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30"/>
  </p:notesMasterIdLst>
  <p:handoutMasterIdLst>
    <p:handoutMasterId r:id="rId31"/>
  </p:handoutMasterIdLst>
  <p:sldIdLst>
    <p:sldId id="352" r:id="rId2"/>
    <p:sldId id="367" r:id="rId3"/>
    <p:sldId id="375" r:id="rId4"/>
    <p:sldId id="408" r:id="rId5"/>
    <p:sldId id="406" r:id="rId6"/>
    <p:sldId id="376" r:id="rId7"/>
    <p:sldId id="377" r:id="rId8"/>
    <p:sldId id="365" r:id="rId9"/>
    <p:sldId id="358" r:id="rId10"/>
    <p:sldId id="404" r:id="rId11"/>
    <p:sldId id="360" r:id="rId12"/>
    <p:sldId id="407" r:id="rId13"/>
    <p:sldId id="364" r:id="rId14"/>
    <p:sldId id="403" r:id="rId15"/>
    <p:sldId id="395" r:id="rId16"/>
    <p:sldId id="391" r:id="rId17"/>
    <p:sldId id="392" r:id="rId18"/>
    <p:sldId id="394" r:id="rId19"/>
    <p:sldId id="409" r:id="rId20"/>
    <p:sldId id="383" r:id="rId21"/>
    <p:sldId id="366" r:id="rId22"/>
    <p:sldId id="384" r:id="rId23"/>
    <p:sldId id="385" r:id="rId24"/>
    <p:sldId id="387" r:id="rId25"/>
    <p:sldId id="386" r:id="rId26"/>
    <p:sldId id="372" r:id="rId27"/>
    <p:sldId id="390" r:id="rId28"/>
    <p:sldId id="389"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0308" autoAdjust="0"/>
    <p:restoredTop sz="94660"/>
  </p:normalViewPr>
  <p:slideViewPr>
    <p:cSldViewPr>
      <p:cViewPr>
        <p:scale>
          <a:sx n="66" d="100"/>
          <a:sy n="66" d="100"/>
        </p:scale>
        <p:origin x="-188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80" y="78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defRPr>
            </a:lvl1pPr>
          </a:lstStyle>
          <a:p>
            <a:pPr>
              <a:defRPr/>
            </a:pPr>
            <a:endParaRPr lang="en-US"/>
          </a:p>
        </p:txBody>
      </p:sp>
      <p:sp>
        <p:nvSpPr>
          <p:cNvPr id="29081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pPr>
              <a:defRPr/>
            </a:pPr>
            <a:endParaRPr lang="en-US"/>
          </a:p>
        </p:txBody>
      </p:sp>
      <p:sp>
        <p:nvSpPr>
          <p:cNvPr id="29082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defRPr>
            </a:lvl1pPr>
          </a:lstStyle>
          <a:p>
            <a:pPr>
              <a:defRPr/>
            </a:pPr>
            <a:endParaRPr lang="en-US"/>
          </a:p>
        </p:txBody>
      </p:sp>
      <p:sp>
        <p:nvSpPr>
          <p:cNvPr id="29082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defRPr>
            </a:lvl1pPr>
          </a:lstStyle>
          <a:p>
            <a:pPr>
              <a:defRPr/>
            </a:pPr>
            <a:fld id="{F444D7BD-9BE8-42F7-A2D2-FFCD9A6F47F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defRPr>
            </a:lvl1pPr>
          </a:lstStyle>
          <a:p>
            <a:pPr>
              <a:defRPr/>
            </a:pPr>
            <a:fld id="{6E569D9E-7FE8-4833-8EAA-308B22E1E5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CC28373-4EEC-46DE-8E19-79BD2D5D43D8}" type="slidenum">
              <a:rPr lang="en-US" smtClean="0"/>
              <a:pPr/>
              <a:t>3</a:t>
            </a:fld>
            <a:endParaRPr lang="en-US" smtClean="0"/>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xfrm>
            <a:off x="685800" y="4416425"/>
            <a:ext cx="5486400" cy="4183063"/>
          </a:xfrm>
          <a:noFill/>
          <a:ln/>
        </p:spPr>
        <p:txBody>
          <a:bodyPr/>
          <a:lstStyle/>
          <a:p>
            <a:pPr eaLnBrk="1" hangingPunct="1"/>
            <a:endParaRPr lang="en-US" smtClean="0"/>
          </a:p>
        </p:txBody>
      </p:sp>
      <p:sp>
        <p:nvSpPr>
          <p:cNvPr id="35845"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311697E9-1E6F-4476-A9CB-842C245745B0}" type="slidenum">
              <a:rPr lang="en-US" sz="1200"/>
              <a:pPr algn="r"/>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39B6F8A-7787-4998-AF17-2C37DDD281BA}" type="slidenum">
              <a:rPr lang="en-US" smtClean="0"/>
              <a:pPr/>
              <a:t>6</a:t>
            </a:fld>
            <a:endParaRPr lang="en-US" smtClean="0"/>
          </a:p>
        </p:txBody>
      </p:sp>
      <p:sp>
        <p:nvSpPr>
          <p:cNvPr id="368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D8989914-8BAB-4211-AD4C-368F0481F6B5}" type="slidenum">
              <a:rPr lang="en-US" sz="1200"/>
              <a:pPr algn="r"/>
              <a:t>6</a:t>
            </a:fld>
            <a:endParaRPr lang="en-US" sz="1200"/>
          </a:p>
        </p:txBody>
      </p:sp>
      <p:sp>
        <p:nvSpPr>
          <p:cNvPr id="36868" name="Rectangle 2"/>
          <p:cNvSpPr>
            <a:spLocks noGrp="1" noRot="1" noChangeAspect="1" noChangeArrowheads="1" noTextEdit="1"/>
          </p:cNvSpPr>
          <p:nvPr>
            <p:ph type="sldImg"/>
          </p:nvPr>
        </p:nvSpPr>
        <p:spPr>
          <a:xfrm>
            <a:off x="1106488" y="696913"/>
            <a:ext cx="4646612" cy="3484562"/>
          </a:xfrm>
          <a:ln/>
        </p:spPr>
      </p:sp>
      <p:sp>
        <p:nvSpPr>
          <p:cNvPr id="36869" name="Rectangle 3"/>
          <p:cNvSpPr>
            <a:spLocks noGrp="1" noChangeArrowheads="1"/>
          </p:cNvSpPr>
          <p:nvPr>
            <p:ph type="body" idx="1"/>
          </p:nvPr>
        </p:nvSpPr>
        <p:spPr>
          <a:xfrm>
            <a:off x="685800" y="4416425"/>
            <a:ext cx="5486400" cy="418306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8B6DFD1-03FB-490E-BE3E-1BAB173E0E6B}"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2813" y="4416425"/>
            <a:ext cx="5032375" cy="4183063"/>
          </a:xfrm>
          <a:noFill/>
          <a:ln/>
        </p:spPr>
        <p:txBody>
          <a:bodyPr/>
          <a:lstStyle/>
          <a:p>
            <a:pPr eaLnBrk="1" hangingPunct="1"/>
            <a:r>
              <a:rPr lang="en-US" smtClean="0"/>
              <a:t>To send a new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67F088C-363A-4D17-A0DA-68FA17CD00B5}" type="slidenum">
              <a:rPr lang="en-US" smtClean="0"/>
              <a:pPr/>
              <a:t>19</a:t>
            </a:fld>
            <a:endParaRPr lang="en-US" smtClean="0"/>
          </a:p>
        </p:txBody>
      </p:sp>
      <p:sp>
        <p:nvSpPr>
          <p:cNvPr id="38915"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a:xfrm>
            <a:off x="685800" y="4416425"/>
            <a:ext cx="5486400" cy="4183063"/>
          </a:xfrm>
          <a:noFill/>
          <a:ln/>
        </p:spPr>
        <p:txBody>
          <a:bodyPr/>
          <a:lstStyle/>
          <a:p>
            <a:pPr eaLnBrk="1" hangingPunct="1"/>
            <a:endParaRPr lang="en-US" smtClean="0"/>
          </a:p>
        </p:txBody>
      </p:sp>
      <p:sp>
        <p:nvSpPr>
          <p:cNvPr id="38917"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FC710768-2866-4567-8F7C-2CDADB6FD6CB}" type="slidenum">
              <a:rPr lang="en-US" sz="1200"/>
              <a:pPr algn="r"/>
              <a:t>19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8FED171-C826-40B0-A853-FF237AFFFD27}" type="slidenum">
              <a:rPr lang="en-US" smtClean="0"/>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5800" y="4416425"/>
            <a:ext cx="5486400" cy="4183063"/>
          </a:xfrm>
          <a:noFill/>
          <a:ln/>
        </p:spPr>
        <p:txBody>
          <a:bodyPr/>
          <a:lstStyle/>
          <a:p>
            <a:pPr eaLnBrk="1" hangingPunct="1">
              <a:lnSpc>
                <a:spcPct val="90000"/>
              </a:lnSpc>
            </a:pPr>
            <a:r>
              <a:rPr lang="en-GB" altLang="ja-JP" sz="1000" b="1" i="1" smtClean="0">
                <a:cs typeface="ＭＳ Ｐゴシック"/>
              </a:rPr>
              <a:t>An epizootic of RVF affecting susceptible dairy cattle can result in abortions in up to 80% of pregnant animals with many (20-40%) deaths of calves of up to 3 months of age, 10-15% mortality may occur in animals of up to 1 year of age, with some deaths occurring in adults. The consequential losses from the abortions are considerable as milk production is drastically reduced, following the disruption of lactation patterns. </a:t>
            </a:r>
          </a:p>
          <a:p>
            <a:pPr eaLnBrk="1" hangingPunct="1">
              <a:lnSpc>
                <a:spcPct val="90000"/>
              </a:lnSpc>
            </a:pPr>
            <a:r>
              <a:rPr lang="en-GB" altLang="ja-JP" sz="1000" b="1" i="1" smtClean="0">
                <a:cs typeface="ＭＳ Ｐゴシック"/>
              </a:rPr>
              <a:t>Camel herds suffer principally from abortions, when most of those pregnant may abort. This has a serious impact on the food security of the herders, for whom camel milk is major source of dietary protein.</a:t>
            </a:r>
          </a:p>
          <a:p>
            <a:pPr eaLnBrk="1" hangingPunct="1">
              <a:lnSpc>
                <a:spcPct val="90000"/>
              </a:lnSpc>
            </a:pPr>
            <a:r>
              <a:rPr lang="en-GB" altLang="ja-JP" sz="1000" b="1" i="1" smtClean="0">
                <a:cs typeface="ＭＳ Ｐゴシック"/>
              </a:rPr>
              <a:t>The wool sheep, which have been imported particularly into South Africa and into Kenya and other exotic breeds introduced to improve production, are highly susceptible to RVF. The greatest impact may be seen in such flocks, where virtually all animals abort and all the young lambs die in a period of a few weeks. Many, but not all, of the indigenous sheep and goat breeds in RVF enzootic areas of sub-Saharan Africa show a degree of resistance to the virus and do not suffer in this manner. To the north however, in the Sahelian zones and in Egypt, most of the small ruminant breeds are susceptible to RVF.</a:t>
            </a:r>
          </a:p>
          <a:p>
            <a:pPr eaLnBrk="1" hangingPunct="1">
              <a:lnSpc>
                <a:spcPct val="90000"/>
              </a:lnSpc>
            </a:pPr>
            <a:r>
              <a:rPr lang="en-GB" altLang="ja-JP" sz="1000" b="1" i="1" smtClean="0">
                <a:cs typeface="ＭＳ Ｐゴシック"/>
              </a:rPr>
              <a:t>The greatest overall loss produced by epizootics of RVF, results from the imposition of a total ban on livestock trade from RVF-infected areas. One of the recent RVF epizootic in the Horn of Africa was followed by the cessation of the lucrative trade in small ruminants to Arabic countries to the north and north-east. This resulted in serious economic losses of the order of 50-75 million dollars per year to the populations in the region, who were totally dependent upon this income. The first RVF epizootic in Egypt was said to have cost the livestock industry in Egypt some US $82 million in direct and indirect losses. The OIE regulations recommend the banning of livestock exports from an RVF infected country for 3 years following an outbreak. The losses due to trade ban of small ruminants, mainly sheep to Saudi Arabia particularly during religious festivals at Mecca has been estimated to be US $ 0.6 – 0.9 billion each year.</a:t>
            </a:r>
            <a:r>
              <a:rPr lang="en-GB" altLang="ja-JP" sz="1000" smtClean="0">
                <a:cs typeface="ＭＳ Ｐゴシック"/>
              </a:rPr>
              <a:t> </a:t>
            </a:r>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7050DAE-54FC-4EC9-8F41-6BB901ECC646}" type="slidenum">
              <a:rPr lang="en-US" smtClean="0"/>
              <a:pPr/>
              <a:t>28</a:t>
            </a:fld>
            <a:endParaRPr lang="en-US" smtClean="0"/>
          </a:p>
        </p:txBody>
      </p:sp>
      <p:sp>
        <p:nvSpPr>
          <p:cNvPr id="40963" name="Slide Image Placeholder 1"/>
          <p:cNvSpPr>
            <a:spLocks noGrp="1" noRot="1" noChangeAspect="1" noTextEdit="1"/>
          </p:cNvSpPr>
          <p:nvPr>
            <p:ph type="sldImg"/>
          </p:nvPr>
        </p:nvSpPr>
        <p:spPr>
          <a:ln/>
        </p:spPr>
      </p:sp>
      <p:sp>
        <p:nvSpPr>
          <p:cNvPr id="40964" name="Notes Placeholder 2"/>
          <p:cNvSpPr>
            <a:spLocks noGrp="1"/>
          </p:cNvSpPr>
          <p:nvPr>
            <p:ph type="body" idx="1"/>
          </p:nvPr>
        </p:nvSpPr>
        <p:spPr>
          <a:xfrm>
            <a:off x="685800" y="4416425"/>
            <a:ext cx="5486400" cy="4183063"/>
          </a:xfrm>
          <a:noFill/>
          <a:ln/>
        </p:spPr>
        <p:txBody>
          <a:bodyPr/>
          <a:lstStyle/>
          <a:p>
            <a:pPr eaLnBrk="1" hangingPunct="1"/>
            <a:endParaRPr lang="en-US" smtClean="0"/>
          </a:p>
        </p:txBody>
      </p:sp>
      <p:sp>
        <p:nvSpPr>
          <p:cNvPr id="40965"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A92E959B-E267-491D-9921-95554DAF6253}" type="slidenum">
              <a:rPr lang="en-US" sz="1200"/>
              <a:pPr algn="r"/>
              <a:t>28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latin typeface="Arial" charset="0"/>
                  </a:endParaRPr>
                </a:p>
              </p:txBody>
            </p:sp>
          </p:grpSp>
        </p:grpSp>
      </p:grpSp>
      <p:sp>
        <p:nvSpPr>
          <p:cNvPr id="29702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9702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F6224801-03FB-4C8A-BC8E-A56095A1F9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A4EF5036-DCA4-4A75-9AE3-94DE698AD2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7BFAE36D-C019-40DD-B9D5-F68082000B1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C0B159B6-4584-45C6-8577-2376D8D697D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22A69FDB-FE2A-47B3-B185-52547D9C4F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44E9252-F035-4F8C-B435-551F5EE1C9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55B8918-6C52-439A-839D-9AFC4F0EEF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D4A81283-8C08-4EAC-91B7-273E5A5414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5CFE0686-26DB-4A98-9EB6-798B825F3E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48B5A2FB-936D-42FC-8123-A36F803FAB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F0147C1C-40F0-49CC-9764-D088D3C38D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C7BC2DAC-1E73-427B-BA34-15B96D5779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793050E2-208B-4BCA-9CE9-74AA241167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latin typeface="Arial" charset="0"/>
            </a:endParaRPr>
          </a:p>
        </p:txBody>
      </p:sp>
      <p:grpSp>
        <p:nvGrpSpPr>
          <p:cNvPr id="2051" name="Group 3"/>
          <p:cNvGrpSpPr>
            <a:grpSpLocks/>
          </p:cNvGrpSpPr>
          <p:nvPr/>
        </p:nvGrpSpPr>
        <p:grpSpPr bwMode="auto">
          <a:xfrm>
            <a:off x="3175" y="4267200"/>
            <a:ext cx="9140825" cy="2590800"/>
            <a:chOff x="2" y="2688"/>
            <a:chExt cx="5758" cy="1632"/>
          </a:xfrm>
        </p:grpSpPr>
        <p:sp>
          <p:nvSpPr>
            <p:cNvPr id="29594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grpSp>
          <p:nvGrpSpPr>
            <p:cNvPr id="2058" name="Group 5"/>
            <p:cNvGrpSpPr>
              <a:grpSpLocks/>
            </p:cNvGrpSpPr>
            <p:nvPr userDrawn="1"/>
          </p:nvGrpSpPr>
          <p:grpSpPr bwMode="auto">
            <a:xfrm>
              <a:off x="3528" y="3715"/>
              <a:ext cx="792" cy="521"/>
              <a:chOff x="3527" y="3715"/>
              <a:chExt cx="792" cy="521"/>
            </a:xfrm>
          </p:grpSpPr>
          <p:sp>
            <p:nvSpPr>
              <p:cNvPr id="29594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latin typeface="Arial" charset="0"/>
                </a:endParaRPr>
              </a:p>
            </p:txBody>
          </p:sp>
          <p:sp>
            <p:nvSpPr>
              <p:cNvPr id="29594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4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4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4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4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4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latin typeface="Arial" charset="0"/>
                </a:endParaRPr>
              </a:p>
            </p:txBody>
          </p:sp>
          <p:sp>
            <p:nvSpPr>
              <p:cNvPr id="29594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5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latin typeface="Arial" charset="0"/>
                </a:endParaRPr>
              </a:p>
            </p:txBody>
          </p:sp>
          <p:sp>
            <p:nvSpPr>
              <p:cNvPr id="29595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latin typeface="Arial" charset="0"/>
                </a:endParaRPr>
              </a:p>
            </p:txBody>
          </p:sp>
          <p:sp>
            <p:nvSpPr>
              <p:cNvPr id="29595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grpSp>
        <p:grpSp>
          <p:nvGrpSpPr>
            <p:cNvPr id="2059" name="Group 17"/>
            <p:cNvGrpSpPr>
              <a:grpSpLocks/>
            </p:cNvGrpSpPr>
            <p:nvPr userDrawn="1"/>
          </p:nvGrpSpPr>
          <p:grpSpPr bwMode="auto">
            <a:xfrm>
              <a:off x="1776" y="3631"/>
              <a:ext cx="1626" cy="683"/>
              <a:chOff x="1776" y="3631"/>
              <a:chExt cx="1626" cy="683"/>
            </a:xfrm>
          </p:grpSpPr>
          <p:sp>
            <p:nvSpPr>
              <p:cNvPr id="29595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ndParaRPr>
              </a:p>
            </p:txBody>
          </p:sp>
          <p:sp>
            <p:nvSpPr>
              <p:cNvPr id="29595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latin typeface="Arial" charset="0"/>
                </a:endParaRPr>
              </a:p>
            </p:txBody>
          </p:sp>
          <p:sp>
            <p:nvSpPr>
              <p:cNvPr id="29595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ndParaRPr>
              </a:p>
            </p:txBody>
          </p:sp>
          <p:sp>
            <p:nvSpPr>
              <p:cNvPr id="29595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5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5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6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latin typeface="Arial" charset="0"/>
                </a:endParaRPr>
              </a:p>
            </p:txBody>
          </p:sp>
          <p:sp>
            <p:nvSpPr>
              <p:cNvPr id="29596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latin typeface="Arial" charset="0"/>
                </a:endParaRPr>
              </a:p>
            </p:txBody>
          </p:sp>
          <p:sp>
            <p:nvSpPr>
              <p:cNvPr id="29596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6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latin typeface="Arial" charset="0"/>
                </a:endParaRPr>
              </a:p>
            </p:txBody>
          </p:sp>
          <p:sp>
            <p:nvSpPr>
              <p:cNvPr id="29596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latin typeface="Arial" charset="0"/>
                </a:endParaRPr>
              </a:p>
            </p:txBody>
          </p:sp>
          <p:sp>
            <p:nvSpPr>
              <p:cNvPr id="29596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6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29596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29596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6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7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7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grpSp>
        <p:grpSp>
          <p:nvGrpSpPr>
            <p:cNvPr id="2060" name="Group 36"/>
            <p:cNvGrpSpPr>
              <a:grpSpLocks/>
            </p:cNvGrpSpPr>
            <p:nvPr userDrawn="1"/>
          </p:nvGrpSpPr>
          <p:grpSpPr bwMode="auto">
            <a:xfrm>
              <a:off x="4128" y="3360"/>
              <a:ext cx="1351" cy="821"/>
              <a:chOff x="4128" y="3360"/>
              <a:chExt cx="1351" cy="821"/>
            </a:xfrm>
          </p:grpSpPr>
          <p:sp>
            <p:nvSpPr>
              <p:cNvPr id="29597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7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7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7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7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7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7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598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29598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latin typeface="Arial" charset="0"/>
                </a:endParaRPr>
              </a:p>
            </p:txBody>
          </p:sp>
          <p:sp>
            <p:nvSpPr>
              <p:cNvPr id="29598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8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8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latin typeface="Arial" charset="0"/>
                </a:endParaRPr>
              </a:p>
            </p:txBody>
          </p:sp>
          <p:sp>
            <p:nvSpPr>
              <p:cNvPr id="29598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8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8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8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598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grpSp>
        <p:grpSp>
          <p:nvGrpSpPr>
            <p:cNvPr id="2061" name="Group 54"/>
            <p:cNvGrpSpPr>
              <a:grpSpLocks/>
            </p:cNvGrpSpPr>
            <p:nvPr userDrawn="1"/>
          </p:nvGrpSpPr>
          <p:grpSpPr bwMode="auto">
            <a:xfrm>
              <a:off x="5280" y="3024"/>
              <a:ext cx="425" cy="258"/>
              <a:chOff x="5280" y="3024"/>
              <a:chExt cx="425" cy="258"/>
            </a:xfrm>
          </p:grpSpPr>
          <p:sp>
            <p:nvSpPr>
              <p:cNvPr id="29599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29599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29599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29599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29599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9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9599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grpSp>
            <p:nvGrpSpPr>
              <p:cNvPr id="2069" name="Group 62"/>
              <p:cNvGrpSpPr>
                <a:grpSpLocks/>
              </p:cNvGrpSpPr>
              <p:nvPr/>
            </p:nvGrpSpPr>
            <p:grpSpPr bwMode="auto">
              <a:xfrm>
                <a:off x="5381" y="3085"/>
                <a:ext cx="227" cy="132"/>
                <a:chOff x="5381" y="3085"/>
                <a:chExt cx="227" cy="132"/>
              </a:xfrm>
            </p:grpSpPr>
            <p:sp>
              <p:nvSpPr>
                <p:cNvPr id="29599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600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600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9600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latin typeface="Arial" charset="0"/>
                  </a:endParaRPr>
                </a:p>
              </p:txBody>
            </p:sp>
          </p:grpSp>
        </p:grpSp>
      </p:grpSp>
      <p:sp>
        <p:nvSpPr>
          <p:cNvPr id="29600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9600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00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9600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9600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3034D28D-01A4-47CF-B99D-6B68D077FF9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2"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rgbClr val="FFFF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rgbClr val="FFFF00"/>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rgbClr val="FFFF00"/>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rgbClr val="FFFF00"/>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bkapdvm@verizon.ne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ChangeArrowheads="1"/>
          </p:cNvSpPr>
          <p:nvPr/>
        </p:nvSpPr>
        <p:spPr bwMode="auto">
          <a:xfrm>
            <a:off x="1143000" y="762000"/>
            <a:ext cx="7391400" cy="5016500"/>
          </a:xfrm>
          <a:prstGeom prst="rect">
            <a:avLst/>
          </a:prstGeom>
          <a:noFill/>
          <a:ln w="9525">
            <a:noFill/>
            <a:miter lim="800000"/>
            <a:headEnd/>
            <a:tailEnd/>
          </a:ln>
          <a:effectLst/>
        </p:spPr>
        <p:txBody>
          <a:bodyPr>
            <a:spAutoFit/>
          </a:bodyPr>
          <a:lstStyle/>
          <a:p>
            <a:pPr algn="ctr" eaLnBrk="0" hangingPunct="0">
              <a:defRPr/>
            </a:pPr>
            <a:endParaRPr lang="en-US" sz="3600" b="1" dirty="0">
              <a:solidFill>
                <a:srgbClr val="FFFF00"/>
              </a:solidFill>
              <a:effectLst>
                <a:outerShdw blurRad="38100" dist="38100" dir="2700000" algn="tl">
                  <a:srgbClr val="000000"/>
                </a:outerShdw>
              </a:effectLst>
              <a:latin typeface="Tahoma" charset="0"/>
            </a:endParaRPr>
          </a:p>
          <a:p>
            <a:pPr algn="ctr" eaLnBrk="0" hangingPunct="0">
              <a:defRPr/>
            </a:pPr>
            <a:r>
              <a:rPr lang="en-US" sz="3600" b="1" dirty="0">
                <a:solidFill>
                  <a:srgbClr val="FFFF00"/>
                </a:solidFill>
                <a:effectLst>
                  <a:outerShdw blurRad="38100" dist="38100" dir="2700000" algn="tl">
                    <a:srgbClr val="000000"/>
                  </a:outerShdw>
                </a:effectLst>
                <a:latin typeface="Tahoma" charset="0"/>
              </a:rPr>
              <a:t>Prevention and Control of </a:t>
            </a:r>
          </a:p>
          <a:p>
            <a:pPr algn="ctr" eaLnBrk="0" hangingPunct="0">
              <a:defRPr/>
            </a:pPr>
            <a:r>
              <a:rPr lang="en-US" sz="3600" b="1" dirty="0">
                <a:solidFill>
                  <a:srgbClr val="FFFF00"/>
                </a:solidFill>
                <a:effectLst>
                  <a:outerShdw blurRad="38100" dist="38100" dir="2700000" algn="tl">
                    <a:srgbClr val="000000"/>
                  </a:outerShdw>
                </a:effectLst>
                <a:latin typeface="Tahoma" charset="0"/>
              </a:rPr>
              <a:t>Emerging Infectious Diseases in Africa</a:t>
            </a:r>
          </a:p>
          <a:p>
            <a:pPr algn="ctr" eaLnBrk="0" hangingPunct="0">
              <a:defRPr/>
            </a:pPr>
            <a:endParaRPr lang="en-US" sz="2200" b="1" dirty="0">
              <a:solidFill>
                <a:srgbClr val="FFFF00"/>
              </a:solidFill>
              <a:effectLst>
                <a:outerShdw blurRad="38100" dist="38100" dir="2700000" algn="tl">
                  <a:srgbClr val="000000"/>
                </a:outerShdw>
              </a:effectLst>
              <a:latin typeface="Tahoma" charset="0"/>
            </a:endParaRPr>
          </a:p>
          <a:p>
            <a:pPr algn="ctr" eaLnBrk="0" hangingPunct="0">
              <a:defRPr/>
            </a:pPr>
            <a:endParaRPr lang="en-US" sz="2200" b="1" dirty="0">
              <a:solidFill>
                <a:srgbClr val="FFFF00"/>
              </a:solidFill>
              <a:effectLst>
                <a:outerShdw blurRad="38100" dist="38100" dir="2700000" algn="tl">
                  <a:srgbClr val="000000"/>
                </a:outerShdw>
              </a:effectLst>
              <a:latin typeface="Tahoma" charset="0"/>
            </a:endParaRPr>
          </a:p>
          <a:p>
            <a:pPr algn="ctr" eaLnBrk="0" hangingPunct="0">
              <a:defRPr/>
            </a:pPr>
            <a:endParaRPr lang="en-US" sz="2200" b="1" dirty="0">
              <a:solidFill>
                <a:srgbClr val="FFFF00"/>
              </a:solidFill>
              <a:effectLst>
                <a:outerShdw blurRad="38100" dist="38100" dir="2700000" algn="tl">
                  <a:srgbClr val="000000"/>
                </a:outerShdw>
              </a:effectLst>
              <a:latin typeface="Tahoma" charset="0"/>
            </a:endParaRPr>
          </a:p>
          <a:p>
            <a:pPr algn="ctr" eaLnBrk="0" hangingPunct="0">
              <a:defRPr/>
            </a:pPr>
            <a:r>
              <a:rPr lang="en-US" sz="2200" b="1" dirty="0">
                <a:solidFill>
                  <a:srgbClr val="FFFF00"/>
                </a:solidFill>
                <a:effectLst>
                  <a:outerShdw blurRad="38100" dist="38100" dir="2700000" algn="tl">
                    <a:srgbClr val="000000"/>
                  </a:outerShdw>
                </a:effectLst>
                <a:latin typeface="Tahoma" charset="0"/>
              </a:rPr>
              <a:t>Karen M. Becker DVM, MPH, DACVPM </a:t>
            </a:r>
          </a:p>
          <a:p>
            <a:pPr algn="ctr" eaLnBrk="0" hangingPunct="0">
              <a:defRPr/>
            </a:pPr>
            <a:r>
              <a:rPr lang="en-US" sz="2200" b="1" dirty="0">
                <a:solidFill>
                  <a:srgbClr val="FFFF00"/>
                </a:solidFill>
                <a:effectLst>
                  <a:outerShdw blurRad="38100" dist="38100" dir="2700000" algn="tl">
                    <a:srgbClr val="000000"/>
                  </a:outerShdw>
                </a:effectLst>
                <a:latin typeface="Tahoma" charset="0"/>
              </a:rPr>
              <a:t>August 7, 2008</a:t>
            </a:r>
            <a:br>
              <a:rPr lang="en-US" sz="2200" b="1" dirty="0">
                <a:solidFill>
                  <a:srgbClr val="FFFF00"/>
                </a:solidFill>
                <a:effectLst>
                  <a:outerShdw blurRad="38100" dist="38100" dir="2700000" algn="tl">
                    <a:srgbClr val="000000"/>
                  </a:outerShdw>
                </a:effectLst>
                <a:latin typeface="Tahoma" charset="0"/>
              </a:rPr>
            </a:br>
            <a:r>
              <a:rPr lang="en-US" sz="2200" b="1" dirty="0">
                <a:solidFill>
                  <a:srgbClr val="FFFF00"/>
                </a:solidFill>
                <a:effectLst>
                  <a:outerShdw blurRad="38100" dist="38100" dir="2700000" algn="tl">
                    <a:srgbClr val="000000"/>
                  </a:outerShdw>
                </a:effectLst>
                <a:latin typeface="Tahoma" charset="0"/>
              </a:rPr>
              <a:t/>
            </a:r>
            <a:br>
              <a:rPr lang="en-US" sz="2200" b="1" dirty="0">
                <a:solidFill>
                  <a:srgbClr val="FFFF00"/>
                </a:solidFill>
                <a:effectLst>
                  <a:outerShdw blurRad="38100" dist="38100" dir="2700000" algn="tl">
                    <a:srgbClr val="000000"/>
                  </a:outerShdw>
                </a:effectLst>
                <a:latin typeface="Tahoma" charset="0"/>
              </a:rPr>
            </a:br>
            <a:r>
              <a:rPr lang="en-US" sz="2200" b="1" dirty="0">
                <a:solidFill>
                  <a:srgbClr val="FFFF00"/>
                </a:solidFill>
                <a:effectLst>
                  <a:outerShdw blurRad="38100" dist="38100" dir="2700000" algn="tl">
                    <a:srgbClr val="000000"/>
                  </a:outerShdw>
                </a:effectLst>
                <a:latin typeface="Tahoma" charset="0"/>
              </a:rPr>
              <a:t> </a:t>
            </a:r>
            <a:br>
              <a:rPr lang="en-US" sz="2200" b="1" dirty="0">
                <a:solidFill>
                  <a:srgbClr val="FFFF00"/>
                </a:solidFill>
                <a:effectLst>
                  <a:outerShdw blurRad="38100" dist="38100" dir="2700000" algn="tl">
                    <a:srgbClr val="000000"/>
                  </a:outerShdw>
                </a:effectLst>
                <a:latin typeface="Tahoma" charset="0"/>
              </a:rPr>
            </a:br>
            <a:endParaRPr lang="en-US" sz="2200" b="1" dirty="0">
              <a:solidFill>
                <a:srgbClr val="FFFF00"/>
              </a:solidFill>
              <a:effectLst>
                <a:outerShdw blurRad="38100" dist="38100" dir="2700000" algn="tl">
                  <a:srgbClr val="000000"/>
                </a:outerShdw>
              </a:effectLst>
              <a:latin typeface="Tahom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defRPr/>
            </a:pPr>
            <a:r>
              <a:rPr lang="en-US" sz="3200"/>
              <a:t>Why Diseases Emerge</a:t>
            </a:r>
          </a:p>
        </p:txBody>
      </p:sp>
      <p:sp>
        <p:nvSpPr>
          <p:cNvPr id="13315" name="Rectangle 3"/>
          <p:cNvSpPr>
            <a:spLocks noGrp="1" noChangeArrowheads="1"/>
          </p:cNvSpPr>
          <p:nvPr>
            <p:ph type="body" idx="1"/>
          </p:nvPr>
        </p:nvSpPr>
        <p:spPr/>
        <p:txBody>
          <a:bodyPr/>
          <a:lstStyle/>
          <a:p>
            <a:pPr eaLnBrk="1" hangingPunct="1">
              <a:lnSpc>
                <a:spcPct val="80000"/>
              </a:lnSpc>
              <a:buClr>
                <a:srgbClr val="FFFF00"/>
              </a:buClr>
              <a:buFontTx/>
              <a:buChar char="•"/>
            </a:pPr>
            <a:r>
              <a:rPr lang="en-US" sz="2400" smtClean="0">
                <a:effectLst/>
              </a:rPr>
              <a:t>Genetic and biological factors</a:t>
            </a:r>
          </a:p>
          <a:p>
            <a:pPr lvl="1" eaLnBrk="1" hangingPunct="1">
              <a:lnSpc>
                <a:spcPct val="80000"/>
              </a:lnSpc>
              <a:buClr>
                <a:srgbClr val="FFFF00"/>
              </a:buClr>
              <a:buFontTx/>
              <a:buChar char="•"/>
            </a:pPr>
            <a:r>
              <a:rPr lang="en-US" sz="2000" smtClean="0">
                <a:effectLst/>
              </a:rPr>
              <a:t>Microbial adaptation and change</a:t>
            </a:r>
          </a:p>
          <a:p>
            <a:pPr lvl="1" eaLnBrk="1" hangingPunct="1">
              <a:lnSpc>
                <a:spcPct val="80000"/>
              </a:lnSpc>
              <a:buClr>
                <a:srgbClr val="FFFF00"/>
              </a:buClr>
              <a:buFontTx/>
              <a:buChar char="•"/>
            </a:pPr>
            <a:r>
              <a:rPr lang="en-US" sz="2000" smtClean="0">
                <a:effectLst/>
              </a:rPr>
              <a:t>Human susceptibility to Infection</a:t>
            </a:r>
          </a:p>
          <a:p>
            <a:pPr eaLnBrk="1" hangingPunct="1">
              <a:lnSpc>
                <a:spcPct val="80000"/>
              </a:lnSpc>
              <a:buClr>
                <a:srgbClr val="FFFF00"/>
              </a:buClr>
              <a:buFontTx/>
              <a:buChar char="•"/>
            </a:pPr>
            <a:r>
              <a:rPr lang="en-US" sz="2400" smtClean="0">
                <a:effectLst/>
              </a:rPr>
              <a:t>Physical environmental factors</a:t>
            </a:r>
          </a:p>
          <a:p>
            <a:pPr lvl="1" eaLnBrk="1" hangingPunct="1">
              <a:lnSpc>
                <a:spcPct val="80000"/>
              </a:lnSpc>
              <a:buClr>
                <a:srgbClr val="FFFF00"/>
              </a:buClr>
              <a:buFontTx/>
              <a:buChar char="•"/>
            </a:pPr>
            <a:r>
              <a:rPr lang="en-US" sz="2000" smtClean="0">
                <a:effectLst/>
              </a:rPr>
              <a:t>Climate and weather</a:t>
            </a:r>
          </a:p>
          <a:p>
            <a:pPr lvl="1" eaLnBrk="1" hangingPunct="1">
              <a:lnSpc>
                <a:spcPct val="80000"/>
              </a:lnSpc>
              <a:buClr>
                <a:srgbClr val="FFFF00"/>
              </a:buClr>
              <a:buFontTx/>
              <a:buChar char="•"/>
            </a:pPr>
            <a:r>
              <a:rPr lang="en-US" sz="2000" smtClean="0">
                <a:effectLst/>
              </a:rPr>
              <a:t> Economic development and land use</a:t>
            </a:r>
          </a:p>
          <a:p>
            <a:pPr eaLnBrk="1" hangingPunct="1">
              <a:lnSpc>
                <a:spcPct val="80000"/>
              </a:lnSpc>
              <a:buClr>
                <a:srgbClr val="FFFF00"/>
              </a:buClr>
              <a:buFontTx/>
              <a:buChar char="•"/>
            </a:pPr>
            <a:r>
              <a:rPr lang="en-US" sz="2400" smtClean="0">
                <a:effectLst/>
              </a:rPr>
              <a:t>Ecological factors</a:t>
            </a:r>
          </a:p>
          <a:p>
            <a:pPr lvl="1" eaLnBrk="1" hangingPunct="1">
              <a:lnSpc>
                <a:spcPct val="80000"/>
              </a:lnSpc>
              <a:buClr>
                <a:srgbClr val="FFFF00"/>
              </a:buClr>
              <a:buFontTx/>
              <a:buChar char="•"/>
            </a:pPr>
            <a:r>
              <a:rPr lang="en-US" sz="2000" smtClean="0">
                <a:effectLst/>
              </a:rPr>
              <a:t>Changing ecosystems</a:t>
            </a:r>
          </a:p>
          <a:p>
            <a:pPr lvl="1" eaLnBrk="1" hangingPunct="1">
              <a:lnSpc>
                <a:spcPct val="80000"/>
              </a:lnSpc>
              <a:buClr>
                <a:srgbClr val="FFFF00"/>
              </a:buClr>
              <a:buFontTx/>
              <a:buChar char="•"/>
            </a:pPr>
            <a:r>
              <a:rPr lang="en-US" sz="2000" smtClean="0">
                <a:effectLst/>
              </a:rPr>
              <a:t>Human demographics and behavior</a:t>
            </a:r>
          </a:p>
          <a:p>
            <a:pPr eaLnBrk="1" hangingPunct="1">
              <a:lnSpc>
                <a:spcPct val="80000"/>
              </a:lnSpc>
              <a:buClr>
                <a:srgbClr val="FFFF00"/>
              </a:buClr>
              <a:buFontTx/>
              <a:buChar char="•"/>
            </a:pPr>
            <a:r>
              <a:rPr lang="en-US" sz="2400" smtClean="0">
                <a:effectLst/>
              </a:rPr>
              <a:t>Social, political, and economic factors</a:t>
            </a:r>
          </a:p>
          <a:p>
            <a:pPr lvl="1" eaLnBrk="1" hangingPunct="1">
              <a:lnSpc>
                <a:spcPct val="80000"/>
              </a:lnSpc>
              <a:buClr>
                <a:srgbClr val="FFFF00"/>
              </a:buClr>
              <a:buFontTx/>
              <a:buChar char="•"/>
            </a:pPr>
            <a:r>
              <a:rPr lang="en-US" sz="2000" smtClean="0">
                <a:effectLst/>
              </a:rPr>
              <a:t>International Travel and commerce</a:t>
            </a:r>
          </a:p>
          <a:p>
            <a:pPr lvl="1" eaLnBrk="1" hangingPunct="1">
              <a:lnSpc>
                <a:spcPct val="80000"/>
              </a:lnSpc>
              <a:buClr>
                <a:srgbClr val="FFFF00"/>
              </a:buClr>
              <a:buFontTx/>
              <a:buChar char="•"/>
            </a:pPr>
            <a:r>
              <a:rPr lang="en-US" sz="2000" smtClean="0">
                <a:effectLst/>
              </a:rPr>
              <a:t>Poverty and Social inequity</a:t>
            </a:r>
          </a:p>
          <a:p>
            <a:pPr lvl="1" eaLnBrk="1" hangingPunct="1">
              <a:lnSpc>
                <a:spcPct val="80000"/>
              </a:lnSpc>
              <a:buClr>
                <a:srgbClr val="FFFF00"/>
              </a:buClr>
              <a:buFontTx/>
              <a:buChar char="•"/>
            </a:pPr>
            <a:r>
              <a:rPr lang="en-US" sz="2600" smtClean="0">
                <a:effectLst/>
              </a:rPr>
              <a:t> </a:t>
            </a:r>
            <a:r>
              <a:rPr lang="en-US" sz="2000" smtClean="0">
                <a:effectLst/>
              </a:rPr>
              <a:t>War and Famine</a:t>
            </a:r>
          </a:p>
          <a:p>
            <a:pPr lvl="1" eaLnBrk="1" hangingPunct="1">
              <a:lnSpc>
                <a:spcPct val="80000"/>
              </a:lnSpc>
              <a:buClr>
                <a:srgbClr val="FFFF00"/>
              </a:buClr>
              <a:buFontTx/>
              <a:buChar char="•"/>
            </a:pPr>
            <a:r>
              <a:rPr lang="en-US" sz="2000" smtClean="0">
                <a:effectLst/>
              </a:rPr>
              <a:t>Lack of political will</a:t>
            </a:r>
          </a:p>
          <a:p>
            <a:pPr lvl="1" eaLnBrk="1" hangingPunct="1">
              <a:lnSpc>
                <a:spcPct val="80000"/>
              </a:lnSpc>
              <a:buClr>
                <a:srgbClr val="FFFF00"/>
              </a:buClr>
              <a:buFontTx/>
              <a:buChar char="•"/>
            </a:pPr>
            <a:r>
              <a:rPr lang="en-US" sz="2000" smtClean="0">
                <a:effectLst/>
              </a:rPr>
              <a:t>Intent to harm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236788" y="-1876425"/>
            <a:ext cx="10423526" cy="7331075"/>
          </a:xfrm>
          <a:prstGeom prst="rect">
            <a:avLst/>
          </a:prstGeom>
          <a:noFill/>
          <a:ln w="9525">
            <a:noFill/>
            <a:miter lim="800000"/>
            <a:headEnd/>
            <a:tailEnd/>
          </a:ln>
        </p:spPr>
        <p:txBody>
          <a:bodyPr wrap="none" lIns="0" tIns="0" rIns="0" bIns="0" anchor="ctr">
            <a:spAutoFit/>
          </a:bodyPr>
          <a:lstStyle/>
          <a:p>
            <a:pPr eaLnBrk="0" hangingPunct="0"/>
            <a:r>
              <a:rPr lang="en-US" sz="40600">
                <a:cs typeface="Arial" pitchFamily="34" charset="0"/>
              </a:rPr>
              <a:t> </a:t>
            </a:r>
            <a:r>
              <a:rPr lang="en-US" sz="1100">
                <a:cs typeface="Arial" pitchFamily="34" charset="0"/>
              </a:rPr>
              <a:t>                                                                                                                                                                                                                                            </a:t>
            </a:r>
            <a:endParaRPr lang="en-US" sz="1100"/>
          </a:p>
          <a:p>
            <a:pPr eaLnBrk="0" hangingPunct="0"/>
            <a:r>
              <a:rPr lang="en-US" sz="1000">
                <a:cs typeface="Arial" pitchFamily="34" charset="0"/>
              </a:rPr>
              <a:t>Bruce Kaplan, DVM</a:t>
            </a:r>
            <a:endParaRPr lang="en-US" sz="1100"/>
          </a:p>
          <a:p>
            <a:pPr eaLnBrk="0" hangingPunct="0"/>
            <a:r>
              <a:rPr lang="en-US" sz="1000">
                <a:cs typeface="Arial" pitchFamily="34" charset="0"/>
              </a:rPr>
              <a:t>4748 Hamlets Grove Drive</a:t>
            </a:r>
            <a:endParaRPr lang="en-US" sz="1100"/>
          </a:p>
          <a:p>
            <a:pPr eaLnBrk="0" hangingPunct="0"/>
            <a:r>
              <a:rPr lang="en-US" sz="1000">
                <a:cs typeface="Arial" pitchFamily="34" charset="0"/>
              </a:rPr>
              <a:t>Sarasota, Florida 34235</a:t>
            </a:r>
            <a:endParaRPr lang="en-US" sz="1100"/>
          </a:p>
          <a:p>
            <a:pPr eaLnBrk="0" hangingPunct="0"/>
            <a:r>
              <a:rPr lang="en-US" sz="1200">
                <a:latin typeface="Times New Roman" pitchFamily="18" charset="0"/>
                <a:cs typeface="Times New Roman" pitchFamily="18" charset="0"/>
              </a:rPr>
              <a:t>E-mail:  </a:t>
            </a:r>
            <a:r>
              <a:rPr lang="en-US" sz="1000">
                <a:cs typeface="Arial" pitchFamily="34" charset="0"/>
                <a:hlinkClick r:id="rId2" tooltip="mailto:bkapdvm@verizon.net"/>
              </a:rPr>
              <a:t>bkapdvm@verizon.net</a:t>
            </a:r>
            <a:r>
              <a:rPr lang="en-US" sz="1200">
                <a:cs typeface="Arial" pitchFamily="34" charset="0"/>
              </a:rPr>
              <a:t> </a:t>
            </a:r>
            <a:endParaRPr lang="en-US" sz="1100"/>
          </a:p>
          <a:p>
            <a:pPr eaLnBrk="0" hangingPunct="0"/>
            <a:r>
              <a:rPr lang="en-US" sz="1000">
                <a:cs typeface="Arial" pitchFamily="34" charset="0"/>
              </a:rPr>
              <a:t>Phone/fax: 941-351-5014</a:t>
            </a:r>
            <a:endParaRPr lang="en-US" sz="1100"/>
          </a:p>
          <a:p>
            <a:pPr eaLnBrk="0" hangingPunct="0"/>
            <a:r>
              <a:rPr lang="en-US" sz="1200">
                <a:latin typeface="Times New Roman" pitchFamily="18" charset="0"/>
                <a:cs typeface="Times New Roman" pitchFamily="18" charset="0"/>
              </a:rPr>
              <a:t> </a:t>
            </a:r>
            <a:endParaRPr lang="en-US" sz="1100"/>
          </a:p>
          <a:p>
            <a:pPr eaLnBrk="0" hangingPunct="0"/>
            <a:endParaRPr lang="en-US" sz="1100">
              <a:cs typeface="Arial" pitchFamily="34" charset="0"/>
            </a:endParaRPr>
          </a:p>
        </p:txBody>
      </p:sp>
      <p:sp>
        <p:nvSpPr>
          <p:cNvPr id="14339" name="Rectangle 6"/>
          <p:cNvSpPr>
            <a:spLocks noChangeArrowheads="1"/>
          </p:cNvSpPr>
          <p:nvPr/>
        </p:nvSpPr>
        <p:spPr bwMode="auto">
          <a:xfrm>
            <a:off x="-2236788" y="5622925"/>
            <a:ext cx="9144001" cy="20638"/>
          </a:xfrm>
          <a:prstGeom prst="rect">
            <a:avLst/>
          </a:prstGeom>
          <a:solidFill>
            <a:srgbClr val="000000"/>
          </a:solidFill>
          <a:ln w="9525">
            <a:solidFill>
              <a:schemeClr val="tx1"/>
            </a:solidFill>
            <a:miter lim="800000"/>
            <a:headEnd/>
            <a:tailEnd/>
          </a:ln>
        </p:spPr>
        <p:txBody>
          <a:bodyPr wrap="none" anchor="ctr">
            <a:spAutoFit/>
          </a:bodyPr>
          <a:lstStyle/>
          <a:p>
            <a:pPr eaLnBrk="0" hangingPunct="0"/>
            <a:endParaRPr lang="en-US"/>
          </a:p>
        </p:txBody>
      </p:sp>
      <p:pic>
        <p:nvPicPr>
          <p:cNvPr id="14340" name="Picture 5" descr="image001"/>
          <p:cNvPicPr>
            <a:picLocks noChangeAspect="1" noChangeArrowheads="1"/>
          </p:cNvPicPr>
          <p:nvPr/>
        </p:nvPicPr>
        <p:blipFill>
          <a:blip r:embed="rId3"/>
          <a:srcRect/>
          <a:stretch>
            <a:fillRect/>
          </a:stretch>
        </p:blipFill>
        <p:spPr bwMode="auto">
          <a:xfrm>
            <a:off x="228600" y="304800"/>
            <a:ext cx="89154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z="3200" smtClean="0">
                <a:effectLst/>
              </a:rPr>
              <a:t>Number and type of emerging infectious disease events by decade,</a:t>
            </a:r>
            <a:br>
              <a:rPr lang="en-US" sz="3200" smtClean="0">
                <a:effectLst/>
              </a:rPr>
            </a:br>
            <a:r>
              <a:rPr lang="en-US" sz="3200" smtClean="0">
                <a:effectLst/>
              </a:rPr>
              <a:t>1940-2000</a:t>
            </a:r>
          </a:p>
        </p:txBody>
      </p:sp>
      <p:pic>
        <p:nvPicPr>
          <p:cNvPr id="15363" name="Picture 5"/>
          <p:cNvPicPr>
            <a:picLocks noChangeAspect="1" noChangeArrowheads="1"/>
          </p:cNvPicPr>
          <p:nvPr/>
        </p:nvPicPr>
        <p:blipFill>
          <a:blip r:embed="rId2"/>
          <a:srcRect/>
          <a:stretch>
            <a:fillRect/>
          </a:stretch>
        </p:blipFill>
        <p:spPr bwMode="auto">
          <a:xfrm>
            <a:off x="990600" y="1905000"/>
            <a:ext cx="3032125" cy="3527425"/>
          </a:xfrm>
          <a:prstGeom prst="rect">
            <a:avLst/>
          </a:prstGeom>
          <a:noFill/>
          <a:ln w="9525">
            <a:noFill/>
            <a:miter lim="800000"/>
            <a:headEnd/>
            <a:tailEnd/>
          </a:ln>
        </p:spPr>
      </p:pic>
      <p:sp>
        <p:nvSpPr>
          <p:cNvPr id="15364" name="Rectangle 6"/>
          <p:cNvSpPr>
            <a:spLocks noChangeArrowheads="1"/>
          </p:cNvSpPr>
          <p:nvPr/>
        </p:nvSpPr>
        <p:spPr bwMode="auto">
          <a:xfrm>
            <a:off x="1143000" y="5486400"/>
            <a:ext cx="3048000" cy="274638"/>
          </a:xfrm>
          <a:prstGeom prst="rect">
            <a:avLst/>
          </a:prstGeom>
          <a:noFill/>
          <a:ln w="9525">
            <a:noFill/>
            <a:miter lim="800000"/>
            <a:headEnd/>
            <a:tailEnd/>
          </a:ln>
        </p:spPr>
        <p:txBody>
          <a:bodyPr>
            <a:spAutoFit/>
          </a:bodyPr>
          <a:lstStyle/>
          <a:p>
            <a:pPr eaLnBrk="0" hangingPunct="0"/>
            <a:r>
              <a:rPr lang="en-US" sz="1200" b="1"/>
              <a:t>1940 1950 1960 1970 1980 1990 2000</a:t>
            </a:r>
          </a:p>
        </p:txBody>
      </p:sp>
      <p:sp>
        <p:nvSpPr>
          <p:cNvPr id="15365" name="Rectangle 7"/>
          <p:cNvSpPr>
            <a:spLocks noChangeArrowheads="1"/>
          </p:cNvSpPr>
          <p:nvPr/>
        </p:nvSpPr>
        <p:spPr bwMode="auto">
          <a:xfrm>
            <a:off x="1371600" y="2286000"/>
            <a:ext cx="4562475" cy="774700"/>
          </a:xfrm>
          <a:prstGeom prst="rect">
            <a:avLst/>
          </a:prstGeom>
          <a:noFill/>
          <a:ln w="9525">
            <a:noFill/>
            <a:miter lim="800000"/>
            <a:headEnd/>
            <a:tailEnd/>
          </a:ln>
        </p:spPr>
        <p:txBody>
          <a:bodyPr>
            <a:spAutoFit/>
          </a:bodyPr>
          <a:lstStyle/>
          <a:p>
            <a:pPr eaLnBrk="0" hangingPunct="0"/>
            <a:r>
              <a:rPr lang="en-US" sz="900" b="1">
                <a:solidFill>
                  <a:srgbClr val="000000"/>
                </a:solidFill>
              </a:rPr>
              <a:t>Helminths</a:t>
            </a:r>
          </a:p>
          <a:p>
            <a:pPr eaLnBrk="0" hangingPunct="0"/>
            <a:r>
              <a:rPr lang="en-US" sz="900" b="1">
                <a:solidFill>
                  <a:srgbClr val="000000"/>
                </a:solidFill>
              </a:rPr>
              <a:t>Fungi</a:t>
            </a:r>
          </a:p>
          <a:p>
            <a:pPr eaLnBrk="0" hangingPunct="0"/>
            <a:r>
              <a:rPr lang="en-US" sz="900" b="1">
                <a:solidFill>
                  <a:srgbClr val="000000"/>
                </a:solidFill>
              </a:rPr>
              <a:t>Protozoa</a:t>
            </a:r>
          </a:p>
          <a:p>
            <a:pPr eaLnBrk="0" hangingPunct="0"/>
            <a:r>
              <a:rPr lang="en-US" sz="900" b="1">
                <a:solidFill>
                  <a:srgbClr val="000000"/>
                </a:solidFill>
              </a:rPr>
              <a:t>Viruses or prions</a:t>
            </a:r>
          </a:p>
          <a:p>
            <a:pPr eaLnBrk="0" hangingPunct="0"/>
            <a:r>
              <a:rPr lang="en-US" sz="900" b="1">
                <a:solidFill>
                  <a:srgbClr val="000000"/>
                </a:solidFill>
              </a:rPr>
              <a:t>Bacteria or rickettsiae</a:t>
            </a:r>
          </a:p>
        </p:txBody>
      </p:sp>
      <p:sp>
        <p:nvSpPr>
          <p:cNvPr id="15366" name="Rectangle 8"/>
          <p:cNvSpPr>
            <a:spLocks noChangeArrowheads="1"/>
          </p:cNvSpPr>
          <p:nvPr/>
        </p:nvSpPr>
        <p:spPr bwMode="auto">
          <a:xfrm>
            <a:off x="762000" y="5915025"/>
            <a:ext cx="8763000" cy="730250"/>
          </a:xfrm>
          <a:prstGeom prst="rect">
            <a:avLst/>
          </a:prstGeom>
          <a:noFill/>
          <a:ln w="9525">
            <a:noFill/>
            <a:miter lim="800000"/>
            <a:headEnd/>
            <a:tailEnd/>
          </a:ln>
        </p:spPr>
        <p:txBody>
          <a:bodyPr>
            <a:spAutoFit/>
          </a:bodyPr>
          <a:lstStyle/>
          <a:p>
            <a:pPr eaLnBrk="0" hangingPunct="0"/>
            <a:r>
              <a:rPr lang="en-US" sz="1400">
                <a:solidFill>
                  <a:srgbClr val="FFFF00"/>
                </a:solidFill>
              </a:rPr>
              <a:t>EID event = the first temporal emergence of a pathogen in a human population which was related to the increase in distribution, increase in incidence or increase in virulence or other factor which led to that pathogen being classed as an emerging disease            </a:t>
            </a:r>
            <a:r>
              <a:rPr lang="en-US" sz="1400" i="1">
                <a:solidFill>
                  <a:srgbClr val="FFFF00"/>
                </a:solidFill>
              </a:rPr>
              <a:t>Jones et al, Nature 21 Feb 2008</a:t>
            </a:r>
          </a:p>
        </p:txBody>
      </p:sp>
      <p:pic>
        <p:nvPicPr>
          <p:cNvPr id="15367" name="Picture 9"/>
          <p:cNvPicPr>
            <a:picLocks noChangeAspect="1" noChangeArrowheads="1"/>
          </p:cNvPicPr>
          <p:nvPr/>
        </p:nvPicPr>
        <p:blipFill>
          <a:blip r:embed="rId3"/>
          <a:srcRect/>
          <a:stretch>
            <a:fillRect/>
          </a:stretch>
        </p:blipFill>
        <p:spPr bwMode="auto">
          <a:xfrm>
            <a:off x="5105400" y="1905000"/>
            <a:ext cx="2968625" cy="3503613"/>
          </a:xfrm>
          <a:prstGeom prst="rect">
            <a:avLst/>
          </a:prstGeom>
          <a:noFill/>
          <a:ln w="9525">
            <a:noFill/>
            <a:miter lim="800000"/>
            <a:headEnd/>
            <a:tailEnd/>
          </a:ln>
        </p:spPr>
      </p:pic>
      <p:sp>
        <p:nvSpPr>
          <p:cNvPr id="15368" name="Rectangle 10"/>
          <p:cNvSpPr>
            <a:spLocks noChangeArrowheads="1"/>
          </p:cNvSpPr>
          <p:nvPr/>
        </p:nvSpPr>
        <p:spPr bwMode="auto">
          <a:xfrm>
            <a:off x="5562600" y="2286000"/>
            <a:ext cx="4562475" cy="638175"/>
          </a:xfrm>
          <a:prstGeom prst="rect">
            <a:avLst/>
          </a:prstGeom>
          <a:noFill/>
          <a:ln w="9525">
            <a:noFill/>
            <a:miter lim="800000"/>
            <a:headEnd/>
            <a:tailEnd/>
          </a:ln>
        </p:spPr>
        <p:txBody>
          <a:bodyPr>
            <a:spAutoFit/>
          </a:bodyPr>
          <a:lstStyle/>
          <a:p>
            <a:pPr eaLnBrk="0" hangingPunct="0"/>
            <a:r>
              <a:rPr lang="en-US" sz="900" b="1">
                <a:solidFill>
                  <a:srgbClr val="000000"/>
                </a:solidFill>
              </a:rPr>
              <a:t>Zoonotic: unspecified</a:t>
            </a:r>
          </a:p>
          <a:p>
            <a:pPr eaLnBrk="0" hangingPunct="0"/>
            <a:r>
              <a:rPr lang="en-US" sz="900" b="1">
                <a:solidFill>
                  <a:srgbClr val="000000"/>
                </a:solidFill>
              </a:rPr>
              <a:t>Zoonotic: non-wildlife</a:t>
            </a:r>
          </a:p>
          <a:p>
            <a:pPr eaLnBrk="0" hangingPunct="0"/>
            <a:r>
              <a:rPr lang="en-US" sz="900" b="1">
                <a:solidFill>
                  <a:srgbClr val="000000"/>
                </a:solidFill>
              </a:rPr>
              <a:t>Zoonotic: wildlife</a:t>
            </a:r>
          </a:p>
          <a:p>
            <a:pPr eaLnBrk="0" hangingPunct="0"/>
            <a:r>
              <a:rPr lang="en-US" sz="900" b="1">
                <a:solidFill>
                  <a:srgbClr val="000000"/>
                </a:solidFill>
              </a:rPr>
              <a:t>Non-zoonotic</a:t>
            </a:r>
          </a:p>
        </p:txBody>
      </p:sp>
      <p:sp>
        <p:nvSpPr>
          <p:cNvPr id="15369" name="Rectangle 11"/>
          <p:cNvSpPr>
            <a:spLocks noChangeArrowheads="1"/>
          </p:cNvSpPr>
          <p:nvPr/>
        </p:nvSpPr>
        <p:spPr bwMode="auto">
          <a:xfrm>
            <a:off x="5334000" y="5486400"/>
            <a:ext cx="2797175" cy="274638"/>
          </a:xfrm>
          <a:prstGeom prst="rect">
            <a:avLst/>
          </a:prstGeom>
          <a:noFill/>
          <a:ln w="9525">
            <a:noFill/>
            <a:miter lim="800000"/>
            <a:headEnd/>
            <a:tailEnd/>
          </a:ln>
        </p:spPr>
        <p:txBody>
          <a:bodyPr wrap="none">
            <a:spAutoFit/>
          </a:bodyPr>
          <a:lstStyle/>
          <a:p>
            <a:pPr eaLnBrk="0" hangingPunct="0"/>
            <a:r>
              <a:rPr lang="en-US" sz="1200" b="1"/>
              <a:t>1940 1950 1960 1970 1980 1990 2000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09688" y="280988"/>
            <a:ext cx="6526212" cy="1190625"/>
          </a:xfrm>
          <a:prstGeom prst="rect">
            <a:avLst/>
          </a:prstGeom>
          <a:noFill/>
          <a:ln w="9525">
            <a:noFill/>
            <a:miter lim="800000"/>
            <a:headEnd/>
            <a:tailEnd/>
          </a:ln>
        </p:spPr>
        <p:txBody>
          <a:bodyPr wrap="none">
            <a:spAutoFit/>
          </a:bodyPr>
          <a:lstStyle/>
          <a:p>
            <a:pPr algn="ctr"/>
            <a:r>
              <a:rPr lang="en-US" sz="3600">
                <a:solidFill>
                  <a:srgbClr val="FFFF00"/>
                </a:solidFill>
                <a:latin typeface="Lucida Sans Unicode" pitchFamily="34" charset="0"/>
              </a:rPr>
              <a:t>Timeline of Emergence of </a:t>
            </a:r>
          </a:p>
          <a:p>
            <a:pPr algn="ctr"/>
            <a:r>
              <a:rPr lang="en-US" sz="3600">
                <a:solidFill>
                  <a:srgbClr val="FFFF00"/>
                </a:solidFill>
                <a:latin typeface="Lucida Sans Unicode" pitchFamily="34" charset="0"/>
              </a:rPr>
              <a:t>Influenza Viruses in Humans</a:t>
            </a:r>
          </a:p>
        </p:txBody>
      </p:sp>
      <p:grpSp>
        <p:nvGrpSpPr>
          <p:cNvPr id="16387" name="Group 3"/>
          <p:cNvGrpSpPr>
            <a:grpSpLocks/>
          </p:cNvGrpSpPr>
          <p:nvPr/>
        </p:nvGrpSpPr>
        <p:grpSpPr bwMode="auto">
          <a:xfrm>
            <a:off x="381000" y="1600200"/>
            <a:ext cx="8361363" cy="4778375"/>
            <a:chOff x="144" y="1152"/>
            <a:chExt cx="5123" cy="2867"/>
          </a:xfrm>
        </p:grpSpPr>
        <p:sp>
          <p:nvSpPr>
            <p:cNvPr id="16388" name="Line 4"/>
            <p:cNvSpPr>
              <a:spLocks noChangeShapeType="1"/>
            </p:cNvSpPr>
            <p:nvPr/>
          </p:nvSpPr>
          <p:spPr bwMode="auto">
            <a:xfrm>
              <a:off x="446" y="3686"/>
              <a:ext cx="4306" cy="0"/>
            </a:xfrm>
            <a:prstGeom prst="line">
              <a:avLst/>
            </a:prstGeom>
            <a:noFill/>
            <a:ln w="50800">
              <a:solidFill>
                <a:srgbClr val="FF6633"/>
              </a:solidFill>
              <a:round/>
              <a:headEnd type="none" w="sm" len="sm"/>
              <a:tailEnd type="stealth" w="med" len="med"/>
            </a:ln>
          </p:spPr>
          <p:txBody>
            <a:bodyPr/>
            <a:lstStyle/>
            <a:p>
              <a:endParaRPr lang="en-US"/>
            </a:p>
          </p:txBody>
        </p:sp>
        <p:sp>
          <p:nvSpPr>
            <p:cNvPr id="16389" name="Rectangle 5"/>
            <p:cNvSpPr>
              <a:spLocks noChangeArrowheads="1"/>
            </p:cNvSpPr>
            <p:nvPr/>
          </p:nvSpPr>
          <p:spPr bwMode="auto">
            <a:xfrm>
              <a:off x="281" y="3744"/>
              <a:ext cx="529" cy="275"/>
            </a:xfrm>
            <a:prstGeom prst="rect">
              <a:avLst/>
            </a:prstGeom>
            <a:noFill/>
            <a:ln w="9525">
              <a:noFill/>
              <a:miter lim="800000"/>
              <a:headEnd/>
              <a:tailEnd/>
            </a:ln>
          </p:spPr>
          <p:txBody>
            <a:bodyPr wrap="none" lIns="92075" tIns="46038" rIns="92075" bIns="46038">
              <a:spAutoFit/>
            </a:bodyPr>
            <a:lstStyle/>
            <a:p>
              <a:pPr eaLnBrk="0" hangingPunct="0"/>
              <a:r>
                <a:rPr lang="en-US" sz="2400" b="1">
                  <a:solidFill>
                    <a:schemeClr val="bg1"/>
                  </a:solidFill>
                </a:rPr>
                <a:t>1918</a:t>
              </a:r>
            </a:p>
          </p:txBody>
        </p:sp>
        <p:sp>
          <p:nvSpPr>
            <p:cNvPr id="16390" name="Rectangle 6"/>
            <p:cNvSpPr>
              <a:spLocks noChangeArrowheads="1"/>
            </p:cNvSpPr>
            <p:nvPr/>
          </p:nvSpPr>
          <p:spPr bwMode="auto">
            <a:xfrm>
              <a:off x="1744" y="3744"/>
              <a:ext cx="529" cy="275"/>
            </a:xfrm>
            <a:prstGeom prst="rect">
              <a:avLst/>
            </a:prstGeom>
            <a:noFill/>
            <a:ln w="9525">
              <a:noFill/>
              <a:miter lim="800000"/>
              <a:headEnd/>
              <a:tailEnd/>
            </a:ln>
          </p:spPr>
          <p:txBody>
            <a:bodyPr wrap="none" lIns="92075" tIns="46038" rIns="92075" bIns="46038">
              <a:spAutoFit/>
            </a:bodyPr>
            <a:lstStyle/>
            <a:p>
              <a:pPr eaLnBrk="0" hangingPunct="0"/>
              <a:r>
                <a:rPr lang="en-US" sz="2400" b="1">
                  <a:solidFill>
                    <a:srgbClr val="FFFF00"/>
                  </a:solidFill>
                </a:rPr>
                <a:t>1957</a:t>
              </a:r>
            </a:p>
          </p:txBody>
        </p:sp>
        <p:sp>
          <p:nvSpPr>
            <p:cNvPr id="16391" name="Rectangle 7"/>
            <p:cNvSpPr>
              <a:spLocks noChangeArrowheads="1"/>
            </p:cNvSpPr>
            <p:nvPr/>
          </p:nvSpPr>
          <p:spPr bwMode="auto">
            <a:xfrm>
              <a:off x="2218" y="3744"/>
              <a:ext cx="529" cy="275"/>
            </a:xfrm>
            <a:prstGeom prst="rect">
              <a:avLst/>
            </a:prstGeom>
            <a:noFill/>
            <a:ln w="9525">
              <a:noFill/>
              <a:miter lim="800000"/>
              <a:headEnd/>
              <a:tailEnd/>
            </a:ln>
          </p:spPr>
          <p:txBody>
            <a:bodyPr wrap="none" lIns="92075" tIns="46038" rIns="92075" bIns="46038">
              <a:spAutoFit/>
            </a:bodyPr>
            <a:lstStyle/>
            <a:p>
              <a:pPr eaLnBrk="0" hangingPunct="0"/>
              <a:r>
                <a:rPr lang="en-US" sz="2400" b="1">
                  <a:solidFill>
                    <a:srgbClr val="FFFF00"/>
                  </a:solidFill>
                </a:rPr>
                <a:t>1968</a:t>
              </a:r>
            </a:p>
          </p:txBody>
        </p:sp>
        <p:sp>
          <p:nvSpPr>
            <p:cNvPr id="16392" name="Rectangle 8"/>
            <p:cNvSpPr>
              <a:spLocks noChangeArrowheads="1"/>
            </p:cNvSpPr>
            <p:nvPr/>
          </p:nvSpPr>
          <p:spPr bwMode="auto">
            <a:xfrm>
              <a:off x="2720" y="3744"/>
              <a:ext cx="529" cy="275"/>
            </a:xfrm>
            <a:prstGeom prst="rect">
              <a:avLst/>
            </a:prstGeom>
            <a:noFill/>
            <a:ln w="9525">
              <a:noFill/>
              <a:miter lim="800000"/>
              <a:headEnd/>
              <a:tailEnd/>
            </a:ln>
          </p:spPr>
          <p:txBody>
            <a:bodyPr wrap="none" lIns="92075" tIns="46038" rIns="92075" bIns="46038">
              <a:spAutoFit/>
            </a:bodyPr>
            <a:lstStyle/>
            <a:p>
              <a:pPr eaLnBrk="0" hangingPunct="0"/>
              <a:r>
                <a:rPr lang="en-US" sz="2400" b="1">
                  <a:solidFill>
                    <a:srgbClr val="FFFF00"/>
                  </a:solidFill>
                </a:rPr>
                <a:t>1977</a:t>
              </a:r>
            </a:p>
          </p:txBody>
        </p:sp>
        <p:sp>
          <p:nvSpPr>
            <p:cNvPr id="16393" name="Line 9"/>
            <p:cNvSpPr>
              <a:spLocks noChangeShapeType="1"/>
            </p:cNvSpPr>
            <p:nvPr/>
          </p:nvSpPr>
          <p:spPr bwMode="auto">
            <a:xfrm>
              <a:off x="2963" y="3590"/>
              <a:ext cx="0" cy="192"/>
            </a:xfrm>
            <a:prstGeom prst="line">
              <a:avLst/>
            </a:prstGeom>
            <a:noFill/>
            <a:ln w="50800">
              <a:solidFill>
                <a:srgbClr val="FF6633"/>
              </a:solidFill>
              <a:round/>
              <a:headEnd type="none" w="sm" len="sm"/>
              <a:tailEnd type="none" w="sm" len="sm"/>
            </a:ln>
          </p:spPr>
          <p:txBody>
            <a:bodyPr/>
            <a:lstStyle/>
            <a:p>
              <a:endParaRPr lang="en-US"/>
            </a:p>
          </p:txBody>
        </p:sp>
        <p:sp>
          <p:nvSpPr>
            <p:cNvPr id="16394" name="Line 10"/>
            <p:cNvSpPr>
              <a:spLocks noChangeShapeType="1"/>
            </p:cNvSpPr>
            <p:nvPr/>
          </p:nvSpPr>
          <p:spPr bwMode="auto">
            <a:xfrm>
              <a:off x="443" y="3590"/>
              <a:ext cx="0" cy="192"/>
            </a:xfrm>
            <a:prstGeom prst="line">
              <a:avLst/>
            </a:prstGeom>
            <a:noFill/>
            <a:ln w="50800">
              <a:solidFill>
                <a:srgbClr val="FF6633"/>
              </a:solidFill>
              <a:round/>
              <a:headEnd type="none" w="sm" len="sm"/>
              <a:tailEnd type="none" w="sm" len="sm"/>
            </a:ln>
          </p:spPr>
          <p:txBody>
            <a:bodyPr/>
            <a:lstStyle/>
            <a:p>
              <a:endParaRPr lang="en-US"/>
            </a:p>
          </p:txBody>
        </p:sp>
        <p:sp>
          <p:nvSpPr>
            <p:cNvPr id="16395" name="Line 11"/>
            <p:cNvSpPr>
              <a:spLocks noChangeShapeType="1"/>
            </p:cNvSpPr>
            <p:nvPr/>
          </p:nvSpPr>
          <p:spPr bwMode="auto">
            <a:xfrm>
              <a:off x="3898" y="3590"/>
              <a:ext cx="0" cy="192"/>
            </a:xfrm>
            <a:prstGeom prst="line">
              <a:avLst/>
            </a:prstGeom>
            <a:noFill/>
            <a:ln w="50800">
              <a:solidFill>
                <a:srgbClr val="FF6633"/>
              </a:solidFill>
              <a:round/>
              <a:headEnd type="none" w="sm" len="sm"/>
              <a:tailEnd type="none" w="sm" len="sm"/>
            </a:ln>
          </p:spPr>
          <p:txBody>
            <a:bodyPr/>
            <a:lstStyle/>
            <a:p>
              <a:endParaRPr lang="en-US"/>
            </a:p>
          </p:txBody>
        </p:sp>
        <p:sp>
          <p:nvSpPr>
            <p:cNvPr id="16396" name="Line 12"/>
            <p:cNvSpPr>
              <a:spLocks noChangeShapeType="1"/>
            </p:cNvSpPr>
            <p:nvPr/>
          </p:nvSpPr>
          <p:spPr bwMode="auto">
            <a:xfrm>
              <a:off x="2516" y="3590"/>
              <a:ext cx="0" cy="192"/>
            </a:xfrm>
            <a:prstGeom prst="line">
              <a:avLst/>
            </a:prstGeom>
            <a:noFill/>
            <a:ln w="50800">
              <a:solidFill>
                <a:srgbClr val="FF6633"/>
              </a:solidFill>
              <a:round/>
              <a:headEnd type="none" w="sm" len="sm"/>
              <a:tailEnd type="none" w="sm" len="sm"/>
            </a:ln>
          </p:spPr>
          <p:txBody>
            <a:bodyPr/>
            <a:lstStyle/>
            <a:p>
              <a:endParaRPr lang="en-US"/>
            </a:p>
          </p:txBody>
        </p:sp>
        <p:sp>
          <p:nvSpPr>
            <p:cNvPr id="16397" name="Line 13"/>
            <p:cNvSpPr>
              <a:spLocks noChangeShapeType="1"/>
            </p:cNvSpPr>
            <p:nvPr/>
          </p:nvSpPr>
          <p:spPr bwMode="auto">
            <a:xfrm>
              <a:off x="1988" y="3590"/>
              <a:ext cx="0" cy="192"/>
            </a:xfrm>
            <a:prstGeom prst="line">
              <a:avLst/>
            </a:prstGeom>
            <a:noFill/>
            <a:ln w="50800">
              <a:solidFill>
                <a:srgbClr val="FF6633"/>
              </a:solidFill>
              <a:round/>
              <a:headEnd type="none" w="sm" len="sm"/>
              <a:tailEnd type="none" w="sm" len="sm"/>
            </a:ln>
          </p:spPr>
          <p:txBody>
            <a:bodyPr/>
            <a:lstStyle/>
            <a:p>
              <a:endParaRPr lang="en-US"/>
            </a:p>
          </p:txBody>
        </p:sp>
        <p:sp>
          <p:nvSpPr>
            <p:cNvPr id="16398" name="Line 14"/>
            <p:cNvSpPr>
              <a:spLocks noChangeShapeType="1"/>
            </p:cNvSpPr>
            <p:nvPr/>
          </p:nvSpPr>
          <p:spPr bwMode="auto">
            <a:xfrm>
              <a:off x="4467" y="3590"/>
              <a:ext cx="0" cy="192"/>
            </a:xfrm>
            <a:prstGeom prst="line">
              <a:avLst/>
            </a:prstGeom>
            <a:noFill/>
            <a:ln w="50800">
              <a:solidFill>
                <a:srgbClr val="FF6633"/>
              </a:solidFill>
              <a:round/>
              <a:headEnd type="none" w="sm" len="sm"/>
              <a:tailEnd type="none" w="sm" len="sm"/>
            </a:ln>
          </p:spPr>
          <p:txBody>
            <a:bodyPr/>
            <a:lstStyle/>
            <a:p>
              <a:endParaRPr lang="en-US"/>
            </a:p>
          </p:txBody>
        </p:sp>
        <p:sp>
          <p:nvSpPr>
            <p:cNvPr id="16399" name="Line 15"/>
            <p:cNvSpPr>
              <a:spLocks noChangeShapeType="1"/>
            </p:cNvSpPr>
            <p:nvPr/>
          </p:nvSpPr>
          <p:spPr bwMode="auto">
            <a:xfrm>
              <a:off x="4061" y="3590"/>
              <a:ext cx="0" cy="192"/>
            </a:xfrm>
            <a:prstGeom prst="line">
              <a:avLst/>
            </a:prstGeom>
            <a:noFill/>
            <a:ln w="50800">
              <a:solidFill>
                <a:srgbClr val="FF6633"/>
              </a:solidFill>
              <a:round/>
              <a:headEnd type="none" w="sm" len="sm"/>
              <a:tailEnd type="none" w="sm" len="sm"/>
            </a:ln>
          </p:spPr>
          <p:txBody>
            <a:bodyPr/>
            <a:lstStyle/>
            <a:p>
              <a:endParaRPr lang="en-US"/>
            </a:p>
          </p:txBody>
        </p:sp>
        <p:sp>
          <p:nvSpPr>
            <p:cNvPr id="16400" name="Rectangle 16"/>
            <p:cNvSpPr>
              <a:spLocks noChangeArrowheads="1"/>
            </p:cNvSpPr>
            <p:nvPr/>
          </p:nvSpPr>
          <p:spPr bwMode="auto">
            <a:xfrm>
              <a:off x="3614" y="3744"/>
              <a:ext cx="562" cy="275"/>
            </a:xfrm>
            <a:prstGeom prst="rect">
              <a:avLst/>
            </a:prstGeom>
            <a:noFill/>
            <a:ln w="9525">
              <a:noFill/>
              <a:miter lim="800000"/>
              <a:headEnd/>
              <a:tailEnd/>
            </a:ln>
          </p:spPr>
          <p:txBody>
            <a:bodyPr lIns="92075" tIns="46038" rIns="92075" bIns="46038">
              <a:spAutoFit/>
            </a:bodyPr>
            <a:lstStyle/>
            <a:p>
              <a:pPr eaLnBrk="0" hangingPunct="0"/>
              <a:r>
                <a:rPr lang="en-US" sz="2400" b="1">
                  <a:solidFill>
                    <a:srgbClr val="FFFF00"/>
                  </a:solidFill>
                </a:rPr>
                <a:t>1997</a:t>
              </a:r>
            </a:p>
          </p:txBody>
        </p:sp>
        <p:sp>
          <p:nvSpPr>
            <p:cNvPr id="16401" name="Rectangle 17"/>
            <p:cNvSpPr>
              <a:spLocks noChangeArrowheads="1"/>
            </p:cNvSpPr>
            <p:nvPr/>
          </p:nvSpPr>
          <p:spPr bwMode="auto">
            <a:xfrm>
              <a:off x="3683" y="3360"/>
              <a:ext cx="684" cy="274"/>
            </a:xfrm>
            <a:prstGeom prst="rect">
              <a:avLst/>
            </a:prstGeom>
            <a:noFill/>
            <a:ln w="9525">
              <a:noFill/>
              <a:miter lim="800000"/>
              <a:headEnd/>
              <a:tailEnd/>
            </a:ln>
          </p:spPr>
          <p:txBody>
            <a:bodyPr wrap="none" lIns="92075" tIns="46038" rIns="92075" bIns="46038">
              <a:spAutoFit/>
            </a:bodyPr>
            <a:lstStyle/>
            <a:p>
              <a:pPr eaLnBrk="0" hangingPunct="0"/>
              <a:r>
                <a:rPr lang="en-US" sz="2400" b="1">
                  <a:solidFill>
                    <a:srgbClr val="FFFF00"/>
                  </a:solidFill>
                </a:rPr>
                <a:t>1998/9</a:t>
              </a:r>
            </a:p>
          </p:txBody>
        </p:sp>
        <p:sp>
          <p:nvSpPr>
            <p:cNvPr id="16402" name="Rectangle 18"/>
            <p:cNvSpPr>
              <a:spLocks noChangeArrowheads="1"/>
            </p:cNvSpPr>
            <p:nvPr/>
          </p:nvSpPr>
          <p:spPr bwMode="auto">
            <a:xfrm>
              <a:off x="4291" y="3744"/>
              <a:ext cx="530" cy="275"/>
            </a:xfrm>
            <a:prstGeom prst="rect">
              <a:avLst/>
            </a:prstGeom>
            <a:noFill/>
            <a:ln w="9525">
              <a:noFill/>
              <a:miter lim="800000"/>
              <a:headEnd/>
              <a:tailEnd/>
            </a:ln>
          </p:spPr>
          <p:txBody>
            <a:bodyPr wrap="none" lIns="92075" tIns="46038" rIns="92075" bIns="46038">
              <a:spAutoFit/>
            </a:bodyPr>
            <a:lstStyle/>
            <a:p>
              <a:pPr eaLnBrk="0" hangingPunct="0"/>
              <a:r>
                <a:rPr lang="en-US" sz="2400" b="1">
                  <a:solidFill>
                    <a:srgbClr val="FFFF00"/>
                  </a:solidFill>
                </a:rPr>
                <a:t>2003</a:t>
              </a:r>
            </a:p>
          </p:txBody>
        </p:sp>
        <p:sp>
          <p:nvSpPr>
            <p:cNvPr id="16403" name="AutoShape 19"/>
            <p:cNvSpPr>
              <a:spLocks noChangeArrowheads="1"/>
            </p:cNvSpPr>
            <p:nvPr/>
          </p:nvSpPr>
          <p:spPr bwMode="auto">
            <a:xfrm>
              <a:off x="525" y="3312"/>
              <a:ext cx="1504" cy="192"/>
            </a:xfrm>
            <a:prstGeom prst="rightArrow">
              <a:avLst>
                <a:gd name="adj1" fmla="val 50000"/>
                <a:gd name="adj2" fmla="val 195833"/>
              </a:avLst>
            </a:prstGeom>
            <a:gradFill rotWithShape="0">
              <a:gsLst>
                <a:gs pos="0">
                  <a:srgbClr val="006600"/>
                </a:gs>
                <a:gs pos="100000">
                  <a:srgbClr val="00FF99"/>
                </a:gs>
              </a:gsLst>
              <a:lin ang="0" scaled="1"/>
            </a:gradFill>
            <a:ln w="9525">
              <a:noFill/>
              <a:miter lim="800000"/>
              <a:headEnd/>
              <a:tailEnd/>
            </a:ln>
          </p:spPr>
          <p:txBody>
            <a:bodyPr wrap="none" anchor="ctr"/>
            <a:lstStyle/>
            <a:p>
              <a:pPr eaLnBrk="0" hangingPunct="0"/>
              <a:endParaRPr lang="en-US"/>
            </a:p>
          </p:txBody>
        </p:sp>
        <p:sp>
          <p:nvSpPr>
            <p:cNvPr id="16404" name="AutoShape 20"/>
            <p:cNvSpPr>
              <a:spLocks noChangeArrowheads="1"/>
            </p:cNvSpPr>
            <p:nvPr/>
          </p:nvSpPr>
          <p:spPr bwMode="auto">
            <a:xfrm>
              <a:off x="2069" y="3120"/>
              <a:ext cx="407" cy="192"/>
            </a:xfrm>
            <a:prstGeom prst="rightArrow">
              <a:avLst>
                <a:gd name="adj1" fmla="val 50000"/>
                <a:gd name="adj2" fmla="val 52995"/>
              </a:avLst>
            </a:prstGeom>
            <a:gradFill rotWithShape="0">
              <a:gsLst>
                <a:gs pos="0">
                  <a:srgbClr val="FF9900"/>
                </a:gs>
                <a:gs pos="100000">
                  <a:srgbClr val="FFFF00"/>
                </a:gs>
              </a:gsLst>
              <a:lin ang="0" scaled="1"/>
            </a:gradFill>
            <a:ln w="9525">
              <a:noFill/>
              <a:miter lim="800000"/>
              <a:headEnd/>
              <a:tailEnd/>
            </a:ln>
          </p:spPr>
          <p:txBody>
            <a:bodyPr wrap="none" anchor="ctr"/>
            <a:lstStyle/>
            <a:p>
              <a:pPr eaLnBrk="0" hangingPunct="0"/>
              <a:endParaRPr lang="en-US"/>
            </a:p>
          </p:txBody>
        </p:sp>
        <p:sp>
          <p:nvSpPr>
            <p:cNvPr id="16405" name="AutoShape 21"/>
            <p:cNvSpPr>
              <a:spLocks noChangeArrowheads="1"/>
            </p:cNvSpPr>
            <p:nvPr/>
          </p:nvSpPr>
          <p:spPr bwMode="auto">
            <a:xfrm>
              <a:off x="2963" y="2592"/>
              <a:ext cx="1748" cy="240"/>
            </a:xfrm>
            <a:prstGeom prst="rightArrow">
              <a:avLst>
                <a:gd name="adj1" fmla="val 50000"/>
                <a:gd name="adj2" fmla="val 182083"/>
              </a:avLst>
            </a:prstGeom>
            <a:gradFill rotWithShape="0">
              <a:gsLst>
                <a:gs pos="0">
                  <a:srgbClr val="00FFFF"/>
                </a:gs>
                <a:gs pos="100000">
                  <a:srgbClr val="9933FF"/>
                </a:gs>
              </a:gsLst>
              <a:lin ang="0" scaled="1"/>
            </a:gradFill>
            <a:ln w="9525">
              <a:noFill/>
              <a:miter lim="800000"/>
              <a:headEnd/>
              <a:tailEnd/>
            </a:ln>
          </p:spPr>
          <p:txBody>
            <a:bodyPr wrap="none" anchor="ctr"/>
            <a:lstStyle/>
            <a:p>
              <a:pPr eaLnBrk="0" hangingPunct="0"/>
              <a:endParaRPr lang="en-US"/>
            </a:p>
          </p:txBody>
        </p:sp>
        <p:sp>
          <p:nvSpPr>
            <p:cNvPr id="16406" name="AutoShape 22"/>
            <p:cNvSpPr>
              <a:spLocks noChangeArrowheads="1"/>
            </p:cNvSpPr>
            <p:nvPr/>
          </p:nvSpPr>
          <p:spPr bwMode="auto">
            <a:xfrm>
              <a:off x="768" y="2140"/>
              <a:ext cx="3943" cy="240"/>
            </a:xfrm>
            <a:prstGeom prst="rightArrow">
              <a:avLst>
                <a:gd name="adj1" fmla="val 50000"/>
                <a:gd name="adj2" fmla="val 410729"/>
              </a:avLst>
            </a:prstGeom>
            <a:gradFill rotWithShape="1">
              <a:gsLst>
                <a:gs pos="0">
                  <a:srgbClr val="878700"/>
                </a:gs>
                <a:gs pos="100000">
                  <a:srgbClr val="CCCC00"/>
                </a:gs>
              </a:gsLst>
              <a:lin ang="0" scaled="1"/>
            </a:gradFill>
            <a:ln w="9525">
              <a:noFill/>
              <a:miter lim="800000"/>
              <a:headEnd/>
              <a:tailEnd/>
            </a:ln>
          </p:spPr>
          <p:txBody>
            <a:bodyPr wrap="none" anchor="ctr"/>
            <a:lstStyle/>
            <a:p>
              <a:pPr eaLnBrk="0" hangingPunct="0"/>
              <a:endParaRPr lang="en-US"/>
            </a:p>
          </p:txBody>
        </p:sp>
        <p:sp>
          <p:nvSpPr>
            <p:cNvPr id="16407" name="AutoShape 23"/>
            <p:cNvSpPr>
              <a:spLocks noChangeArrowheads="1"/>
            </p:cNvSpPr>
            <p:nvPr/>
          </p:nvSpPr>
          <p:spPr bwMode="auto">
            <a:xfrm>
              <a:off x="3898" y="1776"/>
              <a:ext cx="163" cy="192"/>
            </a:xfrm>
            <a:prstGeom prst="rightArrow">
              <a:avLst>
                <a:gd name="adj1" fmla="val 50000"/>
                <a:gd name="adj2" fmla="val 25000"/>
              </a:avLst>
            </a:prstGeom>
            <a:solidFill>
              <a:srgbClr val="FF9900"/>
            </a:solidFill>
            <a:ln w="9525">
              <a:noFill/>
              <a:miter lim="800000"/>
              <a:headEnd/>
              <a:tailEnd/>
            </a:ln>
          </p:spPr>
          <p:txBody>
            <a:bodyPr wrap="none" anchor="ctr"/>
            <a:lstStyle/>
            <a:p>
              <a:pPr eaLnBrk="0" hangingPunct="0"/>
              <a:endParaRPr lang="en-US"/>
            </a:p>
          </p:txBody>
        </p:sp>
        <p:sp>
          <p:nvSpPr>
            <p:cNvPr id="16408" name="AutoShape 24"/>
            <p:cNvSpPr>
              <a:spLocks noChangeArrowheads="1"/>
            </p:cNvSpPr>
            <p:nvPr/>
          </p:nvSpPr>
          <p:spPr bwMode="auto">
            <a:xfrm>
              <a:off x="4549" y="1536"/>
              <a:ext cx="162" cy="192"/>
            </a:xfrm>
            <a:prstGeom prst="rightArrow">
              <a:avLst>
                <a:gd name="adj1" fmla="val 50000"/>
                <a:gd name="adj2" fmla="val 25000"/>
              </a:avLst>
            </a:prstGeom>
            <a:solidFill>
              <a:srgbClr val="00FFFF"/>
            </a:solidFill>
            <a:ln w="9525">
              <a:noFill/>
              <a:miter lim="800000"/>
              <a:headEnd/>
              <a:tailEnd/>
            </a:ln>
          </p:spPr>
          <p:txBody>
            <a:bodyPr wrap="none" anchor="ctr"/>
            <a:lstStyle/>
            <a:p>
              <a:pPr eaLnBrk="0" hangingPunct="0"/>
              <a:endParaRPr lang="en-US"/>
            </a:p>
          </p:txBody>
        </p:sp>
        <p:sp>
          <p:nvSpPr>
            <p:cNvPr id="16409" name="AutoShape 25"/>
            <p:cNvSpPr>
              <a:spLocks noChangeArrowheads="1"/>
            </p:cNvSpPr>
            <p:nvPr/>
          </p:nvSpPr>
          <p:spPr bwMode="auto">
            <a:xfrm>
              <a:off x="4020" y="1536"/>
              <a:ext cx="163" cy="192"/>
            </a:xfrm>
            <a:prstGeom prst="rightArrow">
              <a:avLst>
                <a:gd name="adj1" fmla="val 50000"/>
                <a:gd name="adj2" fmla="val 25000"/>
              </a:avLst>
            </a:prstGeom>
            <a:solidFill>
              <a:schemeClr val="folHlink"/>
            </a:solidFill>
            <a:ln w="9525">
              <a:noFill/>
              <a:miter lim="800000"/>
              <a:headEnd/>
              <a:tailEnd/>
            </a:ln>
          </p:spPr>
          <p:txBody>
            <a:bodyPr wrap="none" anchor="ctr"/>
            <a:lstStyle/>
            <a:p>
              <a:pPr eaLnBrk="0" hangingPunct="0"/>
              <a:endParaRPr lang="en-US"/>
            </a:p>
          </p:txBody>
        </p:sp>
        <p:sp>
          <p:nvSpPr>
            <p:cNvPr id="16410" name="AutoShape 26"/>
            <p:cNvSpPr>
              <a:spLocks noChangeArrowheads="1"/>
            </p:cNvSpPr>
            <p:nvPr/>
          </p:nvSpPr>
          <p:spPr bwMode="auto">
            <a:xfrm>
              <a:off x="4549" y="1776"/>
              <a:ext cx="162" cy="192"/>
            </a:xfrm>
            <a:prstGeom prst="rightArrow">
              <a:avLst>
                <a:gd name="adj1" fmla="val 50000"/>
                <a:gd name="adj2" fmla="val 25000"/>
              </a:avLst>
            </a:prstGeom>
            <a:solidFill>
              <a:srgbClr val="FF9900"/>
            </a:solidFill>
            <a:ln w="9525">
              <a:noFill/>
              <a:miter lim="800000"/>
              <a:headEnd/>
              <a:tailEnd/>
            </a:ln>
          </p:spPr>
          <p:txBody>
            <a:bodyPr wrap="none" anchor="ctr"/>
            <a:lstStyle/>
            <a:p>
              <a:pPr eaLnBrk="0" hangingPunct="0"/>
              <a:endParaRPr lang="en-US"/>
            </a:p>
          </p:txBody>
        </p:sp>
        <p:sp>
          <p:nvSpPr>
            <p:cNvPr id="16411" name="Rectangle 27"/>
            <p:cNvSpPr>
              <a:spLocks noChangeArrowheads="1"/>
            </p:cNvSpPr>
            <p:nvPr/>
          </p:nvSpPr>
          <p:spPr bwMode="auto">
            <a:xfrm>
              <a:off x="144" y="3246"/>
              <a:ext cx="372" cy="294"/>
            </a:xfrm>
            <a:prstGeom prst="rect">
              <a:avLst/>
            </a:prstGeom>
            <a:noFill/>
            <a:ln w="9525">
              <a:noFill/>
              <a:miter lim="800000"/>
              <a:headEnd/>
              <a:tailEnd/>
            </a:ln>
          </p:spPr>
          <p:txBody>
            <a:bodyPr wrap="none" lIns="92075" tIns="46038" rIns="92075" bIns="46038">
              <a:spAutoFit/>
            </a:bodyPr>
            <a:lstStyle/>
            <a:p>
              <a:pPr eaLnBrk="0" hangingPunct="0"/>
              <a:r>
                <a:rPr lang="en-US" sz="2600" b="1">
                  <a:solidFill>
                    <a:schemeClr val="bg1"/>
                  </a:solidFill>
                </a:rPr>
                <a:t>H1</a:t>
              </a:r>
            </a:p>
          </p:txBody>
        </p:sp>
        <p:sp>
          <p:nvSpPr>
            <p:cNvPr id="16412" name="Rectangle 28"/>
            <p:cNvSpPr>
              <a:spLocks noChangeArrowheads="1"/>
            </p:cNvSpPr>
            <p:nvPr/>
          </p:nvSpPr>
          <p:spPr bwMode="auto">
            <a:xfrm>
              <a:off x="2590" y="2524"/>
              <a:ext cx="372" cy="294"/>
            </a:xfrm>
            <a:prstGeom prst="rect">
              <a:avLst/>
            </a:prstGeom>
            <a:noFill/>
            <a:ln w="9525">
              <a:noFill/>
              <a:miter lim="800000"/>
              <a:headEnd/>
              <a:tailEnd/>
            </a:ln>
          </p:spPr>
          <p:txBody>
            <a:bodyPr wrap="none" lIns="92075" tIns="46038" rIns="92075" bIns="46038">
              <a:spAutoFit/>
            </a:bodyPr>
            <a:lstStyle/>
            <a:p>
              <a:pPr eaLnBrk="0" hangingPunct="0"/>
              <a:r>
                <a:rPr lang="en-US" sz="2600" b="1">
                  <a:solidFill>
                    <a:schemeClr val="bg1"/>
                  </a:solidFill>
                </a:rPr>
                <a:t>H1</a:t>
              </a:r>
            </a:p>
          </p:txBody>
        </p:sp>
        <p:sp>
          <p:nvSpPr>
            <p:cNvPr id="16413" name="Rectangle 29"/>
            <p:cNvSpPr>
              <a:spLocks noChangeArrowheads="1"/>
            </p:cNvSpPr>
            <p:nvPr/>
          </p:nvSpPr>
          <p:spPr bwMode="auto">
            <a:xfrm>
              <a:off x="454" y="2092"/>
              <a:ext cx="259" cy="293"/>
            </a:xfrm>
            <a:prstGeom prst="rect">
              <a:avLst/>
            </a:prstGeom>
            <a:noFill/>
            <a:ln w="9525">
              <a:noFill/>
              <a:miter lim="800000"/>
              <a:headEnd/>
              <a:tailEnd/>
            </a:ln>
          </p:spPr>
          <p:txBody>
            <a:bodyPr wrap="none" lIns="92075" tIns="46038" rIns="92075" bIns="46038">
              <a:spAutoFit/>
            </a:bodyPr>
            <a:lstStyle/>
            <a:p>
              <a:pPr eaLnBrk="0" hangingPunct="0"/>
              <a:r>
                <a:rPr lang="en-US" sz="2600" b="1">
                  <a:solidFill>
                    <a:schemeClr val="bg1"/>
                  </a:solidFill>
                </a:rPr>
                <a:t>B</a:t>
              </a:r>
            </a:p>
          </p:txBody>
        </p:sp>
        <p:sp>
          <p:nvSpPr>
            <p:cNvPr id="16414" name="Rectangle 30"/>
            <p:cNvSpPr>
              <a:spLocks noChangeArrowheads="1"/>
            </p:cNvSpPr>
            <p:nvPr/>
          </p:nvSpPr>
          <p:spPr bwMode="auto">
            <a:xfrm>
              <a:off x="1696" y="3072"/>
              <a:ext cx="372" cy="293"/>
            </a:xfrm>
            <a:prstGeom prst="rect">
              <a:avLst/>
            </a:prstGeom>
            <a:noFill/>
            <a:ln w="9525">
              <a:noFill/>
              <a:miter lim="800000"/>
              <a:headEnd/>
              <a:tailEnd/>
            </a:ln>
          </p:spPr>
          <p:txBody>
            <a:bodyPr wrap="none" lIns="92075" tIns="46038" rIns="92075" bIns="46038">
              <a:spAutoFit/>
            </a:bodyPr>
            <a:lstStyle/>
            <a:p>
              <a:pPr eaLnBrk="0" hangingPunct="0"/>
              <a:r>
                <a:rPr lang="en-US" sz="2600" b="1">
                  <a:solidFill>
                    <a:schemeClr val="bg1"/>
                  </a:solidFill>
                </a:rPr>
                <a:t>H2</a:t>
              </a:r>
            </a:p>
          </p:txBody>
        </p:sp>
        <p:sp>
          <p:nvSpPr>
            <p:cNvPr id="16415" name="Rectangle 31"/>
            <p:cNvSpPr>
              <a:spLocks noChangeArrowheads="1"/>
            </p:cNvSpPr>
            <p:nvPr/>
          </p:nvSpPr>
          <p:spPr bwMode="auto">
            <a:xfrm>
              <a:off x="4176" y="1488"/>
              <a:ext cx="371" cy="294"/>
            </a:xfrm>
            <a:prstGeom prst="rect">
              <a:avLst/>
            </a:prstGeom>
            <a:noFill/>
            <a:ln w="9525">
              <a:noFill/>
              <a:miter lim="800000"/>
              <a:headEnd/>
              <a:tailEnd/>
            </a:ln>
          </p:spPr>
          <p:txBody>
            <a:bodyPr wrap="none" lIns="92075" tIns="46038" rIns="92075" bIns="46038">
              <a:spAutoFit/>
            </a:bodyPr>
            <a:lstStyle/>
            <a:p>
              <a:pPr eaLnBrk="0" hangingPunct="0"/>
              <a:r>
                <a:rPr lang="en-US" sz="2600" b="1">
                  <a:solidFill>
                    <a:srgbClr val="FFFF00"/>
                  </a:solidFill>
                </a:rPr>
                <a:t>H7</a:t>
              </a:r>
            </a:p>
          </p:txBody>
        </p:sp>
        <p:sp>
          <p:nvSpPr>
            <p:cNvPr id="16416" name="Rectangle 32"/>
            <p:cNvSpPr>
              <a:spLocks noChangeArrowheads="1"/>
            </p:cNvSpPr>
            <p:nvPr/>
          </p:nvSpPr>
          <p:spPr bwMode="auto">
            <a:xfrm>
              <a:off x="4176" y="1728"/>
              <a:ext cx="371" cy="294"/>
            </a:xfrm>
            <a:prstGeom prst="rect">
              <a:avLst/>
            </a:prstGeom>
            <a:noFill/>
            <a:ln w="9525">
              <a:noFill/>
              <a:miter lim="800000"/>
              <a:headEnd/>
              <a:tailEnd/>
            </a:ln>
          </p:spPr>
          <p:txBody>
            <a:bodyPr wrap="none" lIns="92075" tIns="46038" rIns="92075" bIns="46038">
              <a:spAutoFit/>
            </a:bodyPr>
            <a:lstStyle/>
            <a:p>
              <a:pPr eaLnBrk="0" hangingPunct="0"/>
              <a:r>
                <a:rPr lang="en-US" sz="2600" b="1">
                  <a:solidFill>
                    <a:srgbClr val="FFFF00"/>
                  </a:solidFill>
                </a:rPr>
                <a:t>H5</a:t>
              </a:r>
            </a:p>
          </p:txBody>
        </p:sp>
        <p:sp>
          <p:nvSpPr>
            <p:cNvPr id="16417" name="Rectangle 33"/>
            <p:cNvSpPr>
              <a:spLocks noChangeArrowheads="1"/>
            </p:cNvSpPr>
            <p:nvPr/>
          </p:nvSpPr>
          <p:spPr bwMode="auto">
            <a:xfrm>
              <a:off x="3525" y="1728"/>
              <a:ext cx="372" cy="294"/>
            </a:xfrm>
            <a:prstGeom prst="rect">
              <a:avLst/>
            </a:prstGeom>
            <a:noFill/>
            <a:ln w="9525">
              <a:noFill/>
              <a:miter lim="800000"/>
              <a:headEnd/>
              <a:tailEnd/>
            </a:ln>
          </p:spPr>
          <p:txBody>
            <a:bodyPr wrap="none" lIns="92075" tIns="46038" rIns="92075" bIns="46038">
              <a:spAutoFit/>
            </a:bodyPr>
            <a:lstStyle/>
            <a:p>
              <a:pPr eaLnBrk="0" hangingPunct="0"/>
              <a:r>
                <a:rPr lang="en-US" sz="2600" b="1">
                  <a:solidFill>
                    <a:srgbClr val="FFFF00"/>
                  </a:solidFill>
                </a:rPr>
                <a:t>H5</a:t>
              </a:r>
            </a:p>
          </p:txBody>
        </p:sp>
        <p:sp>
          <p:nvSpPr>
            <p:cNvPr id="16418" name="Rectangle 34"/>
            <p:cNvSpPr>
              <a:spLocks noChangeArrowheads="1"/>
            </p:cNvSpPr>
            <p:nvPr/>
          </p:nvSpPr>
          <p:spPr bwMode="auto">
            <a:xfrm>
              <a:off x="3647" y="1488"/>
              <a:ext cx="371" cy="294"/>
            </a:xfrm>
            <a:prstGeom prst="rect">
              <a:avLst/>
            </a:prstGeom>
            <a:noFill/>
            <a:ln w="9525">
              <a:noFill/>
              <a:miter lim="800000"/>
              <a:headEnd/>
              <a:tailEnd/>
            </a:ln>
          </p:spPr>
          <p:txBody>
            <a:bodyPr wrap="none" lIns="92075" tIns="46038" rIns="92075" bIns="46038">
              <a:spAutoFit/>
            </a:bodyPr>
            <a:lstStyle/>
            <a:p>
              <a:pPr eaLnBrk="0" hangingPunct="0"/>
              <a:r>
                <a:rPr lang="en-US" sz="2600" b="1">
                  <a:solidFill>
                    <a:srgbClr val="FFFF00"/>
                  </a:solidFill>
                </a:rPr>
                <a:t>H9</a:t>
              </a:r>
            </a:p>
          </p:txBody>
        </p:sp>
        <p:sp>
          <p:nvSpPr>
            <p:cNvPr id="16419" name="Rectangle 35"/>
            <p:cNvSpPr>
              <a:spLocks noChangeArrowheads="1"/>
            </p:cNvSpPr>
            <p:nvPr/>
          </p:nvSpPr>
          <p:spPr bwMode="auto">
            <a:xfrm>
              <a:off x="337" y="2976"/>
              <a:ext cx="712" cy="348"/>
            </a:xfrm>
            <a:prstGeom prst="rect">
              <a:avLst/>
            </a:prstGeom>
            <a:noFill/>
            <a:ln w="9525">
              <a:noFill/>
              <a:miter lim="800000"/>
              <a:headEnd/>
              <a:tailEnd/>
            </a:ln>
          </p:spPr>
          <p:txBody>
            <a:bodyPr wrap="none" lIns="92075" tIns="46038" rIns="92075" bIns="46038">
              <a:spAutoFit/>
            </a:bodyPr>
            <a:lstStyle/>
            <a:p>
              <a:pPr eaLnBrk="0" hangingPunct="0"/>
              <a:r>
                <a:rPr lang="en-US" sz="1600" b="1">
                  <a:solidFill>
                    <a:srgbClr val="FFFF00"/>
                  </a:solidFill>
                  <a:latin typeface="Tahoma" pitchFamily="34" charset="0"/>
                </a:rPr>
                <a:t>Spanish</a:t>
              </a:r>
            </a:p>
            <a:p>
              <a:pPr eaLnBrk="0" hangingPunct="0"/>
              <a:r>
                <a:rPr lang="en-US" sz="1600" b="1">
                  <a:solidFill>
                    <a:srgbClr val="FFFF00"/>
                  </a:solidFill>
                  <a:latin typeface="Tahoma" pitchFamily="34" charset="0"/>
                </a:rPr>
                <a:t>Influenza</a:t>
              </a:r>
            </a:p>
          </p:txBody>
        </p:sp>
        <p:sp>
          <p:nvSpPr>
            <p:cNvPr id="16420" name="Rectangle 36"/>
            <p:cNvSpPr>
              <a:spLocks noChangeArrowheads="1"/>
            </p:cNvSpPr>
            <p:nvPr/>
          </p:nvSpPr>
          <p:spPr bwMode="auto">
            <a:xfrm>
              <a:off x="1739" y="2544"/>
              <a:ext cx="712" cy="349"/>
            </a:xfrm>
            <a:prstGeom prst="rect">
              <a:avLst/>
            </a:prstGeom>
            <a:noFill/>
            <a:ln w="9525">
              <a:noFill/>
              <a:miter lim="800000"/>
              <a:headEnd/>
              <a:tailEnd/>
            </a:ln>
          </p:spPr>
          <p:txBody>
            <a:bodyPr wrap="none" lIns="92075" tIns="46038" rIns="92075" bIns="46038">
              <a:spAutoFit/>
            </a:bodyPr>
            <a:lstStyle/>
            <a:p>
              <a:pPr algn="ctr" eaLnBrk="0" hangingPunct="0"/>
              <a:r>
                <a:rPr lang="en-US" sz="1600" b="1">
                  <a:solidFill>
                    <a:srgbClr val="FFFF00"/>
                  </a:solidFill>
                  <a:latin typeface="Tahoma" pitchFamily="34" charset="0"/>
                </a:rPr>
                <a:t>Asian</a:t>
              </a:r>
            </a:p>
            <a:p>
              <a:pPr algn="ctr" eaLnBrk="0" hangingPunct="0"/>
              <a:r>
                <a:rPr lang="en-US" sz="1600" b="1">
                  <a:solidFill>
                    <a:srgbClr val="FFFF00"/>
                  </a:solidFill>
                  <a:latin typeface="Tahoma" pitchFamily="34" charset="0"/>
                </a:rPr>
                <a:t>Influenza</a:t>
              </a:r>
            </a:p>
          </p:txBody>
        </p:sp>
        <p:sp>
          <p:nvSpPr>
            <p:cNvPr id="16421" name="Rectangle 37"/>
            <p:cNvSpPr>
              <a:spLocks noChangeArrowheads="1"/>
            </p:cNvSpPr>
            <p:nvPr/>
          </p:nvSpPr>
          <p:spPr bwMode="auto">
            <a:xfrm>
              <a:off x="2891" y="2286"/>
              <a:ext cx="712" cy="349"/>
            </a:xfrm>
            <a:prstGeom prst="rect">
              <a:avLst/>
            </a:prstGeom>
            <a:noFill/>
            <a:ln w="9525">
              <a:noFill/>
              <a:miter lim="800000"/>
              <a:headEnd/>
              <a:tailEnd/>
            </a:ln>
          </p:spPr>
          <p:txBody>
            <a:bodyPr wrap="none" lIns="92075" tIns="46038" rIns="92075" bIns="46038">
              <a:spAutoFit/>
            </a:bodyPr>
            <a:lstStyle/>
            <a:p>
              <a:pPr algn="ctr" eaLnBrk="0" hangingPunct="0"/>
              <a:r>
                <a:rPr lang="en-US" sz="1600" b="1">
                  <a:solidFill>
                    <a:srgbClr val="FFFF00"/>
                  </a:solidFill>
                  <a:latin typeface="Tahoma" pitchFamily="34" charset="0"/>
                </a:rPr>
                <a:t>Russian</a:t>
              </a:r>
            </a:p>
            <a:p>
              <a:pPr algn="ctr" eaLnBrk="0" hangingPunct="0"/>
              <a:r>
                <a:rPr lang="en-US" sz="1600" b="1">
                  <a:solidFill>
                    <a:srgbClr val="FFFF00"/>
                  </a:solidFill>
                  <a:latin typeface="Tahoma" pitchFamily="34" charset="0"/>
                </a:rPr>
                <a:t>Influenza</a:t>
              </a:r>
            </a:p>
          </p:txBody>
        </p:sp>
        <p:sp>
          <p:nvSpPr>
            <p:cNvPr id="16422" name="Rectangle 38"/>
            <p:cNvSpPr>
              <a:spLocks noChangeArrowheads="1"/>
            </p:cNvSpPr>
            <p:nvPr/>
          </p:nvSpPr>
          <p:spPr bwMode="auto">
            <a:xfrm>
              <a:off x="3803" y="1152"/>
              <a:ext cx="712" cy="349"/>
            </a:xfrm>
            <a:prstGeom prst="rect">
              <a:avLst/>
            </a:prstGeom>
            <a:noFill/>
            <a:ln w="9525">
              <a:noFill/>
              <a:miter lim="800000"/>
              <a:headEnd/>
              <a:tailEnd/>
            </a:ln>
          </p:spPr>
          <p:txBody>
            <a:bodyPr wrap="none" lIns="92075" tIns="46038" rIns="92075" bIns="46038">
              <a:spAutoFit/>
            </a:bodyPr>
            <a:lstStyle/>
            <a:p>
              <a:pPr algn="ctr" eaLnBrk="0" hangingPunct="0"/>
              <a:r>
                <a:rPr lang="en-US" sz="1600" b="1">
                  <a:solidFill>
                    <a:srgbClr val="FFFF00"/>
                  </a:solidFill>
                  <a:latin typeface="Tahoma" pitchFamily="34" charset="0"/>
                </a:rPr>
                <a:t>Avian</a:t>
              </a:r>
            </a:p>
            <a:p>
              <a:pPr algn="ctr" eaLnBrk="0" hangingPunct="0"/>
              <a:r>
                <a:rPr lang="en-US" sz="1600" b="1">
                  <a:solidFill>
                    <a:srgbClr val="FFFF00"/>
                  </a:solidFill>
                  <a:latin typeface="Tahoma" pitchFamily="34" charset="0"/>
                </a:rPr>
                <a:t>Influenza</a:t>
              </a:r>
            </a:p>
          </p:txBody>
        </p:sp>
        <p:sp>
          <p:nvSpPr>
            <p:cNvPr id="16423" name="Rectangle 39"/>
            <p:cNvSpPr>
              <a:spLocks noChangeArrowheads="1"/>
            </p:cNvSpPr>
            <p:nvPr/>
          </p:nvSpPr>
          <p:spPr bwMode="auto">
            <a:xfrm>
              <a:off x="2822" y="3102"/>
              <a:ext cx="802" cy="349"/>
            </a:xfrm>
            <a:prstGeom prst="rect">
              <a:avLst/>
            </a:prstGeom>
            <a:noFill/>
            <a:ln w="9525">
              <a:noFill/>
              <a:miter lim="800000"/>
              <a:headEnd/>
              <a:tailEnd/>
            </a:ln>
          </p:spPr>
          <p:txBody>
            <a:bodyPr wrap="none" lIns="92075" tIns="46038" rIns="92075" bIns="46038">
              <a:spAutoFit/>
            </a:bodyPr>
            <a:lstStyle/>
            <a:p>
              <a:pPr algn="ctr" eaLnBrk="0" hangingPunct="0"/>
              <a:r>
                <a:rPr lang="en-US" sz="1600" b="1">
                  <a:solidFill>
                    <a:srgbClr val="FFFF00"/>
                  </a:solidFill>
                  <a:latin typeface="Tahoma" pitchFamily="34" charset="0"/>
                </a:rPr>
                <a:t>Hong Kong</a:t>
              </a:r>
            </a:p>
            <a:p>
              <a:pPr algn="ctr" eaLnBrk="0" hangingPunct="0"/>
              <a:r>
                <a:rPr lang="en-US" sz="1600" b="1">
                  <a:solidFill>
                    <a:srgbClr val="FFFF00"/>
                  </a:solidFill>
                  <a:latin typeface="Tahoma" pitchFamily="34" charset="0"/>
                </a:rPr>
                <a:t>Influenza</a:t>
              </a:r>
            </a:p>
          </p:txBody>
        </p:sp>
        <p:sp>
          <p:nvSpPr>
            <p:cNvPr id="16424" name="AutoShape 40"/>
            <p:cNvSpPr>
              <a:spLocks noChangeArrowheads="1"/>
            </p:cNvSpPr>
            <p:nvPr/>
          </p:nvSpPr>
          <p:spPr bwMode="auto">
            <a:xfrm>
              <a:off x="2476" y="2880"/>
              <a:ext cx="2235" cy="240"/>
            </a:xfrm>
            <a:prstGeom prst="rightArrow">
              <a:avLst>
                <a:gd name="adj1" fmla="val 50000"/>
                <a:gd name="adj2" fmla="val 232813"/>
              </a:avLst>
            </a:prstGeom>
            <a:gradFill rotWithShape="0">
              <a:gsLst>
                <a:gs pos="0">
                  <a:srgbClr val="CC0000"/>
                </a:gs>
                <a:gs pos="100000">
                  <a:srgbClr val="FF3300"/>
                </a:gs>
              </a:gsLst>
              <a:lin ang="0" scaled="1"/>
            </a:gradFill>
            <a:ln w="9525">
              <a:noFill/>
              <a:miter lim="800000"/>
              <a:headEnd/>
              <a:tailEnd/>
            </a:ln>
          </p:spPr>
          <p:txBody>
            <a:bodyPr wrap="none" anchor="ctr"/>
            <a:lstStyle/>
            <a:p>
              <a:pPr eaLnBrk="0" hangingPunct="0"/>
              <a:endParaRPr lang="en-US"/>
            </a:p>
          </p:txBody>
        </p:sp>
        <p:sp>
          <p:nvSpPr>
            <p:cNvPr id="16425" name="Rectangle 41"/>
            <p:cNvSpPr>
              <a:spLocks noChangeArrowheads="1"/>
            </p:cNvSpPr>
            <p:nvPr/>
          </p:nvSpPr>
          <p:spPr bwMode="auto">
            <a:xfrm>
              <a:off x="2062" y="2832"/>
              <a:ext cx="372" cy="293"/>
            </a:xfrm>
            <a:prstGeom prst="rect">
              <a:avLst/>
            </a:prstGeom>
            <a:noFill/>
            <a:ln w="9525">
              <a:noFill/>
              <a:miter lim="800000"/>
              <a:headEnd/>
              <a:tailEnd/>
            </a:ln>
          </p:spPr>
          <p:txBody>
            <a:bodyPr wrap="none" lIns="92075" tIns="46038" rIns="92075" bIns="46038">
              <a:spAutoFit/>
            </a:bodyPr>
            <a:lstStyle/>
            <a:p>
              <a:pPr eaLnBrk="0" hangingPunct="0"/>
              <a:r>
                <a:rPr lang="en-US" sz="2600" b="1">
                  <a:solidFill>
                    <a:schemeClr val="bg1"/>
                  </a:solidFill>
                </a:rPr>
                <a:t>H3</a:t>
              </a:r>
            </a:p>
          </p:txBody>
        </p:sp>
        <p:grpSp>
          <p:nvGrpSpPr>
            <p:cNvPr id="16426" name="Group 42"/>
            <p:cNvGrpSpPr>
              <a:grpSpLocks/>
            </p:cNvGrpSpPr>
            <p:nvPr/>
          </p:nvGrpSpPr>
          <p:grpSpPr bwMode="auto">
            <a:xfrm>
              <a:off x="4848" y="1488"/>
              <a:ext cx="96" cy="528"/>
              <a:chOff x="5184" y="1824"/>
              <a:chExt cx="96" cy="1104"/>
            </a:xfrm>
          </p:grpSpPr>
          <p:sp>
            <p:nvSpPr>
              <p:cNvPr id="16433" name="Line 43"/>
              <p:cNvSpPr>
                <a:spLocks noChangeShapeType="1"/>
              </p:cNvSpPr>
              <p:nvPr/>
            </p:nvSpPr>
            <p:spPr bwMode="auto">
              <a:xfrm>
                <a:off x="5280" y="1824"/>
                <a:ext cx="0" cy="1104"/>
              </a:xfrm>
              <a:prstGeom prst="line">
                <a:avLst/>
              </a:prstGeom>
              <a:noFill/>
              <a:ln w="38100">
                <a:solidFill>
                  <a:schemeClr val="bg1"/>
                </a:solidFill>
                <a:round/>
                <a:headEnd/>
                <a:tailEnd/>
              </a:ln>
            </p:spPr>
            <p:txBody>
              <a:bodyPr/>
              <a:lstStyle/>
              <a:p>
                <a:endParaRPr lang="en-US"/>
              </a:p>
            </p:txBody>
          </p:sp>
          <p:sp>
            <p:nvSpPr>
              <p:cNvPr id="16434" name="Line 44"/>
              <p:cNvSpPr>
                <a:spLocks noChangeShapeType="1"/>
              </p:cNvSpPr>
              <p:nvPr/>
            </p:nvSpPr>
            <p:spPr bwMode="auto">
              <a:xfrm>
                <a:off x="5184" y="2928"/>
                <a:ext cx="96" cy="0"/>
              </a:xfrm>
              <a:prstGeom prst="line">
                <a:avLst/>
              </a:prstGeom>
              <a:noFill/>
              <a:ln w="28575">
                <a:solidFill>
                  <a:schemeClr val="bg1"/>
                </a:solidFill>
                <a:round/>
                <a:headEnd/>
                <a:tailEnd/>
              </a:ln>
            </p:spPr>
            <p:txBody>
              <a:bodyPr/>
              <a:lstStyle/>
              <a:p>
                <a:endParaRPr lang="en-US"/>
              </a:p>
            </p:txBody>
          </p:sp>
          <p:sp>
            <p:nvSpPr>
              <p:cNvPr id="16435" name="Line 45"/>
              <p:cNvSpPr>
                <a:spLocks noChangeShapeType="1"/>
              </p:cNvSpPr>
              <p:nvPr/>
            </p:nvSpPr>
            <p:spPr bwMode="auto">
              <a:xfrm>
                <a:off x="5184" y="1824"/>
                <a:ext cx="96" cy="0"/>
              </a:xfrm>
              <a:prstGeom prst="line">
                <a:avLst/>
              </a:prstGeom>
              <a:noFill/>
              <a:ln w="28575">
                <a:solidFill>
                  <a:schemeClr val="bg1"/>
                </a:solidFill>
                <a:round/>
                <a:headEnd/>
                <a:tailEnd/>
              </a:ln>
            </p:spPr>
            <p:txBody>
              <a:bodyPr/>
              <a:lstStyle/>
              <a:p>
                <a:endParaRPr lang="en-US"/>
              </a:p>
            </p:txBody>
          </p:sp>
        </p:grpSp>
        <p:grpSp>
          <p:nvGrpSpPr>
            <p:cNvPr id="16427" name="Group 46"/>
            <p:cNvGrpSpPr>
              <a:grpSpLocks/>
            </p:cNvGrpSpPr>
            <p:nvPr/>
          </p:nvGrpSpPr>
          <p:grpSpPr bwMode="auto">
            <a:xfrm>
              <a:off x="4848" y="2112"/>
              <a:ext cx="96" cy="1104"/>
              <a:chOff x="5184" y="1824"/>
              <a:chExt cx="96" cy="1104"/>
            </a:xfrm>
          </p:grpSpPr>
          <p:sp>
            <p:nvSpPr>
              <p:cNvPr id="16430" name="Line 47"/>
              <p:cNvSpPr>
                <a:spLocks noChangeShapeType="1"/>
              </p:cNvSpPr>
              <p:nvPr/>
            </p:nvSpPr>
            <p:spPr bwMode="auto">
              <a:xfrm>
                <a:off x="5280" y="1824"/>
                <a:ext cx="0" cy="1104"/>
              </a:xfrm>
              <a:prstGeom prst="line">
                <a:avLst/>
              </a:prstGeom>
              <a:noFill/>
              <a:ln w="38100">
                <a:solidFill>
                  <a:schemeClr val="bg1"/>
                </a:solidFill>
                <a:round/>
                <a:headEnd/>
                <a:tailEnd/>
              </a:ln>
            </p:spPr>
            <p:txBody>
              <a:bodyPr/>
              <a:lstStyle/>
              <a:p>
                <a:endParaRPr lang="en-US"/>
              </a:p>
            </p:txBody>
          </p:sp>
          <p:sp>
            <p:nvSpPr>
              <p:cNvPr id="16431" name="Line 48"/>
              <p:cNvSpPr>
                <a:spLocks noChangeShapeType="1"/>
              </p:cNvSpPr>
              <p:nvPr/>
            </p:nvSpPr>
            <p:spPr bwMode="auto">
              <a:xfrm>
                <a:off x="5184" y="2928"/>
                <a:ext cx="96" cy="0"/>
              </a:xfrm>
              <a:prstGeom prst="line">
                <a:avLst/>
              </a:prstGeom>
              <a:noFill/>
              <a:ln w="28575">
                <a:solidFill>
                  <a:schemeClr val="bg1"/>
                </a:solidFill>
                <a:round/>
                <a:headEnd/>
                <a:tailEnd/>
              </a:ln>
            </p:spPr>
            <p:txBody>
              <a:bodyPr/>
              <a:lstStyle/>
              <a:p>
                <a:endParaRPr lang="en-US"/>
              </a:p>
            </p:txBody>
          </p:sp>
          <p:sp>
            <p:nvSpPr>
              <p:cNvPr id="16432" name="Line 49"/>
              <p:cNvSpPr>
                <a:spLocks noChangeShapeType="1"/>
              </p:cNvSpPr>
              <p:nvPr/>
            </p:nvSpPr>
            <p:spPr bwMode="auto">
              <a:xfrm>
                <a:off x="5184" y="1824"/>
                <a:ext cx="96" cy="0"/>
              </a:xfrm>
              <a:prstGeom prst="line">
                <a:avLst/>
              </a:prstGeom>
              <a:noFill/>
              <a:ln w="28575">
                <a:solidFill>
                  <a:schemeClr val="bg1"/>
                </a:solidFill>
                <a:round/>
                <a:headEnd/>
                <a:tailEnd/>
              </a:ln>
            </p:spPr>
            <p:txBody>
              <a:bodyPr/>
              <a:lstStyle/>
              <a:p>
                <a:endParaRPr lang="en-US"/>
              </a:p>
            </p:txBody>
          </p:sp>
        </p:grpSp>
        <p:sp>
          <p:nvSpPr>
            <p:cNvPr id="16428" name="Text Box 50"/>
            <p:cNvSpPr txBox="1">
              <a:spLocks noChangeArrowheads="1"/>
            </p:cNvSpPr>
            <p:nvPr/>
          </p:nvSpPr>
          <p:spPr bwMode="auto">
            <a:xfrm rot="-5400000">
              <a:off x="4791" y="1564"/>
              <a:ext cx="635" cy="317"/>
            </a:xfrm>
            <a:prstGeom prst="rect">
              <a:avLst/>
            </a:prstGeom>
            <a:noFill/>
            <a:ln w="9525">
              <a:noFill/>
              <a:miter lim="800000"/>
              <a:headEnd/>
              <a:tailEnd/>
            </a:ln>
          </p:spPr>
          <p:txBody>
            <a:bodyPr wrap="none">
              <a:spAutoFit/>
            </a:bodyPr>
            <a:lstStyle/>
            <a:p>
              <a:pPr algn="ctr"/>
              <a:r>
                <a:rPr lang="en-US" sz="1400" b="1">
                  <a:solidFill>
                    <a:srgbClr val="FFFF00"/>
                  </a:solidFill>
                  <a:latin typeface="Tahoma" pitchFamily="34" charset="0"/>
                </a:rPr>
                <a:t>Pandemic</a:t>
              </a:r>
            </a:p>
            <a:p>
              <a:pPr algn="ctr"/>
              <a:r>
                <a:rPr lang="en-US" sz="1400" b="1">
                  <a:solidFill>
                    <a:srgbClr val="FFFF00"/>
                  </a:solidFill>
                  <a:latin typeface="Tahoma" pitchFamily="34" charset="0"/>
                </a:rPr>
                <a:t>vaccines</a:t>
              </a:r>
            </a:p>
          </p:txBody>
        </p:sp>
        <p:sp>
          <p:nvSpPr>
            <p:cNvPr id="16429" name="Text Box 51"/>
            <p:cNvSpPr txBox="1">
              <a:spLocks noChangeArrowheads="1"/>
            </p:cNvSpPr>
            <p:nvPr/>
          </p:nvSpPr>
          <p:spPr bwMode="auto">
            <a:xfrm rot="-5400000">
              <a:off x="4578" y="2587"/>
              <a:ext cx="1019" cy="187"/>
            </a:xfrm>
            <a:prstGeom prst="rect">
              <a:avLst/>
            </a:prstGeom>
            <a:noFill/>
            <a:ln w="9525">
              <a:noFill/>
              <a:miter lim="800000"/>
              <a:headEnd/>
              <a:tailEnd/>
            </a:ln>
          </p:spPr>
          <p:txBody>
            <a:bodyPr wrap="none">
              <a:spAutoFit/>
            </a:bodyPr>
            <a:lstStyle/>
            <a:p>
              <a:pPr algn="ctr"/>
              <a:r>
                <a:rPr lang="en-US" sz="1400" b="1">
                  <a:solidFill>
                    <a:srgbClr val="FFFF00"/>
                  </a:solidFill>
                  <a:latin typeface="Tahoma" pitchFamily="34" charset="0"/>
                </a:rPr>
                <a:t>Regular vaccines</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p:txBody>
          <a:bodyPr/>
          <a:lstStyle/>
          <a:p>
            <a:pPr eaLnBrk="1" hangingPunct="1">
              <a:defRPr/>
            </a:pPr>
            <a:endParaRPr lang="en-US" sz="2400"/>
          </a:p>
          <a:p>
            <a:pPr eaLnBrk="1" hangingPunct="1">
              <a:defRPr/>
            </a:pPr>
            <a:r>
              <a:rPr lang="en-US" sz="2800"/>
              <a:t>“Links between public and animal health agencies are becoming more important.</a:t>
            </a:r>
          </a:p>
          <a:p>
            <a:pPr eaLnBrk="1" hangingPunct="1">
              <a:defRPr/>
            </a:pPr>
            <a:endParaRPr lang="en-US" sz="2800"/>
          </a:p>
          <a:p>
            <a:pPr eaLnBrk="1" hangingPunct="1">
              <a:defRPr/>
            </a:pPr>
            <a:r>
              <a:rPr lang="en-US" sz="2800"/>
              <a:t>Address schism between the veterinary, wildlife and PH fields</a:t>
            </a:r>
          </a:p>
          <a:p>
            <a:pPr eaLnBrk="1" hangingPunct="1">
              <a:defRPr/>
            </a:pPr>
            <a:endParaRPr lang="en-US" sz="2800"/>
          </a:p>
          <a:p>
            <a:pPr eaLnBrk="1" hangingPunct="1">
              <a:defRPr/>
            </a:pPr>
            <a:r>
              <a:rPr lang="en-US" sz="2800"/>
              <a:t>Solve the legal difficulties that prevent data sharing (confidentiality)</a:t>
            </a:r>
          </a:p>
          <a:p>
            <a:pPr eaLnBrk="1" hangingPunct="1">
              <a:defRPr/>
            </a:pPr>
            <a:endParaRPr lang="en-US" sz="2800"/>
          </a:p>
          <a:p>
            <a:pPr eaLnBrk="1" hangingPunct="1">
              <a:defRPr/>
            </a:pPr>
            <a:endParaRPr lang="en-US" sz="2800"/>
          </a:p>
        </p:txBody>
      </p:sp>
      <p:sp>
        <p:nvSpPr>
          <p:cNvPr id="317444" name="Rectangle 4"/>
          <p:cNvSpPr>
            <a:spLocks noChangeArrowheads="1"/>
          </p:cNvSpPr>
          <p:nvPr/>
        </p:nvSpPr>
        <p:spPr bwMode="auto">
          <a:xfrm>
            <a:off x="1828800" y="457200"/>
            <a:ext cx="4695825" cy="579438"/>
          </a:xfrm>
          <a:prstGeom prst="rect">
            <a:avLst/>
          </a:prstGeom>
          <a:noFill/>
          <a:ln w="9525">
            <a:noFill/>
            <a:miter lim="800000"/>
            <a:headEnd/>
            <a:tailEnd/>
          </a:ln>
          <a:effectLst/>
        </p:spPr>
        <p:txBody>
          <a:bodyPr wrap="none">
            <a:spAutoFit/>
          </a:bodyPr>
          <a:lstStyle/>
          <a:p>
            <a:pPr>
              <a:spcBef>
                <a:spcPct val="20000"/>
              </a:spcBef>
              <a:buClr>
                <a:schemeClr val="hlink"/>
              </a:buClr>
              <a:buSzPct val="80000"/>
              <a:buFont typeface="Wingdings" pitchFamily="2" charset="2"/>
              <a:buNone/>
              <a:defRPr/>
            </a:pPr>
            <a:r>
              <a:rPr lang="en-US" sz="3200" i="1">
                <a:solidFill>
                  <a:srgbClr val="FFFF00"/>
                </a:solidFill>
                <a:effectLst>
                  <a:outerShdw blurRad="38100" dist="38100" dir="2700000" algn="tl">
                    <a:srgbClr val="000000"/>
                  </a:outerShdw>
                </a:effectLst>
                <a:latin typeface="Arial" charset="0"/>
              </a:rPr>
              <a:t>GAO  Recommendations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57200" y="277813"/>
            <a:ext cx="8229600" cy="1550987"/>
          </a:xfrm>
        </p:spPr>
        <p:txBody>
          <a:bodyPr/>
          <a:lstStyle/>
          <a:p>
            <a:pPr eaLnBrk="1" hangingPunct="1">
              <a:defRPr/>
            </a:pPr>
            <a:r>
              <a:rPr lang="en-US" sz="4000" dirty="0"/>
              <a:t>SARS: Global Outbreak…Local Impact</a:t>
            </a:r>
            <a:br>
              <a:rPr lang="en-US" sz="4000" dirty="0"/>
            </a:br>
            <a:r>
              <a:rPr lang="en-US" sz="4000" dirty="0"/>
              <a:t>Local Outbreak…Global Impact…</a:t>
            </a:r>
          </a:p>
        </p:txBody>
      </p:sp>
      <p:pic>
        <p:nvPicPr>
          <p:cNvPr id="21508" name="Picture 4" descr="sars ajc 3-18-03"/>
          <p:cNvPicPr>
            <a:picLocks noGrp="1" noChangeAspect="1" noChangeArrowheads="1"/>
          </p:cNvPicPr>
          <p:nvPr>
            <p:ph idx="4294967295"/>
          </p:nvPr>
        </p:nvPicPr>
        <p:blipFill>
          <a:blip r:embed="rId2"/>
          <a:srcRect/>
          <a:stretch>
            <a:fillRect/>
          </a:stretch>
        </p:blipFill>
        <p:spPr>
          <a:xfrm>
            <a:off x="1471613" y="3141663"/>
            <a:ext cx="5116512" cy="3519487"/>
          </a:xfrm>
          <a:ln w="57150">
            <a:solidFill>
              <a:srgbClr val="FF0000"/>
            </a:solidFill>
          </a:ln>
        </p:spPr>
      </p:pic>
      <p:sp>
        <p:nvSpPr>
          <p:cNvPr id="7" name="Content Placeholder 6"/>
          <p:cNvSpPr>
            <a:spLocks noGrp="1"/>
          </p:cNvSpPr>
          <p:nvPr>
            <p:ph sz="half" idx="2"/>
          </p:nvPr>
        </p:nvSpPr>
        <p:spPr/>
        <p:txBody>
          <a:bodyPr/>
          <a:lstStyle/>
          <a:p>
            <a:endParaRPr lang="en-US" dirty="0"/>
          </a:p>
        </p:txBody>
      </p:sp>
      <p:sp>
        <p:nvSpPr>
          <p:cNvPr id="8" name="Content Placeholder 7"/>
          <p:cNvSpPr>
            <a:spLocks noGrp="1"/>
          </p:cNvSpPr>
          <p:nvPr>
            <p:ph sz="half"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57200" y="0"/>
            <a:ext cx="8229600" cy="1143000"/>
          </a:xfrm>
        </p:spPr>
        <p:txBody>
          <a:bodyPr/>
          <a:lstStyle/>
          <a:p>
            <a:pPr eaLnBrk="1" hangingPunct="1">
              <a:defRPr/>
            </a:pPr>
            <a:r>
              <a:rPr lang="en-US" sz="3200" b="1" dirty="0" smtClean="0"/>
              <a:t/>
            </a:r>
            <a:br>
              <a:rPr lang="en-US" sz="3200" b="1" dirty="0" smtClean="0"/>
            </a:br>
            <a:r>
              <a:rPr lang="en-US" sz="3200" b="1" dirty="0" smtClean="0"/>
              <a:t/>
            </a:r>
            <a:br>
              <a:rPr lang="en-US" sz="3200" b="1" dirty="0" smtClean="0"/>
            </a:br>
            <a:r>
              <a:rPr lang="en-US" sz="3200" b="1" dirty="0" err="1" smtClean="0"/>
              <a:t>Monkeypox</a:t>
            </a:r>
            <a:r>
              <a:rPr lang="en-US" sz="3200" b="1" dirty="0"/>
              <a:t/>
            </a:r>
            <a:br>
              <a:rPr lang="en-US" sz="3200" b="1" dirty="0"/>
            </a:br>
            <a:r>
              <a:rPr lang="en-US" sz="3200" b="1" dirty="0"/>
              <a:t>First described in primate outbreak in 1958 – so named</a:t>
            </a:r>
          </a:p>
        </p:txBody>
      </p:sp>
      <p:pic>
        <p:nvPicPr>
          <p:cNvPr id="22531" name="Picture 3"/>
          <p:cNvPicPr>
            <a:picLocks noGrp="1" noChangeAspect="1" noChangeArrowheads="1"/>
          </p:cNvPicPr>
          <p:nvPr>
            <p:ph sz="half" idx="1"/>
          </p:nvPr>
        </p:nvPicPr>
        <p:blipFill>
          <a:blip r:embed="rId2"/>
          <a:srcRect/>
          <a:stretch>
            <a:fillRect/>
          </a:stretch>
        </p:blipFill>
        <p:spPr>
          <a:xfrm>
            <a:off x="3124200" y="2133600"/>
            <a:ext cx="3049588" cy="4495800"/>
          </a:xfrm>
        </p:spPr>
      </p:pic>
      <p:sp>
        <p:nvSpPr>
          <p:cNvPr id="6" name="Content Placeholder 5"/>
          <p:cNvSpPr>
            <a:spLocks noGrp="1"/>
          </p:cNvSpPr>
          <p:nvPr>
            <p:ph sz="quarter" idx="2"/>
          </p:nvPr>
        </p:nvSpPr>
        <p:spPr/>
        <p:txBody>
          <a:bodyPr/>
          <a:lstStyle/>
          <a:p>
            <a:endParaRPr lang="en-US" dirty="0"/>
          </a:p>
        </p:txBody>
      </p:sp>
      <p:sp>
        <p:nvSpPr>
          <p:cNvPr id="7" name="Content Placeholder 6"/>
          <p:cNvSpPr>
            <a:spLocks noGrp="1"/>
          </p:cNvSpPr>
          <p:nvPr>
            <p:ph sz="quarter" idx="3"/>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onkeypox 4-4 shipment"/>
          <p:cNvPicPr>
            <a:picLocks noChangeAspect="1" noChangeArrowheads="1"/>
          </p:cNvPicPr>
          <p:nvPr/>
        </p:nvPicPr>
        <p:blipFill>
          <a:blip r:embed="rId2"/>
          <a:srcRect/>
          <a:stretch>
            <a:fillRect/>
          </a:stretch>
        </p:blipFill>
        <p:spPr bwMode="auto">
          <a:xfrm>
            <a:off x="990600" y="228600"/>
            <a:ext cx="7086600" cy="6019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200400" y="0"/>
            <a:ext cx="5943600" cy="915988"/>
          </a:xfrm>
          <a:prstGeom prst="rect">
            <a:avLst/>
          </a:prstGeom>
          <a:noFill/>
          <a:ln w="9525">
            <a:noFill/>
            <a:miter lim="800000"/>
            <a:headEnd/>
            <a:tailEnd/>
          </a:ln>
        </p:spPr>
        <p:txBody>
          <a:bodyPr>
            <a:spAutoFit/>
          </a:bodyPr>
          <a:lstStyle/>
          <a:p>
            <a:pPr algn="ctr">
              <a:spcBef>
                <a:spcPct val="50000"/>
              </a:spcBef>
            </a:pPr>
            <a:r>
              <a:rPr lang="en-US" b="1"/>
              <a:t>Movement of Imported African Rodents to Animal Distributors and Distribution of Prairie Dogs from Point of Infection</a:t>
            </a:r>
          </a:p>
        </p:txBody>
      </p:sp>
      <p:grpSp>
        <p:nvGrpSpPr>
          <p:cNvPr id="24579" name="Group 3"/>
          <p:cNvGrpSpPr>
            <a:grpSpLocks/>
          </p:cNvGrpSpPr>
          <p:nvPr/>
        </p:nvGrpSpPr>
        <p:grpSpPr bwMode="auto">
          <a:xfrm>
            <a:off x="0" y="152400"/>
            <a:ext cx="9144000" cy="6629400"/>
            <a:chOff x="0" y="96"/>
            <a:chExt cx="5760" cy="4176"/>
          </a:xfrm>
        </p:grpSpPr>
        <p:sp>
          <p:nvSpPr>
            <p:cNvPr id="24580" name="Line 4"/>
            <p:cNvSpPr>
              <a:spLocks noChangeShapeType="1"/>
            </p:cNvSpPr>
            <p:nvPr/>
          </p:nvSpPr>
          <p:spPr bwMode="auto">
            <a:xfrm>
              <a:off x="1200" y="307"/>
              <a:ext cx="0" cy="230"/>
            </a:xfrm>
            <a:prstGeom prst="line">
              <a:avLst/>
            </a:prstGeom>
            <a:noFill/>
            <a:ln w="9525">
              <a:solidFill>
                <a:schemeClr val="tx1"/>
              </a:solidFill>
              <a:round/>
              <a:headEnd/>
              <a:tailEnd type="triangle" w="med" len="med"/>
            </a:ln>
          </p:spPr>
          <p:txBody>
            <a:bodyPr/>
            <a:lstStyle/>
            <a:p>
              <a:endParaRPr lang="en-US"/>
            </a:p>
          </p:txBody>
        </p:sp>
        <p:sp>
          <p:nvSpPr>
            <p:cNvPr id="24581" name="Oval 5"/>
            <p:cNvSpPr>
              <a:spLocks noChangeArrowheads="1"/>
            </p:cNvSpPr>
            <p:nvPr/>
          </p:nvSpPr>
          <p:spPr bwMode="auto">
            <a:xfrm>
              <a:off x="672" y="528"/>
              <a:ext cx="1152" cy="1152"/>
            </a:xfrm>
            <a:prstGeom prst="ellipse">
              <a:avLst/>
            </a:prstGeom>
            <a:solidFill>
              <a:srgbClr val="CCECFF"/>
            </a:solidFill>
            <a:ln w="9525">
              <a:solidFill>
                <a:schemeClr val="tx1"/>
              </a:solidFill>
              <a:round/>
              <a:headEnd/>
              <a:tailEnd/>
            </a:ln>
          </p:spPr>
          <p:txBody>
            <a:bodyPr wrap="none" anchor="ctr"/>
            <a:lstStyle/>
            <a:p>
              <a:pPr eaLnBrk="0" hangingPunct="0"/>
              <a:endParaRPr lang="en-US"/>
            </a:p>
          </p:txBody>
        </p:sp>
        <p:sp>
          <p:nvSpPr>
            <p:cNvPr id="24582" name="Line 6"/>
            <p:cNvSpPr>
              <a:spLocks noChangeShapeType="1"/>
            </p:cNvSpPr>
            <p:nvPr/>
          </p:nvSpPr>
          <p:spPr bwMode="auto">
            <a:xfrm flipH="1">
              <a:off x="480" y="816"/>
              <a:ext cx="276" cy="0"/>
            </a:xfrm>
            <a:prstGeom prst="line">
              <a:avLst/>
            </a:prstGeom>
            <a:noFill/>
            <a:ln w="9525">
              <a:solidFill>
                <a:schemeClr val="tx1"/>
              </a:solidFill>
              <a:round/>
              <a:headEnd/>
              <a:tailEnd type="triangle" w="med" len="med"/>
            </a:ln>
          </p:spPr>
          <p:txBody>
            <a:bodyPr/>
            <a:lstStyle/>
            <a:p>
              <a:endParaRPr lang="en-US"/>
            </a:p>
          </p:txBody>
        </p:sp>
        <p:sp>
          <p:nvSpPr>
            <p:cNvPr id="24583" name="Line 7"/>
            <p:cNvSpPr>
              <a:spLocks noChangeShapeType="1"/>
            </p:cNvSpPr>
            <p:nvPr/>
          </p:nvSpPr>
          <p:spPr bwMode="auto">
            <a:xfrm flipH="1">
              <a:off x="576" y="1344"/>
              <a:ext cx="144" cy="0"/>
            </a:xfrm>
            <a:prstGeom prst="line">
              <a:avLst/>
            </a:prstGeom>
            <a:noFill/>
            <a:ln w="9525">
              <a:solidFill>
                <a:schemeClr val="tx1"/>
              </a:solidFill>
              <a:round/>
              <a:headEnd/>
              <a:tailEnd/>
            </a:ln>
          </p:spPr>
          <p:txBody>
            <a:bodyPr/>
            <a:lstStyle/>
            <a:p>
              <a:endParaRPr lang="en-US"/>
            </a:p>
          </p:txBody>
        </p:sp>
        <p:sp>
          <p:nvSpPr>
            <p:cNvPr id="24584" name="Line 8"/>
            <p:cNvSpPr>
              <a:spLocks noChangeShapeType="1"/>
            </p:cNvSpPr>
            <p:nvPr/>
          </p:nvSpPr>
          <p:spPr bwMode="auto">
            <a:xfrm>
              <a:off x="1248" y="1680"/>
              <a:ext cx="0" cy="144"/>
            </a:xfrm>
            <a:prstGeom prst="line">
              <a:avLst/>
            </a:prstGeom>
            <a:noFill/>
            <a:ln w="9525">
              <a:solidFill>
                <a:schemeClr val="tx1"/>
              </a:solidFill>
              <a:round/>
              <a:headEnd/>
              <a:tailEnd/>
            </a:ln>
          </p:spPr>
          <p:txBody>
            <a:bodyPr/>
            <a:lstStyle/>
            <a:p>
              <a:endParaRPr lang="en-US"/>
            </a:p>
          </p:txBody>
        </p:sp>
        <p:sp>
          <p:nvSpPr>
            <p:cNvPr id="24585" name="Line 9"/>
            <p:cNvSpPr>
              <a:spLocks noChangeShapeType="1"/>
            </p:cNvSpPr>
            <p:nvPr/>
          </p:nvSpPr>
          <p:spPr bwMode="auto">
            <a:xfrm>
              <a:off x="1680" y="720"/>
              <a:ext cx="480" cy="0"/>
            </a:xfrm>
            <a:prstGeom prst="line">
              <a:avLst/>
            </a:prstGeom>
            <a:noFill/>
            <a:ln w="9525">
              <a:solidFill>
                <a:schemeClr val="tx1"/>
              </a:solidFill>
              <a:round/>
              <a:headEnd/>
              <a:tailEnd type="triangle" w="med" len="med"/>
            </a:ln>
          </p:spPr>
          <p:txBody>
            <a:bodyPr/>
            <a:lstStyle/>
            <a:p>
              <a:endParaRPr lang="en-US"/>
            </a:p>
          </p:txBody>
        </p:sp>
        <p:sp>
          <p:nvSpPr>
            <p:cNvPr id="24586" name="AutoShape 10"/>
            <p:cNvSpPr>
              <a:spLocks noChangeArrowheads="1"/>
            </p:cNvSpPr>
            <p:nvPr/>
          </p:nvSpPr>
          <p:spPr bwMode="auto">
            <a:xfrm>
              <a:off x="528" y="96"/>
              <a:ext cx="1392" cy="214"/>
            </a:xfrm>
            <a:prstGeom prst="roundRect">
              <a:avLst>
                <a:gd name="adj" fmla="val 16667"/>
              </a:avLst>
            </a:prstGeom>
            <a:solidFill>
              <a:srgbClr val="FF3300"/>
            </a:solidFill>
            <a:ln w="9525">
              <a:solidFill>
                <a:schemeClr val="tx1"/>
              </a:solidFill>
              <a:round/>
              <a:headEnd/>
              <a:tailEnd/>
            </a:ln>
          </p:spPr>
          <p:txBody>
            <a:bodyPr wrap="none" anchor="ctr"/>
            <a:lstStyle/>
            <a:p>
              <a:pPr eaLnBrk="0" hangingPunct="0"/>
              <a:endParaRPr lang="en-US"/>
            </a:p>
          </p:txBody>
        </p:sp>
        <p:sp>
          <p:nvSpPr>
            <p:cNvPr id="24587" name="Text Box 11"/>
            <p:cNvSpPr txBox="1">
              <a:spLocks noChangeArrowheads="1"/>
            </p:cNvSpPr>
            <p:nvPr/>
          </p:nvSpPr>
          <p:spPr bwMode="auto">
            <a:xfrm>
              <a:off x="480" y="134"/>
              <a:ext cx="1488" cy="154"/>
            </a:xfrm>
            <a:prstGeom prst="rect">
              <a:avLst/>
            </a:prstGeom>
            <a:noFill/>
            <a:ln w="9525">
              <a:noFill/>
              <a:miter lim="800000"/>
              <a:headEnd/>
              <a:tailEnd/>
            </a:ln>
          </p:spPr>
          <p:txBody>
            <a:bodyPr>
              <a:spAutoFit/>
            </a:bodyPr>
            <a:lstStyle/>
            <a:p>
              <a:pPr algn="ctr">
                <a:spcBef>
                  <a:spcPct val="50000"/>
                </a:spcBef>
              </a:pPr>
              <a:r>
                <a:rPr lang="en-US" sz="1000"/>
                <a:t>Rodent Shipment from Accra, Ghana</a:t>
              </a:r>
            </a:p>
          </p:txBody>
        </p:sp>
        <p:sp>
          <p:nvSpPr>
            <p:cNvPr id="24588" name="Text Box 12"/>
            <p:cNvSpPr txBox="1">
              <a:spLocks noChangeArrowheads="1"/>
            </p:cNvSpPr>
            <p:nvPr/>
          </p:nvSpPr>
          <p:spPr bwMode="auto">
            <a:xfrm>
              <a:off x="576" y="672"/>
              <a:ext cx="1296" cy="816"/>
            </a:xfrm>
            <a:prstGeom prst="rect">
              <a:avLst/>
            </a:prstGeom>
            <a:noFill/>
            <a:ln w="9525">
              <a:noFill/>
              <a:miter lim="800000"/>
              <a:headEnd/>
              <a:tailEnd/>
            </a:ln>
          </p:spPr>
          <p:txBody>
            <a:bodyPr>
              <a:spAutoFit/>
            </a:bodyPr>
            <a:lstStyle/>
            <a:p>
              <a:pPr algn="ctr">
                <a:spcBef>
                  <a:spcPct val="50000"/>
                </a:spcBef>
              </a:pPr>
              <a:r>
                <a:rPr lang="en-US" sz="1400" b="1"/>
                <a:t>TX 1**</a:t>
              </a:r>
            </a:p>
            <a:p>
              <a:pPr algn="ctr">
                <a:spcBef>
                  <a:spcPct val="50000"/>
                </a:spcBef>
              </a:pPr>
              <a:r>
                <a:rPr lang="en-US" sz="1000"/>
                <a:t>50 Gambian rats (GR)</a:t>
              </a:r>
              <a:br>
                <a:rPr lang="en-US" sz="1000"/>
              </a:br>
              <a:r>
                <a:rPr lang="en-US" sz="1000"/>
                <a:t>53 rope squirrels (RS)</a:t>
              </a:r>
              <a:br>
                <a:rPr lang="en-US" sz="1000"/>
              </a:br>
              <a:r>
                <a:rPr lang="en-US" sz="1000"/>
                <a:t> 2 brush-tailed porcupines (BTP) </a:t>
              </a:r>
              <a:br>
                <a:rPr lang="en-US" sz="1000"/>
              </a:br>
              <a:r>
                <a:rPr lang="en-US" sz="1000"/>
                <a:t>47 sun squirrels (SS)</a:t>
              </a:r>
              <a:br>
                <a:rPr lang="en-US" sz="1000"/>
              </a:br>
              <a:r>
                <a:rPr lang="en-US" sz="1000"/>
                <a:t>100 striped mice (SM)</a:t>
              </a:r>
              <a:br>
                <a:rPr lang="en-US" sz="1000"/>
              </a:br>
              <a:r>
                <a:rPr lang="en-US" sz="1000"/>
                <a:t>~510 dormice (DM)</a:t>
              </a:r>
            </a:p>
          </p:txBody>
        </p:sp>
        <p:sp>
          <p:nvSpPr>
            <p:cNvPr id="24589" name="Text Box 13"/>
            <p:cNvSpPr txBox="1">
              <a:spLocks noChangeArrowheads="1"/>
            </p:cNvSpPr>
            <p:nvPr/>
          </p:nvSpPr>
          <p:spPr bwMode="auto">
            <a:xfrm>
              <a:off x="1728" y="576"/>
              <a:ext cx="336" cy="154"/>
            </a:xfrm>
            <a:prstGeom prst="rect">
              <a:avLst/>
            </a:prstGeom>
            <a:noFill/>
            <a:ln w="9525">
              <a:noFill/>
              <a:miter lim="800000"/>
              <a:headEnd/>
              <a:tailEnd/>
            </a:ln>
          </p:spPr>
          <p:txBody>
            <a:bodyPr>
              <a:spAutoFit/>
            </a:bodyPr>
            <a:lstStyle/>
            <a:p>
              <a:pPr algn="ctr">
                <a:spcBef>
                  <a:spcPct val="50000"/>
                </a:spcBef>
              </a:pPr>
              <a:r>
                <a:rPr lang="en-US" sz="1000"/>
                <a:t>4/9/03</a:t>
              </a:r>
            </a:p>
          </p:txBody>
        </p:sp>
        <p:sp>
          <p:nvSpPr>
            <p:cNvPr id="24590" name="Text Box 14"/>
            <p:cNvSpPr txBox="1">
              <a:spLocks noChangeArrowheads="1"/>
            </p:cNvSpPr>
            <p:nvPr/>
          </p:nvSpPr>
          <p:spPr bwMode="auto">
            <a:xfrm>
              <a:off x="912" y="326"/>
              <a:ext cx="336" cy="154"/>
            </a:xfrm>
            <a:prstGeom prst="rect">
              <a:avLst/>
            </a:prstGeom>
            <a:noFill/>
            <a:ln w="9525">
              <a:noFill/>
              <a:miter lim="800000"/>
              <a:headEnd/>
              <a:tailEnd/>
            </a:ln>
          </p:spPr>
          <p:txBody>
            <a:bodyPr>
              <a:spAutoFit/>
            </a:bodyPr>
            <a:lstStyle/>
            <a:p>
              <a:pPr algn="ctr">
                <a:spcBef>
                  <a:spcPct val="50000"/>
                </a:spcBef>
              </a:pPr>
              <a:r>
                <a:rPr lang="en-US" sz="1000"/>
                <a:t>4/9/03</a:t>
              </a:r>
            </a:p>
          </p:txBody>
        </p:sp>
        <p:grpSp>
          <p:nvGrpSpPr>
            <p:cNvPr id="24591" name="Group 15"/>
            <p:cNvGrpSpPr>
              <a:grpSpLocks/>
            </p:cNvGrpSpPr>
            <p:nvPr/>
          </p:nvGrpSpPr>
          <p:grpSpPr bwMode="auto">
            <a:xfrm>
              <a:off x="2160" y="480"/>
              <a:ext cx="480" cy="480"/>
              <a:chOff x="2208" y="624"/>
              <a:chExt cx="480" cy="480"/>
            </a:xfrm>
          </p:grpSpPr>
          <p:sp>
            <p:nvSpPr>
              <p:cNvPr id="24707" name="Rectangle 16"/>
              <p:cNvSpPr>
                <a:spLocks noChangeArrowheads="1"/>
              </p:cNvSpPr>
              <p:nvPr/>
            </p:nvSpPr>
            <p:spPr bwMode="auto">
              <a:xfrm>
                <a:off x="2208" y="624"/>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708" name="Text Box 17"/>
              <p:cNvSpPr txBox="1">
                <a:spLocks noChangeArrowheads="1"/>
              </p:cNvSpPr>
              <p:nvPr/>
            </p:nvSpPr>
            <p:spPr bwMode="auto">
              <a:xfrm>
                <a:off x="2208" y="672"/>
                <a:ext cx="480" cy="384"/>
              </a:xfrm>
              <a:prstGeom prst="rect">
                <a:avLst/>
              </a:prstGeom>
              <a:noFill/>
              <a:ln w="9525">
                <a:noFill/>
                <a:miter lim="800000"/>
                <a:headEnd/>
                <a:tailEnd/>
              </a:ln>
            </p:spPr>
            <p:txBody>
              <a:bodyPr>
                <a:spAutoFit/>
              </a:bodyPr>
              <a:lstStyle/>
              <a:p>
                <a:pPr algn="ctr">
                  <a:spcBef>
                    <a:spcPct val="50000"/>
                  </a:spcBef>
                </a:pPr>
                <a:r>
                  <a:rPr lang="en-US" sz="1400" b="1"/>
                  <a:t>NJ</a:t>
                </a:r>
                <a:br>
                  <a:rPr lang="en-US" sz="1400" b="1"/>
                </a:br>
                <a:r>
                  <a:rPr lang="en-US" sz="1000"/>
                  <a:t>RS, BTP</a:t>
                </a:r>
                <a:br>
                  <a:rPr lang="en-US" sz="1000"/>
                </a:br>
                <a:r>
                  <a:rPr lang="en-US" sz="1000"/>
                  <a:t>SS</a:t>
                </a:r>
              </a:p>
            </p:txBody>
          </p:sp>
        </p:grpSp>
        <p:grpSp>
          <p:nvGrpSpPr>
            <p:cNvPr id="24592" name="Group 18"/>
            <p:cNvGrpSpPr>
              <a:grpSpLocks/>
            </p:cNvGrpSpPr>
            <p:nvPr/>
          </p:nvGrpSpPr>
          <p:grpSpPr bwMode="auto">
            <a:xfrm>
              <a:off x="2160" y="1032"/>
              <a:ext cx="480" cy="480"/>
              <a:chOff x="2208" y="624"/>
              <a:chExt cx="480" cy="480"/>
            </a:xfrm>
          </p:grpSpPr>
          <p:sp>
            <p:nvSpPr>
              <p:cNvPr id="24705" name="Rectangle 19"/>
              <p:cNvSpPr>
                <a:spLocks noChangeArrowheads="1"/>
              </p:cNvSpPr>
              <p:nvPr/>
            </p:nvSpPr>
            <p:spPr bwMode="auto">
              <a:xfrm>
                <a:off x="2208" y="624"/>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706" name="Text Box 20"/>
              <p:cNvSpPr txBox="1">
                <a:spLocks noChangeArrowheads="1"/>
              </p:cNvSpPr>
              <p:nvPr/>
            </p:nvSpPr>
            <p:spPr bwMode="auto">
              <a:xfrm>
                <a:off x="2208" y="672"/>
                <a:ext cx="480" cy="384"/>
              </a:xfrm>
              <a:prstGeom prst="rect">
                <a:avLst/>
              </a:prstGeom>
              <a:noFill/>
              <a:ln w="9525">
                <a:noFill/>
                <a:miter lim="800000"/>
                <a:headEnd/>
                <a:tailEnd/>
              </a:ln>
            </p:spPr>
            <p:txBody>
              <a:bodyPr>
                <a:spAutoFit/>
              </a:bodyPr>
              <a:lstStyle/>
              <a:p>
                <a:pPr algn="ctr">
                  <a:spcBef>
                    <a:spcPct val="50000"/>
                  </a:spcBef>
                </a:pPr>
                <a:r>
                  <a:rPr lang="en-US" sz="1400" b="1"/>
                  <a:t>TX 3</a:t>
                </a:r>
                <a:br>
                  <a:rPr lang="en-US" sz="1400" b="1"/>
                </a:br>
                <a:r>
                  <a:rPr lang="en-US" sz="1000"/>
                  <a:t>RS, SM</a:t>
                </a:r>
                <a:br>
                  <a:rPr lang="en-US" sz="1000"/>
                </a:br>
                <a:r>
                  <a:rPr lang="en-US" sz="1000"/>
                  <a:t>DM</a:t>
                </a:r>
              </a:p>
            </p:txBody>
          </p:sp>
        </p:grpSp>
        <p:sp>
          <p:nvSpPr>
            <p:cNvPr id="24593" name="Line 21"/>
            <p:cNvSpPr>
              <a:spLocks noChangeShapeType="1"/>
            </p:cNvSpPr>
            <p:nvPr/>
          </p:nvSpPr>
          <p:spPr bwMode="auto">
            <a:xfrm>
              <a:off x="1808" y="1248"/>
              <a:ext cx="345" cy="0"/>
            </a:xfrm>
            <a:prstGeom prst="line">
              <a:avLst/>
            </a:prstGeom>
            <a:noFill/>
            <a:ln w="9525">
              <a:solidFill>
                <a:schemeClr val="tx1"/>
              </a:solidFill>
              <a:round/>
              <a:headEnd/>
              <a:tailEnd type="triangle" w="med" len="med"/>
            </a:ln>
          </p:spPr>
          <p:txBody>
            <a:bodyPr/>
            <a:lstStyle/>
            <a:p>
              <a:endParaRPr lang="en-US"/>
            </a:p>
          </p:txBody>
        </p:sp>
        <p:sp>
          <p:nvSpPr>
            <p:cNvPr id="24594" name="Text Box 22"/>
            <p:cNvSpPr txBox="1">
              <a:spLocks noChangeArrowheads="1"/>
            </p:cNvSpPr>
            <p:nvPr/>
          </p:nvSpPr>
          <p:spPr bwMode="auto">
            <a:xfrm>
              <a:off x="1756" y="1104"/>
              <a:ext cx="432" cy="154"/>
            </a:xfrm>
            <a:prstGeom prst="rect">
              <a:avLst/>
            </a:prstGeom>
            <a:noFill/>
            <a:ln w="9525">
              <a:noFill/>
              <a:miter lim="800000"/>
              <a:headEnd/>
              <a:tailEnd/>
            </a:ln>
          </p:spPr>
          <p:txBody>
            <a:bodyPr>
              <a:spAutoFit/>
            </a:bodyPr>
            <a:lstStyle/>
            <a:p>
              <a:pPr algn="ctr">
                <a:spcBef>
                  <a:spcPct val="50000"/>
                </a:spcBef>
              </a:pPr>
              <a:r>
                <a:rPr lang="en-US" sz="1000"/>
                <a:t>4/11/03</a:t>
              </a:r>
            </a:p>
          </p:txBody>
        </p:sp>
        <p:sp>
          <p:nvSpPr>
            <p:cNvPr id="24595" name="Text Box 23"/>
            <p:cNvSpPr txBox="1">
              <a:spLocks noChangeArrowheads="1"/>
            </p:cNvSpPr>
            <p:nvPr/>
          </p:nvSpPr>
          <p:spPr bwMode="auto">
            <a:xfrm>
              <a:off x="864" y="1680"/>
              <a:ext cx="432" cy="154"/>
            </a:xfrm>
            <a:prstGeom prst="rect">
              <a:avLst/>
            </a:prstGeom>
            <a:noFill/>
            <a:ln w="9525">
              <a:noFill/>
              <a:miter lim="800000"/>
              <a:headEnd/>
              <a:tailEnd/>
            </a:ln>
          </p:spPr>
          <p:txBody>
            <a:bodyPr>
              <a:spAutoFit/>
            </a:bodyPr>
            <a:lstStyle/>
            <a:p>
              <a:pPr algn="ctr">
                <a:spcBef>
                  <a:spcPct val="50000"/>
                </a:spcBef>
              </a:pPr>
              <a:r>
                <a:rPr lang="en-US" sz="1000"/>
                <a:t>4/17/03</a:t>
              </a:r>
            </a:p>
          </p:txBody>
        </p:sp>
        <p:grpSp>
          <p:nvGrpSpPr>
            <p:cNvPr id="24596" name="Group 24"/>
            <p:cNvGrpSpPr>
              <a:grpSpLocks/>
            </p:cNvGrpSpPr>
            <p:nvPr/>
          </p:nvGrpSpPr>
          <p:grpSpPr bwMode="auto">
            <a:xfrm>
              <a:off x="2160" y="1584"/>
              <a:ext cx="480" cy="480"/>
              <a:chOff x="2208" y="1680"/>
              <a:chExt cx="480" cy="480"/>
            </a:xfrm>
          </p:grpSpPr>
          <p:sp>
            <p:nvSpPr>
              <p:cNvPr id="24703" name="Rectangle 25"/>
              <p:cNvSpPr>
                <a:spLocks noChangeArrowheads="1"/>
              </p:cNvSpPr>
              <p:nvPr/>
            </p:nvSpPr>
            <p:spPr bwMode="auto">
              <a:xfrm>
                <a:off x="2208" y="168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704" name="Text Box 26"/>
              <p:cNvSpPr txBox="1">
                <a:spLocks noChangeArrowheads="1"/>
              </p:cNvSpPr>
              <p:nvPr/>
            </p:nvSpPr>
            <p:spPr bwMode="auto">
              <a:xfrm>
                <a:off x="2208" y="1776"/>
                <a:ext cx="480" cy="288"/>
              </a:xfrm>
              <a:prstGeom prst="rect">
                <a:avLst/>
              </a:prstGeom>
              <a:noFill/>
              <a:ln w="9525">
                <a:noFill/>
                <a:miter lim="800000"/>
                <a:headEnd/>
                <a:tailEnd/>
              </a:ln>
            </p:spPr>
            <p:txBody>
              <a:bodyPr>
                <a:spAutoFit/>
              </a:bodyPr>
              <a:lstStyle/>
              <a:p>
                <a:pPr algn="ctr">
                  <a:spcBef>
                    <a:spcPct val="50000"/>
                  </a:spcBef>
                </a:pPr>
                <a:r>
                  <a:rPr lang="en-US" sz="1400" b="1"/>
                  <a:t>IA</a:t>
                </a:r>
                <a:r>
                  <a:rPr lang="en-US" sz="1400" b="1" baseline="30000">
                    <a:cs typeface="Arial" pitchFamily="34" charset="0"/>
                  </a:rPr>
                  <a:t>†</a:t>
                </a:r>
                <a:r>
                  <a:rPr lang="en-US" sz="1400" b="1"/>
                  <a:t/>
                </a:r>
                <a:br>
                  <a:rPr lang="en-US" sz="1400" b="1"/>
                </a:br>
                <a:r>
                  <a:rPr lang="en-US" sz="1000"/>
                  <a:t>GR, DM</a:t>
                </a:r>
              </a:p>
            </p:txBody>
          </p:sp>
        </p:grpSp>
        <p:sp>
          <p:nvSpPr>
            <p:cNvPr id="24597" name="Text Box 27"/>
            <p:cNvSpPr txBox="1">
              <a:spLocks noChangeArrowheads="1"/>
            </p:cNvSpPr>
            <p:nvPr/>
          </p:nvSpPr>
          <p:spPr bwMode="auto">
            <a:xfrm rot="2081321">
              <a:off x="1680" y="1488"/>
              <a:ext cx="432" cy="154"/>
            </a:xfrm>
            <a:prstGeom prst="rect">
              <a:avLst/>
            </a:prstGeom>
            <a:noFill/>
            <a:ln w="9525">
              <a:noFill/>
              <a:miter lim="800000"/>
              <a:headEnd/>
              <a:tailEnd/>
            </a:ln>
          </p:spPr>
          <p:txBody>
            <a:bodyPr>
              <a:spAutoFit/>
            </a:bodyPr>
            <a:lstStyle/>
            <a:p>
              <a:pPr algn="ctr">
                <a:spcBef>
                  <a:spcPct val="50000"/>
                </a:spcBef>
              </a:pPr>
              <a:r>
                <a:rPr lang="en-US" sz="1000"/>
                <a:t>4/16/03</a:t>
              </a:r>
            </a:p>
          </p:txBody>
        </p:sp>
        <p:grpSp>
          <p:nvGrpSpPr>
            <p:cNvPr id="24598" name="Group 28"/>
            <p:cNvGrpSpPr>
              <a:grpSpLocks/>
            </p:cNvGrpSpPr>
            <p:nvPr/>
          </p:nvGrpSpPr>
          <p:grpSpPr bwMode="auto">
            <a:xfrm>
              <a:off x="720" y="1824"/>
              <a:ext cx="1008" cy="624"/>
              <a:chOff x="768" y="1776"/>
              <a:chExt cx="1008" cy="624"/>
            </a:xfrm>
          </p:grpSpPr>
          <p:sp>
            <p:nvSpPr>
              <p:cNvPr id="24694" name="Line 29"/>
              <p:cNvSpPr>
                <a:spLocks noChangeShapeType="1"/>
              </p:cNvSpPr>
              <p:nvPr/>
            </p:nvSpPr>
            <p:spPr bwMode="auto">
              <a:xfrm>
                <a:off x="1008" y="1776"/>
                <a:ext cx="0" cy="144"/>
              </a:xfrm>
              <a:prstGeom prst="line">
                <a:avLst/>
              </a:prstGeom>
              <a:noFill/>
              <a:ln w="9525">
                <a:solidFill>
                  <a:schemeClr val="tx1"/>
                </a:solidFill>
                <a:round/>
                <a:headEnd/>
                <a:tailEnd type="triangle" w="med" len="med"/>
              </a:ln>
            </p:spPr>
            <p:txBody>
              <a:bodyPr/>
              <a:lstStyle/>
              <a:p>
                <a:endParaRPr lang="en-US"/>
              </a:p>
            </p:txBody>
          </p:sp>
          <p:sp>
            <p:nvSpPr>
              <p:cNvPr id="24695" name="Line 30"/>
              <p:cNvSpPr>
                <a:spLocks noChangeShapeType="1"/>
              </p:cNvSpPr>
              <p:nvPr/>
            </p:nvSpPr>
            <p:spPr bwMode="auto">
              <a:xfrm>
                <a:off x="1536" y="1776"/>
                <a:ext cx="0" cy="144"/>
              </a:xfrm>
              <a:prstGeom prst="line">
                <a:avLst/>
              </a:prstGeom>
              <a:noFill/>
              <a:ln w="9525">
                <a:solidFill>
                  <a:schemeClr val="tx1"/>
                </a:solidFill>
                <a:round/>
                <a:headEnd/>
                <a:tailEnd type="triangle" w="med" len="med"/>
              </a:ln>
            </p:spPr>
            <p:txBody>
              <a:bodyPr/>
              <a:lstStyle/>
              <a:p>
                <a:endParaRPr lang="en-US"/>
              </a:p>
            </p:txBody>
          </p:sp>
          <p:sp>
            <p:nvSpPr>
              <p:cNvPr id="24696" name="Line 31"/>
              <p:cNvSpPr>
                <a:spLocks noChangeShapeType="1"/>
              </p:cNvSpPr>
              <p:nvPr/>
            </p:nvSpPr>
            <p:spPr bwMode="auto">
              <a:xfrm>
                <a:off x="1008" y="1776"/>
                <a:ext cx="528" cy="0"/>
              </a:xfrm>
              <a:prstGeom prst="line">
                <a:avLst/>
              </a:prstGeom>
              <a:noFill/>
              <a:ln w="9525">
                <a:solidFill>
                  <a:schemeClr val="tx1"/>
                </a:solidFill>
                <a:round/>
                <a:headEnd/>
                <a:tailEnd/>
              </a:ln>
            </p:spPr>
            <p:txBody>
              <a:bodyPr/>
              <a:lstStyle/>
              <a:p>
                <a:endParaRPr lang="en-US"/>
              </a:p>
            </p:txBody>
          </p:sp>
          <p:grpSp>
            <p:nvGrpSpPr>
              <p:cNvPr id="24697" name="Group 32"/>
              <p:cNvGrpSpPr>
                <a:grpSpLocks/>
              </p:cNvGrpSpPr>
              <p:nvPr/>
            </p:nvGrpSpPr>
            <p:grpSpPr bwMode="auto">
              <a:xfrm>
                <a:off x="768" y="1920"/>
                <a:ext cx="480" cy="480"/>
                <a:chOff x="768" y="1920"/>
                <a:chExt cx="480" cy="480"/>
              </a:xfrm>
            </p:grpSpPr>
            <p:sp>
              <p:nvSpPr>
                <p:cNvPr id="24701" name="Rectangle 33"/>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702" name="Text Box 34"/>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TX 4</a:t>
                  </a:r>
                  <a:br>
                    <a:rPr lang="en-US" sz="1400" b="1"/>
                  </a:br>
                  <a:r>
                    <a:rPr lang="en-US" sz="1000"/>
                    <a:t>DM</a:t>
                  </a:r>
                </a:p>
              </p:txBody>
            </p:sp>
          </p:grpSp>
          <p:grpSp>
            <p:nvGrpSpPr>
              <p:cNvPr id="24698" name="Group 35"/>
              <p:cNvGrpSpPr>
                <a:grpSpLocks/>
              </p:cNvGrpSpPr>
              <p:nvPr/>
            </p:nvGrpSpPr>
            <p:grpSpPr bwMode="auto">
              <a:xfrm>
                <a:off x="1296" y="1920"/>
                <a:ext cx="480" cy="480"/>
                <a:chOff x="768" y="1920"/>
                <a:chExt cx="480" cy="480"/>
              </a:xfrm>
            </p:grpSpPr>
            <p:sp>
              <p:nvSpPr>
                <p:cNvPr id="24699" name="Rectangle 36"/>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700" name="Text Box 37"/>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TX 5</a:t>
                  </a:r>
                  <a:br>
                    <a:rPr lang="en-US" sz="1400" b="1"/>
                  </a:br>
                  <a:r>
                    <a:rPr lang="en-US" sz="1000"/>
                    <a:t>DM</a:t>
                  </a:r>
                </a:p>
              </p:txBody>
            </p:sp>
          </p:grpSp>
        </p:grpSp>
        <p:sp>
          <p:nvSpPr>
            <p:cNvPr id="24599" name="Line 38"/>
            <p:cNvSpPr>
              <a:spLocks noChangeShapeType="1"/>
            </p:cNvSpPr>
            <p:nvPr/>
          </p:nvSpPr>
          <p:spPr bwMode="auto">
            <a:xfrm>
              <a:off x="2640" y="1846"/>
              <a:ext cx="720" cy="0"/>
            </a:xfrm>
            <a:prstGeom prst="line">
              <a:avLst/>
            </a:prstGeom>
            <a:noFill/>
            <a:ln w="9525">
              <a:solidFill>
                <a:schemeClr val="tx1"/>
              </a:solidFill>
              <a:round/>
              <a:headEnd/>
              <a:tailEnd type="triangle" w="med" len="med"/>
            </a:ln>
          </p:spPr>
          <p:txBody>
            <a:bodyPr/>
            <a:lstStyle/>
            <a:p>
              <a:endParaRPr lang="en-US"/>
            </a:p>
          </p:txBody>
        </p:sp>
        <p:sp>
          <p:nvSpPr>
            <p:cNvPr id="24600" name="Text Box 39"/>
            <p:cNvSpPr txBox="1">
              <a:spLocks noChangeArrowheads="1"/>
            </p:cNvSpPr>
            <p:nvPr/>
          </p:nvSpPr>
          <p:spPr bwMode="auto">
            <a:xfrm>
              <a:off x="2736" y="1718"/>
              <a:ext cx="432" cy="154"/>
            </a:xfrm>
            <a:prstGeom prst="rect">
              <a:avLst/>
            </a:prstGeom>
            <a:noFill/>
            <a:ln w="9525">
              <a:noFill/>
              <a:miter lim="800000"/>
              <a:headEnd/>
              <a:tailEnd/>
            </a:ln>
          </p:spPr>
          <p:txBody>
            <a:bodyPr>
              <a:spAutoFit/>
            </a:bodyPr>
            <a:lstStyle/>
            <a:p>
              <a:pPr algn="ctr">
                <a:spcBef>
                  <a:spcPct val="50000"/>
                </a:spcBef>
              </a:pPr>
              <a:r>
                <a:rPr lang="en-US" sz="1000"/>
                <a:t>4/21/03</a:t>
              </a:r>
            </a:p>
          </p:txBody>
        </p:sp>
        <p:sp>
          <p:nvSpPr>
            <p:cNvPr id="24601" name="Line 40"/>
            <p:cNvSpPr>
              <a:spLocks noChangeShapeType="1"/>
            </p:cNvSpPr>
            <p:nvPr/>
          </p:nvSpPr>
          <p:spPr bwMode="auto">
            <a:xfrm>
              <a:off x="576" y="1344"/>
              <a:ext cx="0" cy="1248"/>
            </a:xfrm>
            <a:prstGeom prst="line">
              <a:avLst/>
            </a:prstGeom>
            <a:noFill/>
            <a:ln w="9525">
              <a:solidFill>
                <a:schemeClr val="tx1"/>
              </a:solidFill>
              <a:round/>
              <a:headEnd/>
              <a:tailEnd type="triangle" w="med" len="med"/>
            </a:ln>
          </p:spPr>
          <p:txBody>
            <a:bodyPr/>
            <a:lstStyle/>
            <a:p>
              <a:endParaRPr lang="en-US"/>
            </a:p>
          </p:txBody>
        </p:sp>
        <p:grpSp>
          <p:nvGrpSpPr>
            <p:cNvPr id="24602" name="Group 41"/>
            <p:cNvGrpSpPr>
              <a:grpSpLocks/>
            </p:cNvGrpSpPr>
            <p:nvPr/>
          </p:nvGrpSpPr>
          <p:grpSpPr bwMode="auto">
            <a:xfrm>
              <a:off x="288" y="2592"/>
              <a:ext cx="480" cy="480"/>
              <a:chOff x="2208" y="624"/>
              <a:chExt cx="480" cy="480"/>
            </a:xfrm>
          </p:grpSpPr>
          <p:sp>
            <p:nvSpPr>
              <p:cNvPr id="24692" name="Rectangle 42"/>
              <p:cNvSpPr>
                <a:spLocks noChangeArrowheads="1"/>
              </p:cNvSpPr>
              <p:nvPr/>
            </p:nvSpPr>
            <p:spPr bwMode="auto">
              <a:xfrm>
                <a:off x="2208" y="624"/>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93" name="Text Box 43"/>
              <p:cNvSpPr txBox="1">
                <a:spLocks noChangeArrowheads="1"/>
              </p:cNvSpPr>
              <p:nvPr/>
            </p:nvSpPr>
            <p:spPr bwMode="auto">
              <a:xfrm>
                <a:off x="2208" y="672"/>
                <a:ext cx="480" cy="384"/>
              </a:xfrm>
              <a:prstGeom prst="rect">
                <a:avLst/>
              </a:prstGeom>
              <a:noFill/>
              <a:ln w="9525">
                <a:noFill/>
                <a:miter lim="800000"/>
                <a:headEnd/>
                <a:tailEnd/>
              </a:ln>
            </p:spPr>
            <p:txBody>
              <a:bodyPr>
                <a:spAutoFit/>
              </a:bodyPr>
              <a:lstStyle/>
              <a:p>
                <a:pPr algn="ctr">
                  <a:spcBef>
                    <a:spcPct val="50000"/>
                  </a:spcBef>
                </a:pPr>
                <a:r>
                  <a:rPr lang="en-US" sz="1400" b="1"/>
                  <a:t>TX 6</a:t>
                </a:r>
                <a:br>
                  <a:rPr lang="en-US" sz="1400" b="1"/>
                </a:br>
                <a:r>
                  <a:rPr lang="en-US" sz="1000"/>
                  <a:t>SS, SM</a:t>
                </a:r>
                <a:br>
                  <a:rPr lang="en-US" sz="1000"/>
                </a:br>
                <a:r>
                  <a:rPr lang="en-US" sz="1000"/>
                  <a:t>DM</a:t>
                </a:r>
              </a:p>
            </p:txBody>
          </p:sp>
        </p:grpSp>
        <p:sp>
          <p:nvSpPr>
            <p:cNvPr id="24603" name="Text Box 44"/>
            <p:cNvSpPr txBox="1">
              <a:spLocks noChangeArrowheads="1"/>
            </p:cNvSpPr>
            <p:nvPr/>
          </p:nvSpPr>
          <p:spPr bwMode="auto">
            <a:xfrm>
              <a:off x="192" y="2460"/>
              <a:ext cx="432" cy="154"/>
            </a:xfrm>
            <a:prstGeom prst="rect">
              <a:avLst/>
            </a:prstGeom>
            <a:noFill/>
            <a:ln w="9525">
              <a:noFill/>
              <a:miter lim="800000"/>
              <a:headEnd/>
              <a:tailEnd/>
            </a:ln>
          </p:spPr>
          <p:txBody>
            <a:bodyPr>
              <a:spAutoFit/>
            </a:bodyPr>
            <a:lstStyle/>
            <a:p>
              <a:pPr algn="ctr">
                <a:spcBef>
                  <a:spcPct val="50000"/>
                </a:spcBef>
              </a:pPr>
              <a:r>
                <a:rPr lang="en-US" sz="1000"/>
                <a:t>4/26/03</a:t>
              </a:r>
            </a:p>
          </p:txBody>
        </p:sp>
        <p:grpSp>
          <p:nvGrpSpPr>
            <p:cNvPr id="24604" name="Group 45"/>
            <p:cNvGrpSpPr>
              <a:grpSpLocks/>
            </p:cNvGrpSpPr>
            <p:nvPr/>
          </p:nvGrpSpPr>
          <p:grpSpPr bwMode="auto">
            <a:xfrm>
              <a:off x="0" y="624"/>
              <a:ext cx="480" cy="480"/>
              <a:chOff x="48" y="576"/>
              <a:chExt cx="480" cy="480"/>
            </a:xfrm>
          </p:grpSpPr>
          <p:sp>
            <p:nvSpPr>
              <p:cNvPr id="24690" name="Rectangle 46"/>
              <p:cNvSpPr>
                <a:spLocks noChangeArrowheads="1"/>
              </p:cNvSpPr>
              <p:nvPr/>
            </p:nvSpPr>
            <p:spPr bwMode="auto">
              <a:xfrm>
                <a:off x="48" y="576"/>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91" name="Text Box 47"/>
              <p:cNvSpPr txBox="1">
                <a:spLocks noChangeArrowheads="1"/>
              </p:cNvSpPr>
              <p:nvPr/>
            </p:nvSpPr>
            <p:spPr bwMode="auto">
              <a:xfrm>
                <a:off x="48" y="672"/>
                <a:ext cx="480" cy="288"/>
              </a:xfrm>
              <a:prstGeom prst="rect">
                <a:avLst/>
              </a:prstGeom>
              <a:noFill/>
              <a:ln w="9525">
                <a:noFill/>
                <a:miter lim="800000"/>
                <a:headEnd/>
                <a:tailEnd/>
              </a:ln>
            </p:spPr>
            <p:txBody>
              <a:bodyPr>
                <a:spAutoFit/>
              </a:bodyPr>
              <a:lstStyle/>
              <a:p>
                <a:pPr algn="ctr">
                  <a:spcBef>
                    <a:spcPct val="50000"/>
                  </a:spcBef>
                </a:pPr>
                <a:r>
                  <a:rPr lang="en-US" sz="1400" b="1"/>
                  <a:t>TX 2</a:t>
                </a:r>
                <a:br>
                  <a:rPr lang="en-US" sz="1400" b="1"/>
                </a:br>
                <a:r>
                  <a:rPr lang="en-US" sz="1000"/>
                  <a:t>GR</a:t>
                </a:r>
              </a:p>
            </p:txBody>
          </p:sp>
        </p:grpSp>
        <p:sp>
          <p:nvSpPr>
            <p:cNvPr id="24605" name="Text Box 48"/>
            <p:cNvSpPr txBox="1">
              <a:spLocks noChangeArrowheads="1"/>
            </p:cNvSpPr>
            <p:nvPr/>
          </p:nvSpPr>
          <p:spPr bwMode="auto">
            <a:xfrm>
              <a:off x="576" y="672"/>
              <a:ext cx="192" cy="154"/>
            </a:xfrm>
            <a:prstGeom prst="rect">
              <a:avLst/>
            </a:prstGeom>
            <a:noFill/>
            <a:ln w="9525">
              <a:noFill/>
              <a:miter lim="800000"/>
              <a:headEnd/>
              <a:tailEnd/>
            </a:ln>
          </p:spPr>
          <p:txBody>
            <a:bodyPr>
              <a:spAutoFit/>
            </a:bodyPr>
            <a:lstStyle/>
            <a:p>
              <a:pPr>
                <a:spcBef>
                  <a:spcPct val="50000"/>
                </a:spcBef>
              </a:pPr>
              <a:r>
                <a:rPr lang="en-US" sz="1000"/>
                <a:t>?</a:t>
              </a:r>
            </a:p>
          </p:txBody>
        </p:sp>
        <p:grpSp>
          <p:nvGrpSpPr>
            <p:cNvPr id="24606" name="Group 49"/>
            <p:cNvGrpSpPr>
              <a:grpSpLocks/>
            </p:cNvGrpSpPr>
            <p:nvPr/>
          </p:nvGrpSpPr>
          <p:grpSpPr bwMode="auto">
            <a:xfrm>
              <a:off x="1536" y="2832"/>
              <a:ext cx="480" cy="480"/>
              <a:chOff x="768" y="1920"/>
              <a:chExt cx="480" cy="480"/>
            </a:xfrm>
          </p:grpSpPr>
          <p:sp>
            <p:nvSpPr>
              <p:cNvPr id="24688" name="Rectangle 50"/>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89" name="Text Box 51"/>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TX 8</a:t>
                </a:r>
                <a:br>
                  <a:rPr lang="en-US" sz="1400" b="1"/>
                </a:br>
                <a:r>
                  <a:rPr lang="en-US" sz="1000"/>
                  <a:t>DM</a:t>
                </a:r>
              </a:p>
            </p:txBody>
          </p:sp>
        </p:grpSp>
        <p:grpSp>
          <p:nvGrpSpPr>
            <p:cNvPr id="24607" name="Group 52"/>
            <p:cNvGrpSpPr>
              <a:grpSpLocks/>
            </p:cNvGrpSpPr>
            <p:nvPr/>
          </p:nvGrpSpPr>
          <p:grpSpPr bwMode="auto">
            <a:xfrm>
              <a:off x="960" y="2832"/>
              <a:ext cx="480" cy="480"/>
              <a:chOff x="768" y="1920"/>
              <a:chExt cx="480" cy="480"/>
            </a:xfrm>
          </p:grpSpPr>
          <p:sp>
            <p:nvSpPr>
              <p:cNvPr id="24686" name="Rectangle 53"/>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87" name="Text Box 54"/>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TX 7</a:t>
                </a:r>
                <a:br>
                  <a:rPr lang="en-US" sz="1400" b="1"/>
                </a:br>
                <a:r>
                  <a:rPr lang="en-US" sz="1000"/>
                  <a:t>DM</a:t>
                </a:r>
              </a:p>
            </p:txBody>
          </p:sp>
        </p:grpSp>
        <p:sp>
          <p:nvSpPr>
            <p:cNvPr id="24608" name="Line 55"/>
            <p:cNvSpPr>
              <a:spLocks noChangeShapeType="1"/>
            </p:cNvSpPr>
            <p:nvPr/>
          </p:nvSpPr>
          <p:spPr bwMode="auto">
            <a:xfrm>
              <a:off x="1488" y="2448"/>
              <a:ext cx="384" cy="384"/>
            </a:xfrm>
            <a:prstGeom prst="line">
              <a:avLst/>
            </a:prstGeom>
            <a:noFill/>
            <a:ln w="9525">
              <a:solidFill>
                <a:schemeClr val="tx1"/>
              </a:solidFill>
              <a:round/>
              <a:headEnd/>
              <a:tailEnd type="triangle" w="med" len="med"/>
            </a:ln>
          </p:spPr>
          <p:txBody>
            <a:bodyPr/>
            <a:lstStyle/>
            <a:p>
              <a:endParaRPr lang="en-US"/>
            </a:p>
          </p:txBody>
        </p:sp>
        <p:sp>
          <p:nvSpPr>
            <p:cNvPr id="24609" name="Text Box 56"/>
            <p:cNvSpPr txBox="1">
              <a:spLocks noChangeArrowheads="1"/>
            </p:cNvSpPr>
            <p:nvPr/>
          </p:nvSpPr>
          <p:spPr bwMode="auto">
            <a:xfrm rot="2724185">
              <a:off x="1483" y="2491"/>
              <a:ext cx="432" cy="154"/>
            </a:xfrm>
            <a:prstGeom prst="rect">
              <a:avLst/>
            </a:prstGeom>
            <a:noFill/>
            <a:ln w="9525">
              <a:noFill/>
              <a:miter lim="800000"/>
              <a:headEnd/>
              <a:tailEnd/>
            </a:ln>
          </p:spPr>
          <p:txBody>
            <a:bodyPr>
              <a:spAutoFit/>
            </a:bodyPr>
            <a:lstStyle/>
            <a:p>
              <a:pPr algn="ctr">
                <a:spcBef>
                  <a:spcPct val="50000"/>
                </a:spcBef>
              </a:pPr>
              <a:r>
                <a:rPr lang="en-US" sz="1000"/>
                <a:t>4/28/03</a:t>
              </a:r>
            </a:p>
          </p:txBody>
        </p:sp>
        <p:grpSp>
          <p:nvGrpSpPr>
            <p:cNvPr id="24610" name="Group 57"/>
            <p:cNvGrpSpPr>
              <a:grpSpLocks/>
            </p:cNvGrpSpPr>
            <p:nvPr/>
          </p:nvGrpSpPr>
          <p:grpSpPr bwMode="auto">
            <a:xfrm>
              <a:off x="2304" y="2544"/>
              <a:ext cx="480" cy="480"/>
              <a:chOff x="768" y="1920"/>
              <a:chExt cx="480" cy="480"/>
            </a:xfrm>
          </p:grpSpPr>
          <p:sp>
            <p:nvSpPr>
              <p:cNvPr id="24684" name="Rectangle 58"/>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85" name="Text Box 59"/>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TX 9</a:t>
                </a:r>
                <a:br>
                  <a:rPr lang="en-US" sz="1400" b="1"/>
                </a:br>
                <a:r>
                  <a:rPr lang="en-US" sz="1000"/>
                  <a:t>DM</a:t>
                </a:r>
              </a:p>
            </p:txBody>
          </p:sp>
        </p:grpSp>
        <p:sp>
          <p:nvSpPr>
            <p:cNvPr id="24611" name="Text Box 60"/>
            <p:cNvSpPr txBox="1">
              <a:spLocks noChangeArrowheads="1"/>
            </p:cNvSpPr>
            <p:nvPr/>
          </p:nvSpPr>
          <p:spPr bwMode="auto">
            <a:xfrm rot="-2700000">
              <a:off x="1200" y="2544"/>
              <a:ext cx="144" cy="154"/>
            </a:xfrm>
            <a:prstGeom prst="rect">
              <a:avLst/>
            </a:prstGeom>
            <a:noFill/>
            <a:ln w="9525">
              <a:noFill/>
              <a:miter lim="800000"/>
              <a:headEnd/>
              <a:tailEnd/>
            </a:ln>
          </p:spPr>
          <p:txBody>
            <a:bodyPr>
              <a:spAutoFit/>
            </a:bodyPr>
            <a:lstStyle/>
            <a:p>
              <a:pPr>
                <a:spcBef>
                  <a:spcPct val="50000"/>
                </a:spcBef>
              </a:pPr>
              <a:r>
                <a:rPr lang="en-US" sz="1000"/>
                <a:t>?</a:t>
              </a:r>
            </a:p>
          </p:txBody>
        </p:sp>
        <p:sp>
          <p:nvSpPr>
            <p:cNvPr id="24612" name="Line 61"/>
            <p:cNvSpPr>
              <a:spLocks noChangeShapeType="1"/>
            </p:cNvSpPr>
            <p:nvPr/>
          </p:nvSpPr>
          <p:spPr bwMode="auto">
            <a:xfrm>
              <a:off x="2017" y="2918"/>
              <a:ext cx="288" cy="0"/>
            </a:xfrm>
            <a:prstGeom prst="line">
              <a:avLst/>
            </a:prstGeom>
            <a:noFill/>
            <a:ln w="9525">
              <a:solidFill>
                <a:schemeClr val="tx1"/>
              </a:solidFill>
              <a:round/>
              <a:headEnd/>
              <a:tailEnd type="triangle" w="med" len="med"/>
            </a:ln>
          </p:spPr>
          <p:txBody>
            <a:bodyPr/>
            <a:lstStyle/>
            <a:p>
              <a:endParaRPr lang="en-US"/>
            </a:p>
          </p:txBody>
        </p:sp>
        <p:sp>
          <p:nvSpPr>
            <p:cNvPr id="24613" name="Text Box 62"/>
            <p:cNvSpPr txBox="1">
              <a:spLocks noChangeArrowheads="1"/>
            </p:cNvSpPr>
            <p:nvPr/>
          </p:nvSpPr>
          <p:spPr bwMode="auto">
            <a:xfrm>
              <a:off x="1948" y="2774"/>
              <a:ext cx="432" cy="154"/>
            </a:xfrm>
            <a:prstGeom prst="rect">
              <a:avLst/>
            </a:prstGeom>
            <a:noFill/>
            <a:ln w="9525">
              <a:noFill/>
              <a:miter lim="800000"/>
              <a:headEnd/>
              <a:tailEnd/>
            </a:ln>
          </p:spPr>
          <p:txBody>
            <a:bodyPr>
              <a:spAutoFit/>
            </a:bodyPr>
            <a:lstStyle/>
            <a:p>
              <a:pPr algn="ctr">
                <a:spcBef>
                  <a:spcPct val="50000"/>
                </a:spcBef>
              </a:pPr>
              <a:r>
                <a:rPr lang="en-US" sz="1000"/>
                <a:t>4/28/03</a:t>
              </a:r>
            </a:p>
          </p:txBody>
        </p:sp>
        <p:grpSp>
          <p:nvGrpSpPr>
            <p:cNvPr id="24614" name="Group 63"/>
            <p:cNvGrpSpPr>
              <a:grpSpLocks/>
            </p:cNvGrpSpPr>
            <p:nvPr/>
          </p:nvGrpSpPr>
          <p:grpSpPr bwMode="auto">
            <a:xfrm>
              <a:off x="1824" y="3648"/>
              <a:ext cx="480" cy="480"/>
              <a:chOff x="768" y="1920"/>
              <a:chExt cx="480" cy="480"/>
            </a:xfrm>
          </p:grpSpPr>
          <p:sp>
            <p:nvSpPr>
              <p:cNvPr id="24682" name="Rectangle 64"/>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83" name="Text Box 65"/>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Japan</a:t>
                </a:r>
                <a:br>
                  <a:rPr lang="en-US" sz="1400" b="1"/>
                </a:br>
                <a:r>
                  <a:rPr lang="en-US" sz="1000"/>
                  <a:t>DM</a:t>
                </a:r>
              </a:p>
            </p:txBody>
          </p:sp>
        </p:grpSp>
        <p:grpSp>
          <p:nvGrpSpPr>
            <p:cNvPr id="24615" name="Group 66"/>
            <p:cNvGrpSpPr>
              <a:grpSpLocks/>
            </p:cNvGrpSpPr>
            <p:nvPr/>
          </p:nvGrpSpPr>
          <p:grpSpPr bwMode="auto">
            <a:xfrm>
              <a:off x="2304" y="3072"/>
              <a:ext cx="480" cy="480"/>
              <a:chOff x="768" y="1920"/>
              <a:chExt cx="480" cy="480"/>
            </a:xfrm>
          </p:grpSpPr>
          <p:sp>
            <p:nvSpPr>
              <p:cNvPr id="24680" name="Rectangle 67"/>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81" name="Text Box 68"/>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TX 10</a:t>
                </a:r>
                <a:br>
                  <a:rPr lang="en-US" sz="1400" b="1"/>
                </a:br>
                <a:r>
                  <a:rPr lang="en-US" sz="1000"/>
                  <a:t>DM</a:t>
                </a:r>
              </a:p>
            </p:txBody>
          </p:sp>
        </p:grpSp>
        <p:sp>
          <p:nvSpPr>
            <p:cNvPr id="24616" name="Line 69"/>
            <p:cNvSpPr>
              <a:spLocks noChangeShapeType="1"/>
            </p:cNvSpPr>
            <p:nvPr/>
          </p:nvSpPr>
          <p:spPr bwMode="auto">
            <a:xfrm>
              <a:off x="2017" y="3254"/>
              <a:ext cx="288" cy="0"/>
            </a:xfrm>
            <a:prstGeom prst="line">
              <a:avLst/>
            </a:prstGeom>
            <a:noFill/>
            <a:ln w="9525">
              <a:solidFill>
                <a:schemeClr val="tx1"/>
              </a:solidFill>
              <a:round/>
              <a:headEnd/>
              <a:tailEnd type="triangle" w="med" len="med"/>
            </a:ln>
          </p:spPr>
          <p:txBody>
            <a:bodyPr/>
            <a:lstStyle/>
            <a:p>
              <a:endParaRPr lang="en-US"/>
            </a:p>
          </p:txBody>
        </p:sp>
        <p:sp>
          <p:nvSpPr>
            <p:cNvPr id="24617" name="Text Box 70"/>
            <p:cNvSpPr txBox="1">
              <a:spLocks noChangeArrowheads="1"/>
            </p:cNvSpPr>
            <p:nvPr/>
          </p:nvSpPr>
          <p:spPr bwMode="auto">
            <a:xfrm>
              <a:off x="1948" y="3110"/>
              <a:ext cx="432" cy="154"/>
            </a:xfrm>
            <a:prstGeom prst="rect">
              <a:avLst/>
            </a:prstGeom>
            <a:noFill/>
            <a:ln w="9525">
              <a:noFill/>
              <a:miter lim="800000"/>
              <a:headEnd/>
              <a:tailEnd/>
            </a:ln>
          </p:spPr>
          <p:txBody>
            <a:bodyPr>
              <a:spAutoFit/>
            </a:bodyPr>
            <a:lstStyle/>
            <a:p>
              <a:pPr algn="ctr">
                <a:spcBef>
                  <a:spcPct val="50000"/>
                </a:spcBef>
              </a:pPr>
              <a:r>
                <a:rPr lang="en-US" sz="1000"/>
                <a:t>4/29/03</a:t>
              </a:r>
            </a:p>
          </p:txBody>
        </p:sp>
        <p:sp>
          <p:nvSpPr>
            <p:cNvPr id="24618" name="Line 71"/>
            <p:cNvSpPr>
              <a:spLocks noChangeShapeType="1"/>
            </p:cNvSpPr>
            <p:nvPr/>
          </p:nvSpPr>
          <p:spPr bwMode="auto">
            <a:xfrm>
              <a:off x="1824" y="3312"/>
              <a:ext cx="224" cy="336"/>
            </a:xfrm>
            <a:prstGeom prst="line">
              <a:avLst/>
            </a:prstGeom>
            <a:noFill/>
            <a:ln w="9525">
              <a:solidFill>
                <a:schemeClr val="tx1"/>
              </a:solidFill>
              <a:round/>
              <a:headEnd/>
              <a:tailEnd type="triangle" w="med" len="med"/>
            </a:ln>
          </p:spPr>
          <p:txBody>
            <a:bodyPr/>
            <a:lstStyle/>
            <a:p>
              <a:endParaRPr lang="en-US"/>
            </a:p>
          </p:txBody>
        </p:sp>
        <p:sp>
          <p:nvSpPr>
            <p:cNvPr id="24619" name="Text Box 72"/>
            <p:cNvSpPr txBox="1">
              <a:spLocks noChangeArrowheads="1"/>
            </p:cNvSpPr>
            <p:nvPr/>
          </p:nvSpPr>
          <p:spPr bwMode="auto">
            <a:xfrm rot="3420627">
              <a:off x="1771" y="3368"/>
              <a:ext cx="432" cy="154"/>
            </a:xfrm>
            <a:prstGeom prst="rect">
              <a:avLst/>
            </a:prstGeom>
            <a:noFill/>
            <a:ln w="9525">
              <a:noFill/>
              <a:miter lim="800000"/>
              <a:headEnd/>
              <a:tailEnd/>
            </a:ln>
          </p:spPr>
          <p:txBody>
            <a:bodyPr>
              <a:spAutoFit/>
            </a:bodyPr>
            <a:lstStyle/>
            <a:p>
              <a:pPr algn="ctr">
                <a:spcBef>
                  <a:spcPct val="50000"/>
                </a:spcBef>
              </a:pPr>
              <a:r>
                <a:rPr lang="en-US" sz="1000"/>
                <a:t>5/18/03</a:t>
              </a:r>
            </a:p>
          </p:txBody>
        </p:sp>
        <p:sp>
          <p:nvSpPr>
            <p:cNvPr id="24620" name="Line 73"/>
            <p:cNvSpPr>
              <a:spLocks noChangeShapeType="1"/>
            </p:cNvSpPr>
            <p:nvPr/>
          </p:nvSpPr>
          <p:spPr bwMode="auto">
            <a:xfrm>
              <a:off x="2400" y="2064"/>
              <a:ext cx="0" cy="336"/>
            </a:xfrm>
            <a:prstGeom prst="line">
              <a:avLst/>
            </a:prstGeom>
            <a:noFill/>
            <a:ln w="9525">
              <a:solidFill>
                <a:schemeClr val="tx1"/>
              </a:solidFill>
              <a:round/>
              <a:headEnd/>
              <a:tailEnd/>
            </a:ln>
          </p:spPr>
          <p:txBody>
            <a:bodyPr/>
            <a:lstStyle/>
            <a:p>
              <a:endParaRPr lang="en-US"/>
            </a:p>
          </p:txBody>
        </p:sp>
        <p:sp>
          <p:nvSpPr>
            <p:cNvPr id="24621" name="Line 74"/>
            <p:cNvSpPr>
              <a:spLocks noChangeShapeType="1"/>
            </p:cNvSpPr>
            <p:nvPr/>
          </p:nvSpPr>
          <p:spPr bwMode="auto">
            <a:xfrm>
              <a:off x="2400" y="2400"/>
              <a:ext cx="1008" cy="0"/>
            </a:xfrm>
            <a:prstGeom prst="line">
              <a:avLst/>
            </a:prstGeom>
            <a:noFill/>
            <a:ln w="9525">
              <a:solidFill>
                <a:schemeClr val="tx1"/>
              </a:solidFill>
              <a:round/>
              <a:headEnd/>
              <a:tailEnd/>
            </a:ln>
          </p:spPr>
          <p:txBody>
            <a:bodyPr/>
            <a:lstStyle/>
            <a:p>
              <a:endParaRPr lang="en-US"/>
            </a:p>
          </p:txBody>
        </p:sp>
        <p:sp>
          <p:nvSpPr>
            <p:cNvPr id="24622" name="Line 75"/>
            <p:cNvSpPr>
              <a:spLocks noChangeShapeType="1"/>
            </p:cNvSpPr>
            <p:nvPr/>
          </p:nvSpPr>
          <p:spPr bwMode="auto">
            <a:xfrm>
              <a:off x="3408" y="2400"/>
              <a:ext cx="0" cy="1392"/>
            </a:xfrm>
            <a:prstGeom prst="line">
              <a:avLst/>
            </a:prstGeom>
            <a:noFill/>
            <a:ln w="9525">
              <a:solidFill>
                <a:schemeClr val="tx1"/>
              </a:solidFill>
              <a:round/>
              <a:headEnd/>
              <a:tailEnd type="triangle" w="med" len="med"/>
            </a:ln>
          </p:spPr>
          <p:txBody>
            <a:bodyPr/>
            <a:lstStyle/>
            <a:p>
              <a:endParaRPr lang="en-US"/>
            </a:p>
          </p:txBody>
        </p:sp>
        <p:grpSp>
          <p:nvGrpSpPr>
            <p:cNvPr id="24623" name="Group 76"/>
            <p:cNvGrpSpPr>
              <a:grpSpLocks/>
            </p:cNvGrpSpPr>
            <p:nvPr/>
          </p:nvGrpSpPr>
          <p:grpSpPr bwMode="auto">
            <a:xfrm>
              <a:off x="3168" y="3792"/>
              <a:ext cx="480" cy="480"/>
              <a:chOff x="768" y="1920"/>
              <a:chExt cx="480" cy="480"/>
            </a:xfrm>
          </p:grpSpPr>
          <p:sp>
            <p:nvSpPr>
              <p:cNvPr id="24678" name="Rectangle 77"/>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79" name="Text Box 78"/>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MN</a:t>
                </a:r>
                <a:br>
                  <a:rPr lang="en-US" sz="1400" b="1"/>
                </a:br>
                <a:r>
                  <a:rPr lang="en-US" sz="1000"/>
                  <a:t>DM</a:t>
                </a:r>
              </a:p>
            </p:txBody>
          </p:sp>
        </p:grpSp>
        <p:grpSp>
          <p:nvGrpSpPr>
            <p:cNvPr id="24624" name="Group 79"/>
            <p:cNvGrpSpPr>
              <a:grpSpLocks/>
            </p:cNvGrpSpPr>
            <p:nvPr/>
          </p:nvGrpSpPr>
          <p:grpSpPr bwMode="auto">
            <a:xfrm>
              <a:off x="3936" y="3792"/>
              <a:ext cx="480" cy="480"/>
              <a:chOff x="768" y="1920"/>
              <a:chExt cx="480" cy="480"/>
            </a:xfrm>
          </p:grpSpPr>
          <p:sp>
            <p:nvSpPr>
              <p:cNvPr id="24676" name="Rectangle 80"/>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77" name="Text Box 81"/>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WI</a:t>
                </a:r>
                <a:br>
                  <a:rPr lang="en-US" sz="1400" b="1"/>
                </a:br>
                <a:r>
                  <a:rPr lang="en-US" sz="1000"/>
                  <a:t>DM</a:t>
                </a:r>
              </a:p>
            </p:txBody>
          </p:sp>
        </p:grpSp>
        <p:sp>
          <p:nvSpPr>
            <p:cNvPr id="24625" name="Text Box 82"/>
            <p:cNvSpPr txBox="1">
              <a:spLocks noChangeArrowheads="1"/>
            </p:cNvSpPr>
            <p:nvPr/>
          </p:nvSpPr>
          <p:spPr bwMode="auto">
            <a:xfrm>
              <a:off x="3360" y="3648"/>
              <a:ext cx="432" cy="154"/>
            </a:xfrm>
            <a:prstGeom prst="rect">
              <a:avLst/>
            </a:prstGeom>
            <a:noFill/>
            <a:ln w="9525">
              <a:noFill/>
              <a:miter lim="800000"/>
              <a:headEnd/>
              <a:tailEnd/>
            </a:ln>
          </p:spPr>
          <p:txBody>
            <a:bodyPr>
              <a:spAutoFit/>
            </a:bodyPr>
            <a:lstStyle/>
            <a:p>
              <a:pPr algn="ctr">
                <a:spcBef>
                  <a:spcPct val="50000"/>
                </a:spcBef>
              </a:pPr>
              <a:r>
                <a:rPr lang="en-US" sz="1000"/>
                <a:t>6/1/03</a:t>
              </a:r>
            </a:p>
          </p:txBody>
        </p:sp>
        <p:sp>
          <p:nvSpPr>
            <p:cNvPr id="24626" name="Line 83"/>
            <p:cNvSpPr>
              <a:spLocks noChangeShapeType="1"/>
            </p:cNvSpPr>
            <p:nvPr/>
          </p:nvSpPr>
          <p:spPr bwMode="auto">
            <a:xfrm>
              <a:off x="3648" y="4032"/>
              <a:ext cx="288" cy="0"/>
            </a:xfrm>
            <a:prstGeom prst="line">
              <a:avLst/>
            </a:prstGeom>
            <a:noFill/>
            <a:ln w="9525">
              <a:solidFill>
                <a:schemeClr val="tx1"/>
              </a:solidFill>
              <a:round/>
              <a:headEnd/>
              <a:tailEnd type="triangle" w="med" len="med"/>
            </a:ln>
          </p:spPr>
          <p:txBody>
            <a:bodyPr/>
            <a:lstStyle/>
            <a:p>
              <a:endParaRPr lang="en-US"/>
            </a:p>
          </p:txBody>
        </p:sp>
        <p:sp>
          <p:nvSpPr>
            <p:cNvPr id="24627" name="Text Box 84"/>
            <p:cNvSpPr txBox="1">
              <a:spLocks noChangeArrowheads="1"/>
            </p:cNvSpPr>
            <p:nvPr/>
          </p:nvSpPr>
          <p:spPr bwMode="auto">
            <a:xfrm>
              <a:off x="3600" y="3888"/>
              <a:ext cx="384" cy="154"/>
            </a:xfrm>
            <a:prstGeom prst="rect">
              <a:avLst/>
            </a:prstGeom>
            <a:noFill/>
            <a:ln w="9525">
              <a:noFill/>
              <a:miter lim="800000"/>
              <a:headEnd/>
              <a:tailEnd/>
            </a:ln>
          </p:spPr>
          <p:txBody>
            <a:bodyPr>
              <a:spAutoFit/>
            </a:bodyPr>
            <a:lstStyle/>
            <a:p>
              <a:pPr algn="ctr">
                <a:spcBef>
                  <a:spcPct val="50000"/>
                </a:spcBef>
              </a:pPr>
              <a:r>
                <a:rPr lang="en-US" sz="1000"/>
                <a:t>6/1/03</a:t>
              </a:r>
            </a:p>
          </p:txBody>
        </p:sp>
        <p:sp>
          <p:nvSpPr>
            <p:cNvPr id="24628" name="Text Box 85"/>
            <p:cNvSpPr txBox="1">
              <a:spLocks noChangeArrowheads="1"/>
            </p:cNvSpPr>
            <p:nvPr/>
          </p:nvSpPr>
          <p:spPr bwMode="auto">
            <a:xfrm>
              <a:off x="4464" y="2182"/>
              <a:ext cx="336" cy="218"/>
            </a:xfrm>
            <a:prstGeom prst="rect">
              <a:avLst/>
            </a:prstGeom>
            <a:solidFill>
              <a:srgbClr val="33CC33"/>
            </a:solidFill>
            <a:ln w="9525">
              <a:solidFill>
                <a:schemeClr val="tx1"/>
              </a:solidFill>
              <a:miter lim="800000"/>
              <a:headEnd/>
              <a:tailEnd/>
            </a:ln>
          </p:spPr>
          <p:txBody>
            <a:bodyPr>
              <a:spAutoFit/>
            </a:bodyPr>
            <a:lstStyle/>
            <a:p>
              <a:pPr algn="ctr">
                <a:spcBef>
                  <a:spcPct val="50000"/>
                </a:spcBef>
              </a:pPr>
              <a:r>
                <a:rPr lang="en-US" sz="800"/>
                <a:t>1 PDs traced</a:t>
              </a:r>
            </a:p>
          </p:txBody>
        </p:sp>
        <p:sp>
          <p:nvSpPr>
            <p:cNvPr id="24629" name="Line 86"/>
            <p:cNvSpPr>
              <a:spLocks noChangeShapeType="1"/>
            </p:cNvSpPr>
            <p:nvPr/>
          </p:nvSpPr>
          <p:spPr bwMode="auto">
            <a:xfrm flipH="1">
              <a:off x="1152" y="2448"/>
              <a:ext cx="336" cy="384"/>
            </a:xfrm>
            <a:prstGeom prst="line">
              <a:avLst/>
            </a:prstGeom>
            <a:noFill/>
            <a:ln w="9525">
              <a:solidFill>
                <a:schemeClr val="tx1"/>
              </a:solidFill>
              <a:round/>
              <a:headEnd/>
              <a:tailEnd type="triangle" w="med" len="med"/>
            </a:ln>
          </p:spPr>
          <p:txBody>
            <a:bodyPr/>
            <a:lstStyle/>
            <a:p>
              <a:endParaRPr lang="en-US"/>
            </a:p>
          </p:txBody>
        </p:sp>
        <p:grpSp>
          <p:nvGrpSpPr>
            <p:cNvPr id="24630" name="Group 87"/>
            <p:cNvGrpSpPr>
              <a:grpSpLocks/>
            </p:cNvGrpSpPr>
            <p:nvPr/>
          </p:nvGrpSpPr>
          <p:grpSpPr bwMode="auto">
            <a:xfrm>
              <a:off x="2868" y="3216"/>
              <a:ext cx="480" cy="480"/>
              <a:chOff x="768" y="1920"/>
              <a:chExt cx="480" cy="480"/>
            </a:xfrm>
          </p:grpSpPr>
          <p:sp>
            <p:nvSpPr>
              <p:cNvPr id="24674" name="Rectangle 88"/>
              <p:cNvSpPr>
                <a:spLocks noChangeArrowheads="1"/>
              </p:cNvSpPr>
              <p:nvPr/>
            </p:nvSpPr>
            <p:spPr bwMode="auto">
              <a:xfrm>
                <a:off x="768" y="1920"/>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75" name="Text Box 89"/>
              <p:cNvSpPr txBox="1">
                <a:spLocks noChangeArrowheads="1"/>
              </p:cNvSpPr>
              <p:nvPr/>
            </p:nvSpPr>
            <p:spPr bwMode="auto">
              <a:xfrm>
                <a:off x="768" y="2016"/>
                <a:ext cx="480" cy="288"/>
              </a:xfrm>
              <a:prstGeom prst="rect">
                <a:avLst/>
              </a:prstGeom>
              <a:noFill/>
              <a:ln w="9525">
                <a:noFill/>
                <a:miter lim="800000"/>
                <a:headEnd/>
                <a:tailEnd/>
              </a:ln>
            </p:spPr>
            <p:txBody>
              <a:bodyPr>
                <a:spAutoFit/>
              </a:bodyPr>
              <a:lstStyle/>
              <a:p>
                <a:pPr algn="ctr">
                  <a:spcBef>
                    <a:spcPct val="50000"/>
                  </a:spcBef>
                </a:pPr>
                <a:r>
                  <a:rPr lang="en-US" sz="1400" b="1"/>
                  <a:t>IL 2</a:t>
                </a:r>
                <a:br>
                  <a:rPr lang="en-US" sz="1400" b="1"/>
                </a:br>
                <a:r>
                  <a:rPr lang="en-US" sz="1000"/>
                  <a:t>DM</a:t>
                </a:r>
              </a:p>
            </p:txBody>
          </p:sp>
        </p:grpSp>
        <p:sp>
          <p:nvSpPr>
            <p:cNvPr id="24631" name="Text Box 90"/>
            <p:cNvSpPr txBox="1">
              <a:spLocks noChangeArrowheads="1"/>
            </p:cNvSpPr>
            <p:nvPr/>
          </p:nvSpPr>
          <p:spPr bwMode="auto">
            <a:xfrm>
              <a:off x="2976" y="3094"/>
              <a:ext cx="432" cy="154"/>
            </a:xfrm>
            <a:prstGeom prst="rect">
              <a:avLst/>
            </a:prstGeom>
            <a:noFill/>
            <a:ln w="9525">
              <a:noFill/>
              <a:miter lim="800000"/>
              <a:headEnd/>
              <a:tailEnd/>
            </a:ln>
          </p:spPr>
          <p:txBody>
            <a:bodyPr>
              <a:spAutoFit/>
            </a:bodyPr>
            <a:lstStyle/>
            <a:p>
              <a:pPr algn="ctr">
                <a:spcBef>
                  <a:spcPct val="50000"/>
                </a:spcBef>
              </a:pPr>
              <a:r>
                <a:rPr lang="en-US" sz="1000"/>
                <a:t>5/12/03</a:t>
              </a:r>
            </a:p>
          </p:txBody>
        </p:sp>
        <p:sp>
          <p:nvSpPr>
            <p:cNvPr id="24632" name="Line 91"/>
            <p:cNvSpPr>
              <a:spLocks noChangeShapeType="1"/>
            </p:cNvSpPr>
            <p:nvPr/>
          </p:nvSpPr>
          <p:spPr bwMode="auto">
            <a:xfrm>
              <a:off x="3012" y="2400"/>
              <a:ext cx="0" cy="816"/>
            </a:xfrm>
            <a:prstGeom prst="line">
              <a:avLst/>
            </a:prstGeom>
            <a:noFill/>
            <a:ln w="9525">
              <a:solidFill>
                <a:schemeClr val="tx1"/>
              </a:solidFill>
              <a:round/>
              <a:headEnd/>
              <a:tailEnd type="triangle" w="med" len="med"/>
            </a:ln>
          </p:spPr>
          <p:txBody>
            <a:bodyPr/>
            <a:lstStyle/>
            <a:p>
              <a:endParaRPr lang="en-US"/>
            </a:p>
          </p:txBody>
        </p:sp>
        <p:grpSp>
          <p:nvGrpSpPr>
            <p:cNvPr id="24633" name="Group 92"/>
            <p:cNvGrpSpPr>
              <a:grpSpLocks/>
            </p:cNvGrpSpPr>
            <p:nvPr/>
          </p:nvGrpSpPr>
          <p:grpSpPr bwMode="auto">
            <a:xfrm>
              <a:off x="3375" y="1584"/>
              <a:ext cx="480" cy="480"/>
              <a:chOff x="2208" y="624"/>
              <a:chExt cx="480" cy="480"/>
            </a:xfrm>
          </p:grpSpPr>
          <p:sp>
            <p:nvSpPr>
              <p:cNvPr id="24672" name="Rectangle 93"/>
              <p:cNvSpPr>
                <a:spLocks noChangeArrowheads="1"/>
              </p:cNvSpPr>
              <p:nvPr/>
            </p:nvSpPr>
            <p:spPr bwMode="auto">
              <a:xfrm>
                <a:off x="2208" y="624"/>
                <a:ext cx="480" cy="480"/>
              </a:xfrm>
              <a:prstGeom prst="rect">
                <a:avLst/>
              </a:prstGeom>
              <a:solidFill>
                <a:srgbClr val="6BC7FF"/>
              </a:solidFill>
              <a:ln w="9525">
                <a:solidFill>
                  <a:schemeClr val="tx1"/>
                </a:solidFill>
                <a:miter lim="800000"/>
                <a:headEnd/>
                <a:tailEnd/>
              </a:ln>
            </p:spPr>
            <p:txBody>
              <a:bodyPr wrap="none" anchor="ctr"/>
              <a:lstStyle/>
              <a:p>
                <a:pPr eaLnBrk="0" hangingPunct="0"/>
                <a:endParaRPr lang="en-US"/>
              </a:p>
            </p:txBody>
          </p:sp>
          <p:sp>
            <p:nvSpPr>
              <p:cNvPr id="24673" name="Text Box 94"/>
              <p:cNvSpPr txBox="1">
                <a:spLocks noChangeArrowheads="1"/>
              </p:cNvSpPr>
              <p:nvPr/>
            </p:nvSpPr>
            <p:spPr bwMode="auto">
              <a:xfrm>
                <a:off x="2208" y="672"/>
                <a:ext cx="480" cy="288"/>
              </a:xfrm>
              <a:prstGeom prst="rect">
                <a:avLst/>
              </a:prstGeom>
              <a:noFill/>
              <a:ln w="9525">
                <a:noFill/>
                <a:miter lim="800000"/>
                <a:headEnd/>
                <a:tailEnd/>
              </a:ln>
            </p:spPr>
            <p:txBody>
              <a:bodyPr>
                <a:spAutoFit/>
              </a:bodyPr>
              <a:lstStyle/>
              <a:p>
                <a:pPr algn="ctr">
                  <a:spcBef>
                    <a:spcPct val="50000"/>
                  </a:spcBef>
                </a:pPr>
                <a:r>
                  <a:rPr lang="en-US" sz="1400" b="1"/>
                  <a:t>IL 1</a:t>
                </a:r>
                <a:r>
                  <a:rPr lang="en-US" sz="1400" b="1" baseline="30000">
                    <a:cs typeface="Arial" pitchFamily="34" charset="0"/>
                  </a:rPr>
                  <a:t>§</a:t>
                </a:r>
                <a:r>
                  <a:rPr lang="en-US" sz="1400" b="1" baseline="30000"/>
                  <a:t/>
                </a:r>
                <a:br>
                  <a:rPr lang="en-US" sz="1400" b="1" baseline="30000"/>
                </a:br>
                <a:r>
                  <a:rPr lang="en-US" sz="1000"/>
                  <a:t>GR, DM</a:t>
                </a:r>
              </a:p>
            </p:txBody>
          </p:sp>
        </p:grpSp>
        <p:grpSp>
          <p:nvGrpSpPr>
            <p:cNvPr id="24634" name="Group 95"/>
            <p:cNvGrpSpPr>
              <a:grpSpLocks/>
            </p:cNvGrpSpPr>
            <p:nvPr/>
          </p:nvGrpSpPr>
          <p:grpSpPr bwMode="auto">
            <a:xfrm>
              <a:off x="3183" y="2054"/>
              <a:ext cx="960" cy="250"/>
              <a:chOff x="3328" y="2016"/>
              <a:chExt cx="960" cy="250"/>
            </a:xfrm>
          </p:grpSpPr>
          <p:sp>
            <p:nvSpPr>
              <p:cNvPr id="24670" name="Rectangle 96"/>
              <p:cNvSpPr>
                <a:spLocks noChangeArrowheads="1"/>
              </p:cNvSpPr>
              <p:nvPr/>
            </p:nvSpPr>
            <p:spPr bwMode="auto">
              <a:xfrm>
                <a:off x="3360" y="2016"/>
                <a:ext cx="864" cy="240"/>
              </a:xfrm>
              <a:prstGeom prst="rect">
                <a:avLst/>
              </a:prstGeom>
              <a:solidFill>
                <a:srgbClr val="33CC33"/>
              </a:solidFill>
              <a:ln w="9525">
                <a:solidFill>
                  <a:schemeClr val="tx1"/>
                </a:solidFill>
                <a:miter lim="800000"/>
                <a:headEnd/>
                <a:tailEnd/>
              </a:ln>
            </p:spPr>
            <p:txBody>
              <a:bodyPr wrap="none" anchor="ctr"/>
              <a:lstStyle/>
              <a:p>
                <a:pPr eaLnBrk="0" hangingPunct="0"/>
                <a:endParaRPr lang="en-US"/>
              </a:p>
            </p:txBody>
          </p:sp>
          <p:sp>
            <p:nvSpPr>
              <p:cNvPr id="24671" name="Text Box 97"/>
              <p:cNvSpPr txBox="1">
                <a:spLocks noChangeArrowheads="1"/>
              </p:cNvSpPr>
              <p:nvPr/>
            </p:nvSpPr>
            <p:spPr bwMode="auto">
              <a:xfrm>
                <a:off x="3328" y="2016"/>
                <a:ext cx="960" cy="250"/>
              </a:xfrm>
              <a:prstGeom prst="rect">
                <a:avLst/>
              </a:prstGeom>
              <a:noFill/>
              <a:ln w="9525">
                <a:noFill/>
                <a:miter lim="800000"/>
                <a:headEnd/>
                <a:tailEnd/>
              </a:ln>
            </p:spPr>
            <p:txBody>
              <a:bodyPr>
                <a:spAutoFit/>
              </a:bodyPr>
              <a:lstStyle/>
              <a:p>
                <a:pPr algn="ctr">
                  <a:spcBef>
                    <a:spcPct val="50000"/>
                  </a:spcBef>
                </a:pPr>
                <a:r>
                  <a:rPr lang="en-US" sz="1000"/>
                  <a:t>200 prairie dogs (PDs) </a:t>
                </a:r>
                <a:br>
                  <a:rPr lang="en-US" sz="1000"/>
                </a:br>
                <a:r>
                  <a:rPr lang="en-US" sz="1000"/>
                  <a:t>in existing inventory</a:t>
                </a:r>
              </a:p>
            </p:txBody>
          </p:sp>
        </p:grpSp>
        <p:grpSp>
          <p:nvGrpSpPr>
            <p:cNvPr id="24635" name="Group 98"/>
            <p:cNvGrpSpPr>
              <a:grpSpLocks/>
            </p:cNvGrpSpPr>
            <p:nvPr/>
          </p:nvGrpSpPr>
          <p:grpSpPr bwMode="auto">
            <a:xfrm>
              <a:off x="3659" y="2858"/>
              <a:ext cx="489" cy="489"/>
              <a:chOff x="3763" y="2871"/>
              <a:chExt cx="489" cy="489"/>
            </a:xfrm>
          </p:grpSpPr>
          <p:sp>
            <p:nvSpPr>
              <p:cNvPr id="24668" name="AutoShape 99"/>
              <p:cNvSpPr>
                <a:spLocks noChangeArrowheads="1"/>
              </p:cNvSpPr>
              <p:nvPr/>
            </p:nvSpPr>
            <p:spPr bwMode="auto">
              <a:xfrm>
                <a:off x="3763" y="2871"/>
                <a:ext cx="489" cy="489"/>
              </a:xfrm>
              <a:prstGeom prst="octagon">
                <a:avLst>
                  <a:gd name="adj" fmla="val 29287"/>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4669" name="Text Box 100"/>
              <p:cNvSpPr txBox="1">
                <a:spLocks noChangeArrowheads="1"/>
              </p:cNvSpPr>
              <p:nvPr/>
            </p:nvSpPr>
            <p:spPr bwMode="auto">
              <a:xfrm>
                <a:off x="3792" y="2952"/>
                <a:ext cx="432" cy="327"/>
              </a:xfrm>
              <a:prstGeom prst="rect">
                <a:avLst/>
              </a:prstGeom>
              <a:noFill/>
              <a:ln w="9525">
                <a:noFill/>
                <a:miter lim="800000"/>
                <a:headEnd/>
                <a:tailEnd/>
              </a:ln>
            </p:spPr>
            <p:txBody>
              <a:bodyPr>
                <a:spAutoFit/>
              </a:bodyPr>
              <a:lstStyle/>
              <a:p>
                <a:pPr algn="ctr">
                  <a:spcBef>
                    <a:spcPct val="50000"/>
                  </a:spcBef>
                </a:pPr>
                <a:r>
                  <a:rPr lang="en-US" sz="1200" b="1"/>
                  <a:t>MI</a:t>
                </a:r>
                <a:r>
                  <a:rPr lang="en-US" sz="1200"/>
                  <a:t/>
                </a:r>
                <a:br>
                  <a:rPr lang="en-US" sz="1200"/>
                </a:br>
                <a:r>
                  <a:rPr lang="en-US" sz="800"/>
                  <a:t>No human cases</a:t>
                </a:r>
              </a:p>
            </p:txBody>
          </p:sp>
        </p:grpSp>
        <p:grpSp>
          <p:nvGrpSpPr>
            <p:cNvPr id="24636" name="Group 101"/>
            <p:cNvGrpSpPr>
              <a:grpSpLocks/>
            </p:cNvGrpSpPr>
            <p:nvPr/>
          </p:nvGrpSpPr>
          <p:grpSpPr bwMode="auto">
            <a:xfrm>
              <a:off x="4282" y="2631"/>
              <a:ext cx="489" cy="489"/>
              <a:chOff x="4320" y="2544"/>
              <a:chExt cx="489" cy="489"/>
            </a:xfrm>
          </p:grpSpPr>
          <p:sp>
            <p:nvSpPr>
              <p:cNvPr id="24666" name="AutoShape 102"/>
              <p:cNvSpPr>
                <a:spLocks noChangeArrowheads="1"/>
              </p:cNvSpPr>
              <p:nvPr/>
            </p:nvSpPr>
            <p:spPr bwMode="auto">
              <a:xfrm>
                <a:off x="4320" y="2544"/>
                <a:ext cx="489" cy="489"/>
              </a:xfrm>
              <a:prstGeom prst="octagon">
                <a:avLst>
                  <a:gd name="adj" fmla="val 29287"/>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4667" name="Text Box 103"/>
              <p:cNvSpPr txBox="1">
                <a:spLocks noChangeArrowheads="1"/>
              </p:cNvSpPr>
              <p:nvPr/>
            </p:nvSpPr>
            <p:spPr bwMode="auto">
              <a:xfrm>
                <a:off x="4348" y="2625"/>
                <a:ext cx="432" cy="327"/>
              </a:xfrm>
              <a:prstGeom prst="rect">
                <a:avLst/>
              </a:prstGeom>
              <a:noFill/>
              <a:ln w="9525">
                <a:noFill/>
                <a:miter lim="800000"/>
                <a:headEnd/>
                <a:tailEnd/>
              </a:ln>
            </p:spPr>
            <p:txBody>
              <a:bodyPr>
                <a:spAutoFit/>
              </a:bodyPr>
              <a:lstStyle/>
              <a:p>
                <a:pPr algn="ctr">
                  <a:spcBef>
                    <a:spcPct val="50000"/>
                  </a:spcBef>
                </a:pPr>
                <a:r>
                  <a:rPr lang="en-US" sz="1200" b="1"/>
                  <a:t>SC</a:t>
                </a:r>
                <a:r>
                  <a:rPr lang="en-US" sz="1200"/>
                  <a:t/>
                </a:r>
                <a:br>
                  <a:rPr lang="en-US" sz="1200"/>
                </a:br>
                <a:r>
                  <a:rPr lang="en-US" sz="800"/>
                  <a:t>No human cases</a:t>
                </a:r>
              </a:p>
            </p:txBody>
          </p:sp>
        </p:grpSp>
        <p:grpSp>
          <p:nvGrpSpPr>
            <p:cNvPr id="24637" name="Group 104"/>
            <p:cNvGrpSpPr>
              <a:grpSpLocks/>
            </p:cNvGrpSpPr>
            <p:nvPr/>
          </p:nvGrpSpPr>
          <p:grpSpPr bwMode="auto">
            <a:xfrm>
              <a:off x="4752" y="2151"/>
              <a:ext cx="1008" cy="1017"/>
              <a:chOff x="4752" y="2103"/>
              <a:chExt cx="1008" cy="1017"/>
            </a:xfrm>
          </p:grpSpPr>
          <p:grpSp>
            <p:nvGrpSpPr>
              <p:cNvPr id="24659" name="Group 105"/>
              <p:cNvGrpSpPr>
                <a:grpSpLocks/>
              </p:cNvGrpSpPr>
              <p:nvPr/>
            </p:nvGrpSpPr>
            <p:grpSpPr bwMode="auto">
              <a:xfrm>
                <a:off x="4752" y="2103"/>
                <a:ext cx="576" cy="489"/>
                <a:chOff x="4752" y="2103"/>
                <a:chExt cx="576" cy="489"/>
              </a:xfrm>
            </p:grpSpPr>
            <p:sp>
              <p:nvSpPr>
                <p:cNvPr id="24664" name="AutoShape 106"/>
                <p:cNvSpPr>
                  <a:spLocks noChangeArrowheads="1"/>
                </p:cNvSpPr>
                <p:nvPr/>
              </p:nvSpPr>
              <p:spPr bwMode="auto">
                <a:xfrm>
                  <a:off x="4795" y="2103"/>
                  <a:ext cx="489" cy="489"/>
                </a:xfrm>
                <a:prstGeom prst="octagon">
                  <a:avLst>
                    <a:gd name="adj" fmla="val 29287"/>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4665" name="Text Box 107"/>
                <p:cNvSpPr txBox="1">
                  <a:spLocks noChangeArrowheads="1"/>
                </p:cNvSpPr>
                <p:nvPr/>
              </p:nvSpPr>
              <p:spPr bwMode="auto">
                <a:xfrm>
                  <a:off x="4752" y="2184"/>
                  <a:ext cx="576" cy="327"/>
                </a:xfrm>
                <a:prstGeom prst="rect">
                  <a:avLst/>
                </a:prstGeom>
                <a:noFill/>
                <a:ln w="9525">
                  <a:noFill/>
                  <a:miter lim="800000"/>
                  <a:headEnd/>
                  <a:tailEnd/>
                </a:ln>
              </p:spPr>
              <p:txBody>
                <a:bodyPr>
                  <a:spAutoFit/>
                </a:bodyPr>
                <a:lstStyle/>
                <a:p>
                  <a:pPr algn="ctr">
                    <a:spcBef>
                      <a:spcPct val="50000"/>
                    </a:spcBef>
                  </a:pPr>
                  <a:r>
                    <a:rPr lang="en-US" sz="1200" b="1"/>
                    <a:t>MO</a:t>
                  </a:r>
                  <a:r>
                    <a:rPr lang="en-US" sz="1200"/>
                    <a:t/>
                  </a:r>
                  <a:br>
                    <a:rPr lang="en-US" sz="1200"/>
                  </a:br>
                  <a:r>
                    <a:rPr lang="en-US" sz="800"/>
                    <a:t> Human cases:</a:t>
                  </a:r>
                  <a:br>
                    <a:rPr lang="en-US" sz="800"/>
                  </a:br>
                  <a:r>
                    <a:rPr lang="en-US" sz="800"/>
                    <a:t>2 confirmed</a:t>
                  </a:r>
                </a:p>
              </p:txBody>
            </p:sp>
          </p:grpSp>
          <p:grpSp>
            <p:nvGrpSpPr>
              <p:cNvPr id="24660" name="Group 108"/>
              <p:cNvGrpSpPr>
                <a:grpSpLocks/>
              </p:cNvGrpSpPr>
              <p:nvPr/>
            </p:nvGrpSpPr>
            <p:grpSpPr bwMode="auto">
              <a:xfrm>
                <a:off x="5184" y="2631"/>
                <a:ext cx="576" cy="489"/>
                <a:chOff x="5184" y="2631"/>
                <a:chExt cx="576" cy="489"/>
              </a:xfrm>
            </p:grpSpPr>
            <p:sp>
              <p:nvSpPr>
                <p:cNvPr id="24662" name="AutoShape 109"/>
                <p:cNvSpPr>
                  <a:spLocks noChangeArrowheads="1"/>
                </p:cNvSpPr>
                <p:nvPr/>
              </p:nvSpPr>
              <p:spPr bwMode="auto">
                <a:xfrm>
                  <a:off x="5227" y="2631"/>
                  <a:ext cx="489" cy="489"/>
                </a:xfrm>
                <a:prstGeom prst="octagon">
                  <a:avLst>
                    <a:gd name="adj" fmla="val 29287"/>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4663" name="Text Box 110"/>
                <p:cNvSpPr txBox="1">
                  <a:spLocks noChangeArrowheads="1"/>
                </p:cNvSpPr>
                <p:nvPr/>
              </p:nvSpPr>
              <p:spPr bwMode="auto">
                <a:xfrm>
                  <a:off x="5184" y="2712"/>
                  <a:ext cx="576" cy="327"/>
                </a:xfrm>
                <a:prstGeom prst="rect">
                  <a:avLst/>
                </a:prstGeom>
                <a:noFill/>
                <a:ln w="9525">
                  <a:noFill/>
                  <a:miter lim="800000"/>
                  <a:headEnd/>
                  <a:tailEnd/>
                </a:ln>
              </p:spPr>
              <p:txBody>
                <a:bodyPr>
                  <a:spAutoFit/>
                </a:bodyPr>
                <a:lstStyle/>
                <a:p>
                  <a:pPr algn="ctr">
                    <a:spcBef>
                      <a:spcPct val="50000"/>
                    </a:spcBef>
                  </a:pPr>
                  <a:r>
                    <a:rPr lang="en-US" sz="1200" b="1"/>
                    <a:t>KS</a:t>
                  </a:r>
                  <a:r>
                    <a:rPr lang="en-US" sz="1200"/>
                    <a:t/>
                  </a:r>
                  <a:br>
                    <a:rPr lang="en-US" sz="1200"/>
                  </a:br>
                  <a:r>
                    <a:rPr lang="en-US" sz="800"/>
                    <a:t> Human cases:</a:t>
                  </a:r>
                  <a:br>
                    <a:rPr lang="en-US" sz="800"/>
                  </a:br>
                  <a:r>
                    <a:rPr lang="en-US" sz="800"/>
                    <a:t>1 confirmed</a:t>
                  </a:r>
                </a:p>
              </p:txBody>
            </p:sp>
          </p:grpSp>
          <p:sp>
            <p:nvSpPr>
              <p:cNvPr id="24661" name="Line 111"/>
              <p:cNvSpPr>
                <a:spLocks noChangeShapeType="1"/>
              </p:cNvSpPr>
              <p:nvPr/>
            </p:nvSpPr>
            <p:spPr bwMode="auto">
              <a:xfrm>
                <a:off x="5173" y="2533"/>
                <a:ext cx="155" cy="155"/>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24638" name="Group 112"/>
            <p:cNvGrpSpPr>
              <a:grpSpLocks/>
            </p:cNvGrpSpPr>
            <p:nvPr/>
          </p:nvGrpSpPr>
          <p:grpSpPr bwMode="auto">
            <a:xfrm>
              <a:off x="4752" y="1440"/>
              <a:ext cx="576" cy="489"/>
              <a:chOff x="4848" y="1488"/>
              <a:chExt cx="576" cy="489"/>
            </a:xfrm>
          </p:grpSpPr>
          <p:sp>
            <p:nvSpPr>
              <p:cNvPr id="24657" name="AutoShape 113"/>
              <p:cNvSpPr>
                <a:spLocks noChangeArrowheads="1"/>
              </p:cNvSpPr>
              <p:nvPr/>
            </p:nvSpPr>
            <p:spPr bwMode="auto">
              <a:xfrm>
                <a:off x="4891" y="1488"/>
                <a:ext cx="489" cy="489"/>
              </a:xfrm>
              <a:prstGeom prst="octagon">
                <a:avLst>
                  <a:gd name="adj" fmla="val 29287"/>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4658" name="Text Box 114"/>
              <p:cNvSpPr txBox="1">
                <a:spLocks noChangeArrowheads="1"/>
              </p:cNvSpPr>
              <p:nvPr/>
            </p:nvSpPr>
            <p:spPr bwMode="auto">
              <a:xfrm>
                <a:off x="4848" y="1492"/>
                <a:ext cx="576" cy="481"/>
              </a:xfrm>
              <a:prstGeom prst="rect">
                <a:avLst/>
              </a:prstGeom>
              <a:noFill/>
              <a:ln w="9525">
                <a:noFill/>
                <a:miter lim="800000"/>
                <a:headEnd/>
                <a:tailEnd/>
              </a:ln>
            </p:spPr>
            <p:txBody>
              <a:bodyPr>
                <a:spAutoFit/>
              </a:bodyPr>
              <a:lstStyle/>
              <a:p>
                <a:pPr algn="ctr">
                  <a:spcBef>
                    <a:spcPct val="50000"/>
                  </a:spcBef>
                </a:pPr>
                <a:r>
                  <a:rPr lang="en-US" sz="1200" b="1"/>
                  <a:t>IN</a:t>
                </a:r>
                <a:r>
                  <a:rPr lang="en-US" sz="1200"/>
                  <a:t/>
                </a:r>
                <a:br>
                  <a:rPr lang="en-US" sz="1200"/>
                </a:br>
                <a:r>
                  <a:rPr lang="en-US" sz="800"/>
                  <a:t> Human cases:</a:t>
                </a:r>
                <a:br>
                  <a:rPr lang="en-US" sz="800"/>
                </a:br>
                <a:r>
                  <a:rPr lang="en-US" sz="800"/>
                  <a:t>7 confirmed</a:t>
                </a:r>
                <a:br>
                  <a:rPr lang="en-US" sz="800"/>
                </a:br>
                <a:r>
                  <a:rPr lang="en-US" sz="800"/>
                  <a:t>9 probable/</a:t>
                </a:r>
                <a:br>
                  <a:rPr lang="en-US" sz="800"/>
                </a:br>
                <a:r>
                  <a:rPr lang="en-US" sz="800"/>
                  <a:t>suspect</a:t>
                </a:r>
              </a:p>
            </p:txBody>
          </p:sp>
        </p:grpSp>
        <p:grpSp>
          <p:nvGrpSpPr>
            <p:cNvPr id="24639" name="Group 115"/>
            <p:cNvGrpSpPr>
              <a:grpSpLocks/>
            </p:cNvGrpSpPr>
            <p:nvPr/>
          </p:nvGrpSpPr>
          <p:grpSpPr bwMode="auto">
            <a:xfrm>
              <a:off x="4239" y="951"/>
              <a:ext cx="576" cy="489"/>
              <a:chOff x="4416" y="1047"/>
              <a:chExt cx="576" cy="489"/>
            </a:xfrm>
          </p:grpSpPr>
          <p:sp>
            <p:nvSpPr>
              <p:cNvPr id="24655" name="AutoShape 116"/>
              <p:cNvSpPr>
                <a:spLocks noChangeArrowheads="1"/>
              </p:cNvSpPr>
              <p:nvPr/>
            </p:nvSpPr>
            <p:spPr bwMode="auto">
              <a:xfrm>
                <a:off x="4460" y="1047"/>
                <a:ext cx="489" cy="489"/>
              </a:xfrm>
              <a:prstGeom prst="octagon">
                <a:avLst>
                  <a:gd name="adj" fmla="val 29287"/>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4656" name="Text Box 117"/>
              <p:cNvSpPr txBox="1">
                <a:spLocks noChangeArrowheads="1"/>
              </p:cNvSpPr>
              <p:nvPr/>
            </p:nvSpPr>
            <p:spPr bwMode="auto">
              <a:xfrm>
                <a:off x="4416" y="1051"/>
                <a:ext cx="576" cy="481"/>
              </a:xfrm>
              <a:prstGeom prst="rect">
                <a:avLst/>
              </a:prstGeom>
              <a:noFill/>
              <a:ln w="9525">
                <a:noFill/>
                <a:miter lim="800000"/>
                <a:headEnd/>
                <a:tailEnd/>
              </a:ln>
            </p:spPr>
            <p:txBody>
              <a:bodyPr>
                <a:spAutoFit/>
              </a:bodyPr>
              <a:lstStyle/>
              <a:p>
                <a:pPr algn="ctr">
                  <a:spcBef>
                    <a:spcPct val="50000"/>
                  </a:spcBef>
                </a:pPr>
                <a:r>
                  <a:rPr lang="en-US" sz="1200" b="1"/>
                  <a:t>IL</a:t>
                </a:r>
                <a:r>
                  <a:rPr lang="en-US" sz="1200" b="1" baseline="30000">
                    <a:cs typeface="Arial" pitchFamily="34" charset="0"/>
                  </a:rPr>
                  <a:t>‡</a:t>
                </a:r>
                <a:r>
                  <a:rPr lang="en-US" sz="1200" baseline="30000"/>
                  <a:t/>
                </a:r>
                <a:br>
                  <a:rPr lang="en-US" sz="1200" baseline="30000"/>
                </a:br>
                <a:r>
                  <a:rPr lang="en-US" sz="800"/>
                  <a:t> Human cases:</a:t>
                </a:r>
                <a:br>
                  <a:rPr lang="en-US" sz="800"/>
                </a:br>
                <a:r>
                  <a:rPr lang="en-US" sz="800"/>
                  <a:t>8 confirmed</a:t>
                </a:r>
                <a:br>
                  <a:rPr lang="en-US" sz="800"/>
                </a:br>
                <a:r>
                  <a:rPr lang="en-US" sz="800"/>
                  <a:t>4 probable/</a:t>
                </a:r>
                <a:br>
                  <a:rPr lang="en-US" sz="800"/>
                </a:br>
                <a:r>
                  <a:rPr lang="en-US" sz="800"/>
                  <a:t>suspect</a:t>
                </a:r>
              </a:p>
            </p:txBody>
          </p:sp>
        </p:grpSp>
        <p:grpSp>
          <p:nvGrpSpPr>
            <p:cNvPr id="24640" name="Group 118"/>
            <p:cNvGrpSpPr>
              <a:grpSpLocks/>
            </p:cNvGrpSpPr>
            <p:nvPr/>
          </p:nvGrpSpPr>
          <p:grpSpPr bwMode="auto">
            <a:xfrm>
              <a:off x="3615" y="672"/>
              <a:ext cx="576" cy="489"/>
              <a:chOff x="3648" y="720"/>
              <a:chExt cx="576" cy="489"/>
            </a:xfrm>
          </p:grpSpPr>
          <p:sp>
            <p:nvSpPr>
              <p:cNvPr id="24653" name="AutoShape 119"/>
              <p:cNvSpPr>
                <a:spLocks noChangeArrowheads="1"/>
              </p:cNvSpPr>
              <p:nvPr/>
            </p:nvSpPr>
            <p:spPr bwMode="auto">
              <a:xfrm>
                <a:off x="3692" y="720"/>
                <a:ext cx="489" cy="489"/>
              </a:xfrm>
              <a:prstGeom prst="octagon">
                <a:avLst>
                  <a:gd name="adj" fmla="val 29287"/>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4654" name="Text Box 120"/>
              <p:cNvSpPr txBox="1">
                <a:spLocks noChangeArrowheads="1"/>
              </p:cNvSpPr>
              <p:nvPr/>
            </p:nvSpPr>
            <p:spPr bwMode="auto">
              <a:xfrm>
                <a:off x="3648" y="724"/>
                <a:ext cx="576" cy="481"/>
              </a:xfrm>
              <a:prstGeom prst="rect">
                <a:avLst/>
              </a:prstGeom>
              <a:noFill/>
              <a:ln w="9525">
                <a:noFill/>
                <a:miter lim="800000"/>
                <a:headEnd/>
                <a:tailEnd/>
              </a:ln>
            </p:spPr>
            <p:txBody>
              <a:bodyPr>
                <a:spAutoFit/>
              </a:bodyPr>
              <a:lstStyle/>
              <a:p>
                <a:pPr algn="ctr">
                  <a:spcBef>
                    <a:spcPct val="50000"/>
                  </a:spcBef>
                </a:pPr>
                <a:r>
                  <a:rPr lang="en-US" sz="1200" b="1"/>
                  <a:t>WI</a:t>
                </a:r>
                <a:r>
                  <a:rPr lang="en-US" sz="1200" baseline="30000"/>
                  <a:t/>
                </a:r>
                <a:br>
                  <a:rPr lang="en-US" sz="1200" baseline="30000"/>
                </a:br>
                <a:r>
                  <a:rPr lang="en-US" sz="800"/>
                  <a:t> Human cases:</a:t>
                </a:r>
                <a:br>
                  <a:rPr lang="en-US" sz="800"/>
                </a:br>
                <a:r>
                  <a:rPr lang="en-US" sz="800"/>
                  <a:t>17 confirmed</a:t>
                </a:r>
                <a:br>
                  <a:rPr lang="en-US" sz="800"/>
                </a:br>
                <a:r>
                  <a:rPr lang="en-US" sz="800"/>
                  <a:t>22 probable/</a:t>
                </a:r>
                <a:br>
                  <a:rPr lang="en-US" sz="800"/>
                </a:br>
                <a:r>
                  <a:rPr lang="en-US" sz="800"/>
                  <a:t>suspect</a:t>
                </a:r>
              </a:p>
            </p:txBody>
          </p:sp>
        </p:grpSp>
        <p:sp>
          <p:nvSpPr>
            <p:cNvPr id="24641" name="Text Box 121"/>
            <p:cNvSpPr txBox="1">
              <a:spLocks noChangeArrowheads="1"/>
            </p:cNvSpPr>
            <p:nvPr/>
          </p:nvSpPr>
          <p:spPr bwMode="auto">
            <a:xfrm>
              <a:off x="4191" y="2439"/>
              <a:ext cx="336" cy="218"/>
            </a:xfrm>
            <a:prstGeom prst="rect">
              <a:avLst/>
            </a:prstGeom>
            <a:solidFill>
              <a:srgbClr val="33CC33"/>
            </a:solidFill>
            <a:ln w="9525">
              <a:solidFill>
                <a:schemeClr val="tx1"/>
              </a:solidFill>
              <a:miter lim="800000"/>
              <a:headEnd/>
              <a:tailEnd/>
            </a:ln>
          </p:spPr>
          <p:txBody>
            <a:bodyPr>
              <a:spAutoFit/>
            </a:bodyPr>
            <a:lstStyle/>
            <a:p>
              <a:pPr algn="ctr">
                <a:spcBef>
                  <a:spcPct val="50000"/>
                </a:spcBef>
              </a:pPr>
              <a:r>
                <a:rPr lang="en-US" sz="800"/>
                <a:t>1 PD traced</a:t>
              </a:r>
            </a:p>
          </p:txBody>
        </p:sp>
        <p:sp>
          <p:nvSpPr>
            <p:cNvPr id="24642" name="Text Box 122"/>
            <p:cNvSpPr txBox="1">
              <a:spLocks noChangeArrowheads="1"/>
            </p:cNvSpPr>
            <p:nvPr/>
          </p:nvSpPr>
          <p:spPr bwMode="auto">
            <a:xfrm>
              <a:off x="3735" y="2640"/>
              <a:ext cx="336" cy="218"/>
            </a:xfrm>
            <a:prstGeom prst="rect">
              <a:avLst/>
            </a:prstGeom>
            <a:solidFill>
              <a:srgbClr val="33CC33"/>
            </a:solidFill>
            <a:ln w="9525">
              <a:solidFill>
                <a:schemeClr val="tx1"/>
              </a:solidFill>
              <a:miter lim="800000"/>
              <a:headEnd/>
              <a:tailEnd/>
            </a:ln>
          </p:spPr>
          <p:txBody>
            <a:bodyPr>
              <a:spAutoFit/>
            </a:bodyPr>
            <a:lstStyle/>
            <a:p>
              <a:pPr algn="ctr">
                <a:spcBef>
                  <a:spcPct val="50000"/>
                </a:spcBef>
              </a:pPr>
              <a:r>
                <a:rPr lang="en-US" sz="800"/>
                <a:t>11 PDs traced</a:t>
              </a:r>
            </a:p>
          </p:txBody>
        </p:sp>
        <p:sp>
          <p:nvSpPr>
            <p:cNvPr id="24643" name="Text Box 123"/>
            <p:cNvSpPr txBox="1">
              <a:spLocks noChangeArrowheads="1"/>
            </p:cNvSpPr>
            <p:nvPr/>
          </p:nvSpPr>
          <p:spPr bwMode="auto">
            <a:xfrm>
              <a:off x="4479" y="1702"/>
              <a:ext cx="336" cy="218"/>
            </a:xfrm>
            <a:prstGeom prst="rect">
              <a:avLst/>
            </a:prstGeom>
            <a:solidFill>
              <a:srgbClr val="33CC33"/>
            </a:solidFill>
            <a:ln w="9525">
              <a:solidFill>
                <a:schemeClr val="tx1"/>
              </a:solidFill>
              <a:miter lim="800000"/>
              <a:headEnd/>
              <a:tailEnd/>
            </a:ln>
          </p:spPr>
          <p:txBody>
            <a:bodyPr>
              <a:spAutoFit/>
            </a:bodyPr>
            <a:lstStyle/>
            <a:p>
              <a:pPr algn="ctr">
                <a:spcBef>
                  <a:spcPct val="50000"/>
                </a:spcBef>
              </a:pPr>
              <a:r>
                <a:rPr lang="en-US" sz="800"/>
                <a:t>24 PDs traced</a:t>
              </a:r>
            </a:p>
          </p:txBody>
        </p:sp>
        <p:sp>
          <p:nvSpPr>
            <p:cNvPr id="24644" name="Text Box 124"/>
            <p:cNvSpPr txBox="1">
              <a:spLocks noChangeArrowheads="1"/>
            </p:cNvSpPr>
            <p:nvPr/>
          </p:nvSpPr>
          <p:spPr bwMode="auto">
            <a:xfrm>
              <a:off x="4191" y="1411"/>
              <a:ext cx="336" cy="218"/>
            </a:xfrm>
            <a:prstGeom prst="rect">
              <a:avLst/>
            </a:prstGeom>
            <a:solidFill>
              <a:srgbClr val="33CC33"/>
            </a:solidFill>
            <a:ln w="9525">
              <a:solidFill>
                <a:schemeClr val="tx1"/>
              </a:solidFill>
              <a:miter lim="800000"/>
              <a:headEnd/>
              <a:tailEnd/>
            </a:ln>
          </p:spPr>
          <p:txBody>
            <a:bodyPr>
              <a:spAutoFit/>
            </a:bodyPr>
            <a:lstStyle/>
            <a:p>
              <a:pPr algn="ctr">
                <a:spcBef>
                  <a:spcPct val="50000"/>
                </a:spcBef>
              </a:pPr>
              <a:r>
                <a:rPr lang="en-US" sz="800"/>
                <a:t>14 PDs traced</a:t>
              </a:r>
            </a:p>
          </p:txBody>
        </p:sp>
        <p:sp>
          <p:nvSpPr>
            <p:cNvPr id="24645" name="Text Box 125"/>
            <p:cNvSpPr txBox="1">
              <a:spLocks noChangeArrowheads="1"/>
            </p:cNvSpPr>
            <p:nvPr/>
          </p:nvSpPr>
          <p:spPr bwMode="auto">
            <a:xfrm>
              <a:off x="3735" y="1152"/>
              <a:ext cx="336" cy="218"/>
            </a:xfrm>
            <a:prstGeom prst="rect">
              <a:avLst/>
            </a:prstGeom>
            <a:solidFill>
              <a:srgbClr val="33CC33"/>
            </a:solidFill>
            <a:ln w="9525">
              <a:solidFill>
                <a:schemeClr val="tx1"/>
              </a:solidFill>
              <a:miter lim="800000"/>
              <a:headEnd/>
              <a:tailEnd/>
            </a:ln>
          </p:spPr>
          <p:txBody>
            <a:bodyPr>
              <a:spAutoFit/>
            </a:bodyPr>
            <a:lstStyle/>
            <a:p>
              <a:pPr algn="ctr">
                <a:spcBef>
                  <a:spcPct val="50000"/>
                </a:spcBef>
              </a:pPr>
              <a:r>
                <a:rPr lang="en-US" sz="800"/>
                <a:t>42 PDs traced</a:t>
              </a:r>
            </a:p>
          </p:txBody>
        </p:sp>
        <p:sp>
          <p:nvSpPr>
            <p:cNvPr id="24646" name="Line 126"/>
            <p:cNvSpPr>
              <a:spLocks noChangeShapeType="1"/>
            </p:cNvSpPr>
            <p:nvPr/>
          </p:nvSpPr>
          <p:spPr bwMode="auto">
            <a:xfrm>
              <a:off x="3855" y="2304"/>
              <a:ext cx="0" cy="336"/>
            </a:xfrm>
            <a:prstGeom prst="line">
              <a:avLst/>
            </a:prstGeom>
            <a:noFill/>
            <a:ln w="9525">
              <a:solidFill>
                <a:schemeClr val="tx1"/>
              </a:solidFill>
              <a:round/>
              <a:headEnd/>
              <a:tailEnd type="triangle" w="med" len="med"/>
            </a:ln>
          </p:spPr>
          <p:txBody>
            <a:bodyPr/>
            <a:lstStyle/>
            <a:p>
              <a:endParaRPr lang="en-US"/>
            </a:p>
          </p:txBody>
        </p:sp>
        <p:sp>
          <p:nvSpPr>
            <p:cNvPr id="24647" name="Line 127"/>
            <p:cNvSpPr>
              <a:spLocks noChangeShapeType="1"/>
            </p:cNvSpPr>
            <p:nvPr/>
          </p:nvSpPr>
          <p:spPr bwMode="auto">
            <a:xfrm>
              <a:off x="3951" y="2304"/>
              <a:ext cx="240" cy="192"/>
            </a:xfrm>
            <a:prstGeom prst="line">
              <a:avLst/>
            </a:prstGeom>
            <a:noFill/>
            <a:ln w="9525">
              <a:solidFill>
                <a:schemeClr val="tx1"/>
              </a:solidFill>
              <a:round/>
              <a:headEnd/>
              <a:tailEnd type="triangle" w="med" len="med"/>
            </a:ln>
          </p:spPr>
          <p:txBody>
            <a:bodyPr/>
            <a:lstStyle/>
            <a:p>
              <a:endParaRPr lang="en-US"/>
            </a:p>
          </p:txBody>
        </p:sp>
        <p:sp>
          <p:nvSpPr>
            <p:cNvPr id="24648" name="Line 128"/>
            <p:cNvSpPr>
              <a:spLocks noChangeShapeType="1"/>
            </p:cNvSpPr>
            <p:nvPr/>
          </p:nvSpPr>
          <p:spPr bwMode="auto">
            <a:xfrm>
              <a:off x="4078" y="2256"/>
              <a:ext cx="397" cy="0"/>
            </a:xfrm>
            <a:prstGeom prst="line">
              <a:avLst/>
            </a:prstGeom>
            <a:noFill/>
            <a:ln w="9525">
              <a:solidFill>
                <a:schemeClr val="tx1"/>
              </a:solidFill>
              <a:round/>
              <a:headEnd/>
              <a:tailEnd type="triangle" w="med" len="med"/>
            </a:ln>
          </p:spPr>
          <p:txBody>
            <a:bodyPr/>
            <a:lstStyle/>
            <a:p>
              <a:endParaRPr lang="en-US"/>
            </a:p>
          </p:txBody>
        </p:sp>
        <p:sp>
          <p:nvSpPr>
            <p:cNvPr id="24649" name="Line 129"/>
            <p:cNvSpPr>
              <a:spLocks noChangeShapeType="1"/>
            </p:cNvSpPr>
            <p:nvPr/>
          </p:nvSpPr>
          <p:spPr bwMode="auto">
            <a:xfrm flipV="1">
              <a:off x="4080" y="1872"/>
              <a:ext cx="397" cy="253"/>
            </a:xfrm>
            <a:prstGeom prst="line">
              <a:avLst/>
            </a:prstGeom>
            <a:noFill/>
            <a:ln w="9525">
              <a:solidFill>
                <a:schemeClr val="tx1"/>
              </a:solidFill>
              <a:round/>
              <a:headEnd/>
              <a:tailEnd type="triangle" w="med" len="med"/>
            </a:ln>
          </p:spPr>
          <p:txBody>
            <a:bodyPr/>
            <a:lstStyle/>
            <a:p>
              <a:endParaRPr lang="en-US"/>
            </a:p>
          </p:txBody>
        </p:sp>
        <p:sp>
          <p:nvSpPr>
            <p:cNvPr id="24650" name="Line 130"/>
            <p:cNvSpPr>
              <a:spLocks noChangeShapeType="1"/>
            </p:cNvSpPr>
            <p:nvPr/>
          </p:nvSpPr>
          <p:spPr bwMode="auto">
            <a:xfrm flipV="1">
              <a:off x="3999" y="1632"/>
              <a:ext cx="322" cy="415"/>
            </a:xfrm>
            <a:prstGeom prst="line">
              <a:avLst/>
            </a:prstGeom>
            <a:noFill/>
            <a:ln w="9525">
              <a:solidFill>
                <a:schemeClr val="tx1"/>
              </a:solidFill>
              <a:round/>
              <a:headEnd/>
              <a:tailEnd type="triangle" w="med" len="med"/>
            </a:ln>
          </p:spPr>
          <p:txBody>
            <a:bodyPr/>
            <a:lstStyle/>
            <a:p>
              <a:endParaRPr lang="en-US"/>
            </a:p>
          </p:txBody>
        </p:sp>
        <p:sp>
          <p:nvSpPr>
            <p:cNvPr id="24651" name="Line 131"/>
            <p:cNvSpPr>
              <a:spLocks noChangeShapeType="1"/>
            </p:cNvSpPr>
            <p:nvPr/>
          </p:nvSpPr>
          <p:spPr bwMode="auto">
            <a:xfrm flipV="1">
              <a:off x="3903" y="1381"/>
              <a:ext cx="0" cy="672"/>
            </a:xfrm>
            <a:prstGeom prst="line">
              <a:avLst/>
            </a:prstGeom>
            <a:noFill/>
            <a:ln w="9525">
              <a:solidFill>
                <a:schemeClr val="tx1"/>
              </a:solidFill>
              <a:round/>
              <a:headEnd/>
              <a:tailEnd type="triangle" w="med" len="med"/>
            </a:ln>
          </p:spPr>
          <p:txBody>
            <a:bodyPr/>
            <a:lstStyle/>
            <a:p>
              <a:endParaRPr lang="en-US"/>
            </a:p>
          </p:txBody>
        </p:sp>
        <p:sp>
          <p:nvSpPr>
            <p:cNvPr id="24652" name="Line 132"/>
            <p:cNvSpPr>
              <a:spLocks noChangeShapeType="1"/>
            </p:cNvSpPr>
            <p:nvPr/>
          </p:nvSpPr>
          <p:spPr bwMode="auto">
            <a:xfrm>
              <a:off x="1680" y="1488"/>
              <a:ext cx="480" cy="336"/>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1"/>
          <p:cNvSpPr>
            <a:spLocks noGrp="1"/>
          </p:cNvSpPr>
          <p:nvPr>
            <p:ph type="title" idx="4294967295"/>
          </p:nvPr>
        </p:nvSpPr>
        <p:spPr>
          <a:xfrm>
            <a:off x="762000" y="228600"/>
            <a:ext cx="7772400" cy="609600"/>
          </a:xfrm>
        </p:spPr>
        <p:txBody>
          <a:bodyPr anchor="t" anchorCtr="0"/>
          <a:lstStyle/>
          <a:p>
            <a:pPr eaLnBrk="1" hangingPunct="1">
              <a:defRPr/>
            </a:pPr>
            <a:r>
              <a:rPr lang="en-US" sz="3200" b="1"/>
              <a:t>Priority Diseases to Address</a:t>
            </a:r>
            <a:r>
              <a:rPr lang="en-US" sz="5400"/>
              <a:t>  </a:t>
            </a:r>
          </a:p>
        </p:txBody>
      </p:sp>
      <p:sp>
        <p:nvSpPr>
          <p:cNvPr id="328707" name="Content Placeholder 2"/>
          <p:cNvSpPr>
            <a:spLocks noGrp="1"/>
          </p:cNvSpPr>
          <p:nvPr>
            <p:ph idx="4294967295"/>
          </p:nvPr>
        </p:nvSpPr>
        <p:spPr>
          <a:xfrm>
            <a:off x="609600" y="1295400"/>
            <a:ext cx="7772400" cy="4495800"/>
          </a:xfrm>
        </p:spPr>
        <p:txBody>
          <a:bodyPr/>
          <a:lstStyle/>
          <a:p>
            <a:pPr eaLnBrk="1" hangingPunct="1">
              <a:defRPr/>
            </a:pPr>
            <a:r>
              <a:rPr lang="en-US" sz="2400" b="1"/>
              <a:t>Poultry</a:t>
            </a:r>
          </a:p>
          <a:p>
            <a:pPr lvl="1" eaLnBrk="1" hangingPunct="1">
              <a:defRPr/>
            </a:pPr>
            <a:r>
              <a:rPr lang="en-US" sz="2000" b="1"/>
              <a:t>*Avian Influenza, *New Castles Disease, Gumboro’s Disease</a:t>
            </a:r>
          </a:p>
          <a:p>
            <a:pPr eaLnBrk="1" hangingPunct="1">
              <a:defRPr/>
            </a:pPr>
            <a:r>
              <a:rPr lang="en-US" sz="2400" b="1"/>
              <a:t>Ruminants, Wildlife</a:t>
            </a:r>
          </a:p>
          <a:p>
            <a:pPr lvl="1" eaLnBrk="1" hangingPunct="1">
              <a:defRPr/>
            </a:pPr>
            <a:r>
              <a:rPr lang="en-US" sz="2000" b="1"/>
              <a:t>*Rift Valley, PPR, *Bovine TB, East Coast Fever, CBPP, CCPP, FMD, *Brucellosis, *Trypanosomiasis, *Anthrax</a:t>
            </a:r>
          </a:p>
          <a:p>
            <a:pPr eaLnBrk="1" hangingPunct="1">
              <a:defRPr/>
            </a:pPr>
            <a:r>
              <a:rPr lang="en-US" sz="2400" b="1"/>
              <a:t>Pigs</a:t>
            </a:r>
          </a:p>
          <a:p>
            <a:pPr lvl="1" eaLnBrk="1" hangingPunct="1">
              <a:defRPr/>
            </a:pPr>
            <a:r>
              <a:rPr lang="en-US" sz="2000" b="1"/>
              <a:t>African Swine Fever</a:t>
            </a:r>
          </a:p>
          <a:p>
            <a:pPr eaLnBrk="1" hangingPunct="1">
              <a:defRPr/>
            </a:pPr>
            <a:r>
              <a:rPr lang="en-US" sz="2400" b="1"/>
              <a:t>Ruminants, Wildlife, Domestic</a:t>
            </a:r>
          </a:p>
          <a:p>
            <a:pPr lvl="1" eaLnBrk="1" hangingPunct="1">
              <a:defRPr/>
            </a:pPr>
            <a:r>
              <a:rPr lang="en-US" sz="2000" b="1"/>
              <a:t>*Rabies, hemorrhagic fevers</a:t>
            </a:r>
            <a:r>
              <a:rPr lang="en-US" sz="2400" b="1"/>
              <a:t>		</a:t>
            </a:r>
          </a:p>
          <a:p>
            <a:pPr lvl="1" eaLnBrk="1" hangingPunct="1">
              <a:defRPr/>
            </a:pPr>
            <a:endParaRPr lang="en-US" sz="2400" b="1"/>
          </a:p>
          <a:p>
            <a:pPr lvl="1" eaLnBrk="1" hangingPunct="1">
              <a:buFont typeface="Wingdings" pitchFamily="2" charset="2"/>
              <a:buNone/>
              <a:defRPr/>
            </a:pPr>
            <a:r>
              <a:rPr lang="en-US"/>
              <a:t>*</a:t>
            </a:r>
            <a:r>
              <a:rPr lang="en-US" sz="2000"/>
              <a:t>Zoonotic Diseases</a:t>
            </a:r>
          </a:p>
          <a:p>
            <a:pPr lvl="1" eaLnBrk="1" hangingPunct="1">
              <a:buFont typeface="Wingdings" pitchFamily="2" charset="2"/>
              <a:buNone/>
              <a:defRPr/>
            </a:pPr>
            <a:r>
              <a:rPr lang="en-US" sz="2000" b="1"/>
              <a:t>				</a:t>
            </a:r>
          </a:p>
          <a:p>
            <a:pPr lvl="1" eaLnBrk="1" hangingPunct="1">
              <a:defRPr/>
            </a:pPr>
            <a:endParaRPr lang="en-US" sz="2000" b="1"/>
          </a:p>
          <a:p>
            <a:pPr lvl="1" eaLnBrk="1" hangingPunct="1">
              <a:defRPr/>
            </a:pPr>
            <a:endParaRPr lang="en-US" sz="2400" b="1"/>
          </a:p>
          <a:p>
            <a:pPr lvl="1" eaLnBrk="1" hangingPunct="1">
              <a:buFont typeface="Wingdings" pitchFamily="2" charset="2"/>
              <a:buNone/>
              <a:defRPr/>
            </a:pPr>
            <a:endParaRPr lang="en-US" sz="2000" b="1"/>
          </a:p>
          <a:p>
            <a:pPr lvl="1" eaLnBrk="1" hangingPunct="1">
              <a:buFont typeface="Wingdings" pitchFamily="2" charset="2"/>
              <a:buNone/>
              <a:defRPr/>
            </a:pPr>
            <a:endParaRPr lang="en-US" sz="32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88950" y="254000"/>
            <a:ext cx="8229600" cy="228600"/>
          </a:xfrm>
        </p:spPr>
        <p:txBody>
          <a:bodyPr/>
          <a:lstStyle/>
          <a:p>
            <a:pPr eaLnBrk="1" hangingPunct="1">
              <a:defRPr/>
            </a:pPr>
            <a:endParaRPr lang="en-US" sz="3100" b="1">
              <a:latin typeface="Comic Sans MS" pitchFamily="66" charset="0"/>
            </a:endParaRPr>
          </a:p>
        </p:txBody>
      </p:sp>
      <p:sp>
        <p:nvSpPr>
          <p:cNvPr id="256003" name="Rectangle 3"/>
          <p:cNvSpPr>
            <a:spLocks noGrp="1" noChangeArrowheads="1"/>
          </p:cNvSpPr>
          <p:nvPr>
            <p:ph type="body" idx="1"/>
          </p:nvPr>
        </p:nvSpPr>
        <p:spPr>
          <a:xfrm>
            <a:off x="1676400" y="2667000"/>
            <a:ext cx="5867400" cy="3305175"/>
          </a:xfrm>
        </p:spPr>
        <p:txBody>
          <a:bodyPr/>
          <a:lstStyle/>
          <a:p>
            <a:pPr eaLnBrk="1" hangingPunct="1">
              <a:defRPr/>
            </a:pPr>
            <a:r>
              <a:rPr lang="en-GB" sz="2800" b="1" dirty="0">
                <a:latin typeface="Comic Sans MS" pitchFamily="66" charset="0"/>
              </a:rPr>
              <a:t>The poor of the world in many developing countries depend heavily on animal-based agriculture for their well-being.</a:t>
            </a:r>
          </a:p>
          <a:p>
            <a:pPr eaLnBrk="1" hangingPunct="1">
              <a:buFont typeface="Wingdings" pitchFamily="2" charset="2"/>
              <a:buNone/>
              <a:defRPr/>
            </a:pPr>
            <a:endParaRPr lang="en-GB" sz="3600" b="1" dirty="0">
              <a:latin typeface="Comic Sans MS" pitchFamily="66" charset="0"/>
            </a:endParaRPr>
          </a:p>
        </p:txBody>
      </p:sp>
      <p:sp>
        <p:nvSpPr>
          <p:cNvPr id="5125" name="Rectangle 8"/>
          <p:cNvSpPr>
            <a:spLocks noChangeArrowheads="1"/>
          </p:cNvSpPr>
          <p:nvPr/>
        </p:nvSpPr>
        <p:spPr bwMode="auto">
          <a:xfrm>
            <a:off x="-381000" y="228600"/>
            <a:ext cx="10075863" cy="2052860"/>
          </a:xfrm>
          <a:prstGeom prst="rect">
            <a:avLst/>
          </a:prstGeom>
          <a:noFill/>
          <a:ln w="9525">
            <a:noFill/>
            <a:miter lim="800000"/>
            <a:headEnd/>
            <a:tailEnd/>
          </a:ln>
        </p:spPr>
        <p:txBody>
          <a:bodyPr lIns="82287" tIns="41143" rIns="82287" bIns="41143">
            <a:spAutoFit/>
          </a:bodyPr>
          <a:lstStyle/>
          <a:p>
            <a:pPr algn="ctr"/>
            <a:endParaRPr lang="en-US" sz="3200" b="1" dirty="0" smtClean="0">
              <a:solidFill>
                <a:srgbClr val="FFFF00"/>
              </a:solidFill>
              <a:latin typeface="Verdana" pitchFamily="34" charset="0"/>
            </a:endParaRPr>
          </a:p>
          <a:p>
            <a:pPr algn="ctr"/>
            <a:endParaRPr lang="en-US" sz="3200" b="1" dirty="0" smtClean="0">
              <a:solidFill>
                <a:srgbClr val="FFFF00"/>
              </a:solidFill>
              <a:latin typeface="Verdana" pitchFamily="34" charset="0"/>
            </a:endParaRPr>
          </a:p>
          <a:p>
            <a:pPr algn="ctr"/>
            <a:r>
              <a:rPr lang="en-US" sz="3200" b="1" dirty="0" smtClean="0">
                <a:solidFill>
                  <a:srgbClr val="FFFF00"/>
                </a:solidFill>
                <a:latin typeface="Verdana" pitchFamily="34" charset="0"/>
              </a:rPr>
              <a:t>Livestock </a:t>
            </a:r>
            <a:r>
              <a:rPr lang="en-US" sz="3200" b="1" dirty="0">
                <a:solidFill>
                  <a:srgbClr val="FFFF00"/>
                </a:solidFill>
                <a:latin typeface="Verdana" pitchFamily="34" charset="0"/>
              </a:rPr>
              <a:t>as an Entry Point </a:t>
            </a:r>
          </a:p>
          <a:p>
            <a:pPr algn="ctr"/>
            <a:r>
              <a:rPr lang="en-US" sz="3200" b="1" dirty="0">
                <a:solidFill>
                  <a:srgbClr val="FFFF00"/>
                </a:solidFill>
                <a:latin typeface="Verdana" pitchFamily="34" charset="0"/>
              </a:rPr>
              <a:t>to Poverty Alleviation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 calcmode="lin" valueType="num">
                                      <p:cBhvr additive="base">
                                        <p:cTn id="7" dur="500" fill="hold"/>
                                        <p:tgtEl>
                                          <p:spTgt spid="256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sz="quarter"/>
          </p:nvPr>
        </p:nvSpPr>
        <p:spPr/>
        <p:txBody>
          <a:bodyPr/>
          <a:lstStyle/>
          <a:p>
            <a:pPr eaLnBrk="1" hangingPunct="1">
              <a:defRPr/>
            </a:pPr>
            <a:r>
              <a:rPr lang="en-US" sz="3600"/>
              <a:t>Examples of  Priority Diseases</a:t>
            </a:r>
          </a:p>
        </p:txBody>
      </p:sp>
      <p:graphicFrame>
        <p:nvGraphicFramePr>
          <p:cNvPr id="1026" name="Object 3"/>
          <p:cNvGraphicFramePr>
            <a:graphicFrameLocks noChangeAspect="1"/>
          </p:cNvGraphicFramePr>
          <p:nvPr>
            <p:ph sz="quarter" idx="2"/>
          </p:nvPr>
        </p:nvGraphicFramePr>
        <p:xfrm>
          <a:off x="4953000" y="1295400"/>
          <a:ext cx="3300413" cy="1993900"/>
        </p:xfrm>
        <a:graphic>
          <a:graphicData uri="http://schemas.openxmlformats.org/presentationml/2006/ole">
            <p:oleObj spid="_x0000_s1026" r:id="rId3" imgW="4001040" imgH="2437560" progId="">
              <p:embed/>
            </p:oleObj>
          </a:graphicData>
        </a:graphic>
      </p:graphicFrame>
      <p:pic>
        <p:nvPicPr>
          <p:cNvPr id="1028" name="Picture 4"/>
          <p:cNvPicPr>
            <a:picLocks noGrp="1" noChangeAspect="1" noChangeArrowheads="1"/>
          </p:cNvPicPr>
          <p:nvPr>
            <p:ph sz="quarter" idx="1"/>
          </p:nvPr>
        </p:nvPicPr>
        <p:blipFill>
          <a:blip r:embed="rId4"/>
          <a:srcRect/>
          <a:stretch>
            <a:fillRect/>
          </a:stretch>
        </p:blipFill>
        <p:spPr>
          <a:xfrm>
            <a:off x="1143000" y="1600200"/>
            <a:ext cx="2789238" cy="1846263"/>
          </a:xfrm>
          <a:ln w="12700">
            <a:solidFill>
              <a:schemeClr val="tx1"/>
            </a:solidFill>
          </a:ln>
        </p:spPr>
      </p:pic>
      <p:pic>
        <p:nvPicPr>
          <p:cNvPr id="1029" name="Picture 5" descr="9"/>
          <p:cNvPicPr>
            <a:picLocks noGrp="1" noChangeAspect="1" noChangeArrowheads="1"/>
          </p:cNvPicPr>
          <p:nvPr>
            <p:ph sz="quarter" idx="3"/>
          </p:nvPr>
        </p:nvPicPr>
        <p:blipFill>
          <a:blip r:embed="rId5"/>
          <a:srcRect/>
          <a:stretch>
            <a:fillRect/>
          </a:stretch>
        </p:blipFill>
        <p:spPr>
          <a:xfrm>
            <a:off x="990600" y="3657600"/>
            <a:ext cx="3070225" cy="1995488"/>
          </a:xfrm>
        </p:spPr>
      </p:pic>
      <p:pic>
        <p:nvPicPr>
          <p:cNvPr id="1030" name="Picture 6"/>
          <p:cNvPicPr>
            <a:picLocks noGrp="1" noChangeAspect="1" noChangeArrowheads="1"/>
          </p:cNvPicPr>
          <p:nvPr>
            <p:ph sz="quarter" idx="4"/>
          </p:nvPr>
        </p:nvPicPr>
        <p:blipFill>
          <a:blip r:embed="rId6">
            <a:lum bright="-16000" contrast="26000"/>
          </a:blip>
          <a:srcRect t="3264"/>
          <a:stretch>
            <a:fillRect/>
          </a:stretch>
        </p:blipFill>
        <p:spPr>
          <a:xfrm>
            <a:off x="5334000" y="3886200"/>
            <a:ext cx="2141538" cy="2195513"/>
          </a:xfrm>
          <a:ln w="28575">
            <a:solidFill>
              <a:srgbClr val="FFCC66"/>
            </a:solidFill>
          </a:ln>
        </p:spPr>
      </p:pic>
      <p:sp>
        <p:nvSpPr>
          <p:cNvPr id="1031" name="Text Box 7"/>
          <p:cNvSpPr txBox="1">
            <a:spLocks noChangeArrowheads="1"/>
          </p:cNvSpPr>
          <p:nvPr/>
        </p:nvSpPr>
        <p:spPr bwMode="auto">
          <a:xfrm>
            <a:off x="1184275" y="3225800"/>
            <a:ext cx="598488" cy="357188"/>
          </a:xfrm>
          <a:prstGeom prst="rect">
            <a:avLst/>
          </a:prstGeom>
          <a:noFill/>
          <a:ln w="9525">
            <a:noFill/>
            <a:miter lim="800000"/>
            <a:headEnd/>
            <a:tailEnd/>
          </a:ln>
        </p:spPr>
        <p:txBody>
          <a:bodyPr wrap="none" lIns="82287" tIns="41143" rIns="82287" bIns="41143">
            <a:spAutoFit/>
          </a:bodyPr>
          <a:lstStyle/>
          <a:p>
            <a:r>
              <a:rPr lang="en-US">
                <a:solidFill>
                  <a:schemeClr val="bg1"/>
                </a:solidFill>
                <a:latin typeface="Verdana" pitchFamily="34" charset="0"/>
              </a:rPr>
              <a:t>PPR</a:t>
            </a:r>
          </a:p>
        </p:txBody>
      </p:sp>
      <p:sp>
        <p:nvSpPr>
          <p:cNvPr id="1032" name="Text Box 8"/>
          <p:cNvSpPr txBox="1">
            <a:spLocks noChangeArrowheads="1"/>
          </p:cNvSpPr>
          <p:nvPr/>
        </p:nvSpPr>
        <p:spPr bwMode="auto">
          <a:xfrm>
            <a:off x="2738438" y="5727700"/>
            <a:ext cx="822325" cy="387350"/>
          </a:xfrm>
          <a:prstGeom prst="rect">
            <a:avLst/>
          </a:prstGeom>
          <a:noFill/>
          <a:ln w="9525">
            <a:noFill/>
            <a:miter lim="800000"/>
            <a:headEnd/>
            <a:tailEnd/>
          </a:ln>
        </p:spPr>
        <p:txBody>
          <a:bodyPr wrap="none" lIns="82287" tIns="41143" rIns="82287" bIns="41143">
            <a:spAutoFit/>
          </a:bodyPr>
          <a:lstStyle/>
          <a:p>
            <a:r>
              <a:rPr lang="en-US" sz="2000">
                <a:solidFill>
                  <a:srgbClr val="FFFF00"/>
                </a:solidFill>
                <a:latin typeface="Verdana" pitchFamily="34" charset="0"/>
              </a:rPr>
              <a:t>CBPP</a:t>
            </a:r>
          </a:p>
        </p:txBody>
      </p:sp>
      <p:sp>
        <p:nvSpPr>
          <p:cNvPr id="1033" name="Text Box 9"/>
          <p:cNvSpPr txBox="1">
            <a:spLocks noChangeArrowheads="1"/>
          </p:cNvSpPr>
          <p:nvPr/>
        </p:nvSpPr>
        <p:spPr bwMode="auto">
          <a:xfrm>
            <a:off x="6886575" y="3160713"/>
            <a:ext cx="673100" cy="357187"/>
          </a:xfrm>
          <a:prstGeom prst="rect">
            <a:avLst/>
          </a:prstGeom>
          <a:noFill/>
          <a:ln w="9525">
            <a:noFill/>
            <a:miter lim="800000"/>
            <a:headEnd/>
            <a:tailEnd/>
          </a:ln>
        </p:spPr>
        <p:txBody>
          <a:bodyPr wrap="none" lIns="82287" tIns="41143" rIns="82287" bIns="41143">
            <a:spAutoFit/>
          </a:bodyPr>
          <a:lstStyle/>
          <a:p>
            <a:r>
              <a:rPr lang="en-US">
                <a:solidFill>
                  <a:schemeClr val="bg1"/>
                </a:solidFill>
                <a:latin typeface="Verdana" pitchFamily="34" charset="0"/>
              </a:rPr>
              <a:t>NCD</a:t>
            </a:r>
          </a:p>
        </p:txBody>
      </p:sp>
      <p:sp>
        <p:nvSpPr>
          <p:cNvPr id="1034" name="Text Box 10"/>
          <p:cNvSpPr txBox="1">
            <a:spLocks noChangeArrowheads="1"/>
          </p:cNvSpPr>
          <p:nvPr/>
        </p:nvSpPr>
        <p:spPr bwMode="auto">
          <a:xfrm>
            <a:off x="6096000" y="6172200"/>
            <a:ext cx="720725" cy="387350"/>
          </a:xfrm>
          <a:prstGeom prst="rect">
            <a:avLst/>
          </a:prstGeom>
          <a:noFill/>
          <a:ln w="9525">
            <a:noFill/>
            <a:miter lim="800000"/>
            <a:headEnd/>
            <a:tailEnd/>
          </a:ln>
        </p:spPr>
        <p:txBody>
          <a:bodyPr wrap="none" lIns="82287" tIns="41143" rIns="82287" bIns="41143">
            <a:spAutoFit/>
          </a:bodyPr>
          <a:lstStyle/>
          <a:p>
            <a:r>
              <a:rPr lang="en-US" sz="2000">
                <a:solidFill>
                  <a:srgbClr val="FFFF00"/>
                </a:solidFill>
                <a:latin typeface="Verdana" pitchFamily="34" charset="0"/>
              </a:rPr>
              <a:t>FMD</a:t>
            </a:r>
          </a:p>
        </p:txBody>
      </p:sp>
      <p:sp>
        <p:nvSpPr>
          <p:cNvPr id="1035" name="Text Box 11"/>
          <p:cNvSpPr txBox="1">
            <a:spLocks noChangeArrowheads="1"/>
          </p:cNvSpPr>
          <p:nvPr/>
        </p:nvSpPr>
        <p:spPr bwMode="auto">
          <a:xfrm>
            <a:off x="2651125" y="3135313"/>
            <a:ext cx="708025" cy="396875"/>
          </a:xfrm>
          <a:prstGeom prst="rect">
            <a:avLst/>
          </a:prstGeom>
          <a:noFill/>
          <a:ln w="9525">
            <a:noFill/>
            <a:miter lim="800000"/>
            <a:headEnd/>
            <a:tailEnd/>
          </a:ln>
        </p:spPr>
        <p:txBody>
          <a:bodyPr wrap="none">
            <a:spAutoFit/>
          </a:bodyPr>
          <a:lstStyle/>
          <a:p>
            <a:pPr eaLnBrk="0" hangingPunct="0"/>
            <a:r>
              <a:rPr lang="en-US" sz="2000">
                <a:solidFill>
                  <a:srgbClr val="FFFF00"/>
                </a:solidFill>
              </a:rPr>
              <a:t>PPR</a:t>
            </a:r>
          </a:p>
        </p:txBody>
      </p:sp>
      <p:sp>
        <p:nvSpPr>
          <p:cNvPr id="1036" name="Text Box 12"/>
          <p:cNvSpPr txBox="1">
            <a:spLocks noChangeArrowheads="1"/>
          </p:cNvSpPr>
          <p:nvPr/>
        </p:nvSpPr>
        <p:spPr bwMode="auto">
          <a:xfrm>
            <a:off x="6705600" y="3429000"/>
            <a:ext cx="9906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FFFF00"/>
                </a:solidFill>
              </a:rPr>
              <a:t>HPAI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type="body" idx="1"/>
          </p:nvPr>
        </p:nvPicPr>
        <p:blipFill>
          <a:blip r:embed="rId2"/>
          <a:srcRect/>
          <a:stretch>
            <a:fillRect/>
          </a:stretch>
        </p:blipFill>
        <p:spPr>
          <a:xfrm>
            <a:off x="1143000" y="1292225"/>
            <a:ext cx="7162800" cy="5184775"/>
          </a:xfrm>
        </p:spPr>
      </p:pic>
      <p:sp>
        <p:nvSpPr>
          <p:cNvPr id="26627" name="Rectangle 3"/>
          <p:cNvSpPr>
            <a:spLocks noChangeArrowheads="1"/>
          </p:cNvSpPr>
          <p:nvPr/>
        </p:nvSpPr>
        <p:spPr bwMode="auto">
          <a:xfrm>
            <a:off x="381000" y="609600"/>
            <a:ext cx="7696200" cy="609600"/>
          </a:xfrm>
          <a:prstGeom prst="rect">
            <a:avLst/>
          </a:prstGeom>
          <a:solidFill>
            <a:schemeClr val="accent1"/>
          </a:solidFill>
          <a:ln w="9525">
            <a:solidFill>
              <a:schemeClr val="tx1"/>
            </a:solidFill>
            <a:miter lim="800000"/>
            <a:headEnd/>
            <a:tailEnd/>
          </a:ln>
        </p:spPr>
        <p:txBody>
          <a:bodyPr wrap="none" anchor="ctr"/>
          <a:lstStyle/>
          <a:p>
            <a:pPr algn="ctr"/>
            <a:r>
              <a:rPr lang="en-US" sz="3200">
                <a:solidFill>
                  <a:schemeClr val="tx2"/>
                </a:solidFill>
              </a:rPr>
              <a:t>Progression of PPR outbreaks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81000" y="228600"/>
            <a:ext cx="8763000" cy="609600"/>
          </a:xfrm>
        </p:spPr>
        <p:txBody>
          <a:bodyPr/>
          <a:lstStyle/>
          <a:p>
            <a:pPr eaLnBrk="1" hangingPunct="1">
              <a:defRPr/>
            </a:pPr>
            <a:r>
              <a:rPr lang="en-US" sz="4000"/>
              <a:t>Highly Pathogenic Avian Influenza 2006-Present</a:t>
            </a:r>
          </a:p>
        </p:txBody>
      </p:sp>
      <p:pic>
        <p:nvPicPr>
          <p:cNvPr id="27651" name="Picture 3" descr="HPAIMapJan06topresent"/>
          <p:cNvPicPr>
            <a:picLocks noChangeAspect="1" noChangeArrowheads="1"/>
          </p:cNvPicPr>
          <p:nvPr/>
        </p:nvPicPr>
        <p:blipFill>
          <a:blip r:embed="rId2"/>
          <a:srcRect/>
          <a:stretch>
            <a:fillRect/>
          </a:stretch>
        </p:blipFill>
        <p:spPr bwMode="auto">
          <a:xfrm>
            <a:off x="2362200" y="1447800"/>
            <a:ext cx="5334000" cy="5410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defRPr/>
            </a:pPr>
            <a:r>
              <a:rPr lang="en-US" sz="3200"/>
              <a:t>HPAI in Nigeria</a:t>
            </a:r>
            <a:br>
              <a:rPr lang="en-US" sz="3200"/>
            </a:br>
            <a:r>
              <a:rPr lang="en-US" sz="3200"/>
              <a:t>World Bank Cost Benefit Analysis</a:t>
            </a:r>
          </a:p>
        </p:txBody>
      </p:sp>
      <p:sp>
        <p:nvSpPr>
          <p:cNvPr id="282627" name="Rectangle 3"/>
          <p:cNvSpPr>
            <a:spLocks noGrp="1" noChangeArrowheads="1"/>
          </p:cNvSpPr>
          <p:nvPr>
            <p:ph type="body" idx="1"/>
          </p:nvPr>
        </p:nvSpPr>
        <p:spPr>
          <a:xfrm>
            <a:off x="685800" y="1828800"/>
            <a:ext cx="7543800" cy="4114800"/>
          </a:xfrm>
        </p:spPr>
        <p:txBody>
          <a:bodyPr/>
          <a:lstStyle/>
          <a:p>
            <a:pPr eaLnBrk="1" hangingPunct="1">
              <a:defRPr/>
            </a:pPr>
            <a:r>
              <a:rPr lang="en-US" sz="2800"/>
              <a:t>Total animal health plan cost=$4.5M/yr Strengthening disease surveillance and control = $2M</a:t>
            </a:r>
          </a:p>
          <a:p>
            <a:pPr eaLnBrk="1" hangingPunct="1">
              <a:defRPr/>
            </a:pPr>
            <a:r>
              <a:rPr lang="en-US" sz="2800"/>
              <a:t>2006 epidemic estimated cost=$113M</a:t>
            </a:r>
          </a:p>
          <a:p>
            <a:pPr eaLnBrk="1" hangingPunct="1">
              <a:defRPr/>
            </a:pPr>
            <a:r>
              <a:rPr lang="en-US" sz="2800"/>
              <a:t>2/3 production small holder systems</a:t>
            </a:r>
          </a:p>
          <a:p>
            <a:pPr eaLnBrk="1" hangingPunct="1">
              <a:defRPr/>
            </a:pPr>
            <a:r>
              <a:rPr lang="en-US" sz="2800"/>
              <a:t>Poultry rearing central to survival of rural and urban poor</a:t>
            </a:r>
          </a:p>
          <a:p>
            <a:pPr eaLnBrk="1" hangingPunct="1">
              <a:defRPr/>
            </a:pPr>
            <a:r>
              <a:rPr lang="en-US" sz="2800"/>
              <a:t>Investment in prevention=poverty alleviation and food security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eaLnBrk="1" hangingPunct="1">
              <a:defRPr/>
            </a:pPr>
            <a:r>
              <a:rPr lang="en-US"/>
              <a:t>Rift Valley Fever 2005 to Present</a:t>
            </a:r>
          </a:p>
        </p:txBody>
      </p:sp>
      <p:pic>
        <p:nvPicPr>
          <p:cNvPr id="29699" name="Picture 3" descr="RVF2006_08"/>
          <p:cNvPicPr>
            <a:picLocks noChangeAspect="1" noChangeArrowheads="1"/>
          </p:cNvPicPr>
          <p:nvPr/>
        </p:nvPicPr>
        <p:blipFill>
          <a:blip r:embed="rId3"/>
          <a:srcRect/>
          <a:stretch>
            <a:fillRect/>
          </a:stretch>
        </p:blipFill>
        <p:spPr bwMode="auto">
          <a:xfrm>
            <a:off x="2590800" y="17526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eaLnBrk="1" hangingPunct="1">
              <a:defRPr/>
            </a:pPr>
            <a:r>
              <a:rPr lang="en-US"/>
              <a:t>RVF Impact</a:t>
            </a:r>
            <a:endParaRPr lang="en-GB"/>
          </a:p>
        </p:txBody>
      </p:sp>
      <p:sp>
        <p:nvSpPr>
          <p:cNvPr id="30723" name="Text Box 3"/>
          <p:cNvSpPr txBox="1">
            <a:spLocks noChangeArrowheads="1"/>
          </p:cNvSpPr>
          <p:nvPr/>
        </p:nvSpPr>
        <p:spPr bwMode="auto">
          <a:xfrm>
            <a:off x="684213" y="1641475"/>
            <a:ext cx="1600200" cy="579438"/>
          </a:xfrm>
          <a:prstGeom prst="rect">
            <a:avLst/>
          </a:prstGeom>
          <a:noFill/>
          <a:ln w="9525">
            <a:noFill/>
            <a:miter lim="800000"/>
            <a:headEnd/>
            <a:tailEnd/>
          </a:ln>
        </p:spPr>
        <p:txBody>
          <a:bodyPr lIns="91437" tIns="45719" rIns="91437" bIns="45719">
            <a:spAutoFit/>
          </a:bodyPr>
          <a:lstStyle/>
          <a:p>
            <a:pPr eaLnBrk="0" hangingPunct="0"/>
            <a:r>
              <a:rPr lang="en-US" sz="3200" b="1">
                <a:solidFill>
                  <a:srgbClr val="FFFF00"/>
                </a:solidFill>
                <a:latin typeface="Verdana" pitchFamily="34" charset="0"/>
                <a:ea typeface="Batang" pitchFamily="18" charset="-127"/>
              </a:rPr>
              <a:t>Trade</a:t>
            </a:r>
            <a:endParaRPr lang="en-GB" sz="3200" b="1">
              <a:solidFill>
                <a:srgbClr val="FFFF00"/>
              </a:solidFill>
              <a:latin typeface="Verdana" pitchFamily="34" charset="0"/>
              <a:ea typeface="Batang" pitchFamily="18" charset="-127"/>
            </a:endParaRPr>
          </a:p>
        </p:txBody>
      </p:sp>
      <p:sp>
        <p:nvSpPr>
          <p:cNvPr id="30724" name="Rectangle 4"/>
          <p:cNvSpPr>
            <a:spLocks noChangeArrowheads="1"/>
          </p:cNvSpPr>
          <p:nvPr/>
        </p:nvSpPr>
        <p:spPr bwMode="auto">
          <a:xfrm>
            <a:off x="3348038" y="2144713"/>
            <a:ext cx="3529012" cy="1066800"/>
          </a:xfrm>
          <a:prstGeom prst="rect">
            <a:avLst/>
          </a:prstGeom>
          <a:noFill/>
          <a:ln w="9525">
            <a:noFill/>
            <a:miter lim="800000"/>
            <a:headEnd/>
            <a:tailEnd/>
          </a:ln>
        </p:spPr>
        <p:txBody>
          <a:bodyPr lIns="91437" tIns="45719" rIns="91437" bIns="45719">
            <a:spAutoFit/>
          </a:bodyPr>
          <a:lstStyle/>
          <a:p>
            <a:pPr eaLnBrk="0" hangingPunct="0"/>
            <a:r>
              <a:rPr lang="en-GB" sz="3200" b="1">
                <a:solidFill>
                  <a:srgbClr val="FFFF00"/>
                </a:solidFill>
                <a:latin typeface="Verdana" pitchFamily="34" charset="0"/>
                <a:ea typeface="Batang" pitchFamily="18" charset="-127"/>
              </a:rPr>
              <a:t>Human &amp; animal health</a:t>
            </a:r>
          </a:p>
        </p:txBody>
      </p:sp>
      <p:pic>
        <p:nvPicPr>
          <p:cNvPr id="30725" name="Picture 5" descr="3"/>
          <p:cNvPicPr>
            <a:picLocks noChangeAspect="1" noChangeArrowheads="1"/>
          </p:cNvPicPr>
          <p:nvPr/>
        </p:nvPicPr>
        <p:blipFill>
          <a:blip r:embed="rId2"/>
          <a:srcRect/>
          <a:stretch>
            <a:fillRect/>
          </a:stretch>
        </p:blipFill>
        <p:spPr bwMode="auto">
          <a:xfrm>
            <a:off x="179388" y="2492375"/>
            <a:ext cx="2879725" cy="1920875"/>
          </a:xfrm>
          <a:prstGeom prst="rect">
            <a:avLst/>
          </a:prstGeom>
          <a:noFill/>
          <a:ln w="9525">
            <a:noFill/>
            <a:miter lim="800000"/>
            <a:headEnd/>
            <a:tailEnd/>
          </a:ln>
        </p:spPr>
      </p:pic>
      <p:pic>
        <p:nvPicPr>
          <p:cNvPr id="30726" name="Picture 6" descr="Sentinel Herds _ Mali _ Pare 2"/>
          <p:cNvPicPr>
            <a:picLocks noChangeAspect="1" noChangeArrowheads="1"/>
          </p:cNvPicPr>
          <p:nvPr/>
        </p:nvPicPr>
        <p:blipFill>
          <a:blip r:embed="rId3"/>
          <a:srcRect/>
          <a:stretch>
            <a:fillRect/>
          </a:stretch>
        </p:blipFill>
        <p:spPr bwMode="auto">
          <a:xfrm>
            <a:off x="3276600" y="3357563"/>
            <a:ext cx="2879725" cy="2159000"/>
          </a:xfrm>
          <a:prstGeom prst="rect">
            <a:avLst/>
          </a:prstGeom>
          <a:noFill/>
          <a:ln w="9525">
            <a:noFill/>
            <a:miter lim="800000"/>
            <a:headEnd/>
            <a:tailEnd/>
          </a:ln>
        </p:spPr>
      </p:pic>
      <p:pic>
        <p:nvPicPr>
          <p:cNvPr id="30727" name="Picture 7" descr="187"/>
          <p:cNvPicPr>
            <a:picLocks noChangeAspect="1" noChangeArrowheads="1"/>
          </p:cNvPicPr>
          <p:nvPr/>
        </p:nvPicPr>
        <p:blipFill>
          <a:blip r:embed="rId4"/>
          <a:srcRect/>
          <a:stretch>
            <a:fillRect/>
          </a:stretch>
        </p:blipFill>
        <p:spPr bwMode="auto">
          <a:xfrm>
            <a:off x="6372225" y="4724400"/>
            <a:ext cx="2771775" cy="1846263"/>
          </a:xfrm>
          <a:prstGeom prst="rect">
            <a:avLst/>
          </a:prstGeom>
          <a:noFill/>
          <a:ln w="9525">
            <a:noFill/>
            <a:miter lim="800000"/>
            <a:headEnd/>
            <a:tailEnd/>
          </a:ln>
        </p:spPr>
      </p:pic>
      <p:sp>
        <p:nvSpPr>
          <p:cNvPr id="30728" name="Rectangle 8"/>
          <p:cNvSpPr>
            <a:spLocks noChangeArrowheads="1"/>
          </p:cNvSpPr>
          <p:nvPr/>
        </p:nvSpPr>
        <p:spPr bwMode="auto">
          <a:xfrm>
            <a:off x="6446838" y="4076700"/>
            <a:ext cx="2662237" cy="579438"/>
          </a:xfrm>
          <a:prstGeom prst="rect">
            <a:avLst/>
          </a:prstGeom>
          <a:noFill/>
          <a:ln w="9525">
            <a:noFill/>
            <a:miter lim="800000"/>
            <a:headEnd/>
            <a:tailEnd/>
          </a:ln>
        </p:spPr>
        <p:txBody>
          <a:bodyPr lIns="91437" tIns="45719" rIns="91437" bIns="45719">
            <a:spAutoFit/>
          </a:bodyPr>
          <a:lstStyle/>
          <a:p>
            <a:pPr eaLnBrk="0" hangingPunct="0"/>
            <a:r>
              <a:rPr lang="en-GB" sz="3200" b="1">
                <a:solidFill>
                  <a:srgbClr val="FFFF00"/>
                </a:solidFill>
                <a:latin typeface="Verdana" pitchFamily="34" charset="0"/>
                <a:ea typeface="Batang" pitchFamily="18" charset="-127"/>
              </a:rPr>
              <a:t>Livelihood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512763"/>
            <a:ext cx="8229600" cy="947737"/>
          </a:xfrm>
        </p:spPr>
        <p:txBody>
          <a:bodyPr/>
          <a:lstStyle/>
          <a:p>
            <a:pPr eaLnBrk="1" hangingPunct="1">
              <a:defRPr/>
            </a:pPr>
            <a:r>
              <a:rPr lang="en-GB" sz="3200" b="1" i="1"/>
              <a:t>Bottlenecks to Control of  Diseases</a:t>
            </a:r>
            <a:endParaRPr lang="en-US" sz="3200" b="1" i="1"/>
          </a:p>
        </p:txBody>
      </p:sp>
      <p:sp>
        <p:nvSpPr>
          <p:cNvPr id="261123" name="Rectangle 3"/>
          <p:cNvSpPr>
            <a:spLocks noGrp="1" noChangeArrowheads="1"/>
          </p:cNvSpPr>
          <p:nvPr>
            <p:ph type="body" idx="1"/>
          </p:nvPr>
        </p:nvSpPr>
        <p:spPr>
          <a:xfrm>
            <a:off x="0" y="1524000"/>
            <a:ext cx="8915400" cy="5532438"/>
          </a:xfrm>
        </p:spPr>
        <p:txBody>
          <a:bodyPr/>
          <a:lstStyle/>
          <a:p>
            <a:pPr algn="just" eaLnBrk="1" hangingPunct="1">
              <a:lnSpc>
                <a:spcPct val="80000"/>
              </a:lnSpc>
              <a:buFont typeface="Wingdings" pitchFamily="2" charset="2"/>
              <a:buNone/>
              <a:defRPr/>
            </a:pPr>
            <a:endParaRPr lang="en-US" sz="1600" b="1"/>
          </a:p>
          <a:p>
            <a:pPr eaLnBrk="1" hangingPunct="1">
              <a:defRPr/>
            </a:pPr>
            <a:r>
              <a:rPr lang="en-GB" sz="1800" b="1"/>
              <a:t>Low priority accorded to animal disease control efforts by governments and other institutions;</a:t>
            </a:r>
          </a:p>
          <a:p>
            <a:pPr eaLnBrk="1" hangingPunct="1">
              <a:buFont typeface="Wingdings" pitchFamily="2" charset="2"/>
              <a:buNone/>
              <a:defRPr/>
            </a:pPr>
            <a:endParaRPr lang="en-GB" sz="1800" b="1"/>
          </a:p>
          <a:p>
            <a:pPr eaLnBrk="1" hangingPunct="1">
              <a:defRPr/>
            </a:pPr>
            <a:r>
              <a:rPr lang="en-GB" sz="1800" b="1"/>
              <a:t>Lack of financial resources to mount sustained control programmes against animal diseases; </a:t>
            </a:r>
          </a:p>
          <a:p>
            <a:pPr eaLnBrk="1" hangingPunct="1">
              <a:buFont typeface="Wingdings" pitchFamily="2" charset="2"/>
              <a:buNone/>
              <a:defRPr/>
            </a:pPr>
            <a:endParaRPr lang="en-GB" sz="1800" b="1"/>
          </a:p>
          <a:p>
            <a:pPr eaLnBrk="1" hangingPunct="1">
              <a:defRPr/>
            </a:pPr>
            <a:r>
              <a:rPr lang="en-US" sz="1800" b="1"/>
              <a:t>The loss of critical mass of capable and experienced workforce with institutional memory in animal disease control methodologies have been detrimental to sustenance of animal disease control efforts.</a:t>
            </a:r>
          </a:p>
          <a:p>
            <a:pPr eaLnBrk="1" hangingPunct="1">
              <a:buFont typeface="Wingdings" pitchFamily="2" charset="2"/>
              <a:buNone/>
              <a:defRPr/>
            </a:pPr>
            <a:endParaRPr lang="en-US" sz="1800" b="1"/>
          </a:p>
          <a:p>
            <a:pPr eaLnBrk="1" hangingPunct="1">
              <a:defRPr/>
            </a:pPr>
            <a:r>
              <a:rPr lang="en-US" sz="1800" b="1"/>
              <a:t>Experienced field staff often the frontline for  epizootic disease control, suffer the ravages of HIV/AIDS.</a:t>
            </a:r>
            <a:endParaRPr lang="en-GB" sz="1800" b="1">
              <a:solidFill>
                <a:srgbClr val="FF0000"/>
              </a:solidFill>
            </a:endParaRPr>
          </a:p>
          <a:p>
            <a:pPr algn="just" eaLnBrk="1" hangingPunct="1">
              <a:lnSpc>
                <a:spcPct val="80000"/>
              </a:lnSpc>
              <a:buFont typeface="Wingdings" pitchFamily="2" charset="2"/>
              <a:buNone/>
              <a:defRPr/>
            </a:pPr>
            <a:endParaRPr lang="en-GB" sz="1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1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09600" y="228600"/>
            <a:ext cx="8534400" cy="609600"/>
          </a:xfrm>
        </p:spPr>
        <p:txBody>
          <a:bodyPr/>
          <a:lstStyle/>
          <a:p>
            <a:pPr eaLnBrk="1" hangingPunct="1">
              <a:defRPr/>
            </a:pPr>
            <a:r>
              <a:rPr lang="en-US" sz="3200"/>
              <a:t>Challenges for Animal Health Development </a:t>
            </a:r>
            <a:br>
              <a:rPr lang="en-US" sz="3200"/>
            </a:br>
            <a:r>
              <a:rPr lang="en-US" sz="3200"/>
              <a:t>in Africa Become Opportunities</a:t>
            </a:r>
          </a:p>
        </p:txBody>
      </p:sp>
      <p:sp>
        <p:nvSpPr>
          <p:cNvPr id="300035" name="Rectangle 3"/>
          <p:cNvSpPr>
            <a:spLocks noGrp="1" noChangeArrowheads="1"/>
          </p:cNvSpPr>
          <p:nvPr>
            <p:ph type="body" idx="1"/>
          </p:nvPr>
        </p:nvSpPr>
        <p:spPr>
          <a:xfrm>
            <a:off x="381000" y="1676400"/>
            <a:ext cx="8763000" cy="3886200"/>
          </a:xfrm>
        </p:spPr>
        <p:txBody>
          <a:bodyPr/>
          <a:lstStyle/>
          <a:p>
            <a:pPr eaLnBrk="1" hangingPunct="1">
              <a:defRPr/>
            </a:pPr>
            <a:r>
              <a:rPr lang="en-US" sz="2400"/>
              <a:t>Gap between progress in animal science and conversion into effective actions and policies</a:t>
            </a:r>
          </a:p>
          <a:p>
            <a:pPr eaLnBrk="1" hangingPunct="1">
              <a:defRPr/>
            </a:pPr>
            <a:r>
              <a:rPr lang="en-US" sz="2400"/>
              <a:t>Divide between knowledge and application due to lack of training, infrastructure thus leaving poor surveillance and diagnostic capacity</a:t>
            </a:r>
          </a:p>
          <a:p>
            <a:pPr eaLnBrk="1" hangingPunct="1">
              <a:defRPr/>
            </a:pPr>
            <a:r>
              <a:rPr lang="en-US" sz="2400"/>
              <a:t>New technologies, tools, and knowledge are important but also need, robust, resilient and transforming processes to build institutional capacity</a:t>
            </a:r>
          </a:p>
          <a:p>
            <a:pPr eaLnBrk="1" hangingPunct="1">
              <a:defRPr/>
            </a:pPr>
            <a:r>
              <a:rPr lang="en-US" sz="2400"/>
              <a:t>Fragmentation of scientific disciplines</a:t>
            </a:r>
          </a:p>
          <a:p>
            <a:pPr lvl="1" eaLnBrk="1" hangingPunct="1">
              <a:defRPr/>
            </a:pPr>
            <a:r>
              <a:rPr lang="en-US" sz="2400"/>
              <a:t>Need more better integration and communication of knowledge, more public engagement for social relevance</a:t>
            </a:r>
          </a:p>
          <a:p>
            <a:pPr eaLnBrk="1" hangingPunct="1">
              <a:defRPr/>
            </a:pPr>
            <a:endParaRPr lang="en-US" sz="2400"/>
          </a:p>
          <a:p>
            <a:pPr lvl="1" eaLnBrk="1" hangingPunct="1">
              <a:defRPr/>
            </a:pPr>
            <a:endParaRPr 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txBox="1">
            <a:spLocks noGrp="1"/>
          </p:cNvSpPr>
          <p:nvPr/>
        </p:nvSpPr>
        <p:spPr bwMode="auto">
          <a:xfrm>
            <a:off x="685800" y="6248400"/>
            <a:ext cx="1905000" cy="457200"/>
          </a:xfrm>
          <a:prstGeom prst="rect">
            <a:avLst/>
          </a:prstGeom>
          <a:noFill/>
          <a:ln w="9525">
            <a:noFill/>
            <a:miter lim="800000"/>
            <a:headEnd/>
            <a:tailEnd/>
          </a:ln>
        </p:spPr>
        <p:txBody>
          <a:bodyPr/>
          <a:lstStyle/>
          <a:p>
            <a:pPr eaLnBrk="0" hangingPunct="0"/>
            <a:endParaRPr lang="en-US" sz="1200"/>
          </a:p>
          <a:p>
            <a:pPr eaLnBrk="0" hangingPunct="0"/>
            <a:endParaRPr lang="en-US" sz="1200"/>
          </a:p>
        </p:txBody>
      </p:sp>
      <p:sp>
        <p:nvSpPr>
          <p:cNvPr id="287747" name="Rectangle 4"/>
          <p:cNvSpPr>
            <a:spLocks noGrp="1" noChangeArrowheads="1"/>
          </p:cNvSpPr>
          <p:nvPr>
            <p:ph type="title" idx="4294967295"/>
          </p:nvPr>
        </p:nvSpPr>
        <p:spPr/>
        <p:txBody>
          <a:bodyPr anchor="t" anchorCtr="0"/>
          <a:lstStyle/>
          <a:p>
            <a:pPr eaLnBrk="1" hangingPunct="1">
              <a:defRPr/>
            </a:pPr>
            <a:r>
              <a:rPr lang="en-US" sz="6000">
                <a:latin typeface="Book Antiqua" pitchFamily="18"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idx="4294967295"/>
          </p:nvPr>
        </p:nvSpPr>
        <p:spPr>
          <a:xfrm>
            <a:off x="685800" y="0"/>
            <a:ext cx="7772400" cy="914400"/>
          </a:xfrm>
        </p:spPr>
        <p:txBody>
          <a:bodyPr anchor="t" anchorCtr="0"/>
          <a:lstStyle/>
          <a:p>
            <a:pPr eaLnBrk="1" hangingPunct="1">
              <a:defRPr/>
            </a:pPr>
            <a:r>
              <a:rPr lang="en-US"/>
              <a:t>Burden of Disease on Animal and Human Livelihoods</a:t>
            </a:r>
          </a:p>
        </p:txBody>
      </p:sp>
      <p:sp>
        <p:nvSpPr>
          <p:cNvPr id="266243" name="Content Placeholder 2"/>
          <p:cNvSpPr>
            <a:spLocks noGrp="1"/>
          </p:cNvSpPr>
          <p:nvPr>
            <p:ph idx="4294967295"/>
          </p:nvPr>
        </p:nvSpPr>
        <p:spPr>
          <a:xfrm>
            <a:off x="685800" y="1676400"/>
            <a:ext cx="7772400" cy="4419600"/>
          </a:xfrm>
        </p:spPr>
        <p:txBody>
          <a:bodyPr/>
          <a:lstStyle/>
          <a:p>
            <a:pPr eaLnBrk="1" hangingPunct="1">
              <a:defRPr/>
            </a:pPr>
            <a:r>
              <a:rPr lang="en-US" sz="2400" b="1"/>
              <a:t>Animal Diseases create barriers to livestock productivity and agricultural development </a:t>
            </a:r>
          </a:p>
          <a:p>
            <a:pPr lvl="1" eaLnBrk="1" hangingPunct="1">
              <a:defRPr/>
            </a:pPr>
            <a:r>
              <a:rPr lang="en-US" sz="2000" b="1"/>
              <a:t>Public health threats</a:t>
            </a:r>
          </a:p>
          <a:p>
            <a:pPr lvl="1" eaLnBrk="1" hangingPunct="1">
              <a:defRPr/>
            </a:pPr>
            <a:r>
              <a:rPr lang="en-US" sz="2000" b="1"/>
              <a:t>Decrease access to markets and trade</a:t>
            </a:r>
          </a:p>
          <a:p>
            <a:pPr lvl="1" eaLnBrk="1" hangingPunct="1">
              <a:defRPr/>
            </a:pPr>
            <a:r>
              <a:rPr lang="en-US" sz="2000" b="1"/>
              <a:t>Institutionalize poverty</a:t>
            </a:r>
          </a:p>
          <a:p>
            <a:pPr lvl="1" eaLnBrk="1" hangingPunct="1">
              <a:defRPr/>
            </a:pPr>
            <a:r>
              <a:rPr lang="en-US" sz="2000" b="1"/>
              <a:t>Threaten food security</a:t>
            </a:r>
          </a:p>
          <a:p>
            <a:pPr lvl="1" eaLnBrk="1" hangingPunct="1">
              <a:defRPr/>
            </a:pPr>
            <a:r>
              <a:rPr lang="en-US" sz="2000" b="1"/>
              <a:t>Threaten livelihoods</a:t>
            </a:r>
          </a:p>
          <a:p>
            <a:pPr lvl="1" eaLnBrk="1" hangingPunct="1">
              <a:buFont typeface="Wingdings" pitchFamily="2" charset="2"/>
              <a:buNone/>
              <a:defRPr/>
            </a:pPr>
            <a:endParaRPr lang="en-US" b="1"/>
          </a:p>
          <a:p>
            <a:pPr eaLnBrk="1" hangingPunct="1">
              <a:defRPr/>
            </a:pPr>
            <a:r>
              <a:rPr lang="en-US" sz="2400" b="1"/>
              <a:t>Sub-Saharan Africa: annual economic losses from animal diseases estimated to be &gt;US$4B</a:t>
            </a:r>
          </a:p>
          <a:p>
            <a:pPr lvl="1" eaLnBrk="1" hangingPunct="1">
              <a:defRPr/>
            </a:pPr>
            <a:r>
              <a:rPr lang="en-US" sz="2000" b="1"/>
              <a:t>Direct and indirect losses from mortality, slow growth, low fertility, decreased work output, etc.</a:t>
            </a:r>
          </a:p>
          <a:p>
            <a:pPr lvl="1" eaLnBrk="1" hangingPunct="1">
              <a:defRPr/>
            </a:pPr>
            <a:endParaRPr lang="en-US" sz="2000" b="1"/>
          </a:p>
        </p:txBody>
      </p:sp>
      <p:sp>
        <p:nvSpPr>
          <p:cNvPr id="6148"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pPr eaLnBrk="0" hangingPunct="0"/>
            <a:endParaRPr lang="en-US" sz="1200"/>
          </a:p>
          <a:p>
            <a:pPr eaLnBrk="0" hangingPunct="0"/>
            <a:endParaRPr lang="en-US" sz="1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effectLst/>
              </a:rPr>
              <a:t>Livestock 2020 –</a:t>
            </a:r>
            <a:br>
              <a:rPr lang="en-US" sz="4000" smtClean="0">
                <a:effectLst/>
              </a:rPr>
            </a:br>
            <a:r>
              <a:rPr lang="en-US" sz="4000" smtClean="0">
                <a:effectLst/>
              </a:rPr>
              <a:t>The Next Food Revolution</a:t>
            </a:r>
          </a:p>
        </p:txBody>
      </p:sp>
      <p:sp>
        <p:nvSpPr>
          <p:cNvPr id="7171" name="Rectangle 3"/>
          <p:cNvSpPr>
            <a:spLocks noGrp="1" noChangeArrowheads="1"/>
          </p:cNvSpPr>
          <p:nvPr>
            <p:ph type="body" idx="1"/>
          </p:nvPr>
        </p:nvSpPr>
        <p:spPr>
          <a:xfrm>
            <a:off x="304800" y="1828800"/>
            <a:ext cx="8686800" cy="4525963"/>
          </a:xfrm>
        </p:spPr>
        <p:txBody>
          <a:bodyPr/>
          <a:lstStyle/>
          <a:p>
            <a:pPr eaLnBrk="1" hangingPunct="1"/>
            <a:r>
              <a:rPr lang="en-US" sz="2800" smtClean="0">
                <a:effectLst/>
              </a:rPr>
              <a:t>Global increase and demand for protein and food of animal origin</a:t>
            </a:r>
          </a:p>
          <a:p>
            <a:pPr eaLnBrk="1" hangingPunct="1"/>
            <a:endParaRPr lang="en-US" sz="2800" smtClean="0">
              <a:effectLst/>
            </a:endParaRPr>
          </a:p>
          <a:p>
            <a:pPr eaLnBrk="1" hangingPunct="1"/>
            <a:r>
              <a:rPr lang="en-US" sz="2800" smtClean="0">
                <a:effectLst/>
              </a:rPr>
              <a:t>Shift from poverty: 1-2 billion people to middle class</a:t>
            </a:r>
          </a:p>
          <a:p>
            <a:pPr eaLnBrk="1" hangingPunct="1"/>
            <a:endParaRPr lang="en-US" sz="2800" smtClean="0">
              <a:effectLst/>
            </a:endParaRPr>
          </a:p>
          <a:p>
            <a:pPr eaLnBrk="1" hangingPunct="1"/>
            <a:r>
              <a:rPr lang="en-US" sz="2800" smtClean="0">
                <a:effectLst/>
              </a:rPr>
              <a:t>“Westernization” of Asia and Latin America</a:t>
            </a:r>
          </a:p>
          <a:p>
            <a:pPr eaLnBrk="1" hangingPunct="1"/>
            <a:endParaRPr lang="en-US" sz="2800" smtClean="0">
              <a:effectLst/>
            </a:endParaRPr>
          </a:p>
          <a:p>
            <a:pPr eaLnBrk="1" hangingPunct="1"/>
            <a:r>
              <a:rPr lang="en-US" sz="2800" smtClean="0">
                <a:effectLst/>
              </a:rPr>
              <a:t>Increases in emerging zoonoses through the concentration of people and animals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effectLst/>
              </a:rPr>
              <a:t>Meeting the Need</a:t>
            </a:r>
          </a:p>
        </p:txBody>
      </p:sp>
      <p:sp>
        <p:nvSpPr>
          <p:cNvPr id="320515" name="Rectangle 3"/>
          <p:cNvSpPr>
            <a:spLocks noGrp="1" noChangeArrowheads="1"/>
          </p:cNvSpPr>
          <p:nvPr>
            <p:ph type="body" idx="1"/>
          </p:nvPr>
        </p:nvSpPr>
        <p:spPr/>
        <p:txBody>
          <a:bodyPr/>
          <a:lstStyle/>
          <a:p>
            <a:pPr eaLnBrk="1" hangingPunct="1">
              <a:defRPr/>
            </a:pPr>
            <a:endParaRPr lang="en-US">
              <a:solidFill>
                <a:srgbClr val="000000"/>
              </a:solidFill>
              <a:effectLst/>
            </a:endParaRPr>
          </a:p>
          <a:p>
            <a:pPr eaLnBrk="1" hangingPunct="1">
              <a:defRPr/>
            </a:pPr>
            <a:endParaRPr lang="en-US"/>
          </a:p>
        </p:txBody>
      </p:sp>
      <p:sp>
        <p:nvSpPr>
          <p:cNvPr id="8196" name="Rectangle 4"/>
          <p:cNvSpPr>
            <a:spLocks noChangeArrowheads="1"/>
          </p:cNvSpPr>
          <p:nvPr/>
        </p:nvSpPr>
        <p:spPr bwMode="auto">
          <a:xfrm>
            <a:off x="4479925" y="3246438"/>
            <a:ext cx="184150" cy="366712"/>
          </a:xfrm>
          <a:prstGeom prst="rect">
            <a:avLst/>
          </a:prstGeom>
          <a:noFill/>
          <a:ln w="9525">
            <a:noFill/>
            <a:miter lim="800000"/>
            <a:headEnd/>
            <a:tailEnd/>
          </a:ln>
        </p:spPr>
        <p:txBody>
          <a:bodyPr wrap="none">
            <a:spAutoFit/>
          </a:bodyPr>
          <a:lstStyle/>
          <a:p>
            <a:pPr eaLnBrk="0" hangingPunct="0"/>
            <a:endParaRPr lang="en-US">
              <a:solidFill>
                <a:srgbClr val="000000"/>
              </a:solidFill>
            </a:endParaRPr>
          </a:p>
        </p:txBody>
      </p:sp>
      <p:sp>
        <p:nvSpPr>
          <p:cNvPr id="8198" name="Rectangle 6"/>
          <p:cNvSpPr>
            <a:spLocks noChangeArrowheads="1"/>
          </p:cNvSpPr>
          <p:nvPr/>
        </p:nvSpPr>
        <p:spPr bwMode="auto">
          <a:xfrm>
            <a:off x="838200" y="1600200"/>
            <a:ext cx="4572000" cy="1465263"/>
          </a:xfrm>
          <a:prstGeom prst="rect">
            <a:avLst/>
          </a:prstGeom>
          <a:noFill/>
          <a:ln w="9525">
            <a:noFill/>
            <a:miter lim="800000"/>
            <a:headEnd/>
            <a:tailEnd/>
          </a:ln>
        </p:spPr>
        <p:txBody>
          <a:bodyPr>
            <a:spAutoFit/>
          </a:bodyPr>
          <a:lstStyle/>
          <a:p>
            <a:pPr eaLnBrk="0" hangingPunct="0"/>
            <a:r>
              <a:rPr lang="en-US" b="1"/>
              <a:t>Animal Human Interface</a:t>
            </a:r>
          </a:p>
          <a:p>
            <a:pPr eaLnBrk="0" hangingPunct="0"/>
            <a:r>
              <a:rPr lang="en-US" b="1"/>
              <a:t>Animals as food</a:t>
            </a:r>
          </a:p>
          <a:p>
            <a:pPr eaLnBrk="0" hangingPunct="0"/>
            <a:r>
              <a:rPr lang="en-US" b="1"/>
              <a:t>High density production</a:t>
            </a:r>
          </a:p>
          <a:p>
            <a:pPr eaLnBrk="0" hangingPunct="0"/>
            <a:r>
              <a:rPr lang="en-US" b="1"/>
              <a:t>“Backyard flocks”</a:t>
            </a:r>
          </a:p>
          <a:p>
            <a:pPr eaLnBrk="0" hangingPunct="0"/>
            <a:r>
              <a:rPr lang="en-US" b="1"/>
              <a:t>Bush meat</a:t>
            </a:r>
          </a:p>
        </p:txBody>
      </p:sp>
      <p:sp>
        <p:nvSpPr>
          <p:cNvPr id="8199" name="Rectangle 7"/>
          <p:cNvSpPr>
            <a:spLocks noChangeArrowheads="1"/>
          </p:cNvSpPr>
          <p:nvPr/>
        </p:nvSpPr>
        <p:spPr bwMode="auto">
          <a:xfrm>
            <a:off x="4800600" y="2819400"/>
            <a:ext cx="4343400" cy="3270250"/>
          </a:xfrm>
          <a:prstGeom prst="rect">
            <a:avLst/>
          </a:prstGeom>
          <a:noFill/>
          <a:ln w="9525">
            <a:noFill/>
            <a:miter lim="800000"/>
            <a:headEnd/>
            <a:tailEnd/>
          </a:ln>
        </p:spPr>
        <p:txBody>
          <a:bodyPr>
            <a:spAutoFit/>
          </a:bodyPr>
          <a:lstStyle/>
          <a:p>
            <a:pPr eaLnBrk="0" hangingPunct="0">
              <a:buFontTx/>
              <a:buChar char="•"/>
            </a:pPr>
            <a:r>
              <a:rPr lang="en-US" sz="1600" b="1"/>
              <a:t>Nearly 12 tons per year of illegally smuggled meat (including bush meat) into UK</a:t>
            </a:r>
          </a:p>
          <a:p>
            <a:pPr eaLnBrk="0" hangingPunct="0">
              <a:buFontTx/>
              <a:buChar char="•"/>
            </a:pPr>
            <a:endParaRPr lang="en-US" sz="1600" b="1"/>
          </a:p>
          <a:p>
            <a:pPr eaLnBrk="0" hangingPunct="0"/>
            <a:r>
              <a:rPr lang="en-US" sz="1600" b="1"/>
              <a:t>• Over a six month period at the beginning of 2006, US Customs officers confiscated 62 pounds of bush meat being smuggled</a:t>
            </a:r>
          </a:p>
          <a:p>
            <a:pPr eaLnBrk="0" hangingPunct="0"/>
            <a:r>
              <a:rPr lang="en-US" sz="1600" b="1"/>
              <a:t>through a single US airport from Africa</a:t>
            </a:r>
          </a:p>
          <a:p>
            <a:pPr eaLnBrk="0" hangingPunct="0"/>
            <a:endParaRPr lang="en-US" sz="1600" b="1"/>
          </a:p>
          <a:p>
            <a:pPr eaLnBrk="0" hangingPunct="0"/>
            <a:r>
              <a:rPr lang="en-US" sz="1600" b="1"/>
              <a:t>• Evidence of repeated emergence of new</a:t>
            </a:r>
          </a:p>
          <a:p>
            <a:pPr eaLnBrk="0" hangingPunct="0"/>
            <a:r>
              <a:rPr lang="en-US" sz="1600" b="1"/>
              <a:t>viruses similar to HIV arising from human infection with simian viruses, common among Central African bush meat hunters</a:t>
            </a:r>
          </a:p>
        </p:txBody>
      </p:sp>
      <p:sp>
        <p:nvSpPr>
          <p:cNvPr id="8200" name="Rectangle 8"/>
          <p:cNvSpPr>
            <a:spLocks noChangeArrowheads="1"/>
          </p:cNvSpPr>
          <p:nvPr/>
        </p:nvSpPr>
        <p:spPr bwMode="auto">
          <a:xfrm>
            <a:off x="0" y="6491288"/>
            <a:ext cx="8794750" cy="366712"/>
          </a:xfrm>
          <a:prstGeom prst="rect">
            <a:avLst/>
          </a:prstGeom>
          <a:noFill/>
          <a:ln w="9525">
            <a:noFill/>
            <a:miter lim="800000"/>
            <a:headEnd/>
            <a:tailEnd/>
          </a:ln>
        </p:spPr>
        <p:txBody>
          <a:bodyPr wrap="none">
            <a:spAutoFit/>
          </a:bodyPr>
          <a:lstStyle/>
          <a:p>
            <a:pPr eaLnBrk="0" hangingPunct="0"/>
            <a:r>
              <a:rPr lang="en-US" i="1"/>
              <a:t>Sources: Wooldridge, Hartnett et al. 2006; (US Customs and Border Protection 2006)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pPr eaLnBrk="0" hangingPunct="0"/>
            <a:endParaRPr lang="en-US" sz="1200"/>
          </a:p>
          <a:p>
            <a:pPr eaLnBrk="0" hangingPunct="0"/>
            <a:endParaRPr lang="en-US" sz="1200"/>
          </a:p>
        </p:txBody>
      </p:sp>
      <p:sp>
        <p:nvSpPr>
          <p:cNvPr id="268291" name="Rectangle 2"/>
          <p:cNvSpPr>
            <a:spLocks noGrp="1" noChangeArrowheads="1"/>
          </p:cNvSpPr>
          <p:nvPr>
            <p:ph type="title" idx="4294967295"/>
          </p:nvPr>
        </p:nvSpPr>
        <p:spPr>
          <a:xfrm>
            <a:off x="457200" y="0"/>
            <a:ext cx="8305800" cy="850900"/>
          </a:xfrm>
        </p:spPr>
        <p:txBody>
          <a:bodyPr anchor="t" anchorCtr="0"/>
          <a:lstStyle/>
          <a:p>
            <a:pPr eaLnBrk="1" hangingPunct="1">
              <a:defRPr/>
            </a:pPr>
            <a:r>
              <a:rPr lang="en-US" sz="3600"/>
              <a:t>Priority Activities for Enhancing Animal Health Systems in Africa</a:t>
            </a:r>
          </a:p>
        </p:txBody>
      </p:sp>
      <p:sp>
        <p:nvSpPr>
          <p:cNvPr id="9220" name="Text Box 4"/>
          <p:cNvSpPr txBox="1">
            <a:spLocks noChangeArrowheads="1"/>
          </p:cNvSpPr>
          <p:nvPr/>
        </p:nvSpPr>
        <p:spPr bwMode="auto">
          <a:xfrm>
            <a:off x="228600" y="1295400"/>
            <a:ext cx="8496300" cy="2271713"/>
          </a:xfrm>
          <a:prstGeom prst="rect">
            <a:avLst/>
          </a:prstGeom>
          <a:noFill/>
          <a:ln w="9525">
            <a:noFill/>
            <a:miter lim="800000"/>
            <a:headEnd/>
            <a:tailEnd/>
          </a:ln>
        </p:spPr>
        <p:txBody>
          <a:bodyPr>
            <a:spAutoFit/>
          </a:bodyPr>
          <a:lstStyle/>
          <a:p>
            <a:pPr marL="622300" lvl="1" indent="-266700">
              <a:spcBef>
                <a:spcPct val="40000"/>
              </a:spcBef>
            </a:pPr>
            <a:endParaRPr lang="en-AU" sz="2400">
              <a:solidFill>
                <a:schemeClr val="accent2"/>
              </a:solidFill>
            </a:endParaRPr>
          </a:p>
          <a:p>
            <a:pPr marL="622300" lvl="1" indent="-266700">
              <a:spcBef>
                <a:spcPct val="40000"/>
              </a:spcBef>
            </a:pPr>
            <a:endParaRPr lang="en-US" sz="2400" b="1">
              <a:solidFill>
                <a:schemeClr val="accent2"/>
              </a:solidFill>
            </a:endParaRPr>
          </a:p>
          <a:p>
            <a:endParaRPr lang="en-US" sz="2400" b="1">
              <a:solidFill>
                <a:schemeClr val="accent2"/>
              </a:solidFill>
            </a:endParaRPr>
          </a:p>
          <a:p>
            <a:pPr marL="622300" lvl="1" indent="-266700">
              <a:spcBef>
                <a:spcPct val="25000"/>
              </a:spcBef>
            </a:pPr>
            <a:endParaRPr lang="en-AU" sz="2400" b="1">
              <a:solidFill>
                <a:schemeClr val="accent2"/>
              </a:solidFill>
              <a:cs typeface="Arial" pitchFamily="34" charset="0"/>
            </a:endParaRPr>
          </a:p>
          <a:p>
            <a:pPr marL="622300" lvl="1" indent="-266700">
              <a:spcBef>
                <a:spcPct val="25000"/>
              </a:spcBef>
              <a:buFontTx/>
              <a:buChar char="•"/>
            </a:pPr>
            <a:endParaRPr lang="en-US" sz="2400">
              <a:solidFill>
                <a:schemeClr val="accent2"/>
              </a:solidFill>
              <a:latin typeface="Tahoma" pitchFamily="34" charset="0"/>
              <a:cs typeface="Arial" pitchFamily="34" charset="0"/>
            </a:endParaRPr>
          </a:p>
        </p:txBody>
      </p:sp>
      <p:sp>
        <p:nvSpPr>
          <p:cNvPr id="10" name="Rectangle 9"/>
          <p:cNvSpPr/>
          <p:nvPr/>
        </p:nvSpPr>
        <p:spPr>
          <a:xfrm>
            <a:off x="5257800" y="3200400"/>
            <a:ext cx="4191000" cy="11874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eaLnBrk="0" hangingPunct="0">
              <a:defRPr/>
            </a:pPr>
            <a:r>
              <a:rPr lang="en-US" sz="2400" b="1" dirty="0">
                <a:ln w="18415" cmpd="sng">
                  <a:noFill/>
                  <a:prstDash val="solid"/>
                </a:ln>
                <a:solidFill>
                  <a:schemeClr val="tx1"/>
                </a:solidFill>
                <a:effectLst>
                  <a:outerShdw blurRad="63500" dir="3600000" algn="tl" rotWithShape="0">
                    <a:srgbClr val="000000">
                      <a:alpha val="70000"/>
                    </a:srgbClr>
                  </a:outerShdw>
                </a:effectLst>
              </a:rPr>
              <a:t>Effective and Efficient Disease</a:t>
            </a:r>
          </a:p>
          <a:p>
            <a:pPr algn="ctr" eaLnBrk="0" hangingPunct="0">
              <a:defRPr/>
            </a:pPr>
            <a:r>
              <a:rPr lang="en-US" sz="2400" b="1" dirty="0">
                <a:ln w="18415" cmpd="sng">
                  <a:noFill/>
                  <a:prstDash val="solid"/>
                </a:ln>
                <a:solidFill>
                  <a:schemeClr val="tx1"/>
                </a:solidFill>
                <a:effectLst>
                  <a:outerShdw blurRad="63500" dir="3600000" algn="tl" rotWithShape="0">
                    <a:srgbClr val="000000">
                      <a:alpha val="70000"/>
                    </a:srgbClr>
                  </a:outerShdw>
                </a:effectLst>
              </a:rPr>
              <a:t>Prevention and Control</a:t>
            </a:r>
          </a:p>
        </p:txBody>
      </p:sp>
      <p:cxnSp>
        <p:nvCxnSpPr>
          <p:cNvPr id="9222" name="Straight Arrow Connector 10"/>
          <p:cNvCxnSpPr>
            <a:cxnSpLocks noChangeShapeType="1"/>
          </p:cNvCxnSpPr>
          <p:nvPr/>
        </p:nvCxnSpPr>
        <p:spPr bwMode="auto">
          <a:xfrm>
            <a:off x="4343400" y="3581400"/>
            <a:ext cx="1066800" cy="1588"/>
          </a:xfrm>
          <a:prstGeom prst="straightConnector1">
            <a:avLst/>
          </a:prstGeom>
          <a:noFill/>
          <a:ln w="9525" algn="ctr">
            <a:solidFill>
              <a:schemeClr val="tx1"/>
            </a:solidFill>
            <a:round/>
            <a:headEnd/>
            <a:tailEnd type="arrow" w="med" len="med"/>
          </a:ln>
        </p:spPr>
      </p:cxnSp>
      <p:sp>
        <p:nvSpPr>
          <p:cNvPr id="9223" name="TextBox 11"/>
          <p:cNvSpPr txBox="1">
            <a:spLocks noChangeArrowheads="1"/>
          </p:cNvSpPr>
          <p:nvPr/>
        </p:nvSpPr>
        <p:spPr bwMode="auto">
          <a:xfrm>
            <a:off x="2514600" y="1219200"/>
            <a:ext cx="4572000" cy="822325"/>
          </a:xfrm>
          <a:prstGeom prst="rect">
            <a:avLst/>
          </a:prstGeom>
          <a:noFill/>
          <a:ln w="9525">
            <a:noFill/>
            <a:miter lim="800000"/>
            <a:headEnd/>
            <a:tailEnd/>
          </a:ln>
        </p:spPr>
        <p:txBody>
          <a:bodyPr>
            <a:spAutoFit/>
          </a:bodyPr>
          <a:lstStyle/>
          <a:p>
            <a:pPr algn="ctr"/>
            <a:r>
              <a:rPr lang="en-US" sz="2400" b="1">
                <a:solidFill>
                  <a:srgbClr val="FFFF00"/>
                </a:solidFill>
              </a:rPr>
              <a:t>Information Management and Communication Systems</a:t>
            </a:r>
          </a:p>
        </p:txBody>
      </p:sp>
      <p:sp>
        <p:nvSpPr>
          <p:cNvPr id="9224" name="TextBox 12"/>
          <p:cNvSpPr txBox="1">
            <a:spLocks noChangeArrowheads="1"/>
          </p:cNvSpPr>
          <p:nvPr/>
        </p:nvSpPr>
        <p:spPr bwMode="auto">
          <a:xfrm>
            <a:off x="1981200" y="5257800"/>
            <a:ext cx="6464300" cy="457200"/>
          </a:xfrm>
          <a:prstGeom prst="rect">
            <a:avLst/>
          </a:prstGeom>
          <a:noFill/>
          <a:ln w="9525">
            <a:noFill/>
            <a:miter lim="800000"/>
            <a:headEnd/>
            <a:tailEnd/>
          </a:ln>
        </p:spPr>
        <p:txBody>
          <a:bodyPr wrap="none">
            <a:spAutoFit/>
          </a:bodyPr>
          <a:lstStyle/>
          <a:p>
            <a:r>
              <a:rPr lang="en-US" sz="2400" b="1">
                <a:solidFill>
                  <a:srgbClr val="FFFF00"/>
                </a:solidFill>
              </a:rPr>
              <a:t>Strengthen Private and Public Partnerships</a:t>
            </a:r>
          </a:p>
        </p:txBody>
      </p:sp>
      <p:cxnSp>
        <p:nvCxnSpPr>
          <p:cNvPr id="9225" name="Straight Arrow Connector 18"/>
          <p:cNvCxnSpPr>
            <a:cxnSpLocks noChangeShapeType="1"/>
          </p:cNvCxnSpPr>
          <p:nvPr/>
        </p:nvCxnSpPr>
        <p:spPr bwMode="auto">
          <a:xfrm rot="5400000" flipH="1" flipV="1">
            <a:off x="4267201" y="4572000"/>
            <a:ext cx="1066800" cy="3175"/>
          </a:xfrm>
          <a:prstGeom prst="straightConnector1">
            <a:avLst/>
          </a:prstGeom>
          <a:noFill/>
          <a:ln w="9525" algn="ctr">
            <a:solidFill>
              <a:schemeClr val="tx1"/>
            </a:solidFill>
            <a:round/>
            <a:headEnd/>
            <a:tailEnd type="arrow" w="med" len="med"/>
          </a:ln>
        </p:spPr>
      </p:cxnSp>
      <p:sp>
        <p:nvSpPr>
          <p:cNvPr id="7" name="Rectangle 6"/>
          <p:cNvSpPr/>
          <p:nvPr/>
        </p:nvSpPr>
        <p:spPr>
          <a:xfrm>
            <a:off x="0" y="3048000"/>
            <a:ext cx="4343400" cy="1552575"/>
          </a:xfrm>
          <a:prstGeom prst="rect">
            <a:avLst/>
          </a:prstGeom>
          <a:noFill/>
        </p:spPr>
        <p:txBody>
          <a:bodyPr>
            <a:spAutoFit/>
          </a:bodyPr>
          <a:lstStyle/>
          <a:p>
            <a:pPr algn="ctr" eaLnBrk="0" hangingPunct="0">
              <a:defRPr/>
            </a:pPr>
            <a:r>
              <a:rPr lang="en-US" sz="2400" b="1" dirty="0">
                <a:ln w="12700">
                  <a:noFill/>
                  <a:prstDash val="solid"/>
                </a:ln>
                <a:effectLst>
                  <a:outerShdw blurRad="41275" dist="20320" dir="1800000" algn="tl" rotWithShape="0">
                    <a:srgbClr val="000000">
                      <a:alpha val="40000"/>
                    </a:srgbClr>
                  </a:outerShdw>
                </a:effectLst>
                <a:latin typeface="Arial" charset="0"/>
              </a:rPr>
              <a:t>Early Detection, Surveillance and Reporting of Priority Livestock Infectious Disease Threats</a:t>
            </a:r>
          </a:p>
        </p:txBody>
      </p:sp>
      <p:sp>
        <p:nvSpPr>
          <p:cNvPr id="9227" name="Line 12"/>
          <p:cNvSpPr>
            <a:spLocks noChangeShapeType="1"/>
          </p:cNvSpPr>
          <p:nvPr/>
        </p:nvSpPr>
        <p:spPr bwMode="auto">
          <a:xfrm>
            <a:off x="4648200" y="2057400"/>
            <a:ext cx="0" cy="1219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AutoShape 2"/>
          <p:cNvSpPr>
            <a:spLocks noChangeArrowheads="1"/>
          </p:cNvSpPr>
          <p:nvPr/>
        </p:nvSpPr>
        <p:spPr bwMode="gray">
          <a:xfrm>
            <a:off x="755650" y="4464050"/>
            <a:ext cx="6477000" cy="1230313"/>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6B6E6F"/>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sp>
        <p:nvSpPr>
          <p:cNvPr id="10243" name="AutoShape 3"/>
          <p:cNvSpPr>
            <a:spLocks noChangeArrowheads="1"/>
          </p:cNvSpPr>
          <p:nvPr/>
        </p:nvSpPr>
        <p:spPr bwMode="gray">
          <a:xfrm>
            <a:off x="4814888" y="4875213"/>
            <a:ext cx="2132012" cy="247650"/>
          </a:xfrm>
          <a:prstGeom prst="roundRect">
            <a:avLst>
              <a:gd name="adj" fmla="val 19792"/>
            </a:avLst>
          </a:prstGeom>
          <a:solidFill>
            <a:srgbClr val="B0B3B4">
              <a:alpha val="27843"/>
            </a:srgbClr>
          </a:solidFill>
          <a:ln w="9525" algn="ctr">
            <a:noFill/>
            <a:round/>
            <a:headEnd/>
            <a:tailEnd/>
          </a:ln>
        </p:spPr>
        <p:txBody>
          <a:bodyPr>
            <a:spAutoFit/>
          </a:bodyPr>
          <a:lstStyle/>
          <a:p>
            <a:pPr eaLnBrk="0" hangingPunct="0"/>
            <a:endParaRPr lang="en-US"/>
          </a:p>
        </p:txBody>
      </p:sp>
      <p:sp>
        <p:nvSpPr>
          <p:cNvPr id="10244" name="AutoShape 4"/>
          <p:cNvSpPr>
            <a:spLocks noChangeArrowheads="1"/>
          </p:cNvSpPr>
          <p:nvPr/>
        </p:nvSpPr>
        <p:spPr bwMode="gray">
          <a:xfrm>
            <a:off x="4821238" y="5429250"/>
            <a:ext cx="1444625" cy="247650"/>
          </a:xfrm>
          <a:prstGeom prst="roundRect">
            <a:avLst>
              <a:gd name="adj" fmla="val 19792"/>
            </a:avLst>
          </a:prstGeom>
          <a:solidFill>
            <a:srgbClr val="B0B3B4">
              <a:alpha val="27843"/>
            </a:srgbClr>
          </a:solidFill>
          <a:ln w="9525" algn="ctr">
            <a:noFill/>
            <a:round/>
            <a:headEnd/>
            <a:tailEnd/>
          </a:ln>
        </p:spPr>
        <p:txBody>
          <a:bodyPr>
            <a:spAutoFit/>
          </a:bodyPr>
          <a:lstStyle/>
          <a:p>
            <a:pPr eaLnBrk="0" hangingPunct="0"/>
            <a:endParaRPr lang="en-US"/>
          </a:p>
        </p:txBody>
      </p:sp>
      <p:sp>
        <p:nvSpPr>
          <p:cNvPr id="10245" name="AutoShape 5"/>
          <p:cNvSpPr>
            <a:spLocks noChangeArrowheads="1"/>
          </p:cNvSpPr>
          <p:nvPr/>
        </p:nvSpPr>
        <p:spPr bwMode="gray">
          <a:xfrm>
            <a:off x="5348288" y="5143500"/>
            <a:ext cx="1116012" cy="247650"/>
          </a:xfrm>
          <a:prstGeom prst="roundRect">
            <a:avLst>
              <a:gd name="adj" fmla="val 19792"/>
            </a:avLst>
          </a:prstGeom>
          <a:solidFill>
            <a:srgbClr val="B0B3B4">
              <a:alpha val="27843"/>
            </a:srgbClr>
          </a:solidFill>
          <a:ln w="9525" algn="ctr">
            <a:noFill/>
            <a:round/>
            <a:headEnd/>
            <a:tailEnd/>
          </a:ln>
        </p:spPr>
        <p:txBody>
          <a:bodyPr>
            <a:spAutoFit/>
          </a:bodyPr>
          <a:lstStyle/>
          <a:p>
            <a:pPr eaLnBrk="0" hangingPunct="0"/>
            <a:endParaRPr lang="en-US"/>
          </a:p>
        </p:txBody>
      </p:sp>
      <p:sp>
        <p:nvSpPr>
          <p:cNvPr id="270342" name="AutoShape 6"/>
          <p:cNvSpPr>
            <a:spLocks noChangeArrowheads="1"/>
          </p:cNvSpPr>
          <p:nvPr/>
        </p:nvSpPr>
        <p:spPr bwMode="gray">
          <a:xfrm>
            <a:off x="7319963" y="1925638"/>
            <a:ext cx="1249362" cy="3781425"/>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6B6E6F"/>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grpSp>
        <p:nvGrpSpPr>
          <p:cNvPr id="10247" name="Group 7"/>
          <p:cNvGrpSpPr>
            <a:grpSpLocks/>
          </p:cNvGrpSpPr>
          <p:nvPr/>
        </p:nvGrpSpPr>
        <p:grpSpPr bwMode="auto">
          <a:xfrm>
            <a:off x="755650" y="3197225"/>
            <a:ext cx="6478588" cy="1230313"/>
            <a:chOff x="251" y="1249"/>
            <a:chExt cx="4081" cy="775"/>
          </a:xfrm>
        </p:grpSpPr>
        <p:sp>
          <p:nvSpPr>
            <p:cNvPr id="270344" name="AutoShape 8"/>
            <p:cNvSpPr>
              <a:spLocks noChangeArrowheads="1"/>
            </p:cNvSpPr>
            <p:nvPr/>
          </p:nvSpPr>
          <p:spPr bwMode="gray">
            <a:xfrm>
              <a:off x="251" y="1249"/>
              <a:ext cx="1343" cy="775"/>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333333"/>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sp>
          <p:nvSpPr>
            <p:cNvPr id="270345" name="AutoShape 9"/>
            <p:cNvSpPr>
              <a:spLocks noChangeArrowheads="1"/>
            </p:cNvSpPr>
            <p:nvPr/>
          </p:nvSpPr>
          <p:spPr bwMode="gray">
            <a:xfrm>
              <a:off x="1620" y="1249"/>
              <a:ext cx="1343" cy="775"/>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333333"/>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sp>
          <p:nvSpPr>
            <p:cNvPr id="270346" name="AutoShape 10"/>
            <p:cNvSpPr>
              <a:spLocks noChangeArrowheads="1"/>
            </p:cNvSpPr>
            <p:nvPr/>
          </p:nvSpPr>
          <p:spPr bwMode="gray">
            <a:xfrm>
              <a:off x="2989" y="1249"/>
              <a:ext cx="1343" cy="775"/>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333333"/>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grpSp>
      <p:sp>
        <p:nvSpPr>
          <p:cNvPr id="270347" name="AutoShape 11"/>
          <p:cNvSpPr>
            <a:spLocks noChangeArrowheads="1"/>
          </p:cNvSpPr>
          <p:nvPr/>
        </p:nvSpPr>
        <p:spPr bwMode="gray">
          <a:xfrm>
            <a:off x="755650" y="1755775"/>
            <a:ext cx="2132013" cy="1230313"/>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6B6E6F"/>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sp>
        <p:nvSpPr>
          <p:cNvPr id="270348" name="AutoShape 12"/>
          <p:cNvSpPr>
            <a:spLocks noChangeArrowheads="1"/>
          </p:cNvSpPr>
          <p:nvPr/>
        </p:nvSpPr>
        <p:spPr bwMode="gray">
          <a:xfrm>
            <a:off x="2928938" y="1933575"/>
            <a:ext cx="2132012" cy="1230313"/>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6B6E6F"/>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sp>
        <p:nvSpPr>
          <p:cNvPr id="270349" name="AutoShape 13"/>
          <p:cNvSpPr>
            <a:spLocks noChangeArrowheads="1"/>
          </p:cNvSpPr>
          <p:nvPr/>
        </p:nvSpPr>
        <p:spPr bwMode="gray">
          <a:xfrm>
            <a:off x="5102225" y="1933575"/>
            <a:ext cx="2132013" cy="1230313"/>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6B6E6F"/>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sp>
        <p:nvSpPr>
          <p:cNvPr id="270350" name="Rectangle 14"/>
          <p:cNvSpPr>
            <a:spLocks noGrp="1" noChangeArrowheads="1"/>
          </p:cNvSpPr>
          <p:nvPr>
            <p:ph type="title"/>
          </p:nvPr>
        </p:nvSpPr>
        <p:spPr/>
        <p:txBody>
          <a:bodyPr/>
          <a:lstStyle/>
          <a:p>
            <a:pPr eaLnBrk="1" hangingPunct="1">
              <a:defRPr/>
            </a:pPr>
            <a:r>
              <a:rPr lang="en-US"/>
              <a:t>Disease Surveillance for Action</a:t>
            </a:r>
          </a:p>
        </p:txBody>
      </p:sp>
      <p:sp>
        <p:nvSpPr>
          <p:cNvPr id="10252" name="Text Box 15"/>
          <p:cNvSpPr txBox="1">
            <a:spLocks noChangeArrowheads="1"/>
          </p:cNvSpPr>
          <p:nvPr/>
        </p:nvSpPr>
        <p:spPr bwMode="auto">
          <a:xfrm>
            <a:off x="892175" y="3216275"/>
            <a:ext cx="1933575" cy="352425"/>
          </a:xfrm>
          <a:prstGeom prst="rect">
            <a:avLst/>
          </a:prstGeom>
          <a:noFill/>
          <a:ln w="9525" algn="ctr">
            <a:noFill/>
            <a:miter lim="800000"/>
            <a:headEnd/>
            <a:tailEnd/>
          </a:ln>
        </p:spPr>
        <p:txBody>
          <a:bodyPr lIns="45720" rIns="45720">
            <a:spAutoFit/>
          </a:bodyPr>
          <a:lstStyle/>
          <a:p>
            <a:pPr algn="ctr" eaLnBrk="0" hangingPunct="0">
              <a:lnSpc>
                <a:spcPct val="85000"/>
              </a:lnSpc>
            </a:pPr>
            <a:r>
              <a:rPr lang="en-US" sz="1000" b="1">
                <a:solidFill>
                  <a:srgbClr val="000000"/>
                </a:solidFill>
              </a:rPr>
              <a:t>Mobile Application and SMS Messaging</a:t>
            </a:r>
          </a:p>
        </p:txBody>
      </p:sp>
      <p:sp>
        <p:nvSpPr>
          <p:cNvPr id="10253" name="Text Box 16"/>
          <p:cNvSpPr txBox="1">
            <a:spLocks noChangeArrowheads="1"/>
          </p:cNvSpPr>
          <p:nvPr/>
        </p:nvSpPr>
        <p:spPr bwMode="auto">
          <a:xfrm>
            <a:off x="2967038" y="3216275"/>
            <a:ext cx="2044700" cy="236538"/>
          </a:xfrm>
          <a:prstGeom prst="rect">
            <a:avLst/>
          </a:prstGeom>
          <a:noFill/>
          <a:ln w="9525" algn="ctr">
            <a:noFill/>
            <a:miter lim="800000"/>
            <a:headEnd/>
            <a:tailEnd/>
          </a:ln>
        </p:spPr>
        <p:txBody>
          <a:bodyPr lIns="45720" rIns="45720">
            <a:spAutoFit/>
          </a:bodyPr>
          <a:lstStyle/>
          <a:p>
            <a:pPr algn="ctr" eaLnBrk="0" hangingPunct="0">
              <a:lnSpc>
                <a:spcPct val="95000"/>
              </a:lnSpc>
            </a:pPr>
            <a:r>
              <a:rPr lang="en-US" sz="1000" b="1">
                <a:solidFill>
                  <a:srgbClr val="000000"/>
                </a:solidFill>
              </a:rPr>
              <a:t>Accessibility</a:t>
            </a:r>
          </a:p>
        </p:txBody>
      </p:sp>
      <p:sp>
        <p:nvSpPr>
          <p:cNvPr id="10254" name="Text Box 17"/>
          <p:cNvSpPr txBox="1">
            <a:spLocks noChangeArrowheads="1"/>
          </p:cNvSpPr>
          <p:nvPr/>
        </p:nvSpPr>
        <p:spPr bwMode="auto">
          <a:xfrm>
            <a:off x="5461000" y="3216275"/>
            <a:ext cx="1387475" cy="222250"/>
          </a:xfrm>
          <a:prstGeom prst="rect">
            <a:avLst/>
          </a:prstGeom>
          <a:noFill/>
          <a:ln w="9525" algn="ctr">
            <a:noFill/>
            <a:miter lim="800000"/>
            <a:headEnd/>
            <a:tailEnd/>
          </a:ln>
        </p:spPr>
        <p:txBody>
          <a:bodyPr lIns="45720" rIns="45720">
            <a:spAutoFit/>
          </a:bodyPr>
          <a:lstStyle/>
          <a:p>
            <a:pPr algn="ctr" eaLnBrk="0" hangingPunct="0">
              <a:lnSpc>
                <a:spcPct val="85000"/>
              </a:lnSpc>
            </a:pPr>
            <a:r>
              <a:rPr lang="en-US" sz="1000" b="1">
                <a:solidFill>
                  <a:srgbClr val="000000"/>
                </a:solidFill>
              </a:rPr>
              <a:t>Network Connectivity</a:t>
            </a:r>
          </a:p>
        </p:txBody>
      </p:sp>
      <p:sp>
        <p:nvSpPr>
          <p:cNvPr id="10255" name="Text Box 18"/>
          <p:cNvSpPr txBox="1">
            <a:spLocks noChangeArrowheads="1"/>
          </p:cNvSpPr>
          <p:nvPr/>
        </p:nvSpPr>
        <p:spPr bwMode="auto">
          <a:xfrm>
            <a:off x="2773363" y="1968500"/>
            <a:ext cx="2432050" cy="236538"/>
          </a:xfrm>
          <a:prstGeom prst="rect">
            <a:avLst/>
          </a:prstGeom>
          <a:noFill/>
          <a:ln w="9525">
            <a:noFill/>
            <a:miter lim="800000"/>
            <a:headEnd/>
            <a:tailEnd/>
          </a:ln>
        </p:spPr>
        <p:txBody>
          <a:bodyPr lIns="45720" rIns="45720">
            <a:spAutoFit/>
          </a:bodyPr>
          <a:lstStyle/>
          <a:p>
            <a:pPr algn="ctr" eaLnBrk="0" hangingPunct="0">
              <a:lnSpc>
                <a:spcPct val="95000"/>
              </a:lnSpc>
            </a:pPr>
            <a:r>
              <a:rPr lang="en-US" sz="1000" b="1">
                <a:solidFill>
                  <a:srgbClr val="000000"/>
                </a:solidFill>
              </a:rPr>
              <a:t>Information</a:t>
            </a:r>
          </a:p>
        </p:txBody>
      </p:sp>
      <p:sp>
        <p:nvSpPr>
          <p:cNvPr id="10256" name="Text Box 19"/>
          <p:cNvSpPr txBox="1">
            <a:spLocks noChangeArrowheads="1"/>
          </p:cNvSpPr>
          <p:nvPr/>
        </p:nvSpPr>
        <p:spPr bwMode="auto">
          <a:xfrm>
            <a:off x="5657850" y="1946275"/>
            <a:ext cx="1006475" cy="236538"/>
          </a:xfrm>
          <a:prstGeom prst="rect">
            <a:avLst/>
          </a:prstGeom>
          <a:noFill/>
          <a:ln w="9525">
            <a:noFill/>
            <a:miter lim="800000"/>
            <a:headEnd/>
            <a:tailEnd/>
          </a:ln>
        </p:spPr>
        <p:txBody>
          <a:bodyPr wrap="none" lIns="45720" rIns="45720">
            <a:spAutoFit/>
          </a:bodyPr>
          <a:lstStyle/>
          <a:p>
            <a:pPr algn="ctr" eaLnBrk="0" hangingPunct="0">
              <a:lnSpc>
                <a:spcPct val="95000"/>
              </a:lnSpc>
            </a:pPr>
            <a:r>
              <a:rPr lang="en-US" sz="1000" b="1">
                <a:solidFill>
                  <a:srgbClr val="000000"/>
                </a:solidFill>
              </a:rPr>
              <a:t>Interoperability</a:t>
            </a:r>
          </a:p>
        </p:txBody>
      </p:sp>
      <p:sp>
        <p:nvSpPr>
          <p:cNvPr id="10257" name="Text Box 20"/>
          <p:cNvSpPr txBox="1">
            <a:spLocks noChangeArrowheads="1"/>
          </p:cNvSpPr>
          <p:nvPr/>
        </p:nvSpPr>
        <p:spPr bwMode="auto">
          <a:xfrm>
            <a:off x="7239000" y="2133600"/>
            <a:ext cx="1227138" cy="236538"/>
          </a:xfrm>
          <a:prstGeom prst="rect">
            <a:avLst/>
          </a:prstGeom>
          <a:noFill/>
          <a:ln w="9525" algn="ctr">
            <a:noFill/>
            <a:miter lim="800000"/>
            <a:headEnd/>
            <a:tailEnd/>
          </a:ln>
        </p:spPr>
        <p:txBody>
          <a:bodyPr wrap="none" lIns="45720" rIns="45720">
            <a:spAutoFit/>
          </a:bodyPr>
          <a:lstStyle/>
          <a:p>
            <a:pPr algn="ctr" eaLnBrk="0" hangingPunct="0">
              <a:lnSpc>
                <a:spcPct val="95000"/>
              </a:lnSpc>
            </a:pPr>
            <a:r>
              <a:rPr lang="en-US" sz="1000" b="1">
                <a:solidFill>
                  <a:srgbClr val="000000"/>
                </a:solidFill>
              </a:rPr>
              <a:t>National Reporting</a:t>
            </a:r>
          </a:p>
        </p:txBody>
      </p:sp>
      <p:sp>
        <p:nvSpPr>
          <p:cNvPr id="10258" name="Text Box 21"/>
          <p:cNvSpPr txBox="1">
            <a:spLocks noChangeArrowheads="1"/>
          </p:cNvSpPr>
          <p:nvPr/>
        </p:nvSpPr>
        <p:spPr bwMode="auto">
          <a:xfrm>
            <a:off x="7548563" y="2652713"/>
            <a:ext cx="752475" cy="249237"/>
          </a:xfrm>
          <a:prstGeom prst="rect">
            <a:avLst/>
          </a:prstGeom>
          <a:noFill/>
          <a:ln w="9525">
            <a:noFill/>
            <a:miter lim="800000"/>
            <a:headEnd/>
            <a:tailEnd/>
          </a:ln>
        </p:spPr>
        <p:txBody>
          <a:bodyPr wrap="none" lIns="45720" rIns="45720">
            <a:spAutoFit/>
          </a:bodyPr>
          <a:lstStyle/>
          <a:p>
            <a:pPr algn="ctr" eaLnBrk="0" hangingPunct="0">
              <a:lnSpc>
                <a:spcPct val="115000"/>
              </a:lnSpc>
            </a:pPr>
            <a:r>
              <a:rPr lang="en-US" sz="900" i="1"/>
              <a:t>CVO’s Office</a:t>
            </a:r>
          </a:p>
        </p:txBody>
      </p:sp>
      <p:sp>
        <p:nvSpPr>
          <p:cNvPr id="270358" name="AutoShape 22"/>
          <p:cNvSpPr>
            <a:spLocks noChangeArrowheads="1"/>
          </p:cNvSpPr>
          <p:nvPr/>
        </p:nvSpPr>
        <p:spPr bwMode="auto">
          <a:xfrm>
            <a:off x="5878513" y="2373313"/>
            <a:ext cx="552450" cy="55245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gradFill rotWithShape="1">
            <a:gsLst>
              <a:gs pos="0">
                <a:srgbClr val="FEC044"/>
              </a:gs>
              <a:gs pos="50000">
                <a:schemeClr val="accent1"/>
              </a:gs>
              <a:gs pos="100000">
                <a:srgbClr val="FEC044"/>
              </a:gs>
            </a:gsLst>
            <a:lin ang="2700000" scaled="1"/>
          </a:gradFill>
          <a:ln w="9525">
            <a:solidFill>
              <a:schemeClr val="accent2"/>
            </a:solidFill>
            <a:miter lim="800000"/>
            <a:headEnd/>
            <a:tailEnd/>
          </a:ln>
          <a:effectLst/>
        </p:spPr>
        <p:txBody>
          <a:bodyPr wrap="none" lIns="45720" rIns="45720" anchor="ctr"/>
          <a:lstStyle/>
          <a:p>
            <a:pPr eaLnBrk="0" hangingPunct="0">
              <a:defRPr/>
            </a:pPr>
            <a:endParaRPr lang="en-US">
              <a:latin typeface="Arial" charset="0"/>
            </a:endParaRPr>
          </a:p>
        </p:txBody>
      </p:sp>
      <p:sp>
        <p:nvSpPr>
          <p:cNvPr id="10260" name="Text Box 23"/>
          <p:cNvSpPr txBox="1">
            <a:spLocks noChangeArrowheads="1"/>
          </p:cNvSpPr>
          <p:nvPr/>
        </p:nvSpPr>
        <p:spPr bwMode="auto">
          <a:xfrm>
            <a:off x="2965450" y="4511675"/>
            <a:ext cx="2149475" cy="222250"/>
          </a:xfrm>
          <a:prstGeom prst="rect">
            <a:avLst/>
          </a:prstGeom>
          <a:noFill/>
          <a:ln w="9525" algn="ctr">
            <a:noFill/>
            <a:miter lim="800000"/>
            <a:headEnd/>
            <a:tailEnd/>
          </a:ln>
        </p:spPr>
        <p:txBody>
          <a:bodyPr lIns="45720" rIns="45720">
            <a:spAutoFit/>
          </a:bodyPr>
          <a:lstStyle/>
          <a:p>
            <a:pPr algn="ctr" eaLnBrk="0" hangingPunct="0">
              <a:lnSpc>
                <a:spcPct val="85000"/>
              </a:lnSpc>
            </a:pPr>
            <a:r>
              <a:rPr lang="en-US" sz="1000">
                <a:solidFill>
                  <a:srgbClr val="000000"/>
                </a:solidFill>
              </a:rPr>
              <a:t>Field Level – Raw Data</a:t>
            </a:r>
          </a:p>
        </p:txBody>
      </p:sp>
      <p:sp>
        <p:nvSpPr>
          <p:cNvPr id="10261" name="Text Box 24"/>
          <p:cNvSpPr txBox="1">
            <a:spLocks noChangeArrowheads="1"/>
          </p:cNvSpPr>
          <p:nvPr/>
        </p:nvSpPr>
        <p:spPr bwMode="auto">
          <a:xfrm>
            <a:off x="5008563" y="5368925"/>
            <a:ext cx="1227137" cy="274638"/>
          </a:xfrm>
          <a:prstGeom prst="rect">
            <a:avLst/>
          </a:prstGeom>
          <a:noFill/>
          <a:ln w="9525">
            <a:noFill/>
            <a:miter lim="800000"/>
            <a:headEnd/>
            <a:tailEnd/>
          </a:ln>
        </p:spPr>
        <p:txBody>
          <a:bodyPr wrap="none" lIns="45720" rIns="45720">
            <a:spAutoFit/>
          </a:bodyPr>
          <a:lstStyle/>
          <a:p>
            <a:pPr algn="ctr" eaLnBrk="0" hangingPunct="0"/>
            <a:r>
              <a:rPr lang="en-US" sz="1200" b="1" i="1">
                <a:solidFill>
                  <a:srgbClr val="000000"/>
                </a:solidFill>
              </a:rPr>
              <a:t>Illness or Death</a:t>
            </a:r>
          </a:p>
        </p:txBody>
      </p:sp>
      <p:sp>
        <p:nvSpPr>
          <p:cNvPr id="10262" name="Text Box 25"/>
          <p:cNvSpPr txBox="1">
            <a:spLocks noChangeArrowheads="1"/>
          </p:cNvSpPr>
          <p:nvPr/>
        </p:nvSpPr>
        <p:spPr bwMode="auto">
          <a:xfrm>
            <a:off x="5059363" y="4845050"/>
            <a:ext cx="1863725" cy="274638"/>
          </a:xfrm>
          <a:prstGeom prst="rect">
            <a:avLst/>
          </a:prstGeom>
          <a:noFill/>
          <a:ln w="9525">
            <a:noFill/>
            <a:miter lim="800000"/>
            <a:headEnd/>
            <a:tailEnd/>
          </a:ln>
        </p:spPr>
        <p:txBody>
          <a:bodyPr wrap="none" lIns="45720" rIns="45720">
            <a:spAutoFit/>
          </a:bodyPr>
          <a:lstStyle/>
          <a:p>
            <a:pPr algn="ctr" eaLnBrk="0" hangingPunct="0"/>
            <a:r>
              <a:rPr lang="en-US" sz="1200" b="1" i="1">
                <a:solidFill>
                  <a:srgbClr val="000000"/>
                </a:solidFill>
              </a:rPr>
              <a:t>Detection and Reporting</a:t>
            </a:r>
          </a:p>
        </p:txBody>
      </p:sp>
      <p:sp>
        <p:nvSpPr>
          <p:cNvPr id="10263" name="Text Box 26"/>
          <p:cNvSpPr txBox="1">
            <a:spLocks noChangeArrowheads="1"/>
          </p:cNvSpPr>
          <p:nvPr/>
        </p:nvSpPr>
        <p:spPr bwMode="auto">
          <a:xfrm>
            <a:off x="1484313" y="1958975"/>
            <a:ext cx="754062" cy="222250"/>
          </a:xfrm>
          <a:prstGeom prst="rect">
            <a:avLst/>
          </a:prstGeom>
          <a:noFill/>
          <a:ln w="9525">
            <a:noFill/>
            <a:miter lim="800000"/>
            <a:headEnd/>
            <a:tailEnd/>
          </a:ln>
        </p:spPr>
        <p:txBody>
          <a:bodyPr wrap="none" lIns="45720" rIns="45720">
            <a:spAutoFit/>
          </a:bodyPr>
          <a:lstStyle/>
          <a:p>
            <a:pPr algn="ctr" eaLnBrk="0" hangingPunct="0">
              <a:lnSpc>
                <a:spcPct val="85000"/>
              </a:lnSpc>
            </a:pPr>
            <a:r>
              <a:rPr lang="en-US" sz="1000" b="1">
                <a:solidFill>
                  <a:srgbClr val="000000"/>
                </a:solidFill>
              </a:rPr>
              <a:t>Open ARIS</a:t>
            </a:r>
          </a:p>
        </p:txBody>
      </p:sp>
      <p:grpSp>
        <p:nvGrpSpPr>
          <p:cNvPr id="10264" name="Group 27"/>
          <p:cNvGrpSpPr>
            <a:grpSpLocks/>
          </p:cNvGrpSpPr>
          <p:nvPr/>
        </p:nvGrpSpPr>
        <p:grpSpPr bwMode="auto">
          <a:xfrm>
            <a:off x="1416050" y="2305050"/>
            <a:ext cx="885825" cy="738188"/>
            <a:chOff x="651" y="1483"/>
            <a:chExt cx="558" cy="465"/>
          </a:xfrm>
        </p:grpSpPr>
        <p:pic>
          <p:nvPicPr>
            <p:cNvPr id="10296" name="Picture 28" descr="server_BP_v1"/>
            <p:cNvPicPr>
              <a:picLocks noChangeAspect="1" noChangeArrowheads="1"/>
            </p:cNvPicPr>
            <p:nvPr/>
          </p:nvPicPr>
          <p:blipFill>
            <a:blip r:embed="rId3"/>
            <a:srcRect/>
            <a:stretch>
              <a:fillRect/>
            </a:stretch>
          </p:blipFill>
          <p:spPr bwMode="auto">
            <a:xfrm>
              <a:off x="651" y="1483"/>
              <a:ext cx="326" cy="326"/>
            </a:xfrm>
            <a:prstGeom prst="rect">
              <a:avLst/>
            </a:prstGeom>
            <a:noFill/>
            <a:ln w="9525">
              <a:noFill/>
              <a:miter lim="800000"/>
              <a:headEnd/>
              <a:tailEnd/>
            </a:ln>
          </p:spPr>
        </p:pic>
        <p:sp>
          <p:nvSpPr>
            <p:cNvPr id="10297" name="Line 29"/>
            <p:cNvSpPr>
              <a:spLocks noChangeShapeType="1"/>
            </p:cNvSpPr>
            <p:nvPr/>
          </p:nvSpPr>
          <p:spPr bwMode="auto">
            <a:xfrm>
              <a:off x="863" y="1703"/>
              <a:ext cx="168" cy="56"/>
            </a:xfrm>
            <a:prstGeom prst="line">
              <a:avLst/>
            </a:prstGeom>
            <a:noFill/>
            <a:ln w="9525">
              <a:solidFill>
                <a:srgbClr val="9B0033"/>
              </a:solidFill>
              <a:round/>
              <a:headEnd/>
              <a:tailEnd/>
            </a:ln>
          </p:spPr>
          <p:txBody>
            <a:bodyPr/>
            <a:lstStyle/>
            <a:p>
              <a:endParaRPr lang="en-US"/>
            </a:p>
          </p:txBody>
        </p:sp>
        <p:pic>
          <p:nvPicPr>
            <p:cNvPr id="10298" name="Picture 30" descr="server_BP_v1"/>
            <p:cNvPicPr>
              <a:picLocks noChangeAspect="1" noChangeArrowheads="1"/>
            </p:cNvPicPr>
            <p:nvPr/>
          </p:nvPicPr>
          <p:blipFill>
            <a:blip r:embed="rId3"/>
            <a:srcRect/>
            <a:stretch>
              <a:fillRect/>
            </a:stretch>
          </p:blipFill>
          <p:spPr bwMode="auto">
            <a:xfrm>
              <a:off x="884" y="1623"/>
              <a:ext cx="325" cy="325"/>
            </a:xfrm>
            <a:prstGeom prst="rect">
              <a:avLst/>
            </a:prstGeom>
            <a:noFill/>
            <a:ln w="9525">
              <a:noFill/>
              <a:miter lim="800000"/>
              <a:headEnd/>
              <a:tailEnd/>
            </a:ln>
          </p:spPr>
        </p:pic>
      </p:grpSp>
      <p:grpSp>
        <p:nvGrpSpPr>
          <p:cNvPr id="10265" name="Group 31"/>
          <p:cNvGrpSpPr>
            <a:grpSpLocks/>
          </p:cNvGrpSpPr>
          <p:nvPr/>
        </p:nvGrpSpPr>
        <p:grpSpPr bwMode="auto">
          <a:xfrm>
            <a:off x="1227138" y="3486150"/>
            <a:ext cx="1001712" cy="758825"/>
            <a:chOff x="640" y="1993"/>
            <a:chExt cx="659" cy="499"/>
          </a:xfrm>
        </p:grpSpPr>
        <p:pic>
          <p:nvPicPr>
            <p:cNvPr id="10294" name="Picture 32" descr="pda_BP_v1"/>
            <p:cNvPicPr>
              <a:picLocks noChangeAspect="1" noChangeArrowheads="1"/>
            </p:cNvPicPr>
            <p:nvPr/>
          </p:nvPicPr>
          <p:blipFill>
            <a:blip r:embed="rId4"/>
            <a:srcRect/>
            <a:stretch>
              <a:fillRect/>
            </a:stretch>
          </p:blipFill>
          <p:spPr bwMode="auto">
            <a:xfrm rot="647393">
              <a:off x="990" y="2186"/>
              <a:ext cx="309" cy="306"/>
            </a:xfrm>
            <a:prstGeom prst="rect">
              <a:avLst/>
            </a:prstGeom>
            <a:noFill/>
            <a:ln w="9525">
              <a:noFill/>
              <a:miter lim="800000"/>
              <a:headEnd/>
              <a:tailEnd/>
            </a:ln>
          </p:spPr>
        </p:pic>
        <p:pic>
          <p:nvPicPr>
            <p:cNvPr id="10295" name="Picture 33" descr="WirelessCalls_BP_v1"/>
            <p:cNvPicPr>
              <a:picLocks noChangeAspect="1" noChangeArrowheads="1"/>
            </p:cNvPicPr>
            <p:nvPr/>
          </p:nvPicPr>
          <p:blipFill>
            <a:blip r:embed="rId5"/>
            <a:srcRect/>
            <a:stretch>
              <a:fillRect/>
            </a:stretch>
          </p:blipFill>
          <p:spPr bwMode="auto">
            <a:xfrm rot="-569849">
              <a:off x="640" y="1993"/>
              <a:ext cx="483" cy="483"/>
            </a:xfrm>
            <a:prstGeom prst="rect">
              <a:avLst/>
            </a:prstGeom>
            <a:noFill/>
            <a:ln w="9525">
              <a:noFill/>
              <a:miter lim="800000"/>
              <a:headEnd/>
              <a:tailEnd/>
            </a:ln>
          </p:spPr>
        </p:pic>
      </p:grpSp>
      <p:pic>
        <p:nvPicPr>
          <p:cNvPr id="10266" name="Picture 34" descr="networks_v2_KM_v1"/>
          <p:cNvPicPr>
            <a:picLocks noChangeAspect="1" noChangeArrowheads="1"/>
          </p:cNvPicPr>
          <p:nvPr/>
        </p:nvPicPr>
        <p:blipFill>
          <a:blip r:embed="rId6"/>
          <a:srcRect/>
          <a:stretch>
            <a:fillRect/>
          </a:stretch>
        </p:blipFill>
        <p:spPr bwMode="auto">
          <a:xfrm>
            <a:off x="3048000" y="4648200"/>
            <a:ext cx="1076325" cy="644525"/>
          </a:xfrm>
          <a:prstGeom prst="rect">
            <a:avLst/>
          </a:prstGeom>
          <a:noFill/>
          <a:ln w="9525">
            <a:noFill/>
            <a:miter lim="800000"/>
            <a:headEnd/>
            <a:tailEnd/>
          </a:ln>
        </p:spPr>
      </p:pic>
      <p:pic>
        <p:nvPicPr>
          <p:cNvPr id="10267" name="Picture 35" descr="carriers_KM_v1"/>
          <p:cNvPicPr>
            <a:picLocks noChangeAspect="1" noChangeArrowheads="1"/>
          </p:cNvPicPr>
          <p:nvPr/>
        </p:nvPicPr>
        <p:blipFill>
          <a:blip r:embed="rId7"/>
          <a:srcRect/>
          <a:stretch>
            <a:fillRect/>
          </a:stretch>
        </p:blipFill>
        <p:spPr bwMode="auto">
          <a:xfrm>
            <a:off x="5913438" y="3379788"/>
            <a:ext cx="993775" cy="993775"/>
          </a:xfrm>
          <a:prstGeom prst="rect">
            <a:avLst/>
          </a:prstGeom>
          <a:noFill/>
          <a:ln w="9525">
            <a:noFill/>
            <a:miter lim="800000"/>
            <a:headEnd/>
            <a:tailEnd/>
          </a:ln>
        </p:spPr>
      </p:pic>
      <p:pic>
        <p:nvPicPr>
          <p:cNvPr id="10268" name="Picture 36" descr="audit_logs_BP_v1"/>
          <p:cNvPicPr>
            <a:picLocks noChangeAspect="1" noChangeArrowheads="1"/>
          </p:cNvPicPr>
          <p:nvPr/>
        </p:nvPicPr>
        <p:blipFill>
          <a:blip r:embed="rId8"/>
          <a:srcRect/>
          <a:stretch>
            <a:fillRect/>
          </a:stretch>
        </p:blipFill>
        <p:spPr bwMode="auto">
          <a:xfrm>
            <a:off x="3656013" y="2424113"/>
            <a:ext cx="622300" cy="622300"/>
          </a:xfrm>
          <a:prstGeom prst="rect">
            <a:avLst/>
          </a:prstGeom>
          <a:noFill/>
          <a:ln w="9525">
            <a:noFill/>
            <a:miter lim="800000"/>
            <a:headEnd/>
            <a:tailEnd/>
          </a:ln>
        </p:spPr>
      </p:pic>
      <p:pic>
        <p:nvPicPr>
          <p:cNvPr id="10269" name="Picture 37" descr="pc_KM_v1"/>
          <p:cNvPicPr>
            <a:picLocks noChangeAspect="1" noChangeArrowheads="1"/>
          </p:cNvPicPr>
          <p:nvPr/>
        </p:nvPicPr>
        <p:blipFill>
          <a:blip r:embed="rId9"/>
          <a:srcRect/>
          <a:stretch>
            <a:fillRect/>
          </a:stretch>
        </p:blipFill>
        <p:spPr bwMode="auto">
          <a:xfrm>
            <a:off x="7486650" y="4352925"/>
            <a:ext cx="860425" cy="860425"/>
          </a:xfrm>
          <a:prstGeom prst="rect">
            <a:avLst/>
          </a:prstGeom>
          <a:noFill/>
          <a:ln w="9525">
            <a:noFill/>
            <a:miter lim="800000"/>
            <a:headEnd/>
            <a:tailEnd/>
          </a:ln>
        </p:spPr>
      </p:pic>
      <p:pic>
        <p:nvPicPr>
          <p:cNvPr id="10270" name="Picture 38" descr="Management_BP_v1"/>
          <p:cNvPicPr>
            <a:picLocks noChangeAspect="1" noChangeArrowheads="1"/>
          </p:cNvPicPr>
          <p:nvPr/>
        </p:nvPicPr>
        <p:blipFill>
          <a:blip r:embed="rId10"/>
          <a:srcRect/>
          <a:stretch>
            <a:fillRect/>
          </a:stretch>
        </p:blipFill>
        <p:spPr bwMode="auto">
          <a:xfrm>
            <a:off x="3519488" y="4749800"/>
            <a:ext cx="866775" cy="866775"/>
          </a:xfrm>
          <a:prstGeom prst="rect">
            <a:avLst/>
          </a:prstGeom>
          <a:noFill/>
          <a:ln w="9525">
            <a:noFill/>
            <a:miter lim="800000"/>
            <a:headEnd/>
            <a:tailEnd/>
          </a:ln>
        </p:spPr>
      </p:pic>
      <p:sp>
        <p:nvSpPr>
          <p:cNvPr id="270375" name="AutoShape 39"/>
          <p:cNvSpPr>
            <a:spLocks noChangeArrowheads="1"/>
          </p:cNvSpPr>
          <p:nvPr/>
        </p:nvSpPr>
        <p:spPr bwMode="gray">
          <a:xfrm>
            <a:off x="757238" y="1166813"/>
            <a:ext cx="7789862" cy="692150"/>
          </a:xfrm>
          <a:prstGeom prst="roundRect">
            <a:avLst>
              <a:gd name="adj" fmla="val 5380"/>
            </a:avLst>
          </a:prstGeom>
          <a:gradFill rotWithShape="1">
            <a:gsLst>
              <a:gs pos="0">
                <a:srgbClr val="EFF0F1"/>
              </a:gs>
              <a:gs pos="100000">
                <a:srgbClr val="EFF0F1">
                  <a:gamma/>
                  <a:tint val="0"/>
                  <a:invGamma/>
                </a:srgbClr>
              </a:gs>
            </a:gsLst>
            <a:lin ang="2700000" scaled="1"/>
          </a:gradFill>
          <a:ln w="9525" algn="ctr">
            <a:solidFill>
              <a:srgbClr val="6B6E6F"/>
            </a:solidFill>
            <a:round/>
            <a:headEnd/>
            <a:tailEnd/>
          </a:ln>
          <a:effectLst>
            <a:outerShdw dist="17961" dir="2700000" algn="ctr" rotWithShape="0">
              <a:schemeClr val="accent2"/>
            </a:outerShdw>
          </a:effectLst>
        </p:spPr>
        <p:txBody>
          <a:bodyPr>
            <a:spAutoFit/>
          </a:bodyPr>
          <a:lstStyle/>
          <a:p>
            <a:pPr eaLnBrk="0" hangingPunct="0">
              <a:defRPr/>
            </a:pPr>
            <a:endParaRPr lang="en-US">
              <a:latin typeface="Arial" charset="0"/>
            </a:endParaRPr>
          </a:p>
        </p:txBody>
      </p:sp>
      <p:sp>
        <p:nvSpPr>
          <p:cNvPr id="10272" name="Text Box 40"/>
          <p:cNvSpPr txBox="1">
            <a:spLocks noChangeArrowheads="1"/>
          </p:cNvSpPr>
          <p:nvPr/>
        </p:nvSpPr>
        <p:spPr bwMode="auto">
          <a:xfrm>
            <a:off x="4087813" y="1138238"/>
            <a:ext cx="906462" cy="247650"/>
          </a:xfrm>
          <a:prstGeom prst="rect">
            <a:avLst/>
          </a:prstGeom>
          <a:noFill/>
          <a:ln w="9525">
            <a:noFill/>
            <a:miter lim="800000"/>
            <a:headEnd/>
            <a:tailEnd/>
          </a:ln>
        </p:spPr>
        <p:txBody>
          <a:bodyPr wrap="none" lIns="45720" rIns="45720">
            <a:spAutoFit/>
          </a:bodyPr>
          <a:lstStyle/>
          <a:p>
            <a:pPr algn="ctr" eaLnBrk="0" hangingPunct="0">
              <a:lnSpc>
                <a:spcPct val="85000"/>
              </a:lnSpc>
            </a:pPr>
            <a:r>
              <a:rPr lang="en-US" sz="1200" b="1">
                <a:solidFill>
                  <a:schemeClr val="hlink"/>
                </a:solidFill>
              </a:rPr>
              <a:t>Knowledge</a:t>
            </a:r>
          </a:p>
        </p:txBody>
      </p:sp>
      <p:grpSp>
        <p:nvGrpSpPr>
          <p:cNvPr id="10273" name="Group 41"/>
          <p:cNvGrpSpPr>
            <a:grpSpLocks/>
          </p:cNvGrpSpPr>
          <p:nvPr/>
        </p:nvGrpSpPr>
        <p:grpSpPr bwMode="auto">
          <a:xfrm>
            <a:off x="854075" y="1279525"/>
            <a:ext cx="2651125" cy="304800"/>
            <a:chOff x="494" y="922"/>
            <a:chExt cx="1013" cy="177"/>
          </a:xfrm>
        </p:grpSpPr>
        <p:sp>
          <p:nvSpPr>
            <p:cNvPr id="10292" name="AutoShape 42"/>
            <p:cNvSpPr>
              <a:spLocks noChangeArrowheads="1"/>
            </p:cNvSpPr>
            <p:nvPr/>
          </p:nvSpPr>
          <p:spPr bwMode="gray">
            <a:xfrm>
              <a:off x="509" y="941"/>
              <a:ext cx="969" cy="156"/>
            </a:xfrm>
            <a:prstGeom prst="roundRect">
              <a:avLst>
                <a:gd name="adj" fmla="val 19792"/>
              </a:avLst>
            </a:prstGeom>
            <a:solidFill>
              <a:srgbClr val="B0B3B4">
                <a:alpha val="32941"/>
              </a:srgbClr>
            </a:solidFill>
            <a:ln w="9525" algn="ctr">
              <a:noFill/>
              <a:round/>
              <a:headEnd/>
              <a:tailEnd/>
            </a:ln>
          </p:spPr>
          <p:txBody>
            <a:bodyPr>
              <a:spAutoFit/>
            </a:bodyPr>
            <a:lstStyle/>
            <a:p>
              <a:pPr eaLnBrk="0" hangingPunct="0"/>
              <a:endParaRPr lang="en-US"/>
            </a:p>
          </p:txBody>
        </p:sp>
        <p:sp>
          <p:nvSpPr>
            <p:cNvPr id="10293" name="Text Box 43"/>
            <p:cNvSpPr txBox="1">
              <a:spLocks noChangeArrowheads="1"/>
            </p:cNvSpPr>
            <p:nvPr/>
          </p:nvSpPr>
          <p:spPr bwMode="auto">
            <a:xfrm>
              <a:off x="494" y="922"/>
              <a:ext cx="1013" cy="177"/>
            </a:xfrm>
            <a:prstGeom prst="rect">
              <a:avLst/>
            </a:prstGeom>
            <a:noFill/>
            <a:ln w="9525">
              <a:noFill/>
              <a:miter lim="800000"/>
              <a:headEnd/>
              <a:tailEnd/>
            </a:ln>
          </p:spPr>
          <p:txBody>
            <a:bodyPr lIns="45720" rIns="45720">
              <a:spAutoFit/>
            </a:bodyPr>
            <a:lstStyle/>
            <a:p>
              <a:pPr algn="ctr" eaLnBrk="0" hangingPunct="0"/>
              <a:r>
                <a:rPr lang="en-US" sz="1400" b="1" i="1">
                  <a:solidFill>
                    <a:srgbClr val="000000"/>
                  </a:solidFill>
                </a:rPr>
                <a:t>High Risk Places Identified</a:t>
              </a:r>
            </a:p>
          </p:txBody>
        </p:sp>
      </p:grpSp>
      <p:grpSp>
        <p:nvGrpSpPr>
          <p:cNvPr id="10274" name="Group 44"/>
          <p:cNvGrpSpPr>
            <a:grpSpLocks/>
          </p:cNvGrpSpPr>
          <p:nvPr/>
        </p:nvGrpSpPr>
        <p:grpSpPr bwMode="auto">
          <a:xfrm>
            <a:off x="2249488" y="1563688"/>
            <a:ext cx="2862262" cy="323850"/>
            <a:chOff x="1373" y="901"/>
            <a:chExt cx="1251" cy="189"/>
          </a:xfrm>
        </p:grpSpPr>
        <p:sp>
          <p:nvSpPr>
            <p:cNvPr id="10290" name="AutoShape 45"/>
            <p:cNvSpPr>
              <a:spLocks noChangeArrowheads="1"/>
            </p:cNvSpPr>
            <p:nvPr/>
          </p:nvSpPr>
          <p:spPr bwMode="gray">
            <a:xfrm>
              <a:off x="1507" y="934"/>
              <a:ext cx="969" cy="156"/>
            </a:xfrm>
            <a:prstGeom prst="roundRect">
              <a:avLst>
                <a:gd name="adj" fmla="val 19792"/>
              </a:avLst>
            </a:prstGeom>
            <a:solidFill>
              <a:srgbClr val="B0B3B4">
                <a:alpha val="32941"/>
              </a:srgbClr>
            </a:solidFill>
            <a:ln w="9525" algn="ctr">
              <a:noFill/>
              <a:round/>
              <a:headEnd/>
              <a:tailEnd/>
            </a:ln>
          </p:spPr>
          <p:txBody>
            <a:bodyPr>
              <a:spAutoFit/>
            </a:bodyPr>
            <a:lstStyle/>
            <a:p>
              <a:pPr eaLnBrk="0" hangingPunct="0"/>
              <a:endParaRPr lang="en-US"/>
            </a:p>
          </p:txBody>
        </p:sp>
        <p:sp>
          <p:nvSpPr>
            <p:cNvPr id="10291" name="Text Box 46"/>
            <p:cNvSpPr txBox="1">
              <a:spLocks noChangeArrowheads="1"/>
            </p:cNvSpPr>
            <p:nvPr/>
          </p:nvSpPr>
          <p:spPr bwMode="auto">
            <a:xfrm>
              <a:off x="1373" y="901"/>
              <a:ext cx="1251" cy="178"/>
            </a:xfrm>
            <a:prstGeom prst="rect">
              <a:avLst/>
            </a:prstGeom>
            <a:noFill/>
            <a:ln w="9525">
              <a:noFill/>
              <a:miter lim="800000"/>
              <a:headEnd/>
              <a:tailEnd/>
            </a:ln>
          </p:spPr>
          <p:txBody>
            <a:bodyPr lIns="45720" rIns="45720">
              <a:spAutoFit/>
            </a:bodyPr>
            <a:lstStyle/>
            <a:p>
              <a:pPr algn="ctr" eaLnBrk="0" hangingPunct="0"/>
              <a:r>
                <a:rPr lang="en-US" sz="1400" b="1" i="1">
                  <a:solidFill>
                    <a:srgbClr val="000000"/>
                  </a:solidFill>
                </a:rPr>
                <a:t>Time and places identified</a:t>
              </a:r>
            </a:p>
          </p:txBody>
        </p:sp>
      </p:grpSp>
      <p:grpSp>
        <p:nvGrpSpPr>
          <p:cNvPr id="10275" name="Group 47"/>
          <p:cNvGrpSpPr>
            <a:grpSpLocks/>
          </p:cNvGrpSpPr>
          <p:nvPr/>
        </p:nvGrpSpPr>
        <p:grpSpPr bwMode="auto">
          <a:xfrm>
            <a:off x="3417888" y="1330325"/>
            <a:ext cx="3111500" cy="304800"/>
            <a:chOff x="2383" y="923"/>
            <a:chExt cx="1241" cy="178"/>
          </a:xfrm>
        </p:grpSpPr>
        <p:sp>
          <p:nvSpPr>
            <p:cNvPr id="10288" name="AutoShape 48"/>
            <p:cNvSpPr>
              <a:spLocks noChangeArrowheads="1"/>
            </p:cNvSpPr>
            <p:nvPr/>
          </p:nvSpPr>
          <p:spPr bwMode="gray">
            <a:xfrm>
              <a:off x="2499" y="928"/>
              <a:ext cx="969" cy="156"/>
            </a:xfrm>
            <a:prstGeom prst="roundRect">
              <a:avLst>
                <a:gd name="adj" fmla="val 19792"/>
              </a:avLst>
            </a:prstGeom>
            <a:solidFill>
              <a:srgbClr val="B0B3B4">
                <a:alpha val="32941"/>
              </a:srgbClr>
            </a:solidFill>
            <a:ln w="9525" algn="ctr">
              <a:noFill/>
              <a:round/>
              <a:headEnd/>
              <a:tailEnd/>
            </a:ln>
          </p:spPr>
          <p:txBody>
            <a:bodyPr>
              <a:spAutoFit/>
            </a:bodyPr>
            <a:lstStyle/>
            <a:p>
              <a:pPr eaLnBrk="0" hangingPunct="0"/>
              <a:endParaRPr lang="en-US"/>
            </a:p>
          </p:txBody>
        </p:sp>
        <p:sp>
          <p:nvSpPr>
            <p:cNvPr id="10289" name="Text Box 49"/>
            <p:cNvSpPr txBox="1">
              <a:spLocks noChangeArrowheads="1"/>
            </p:cNvSpPr>
            <p:nvPr/>
          </p:nvSpPr>
          <p:spPr bwMode="auto">
            <a:xfrm>
              <a:off x="2383" y="923"/>
              <a:ext cx="1241" cy="178"/>
            </a:xfrm>
            <a:prstGeom prst="rect">
              <a:avLst/>
            </a:prstGeom>
            <a:noFill/>
            <a:ln w="9525">
              <a:noFill/>
              <a:miter lim="800000"/>
              <a:headEnd/>
              <a:tailEnd/>
            </a:ln>
          </p:spPr>
          <p:txBody>
            <a:bodyPr lIns="45720" rIns="45720">
              <a:spAutoFit/>
            </a:bodyPr>
            <a:lstStyle/>
            <a:p>
              <a:pPr algn="ctr" eaLnBrk="0" hangingPunct="0"/>
              <a:r>
                <a:rPr lang="en-US" sz="1400" b="1" i="1">
                  <a:solidFill>
                    <a:srgbClr val="000000"/>
                  </a:solidFill>
                </a:rPr>
                <a:t>Policy/Plans for notifications</a:t>
              </a:r>
            </a:p>
          </p:txBody>
        </p:sp>
      </p:grpSp>
      <p:grpSp>
        <p:nvGrpSpPr>
          <p:cNvPr id="10276" name="Group 50"/>
          <p:cNvGrpSpPr>
            <a:grpSpLocks/>
          </p:cNvGrpSpPr>
          <p:nvPr/>
        </p:nvGrpSpPr>
        <p:grpSpPr bwMode="auto">
          <a:xfrm>
            <a:off x="5588000" y="1612900"/>
            <a:ext cx="2195513" cy="304800"/>
            <a:chOff x="2492" y="923"/>
            <a:chExt cx="1029" cy="178"/>
          </a:xfrm>
        </p:grpSpPr>
        <p:sp>
          <p:nvSpPr>
            <p:cNvPr id="10286" name="AutoShape 51"/>
            <p:cNvSpPr>
              <a:spLocks noChangeArrowheads="1"/>
            </p:cNvSpPr>
            <p:nvPr/>
          </p:nvSpPr>
          <p:spPr bwMode="gray">
            <a:xfrm>
              <a:off x="2499" y="928"/>
              <a:ext cx="969" cy="156"/>
            </a:xfrm>
            <a:prstGeom prst="roundRect">
              <a:avLst>
                <a:gd name="adj" fmla="val 19792"/>
              </a:avLst>
            </a:prstGeom>
            <a:solidFill>
              <a:srgbClr val="B0B3B4">
                <a:alpha val="32941"/>
              </a:srgbClr>
            </a:solidFill>
            <a:ln w="9525" algn="ctr">
              <a:noFill/>
              <a:round/>
              <a:headEnd/>
              <a:tailEnd/>
            </a:ln>
          </p:spPr>
          <p:txBody>
            <a:bodyPr>
              <a:spAutoFit/>
            </a:bodyPr>
            <a:lstStyle/>
            <a:p>
              <a:pPr eaLnBrk="0" hangingPunct="0"/>
              <a:endParaRPr lang="en-US"/>
            </a:p>
          </p:txBody>
        </p:sp>
        <p:sp>
          <p:nvSpPr>
            <p:cNvPr id="10287" name="Text Box 52"/>
            <p:cNvSpPr txBox="1">
              <a:spLocks noChangeArrowheads="1"/>
            </p:cNvSpPr>
            <p:nvPr/>
          </p:nvSpPr>
          <p:spPr bwMode="auto">
            <a:xfrm>
              <a:off x="2492" y="923"/>
              <a:ext cx="1029" cy="178"/>
            </a:xfrm>
            <a:prstGeom prst="rect">
              <a:avLst/>
            </a:prstGeom>
            <a:noFill/>
            <a:ln w="9525">
              <a:noFill/>
              <a:miter lim="800000"/>
              <a:headEnd/>
              <a:tailEnd/>
            </a:ln>
          </p:spPr>
          <p:txBody>
            <a:bodyPr lIns="45720" rIns="45720">
              <a:spAutoFit/>
            </a:bodyPr>
            <a:lstStyle/>
            <a:p>
              <a:pPr algn="ctr" eaLnBrk="0" hangingPunct="0"/>
              <a:r>
                <a:rPr lang="en-US" sz="1400" b="1" i="1">
                  <a:solidFill>
                    <a:srgbClr val="000000"/>
                  </a:solidFill>
                </a:rPr>
                <a:t>Response &amp; Mitigation</a:t>
              </a:r>
            </a:p>
          </p:txBody>
        </p:sp>
      </p:grpSp>
      <p:grpSp>
        <p:nvGrpSpPr>
          <p:cNvPr id="10277" name="Group 53"/>
          <p:cNvGrpSpPr>
            <a:grpSpLocks/>
          </p:cNvGrpSpPr>
          <p:nvPr/>
        </p:nvGrpSpPr>
        <p:grpSpPr bwMode="auto">
          <a:xfrm>
            <a:off x="6486525" y="1320800"/>
            <a:ext cx="2054225" cy="268288"/>
            <a:chOff x="2499" y="928"/>
            <a:chExt cx="969" cy="156"/>
          </a:xfrm>
        </p:grpSpPr>
        <p:sp>
          <p:nvSpPr>
            <p:cNvPr id="10284" name="AutoShape 54"/>
            <p:cNvSpPr>
              <a:spLocks noChangeArrowheads="1"/>
            </p:cNvSpPr>
            <p:nvPr/>
          </p:nvSpPr>
          <p:spPr bwMode="gray">
            <a:xfrm>
              <a:off x="2499" y="928"/>
              <a:ext cx="969" cy="156"/>
            </a:xfrm>
            <a:prstGeom prst="roundRect">
              <a:avLst>
                <a:gd name="adj" fmla="val 19792"/>
              </a:avLst>
            </a:prstGeom>
            <a:solidFill>
              <a:srgbClr val="B0B3B4">
                <a:alpha val="32941"/>
              </a:srgbClr>
            </a:solidFill>
            <a:ln w="9525" algn="ctr">
              <a:noFill/>
              <a:round/>
              <a:headEnd/>
              <a:tailEnd/>
            </a:ln>
          </p:spPr>
          <p:txBody>
            <a:bodyPr>
              <a:spAutoFit/>
            </a:bodyPr>
            <a:lstStyle/>
            <a:p>
              <a:pPr eaLnBrk="0" hangingPunct="0"/>
              <a:endParaRPr lang="en-US"/>
            </a:p>
          </p:txBody>
        </p:sp>
        <p:sp>
          <p:nvSpPr>
            <p:cNvPr id="10285" name="Text Box 55"/>
            <p:cNvSpPr txBox="1">
              <a:spLocks noChangeArrowheads="1"/>
            </p:cNvSpPr>
            <p:nvPr/>
          </p:nvSpPr>
          <p:spPr bwMode="auto">
            <a:xfrm>
              <a:off x="2984" y="938"/>
              <a:ext cx="44" cy="125"/>
            </a:xfrm>
            <a:prstGeom prst="rect">
              <a:avLst/>
            </a:prstGeom>
            <a:noFill/>
            <a:ln w="9525">
              <a:noFill/>
              <a:miter lim="800000"/>
              <a:headEnd/>
              <a:tailEnd/>
            </a:ln>
          </p:spPr>
          <p:txBody>
            <a:bodyPr wrap="none" lIns="45720" rIns="45720">
              <a:spAutoFit/>
            </a:bodyPr>
            <a:lstStyle/>
            <a:p>
              <a:pPr algn="ctr" eaLnBrk="0" hangingPunct="0"/>
              <a:endParaRPr lang="en-US" sz="800" b="1" i="1"/>
            </a:p>
          </p:txBody>
        </p:sp>
      </p:grpSp>
      <p:sp>
        <p:nvSpPr>
          <p:cNvPr id="10278" name="Rectangle 56"/>
          <p:cNvSpPr>
            <a:spLocks noChangeArrowheads="1"/>
          </p:cNvSpPr>
          <p:nvPr/>
        </p:nvSpPr>
        <p:spPr bwMode="auto">
          <a:xfrm>
            <a:off x="6462713" y="1314450"/>
            <a:ext cx="2019300" cy="304800"/>
          </a:xfrm>
          <a:prstGeom prst="rect">
            <a:avLst/>
          </a:prstGeom>
          <a:noFill/>
          <a:ln w="9525" algn="ctr">
            <a:noFill/>
            <a:miter lim="800000"/>
            <a:headEnd/>
            <a:tailEnd/>
          </a:ln>
        </p:spPr>
        <p:txBody>
          <a:bodyPr>
            <a:spAutoFit/>
          </a:bodyPr>
          <a:lstStyle/>
          <a:p>
            <a:pPr marL="344488" indent="-344488" eaLnBrk="0" hangingPunct="0"/>
            <a:r>
              <a:rPr lang="en-US" sz="1400" b="1" i="1">
                <a:solidFill>
                  <a:srgbClr val="000000"/>
                </a:solidFill>
              </a:rPr>
              <a:t>Implementation Plan</a:t>
            </a:r>
          </a:p>
        </p:txBody>
      </p:sp>
      <p:pic>
        <p:nvPicPr>
          <p:cNvPr id="10279" name="Picture 57" descr="sheep"/>
          <p:cNvPicPr>
            <a:picLocks noChangeAspect="1" noChangeArrowheads="1"/>
          </p:cNvPicPr>
          <p:nvPr/>
        </p:nvPicPr>
        <p:blipFill>
          <a:blip r:embed="rId11"/>
          <a:srcRect/>
          <a:stretch>
            <a:fillRect/>
          </a:stretch>
        </p:blipFill>
        <p:spPr bwMode="auto">
          <a:xfrm>
            <a:off x="2309813" y="4805363"/>
            <a:ext cx="712787" cy="771525"/>
          </a:xfrm>
          <a:prstGeom prst="rect">
            <a:avLst/>
          </a:prstGeom>
          <a:noFill/>
          <a:ln w="9525">
            <a:noFill/>
            <a:miter lim="800000"/>
            <a:headEnd/>
            <a:tailEnd/>
          </a:ln>
        </p:spPr>
      </p:pic>
      <p:sp>
        <p:nvSpPr>
          <p:cNvPr id="10280" name="AutoShape 58"/>
          <p:cNvSpPr>
            <a:spLocks noChangeArrowheads="1"/>
          </p:cNvSpPr>
          <p:nvPr/>
        </p:nvSpPr>
        <p:spPr bwMode="gray">
          <a:xfrm>
            <a:off x="4814888" y="4570413"/>
            <a:ext cx="2108200" cy="233362"/>
          </a:xfrm>
          <a:prstGeom prst="roundRect">
            <a:avLst>
              <a:gd name="adj" fmla="val 19792"/>
            </a:avLst>
          </a:prstGeom>
          <a:solidFill>
            <a:srgbClr val="B0B3B4">
              <a:alpha val="27843"/>
            </a:srgbClr>
          </a:solidFill>
          <a:ln w="9525" algn="ctr">
            <a:noFill/>
            <a:round/>
            <a:headEnd/>
            <a:tailEnd/>
          </a:ln>
        </p:spPr>
        <p:txBody>
          <a:bodyPr>
            <a:spAutoFit/>
          </a:bodyPr>
          <a:lstStyle/>
          <a:p>
            <a:pPr eaLnBrk="0" hangingPunct="0"/>
            <a:endParaRPr lang="en-US"/>
          </a:p>
        </p:txBody>
      </p:sp>
      <p:sp>
        <p:nvSpPr>
          <p:cNvPr id="10281" name="Text Box 59"/>
          <p:cNvSpPr txBox="1">
            <a:spLocks noChangeArrowheads="1"/>
          </p:cNvSpPr>
          <p:nvPr/>
        </p:nvSpPr>
        <p:spPr bwMode="auto">
          <a:xfrm>
            <a:off x="5087938" y="4518025"/>
            <a:ext cx="1614487" cy="274638"/>
          </a:xfrm>
          <a:prstGeom prst="rect">
            <a:avLst/>
          </a:prstGeom>
          <a:noFill/>
          <a:ln w="9525">
            <a:noFill/>
            <a:miter lim="800000"/>
            <a:headEnd/>
            <a:tailEnd/>
          </a:ln>
        </p:spPr>
        <p:txBody>
          <a:bodyPr wrap="none" lIns="45720" rIns="45720">
            <a:spAutoFit/>
          </a:bodyPr>
          <a:lstStyle/>
          <a:p>
            <a:pPr algn="ctr" eaLnBrk="0" hangingPunct="0"/>
            <a:r>
              <a:rPr lang="en-US" sz="1200" b="1" i="1">
                <a:solidFill>
                  <a:srgbClr val="000000"/>
                </a:solidFill>
              </a:rPr>
              <a:t>Decrease Production</a:t>
            </a:r>
          </a:p>
        </p:txBody>
      </p:sp>
      <p:sp>
        <p:nvSpPr>
          <p:cNvPr id="10282" name="AutoShape 60"/>
          <p:cNvSpPr>
            <a:spLocks noChangeArrowheads="1"/>
          </p:cNvSpPr>
          <p:nvPr/>
        </p:nvSpPr>
        <p:spPr bwMode="gray">
          <a:xfrm>
            <a:off x="4808538" y="5162550"/>
            <a:ext cx="2068512" cy="247650"/>
          </a:xfrm>
          <a:prstGeom prst="roundRect">
            <a:avLst>
              <a:gd name="adj" fmla="val 19792"/>
            </a:avLst>
          </a:prstGeom>
          <a:solidFill>
            <a:srgbClr val="B0B3B4">
              <a:alpha val="27843"/>
            </a:srgbClr>
          </a:solidFill>
          <a:ln w="9525" algn="ctr">
            <a:noFill/>
            <a:round/>
            <a:headEnd/>
            <a:tailEnd/>
          </a:ln>
        </p:spPr>
        <p:txBody>
          <a:bodyPr>
            <a:spAutoFit/>
          </a:bodyPr>
          <a:lstStyle/>
          <a:p>
            <a:pPr eaLnBrk="0" hangingPunct="0"/>
            <a:endParaRPr lang="en-US"/>
          </a:p>
        </p:txBody>
      </p:sp>
      <p:sp>
        <p:nvSpPr>
          <p:cNvPr id="10283" name="Text Box 61"/>
          <p:cNvSpPr txBox="1">
            <a:spLocks noChangeArrowheads="1"/>
          </p:cNvSpPr>
          <p:nvPr/>
        </p:nvSpPr>
        <p:spPr bwMode="auto">
          <a:xfrm>
            <a:off x="5018088" y="5095875"/>
            <a:ext cx="1970087" cy="274638"/>
          </a:xfrm>
          <a:prstGeom prst="rect">
            <a:avLst/>
          </a:prstGeom>
          <a:noFill/>
          <a:ln w="9525">
            <a:noFill/>
            <a:miter lim="800000"/>
            <a:headEnd/>
            <a:tailEnd/>
          </a:ln>
        </p:spPr>
        <p:txBody>
          <a:bodyPr wrap="none" lIns="45720" rIns="45720">
            <a:spAutoFit/>
          </a:bodyPr>
          <a:lstStyle/>
          <a:p>
            <a:pPr algn="ctr" eaLnBrk="0" hangingPunct="0"/>
            <a:r>
              <a:rPr lang="en-US" sz="1200" b="1" i="1">
                <a:solidFill>
                  <a:srgbClr val="000000"/>
                </a:solidFill>
              </a:rPr>
              <a:t>Decrease fertility/abortion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514350" y="685800"/>
            <a:ext cx="8115300" cy="6019800"/>
            <a:chOff x="168" y="288"/>
            <a:chExt cx="5424" cy="4176"/>
          </a:xfrm>
        </p:grpSpPr>
        <p:sp>
          <p:nvSpPr>
            <p:cNvPr id="11269" name="Freeform 3"/>
            <p:cNvSpPr>
              <a:spLocks/>
            </p:cNvSpPr>
            <p:nvPr/>
          </p:nvSpPr>
          <p:spPr bwMode="auto">
            <a:xfrm>
              <a:off x="1001" y="1882"/>
              <a:ext cx="871" cy="455"/>
            </a:xfrm>
            <a:custGeom>
              <a:avLst/>
              <a:gdLst>
                <a:gd name="T0" fmla="*/ 570 w 730"/>
                <a:gd name="T1" fmla="*/ 126 h 390"/>
                <a:gd name="T2" fmla="*/ 604 w 730"/>
                <a:gd name="T3" fmla="*/ 110 h 390"/>
                <a:gd name="T4" fmla="*/ 626 w 730"/>
                <a:gd name="T5" fmla="*/ 82 h 390"/>
                <a:gd name="T6" fmla="*/ 728 w 730"/>
                <a:gd name="T7" fmla="*/ 84 h 390"/>
                <a:gd name="T8" fmla="*/ 712 w 730"/>
                <a:gd name="T9" fmla="*/ 96 h 390"/>
                <a:gd name="T10" fmla="*/ 698 w 730"/>
                <a:gd name="T11" fmla="*/ 102 h 390"/>
                <a:gd name="T12" fmla="*/ 682 w 730"/>
                <a:gd name="T13" fmla="*/ 120 h 390"/>
                <a:gd name="T14" fmla="*/ 690 w 730"/>
                <a:gd name="T15" fmla="*/ 138 h 390"/>
                <a:gd name="T16" fmla="*/ 676 w 730"/>
                <a:gd name="T17" fmla="*/ 140 h 390"/>
                <a:gd name="T18" fmla="*/ 638 w 730"/>
                <a:gd name="T19" fmla="*/ 156 h 390"/>
                <a:gd name="T20" fmla="*/ 632 w 730"/>
                <a:gd name="T21" fmla="*/ 182 h 390"/>
                <a:gd name="T22" fmla="*/ 624 w 730"/>
                <a:gd name="T23" fmla="*/ 200 h 390"/>
                <a:gd name="T24" fmla="*/ 614 w 730"/>
                <a:gd name="T25" fmla="*/ 196 h 390"/>
                <a:gd name="T26" fmla="*/ 614 w 730"/>
                <a:gd name="T27" fmla="*/ 174 h 390"/>
                <a:gd name="T28" fmla="*/ 602 w 730"/>
                <a:gd name="T29" fmla="*/ 192 h 390"/>
                <a:gd name="T30" fmla="*/ 610 w 730"/>
                <a:gd name="T31" fmla="*/ 206 h 390"/>
                <a:gd name="T32" fmla="*/ 616 w 730"/>
                <a:gd name="T33" fmla="*/ 220 h 390"/>
                <a:gd name="T34" fmla="*/ 606 w 730"/>
                <a:gd name="T35" fmla="*/ 228 h 390"/>
                <a:gd name="T36" fmla="*/ 610 w 730"/>
                <a:gd name="T37" fmla="*/ 240 h 390"/>
                <a:gd name="T38" fmla="*/ 602 w 730"/>
                <a:gd name="T39" fmla="*/ 252 h 390"/>
                <a:gd name="T40" fmla="*/ 570 w 730"/>
                <a:gd name="T41" fmla="*/ 276 h 390"/>
                <a:gd name="T42" fmla="*/ 550 w 730"/>
                <a:gd name="T43" fmla="*/ 294 h 390"/>
                <a:gd name="T44" fmla="*/ 562 w 730"/>
                <a:gd name="T45" fmla="*/ 378 h 390"/>
                <a:gd name="T46" fmla="*/ 540 w 730"/>
                <a:gd name="T47" fmla="*/ 368 h 390"/>
                <a:gd name="T48" fmla="*/ 528 w 730"/>
                <a:gd name="T49" fmla="*/ 334 h 390"/>
                <a:gd name="T50" fmla="*/ 494 w 730"/>
                <a:gd name="T51" fmla="*/ 320 h 390"/>
                <a:gd name="T52" fmla="*/ 466 w 730"/>
                <a:gd name="T53" fmla="*/ 318 h 390"/>
                <a:gd name="T54" fmla="*/ 432 w 730"/>
                <a:gd name="T55" fmla="*/ 316 h 390"/>
                <a:gd name="T56" fmla="*/ 444 w 730"/>
                <a:gd name="T57" fmla="*/ 330 h 390"/>
                <a:gd name="T58" fmla="*/ 430 w 730"/>
                <a:gd name="T59" fmla="*/ 332 h 390"/>
                <a:gd name="T60" fmla="*/ 388 w 730"/>
                <a:gd name="T61" fmla="*/ 324 h 390"/>
                <a:gd name="T62" fmla="*/ 366 w 730"/>
                <a:gd name="T63" fmla="*/ 342 h 390"/>
                <a:gd name="T64" fmla="*/ 358 w 730"/>
                <a:gd name="T65" fmla="*/ 344 h 390"/>
                <a:gd name="T66" fmla="*/ 344 w 730"/>
                <a:gd name="T67" fmla="*/ 360 h 390"/>
                <a:gd name="T68" fmla="*/ 336 w 730"/>
                <a:gd name="T69" fmla="*/ 378 h 390"/>
                <a:gd name="T70" fmla="*/ 300 w 730"/>
                <a:gd name="T71" fmla="*/ 332 h 390"/>
                <a:gd name="T72" fmla="*/ 262 w 730"/>
                <a:gd name="T73" fmla="*/ 332 h 390"/>
                <a:gd name="T74" fmla="*/ 230 w 730"/>
                <a:gd name="T75" fmla="*/ 296 h 390"/>
                <a:gd name="T76" fmla="*/ 78 w 730"/>
                <a:gd name="T77" fmla="*/ 262 h 390"/>
                <a:gd name="T78" fmla="*/ 52 w 730"/>
                <a:gd name="T79" fmla="*/ 248 h 390"/>
                <a:gd name="T80" fmla="*/ 30 w 730"/>
                <a:gd name="T81" fmla="*/ 214 h 390"/>
                <a:gd name="T82" fmla="*/ 32 w 730"/>
                <a:gd name="T83" fmla="*/ 196 h 390"/>
                <a:gd name="T84" fmla="*/ 14 w 730"/>
                <a:gd name="T85" fmla="*/ 174 h 390"/>
                <a:gd name="T86" fmla="*/ 8 w 730"/>
                <a:gd name="T87" fmla="*/ 108 h 390"/>
                <a:gd name="T88" fmla="*/ 10 w 730"/>
                <a:gd name="T89" fmla="*/ 62 h 390"/>
                <a:gd name="T90" fmla="*/ 12 w 730"/>
                <a:gd name="T91" fmla="*/ 54 h 390"/>
                <a:gd name="T92" fmla="*/ 0 w 730"/>
                <a:gd name="T93" fmla="*/ 26 h 390"/>
                <a:gd name="T94" fmla="*/ 22 w 730"/>
                <a:gd name="T95" fmla="*/ 38 h 390"/>
                <a:gd name="T96" fmla="*/ 28 w 730"/>
                <a:gd name="T97" fmla="*/ 14 h 390"/>
                <a:gd name="T98" fmla="*/ 402 w 730"/>
                <a:gd name="T99" fmla="*/ 16 h 390"/>
                <a:gd name="T100" fmla="*/ 426 w 730"/>
                <a:gd name="T101" fmla="*/ 54 h 390"/>
                <a:gd name="T102" fmla="*/ 458 w 730"/>
                <a:gd name="T103" fmla="*/ 44 h 390"/>
                <a:gd name="T104" fmla="*/ 494 w 730"/>
                <a:gd name="T105" fmla="*/ 52 h 390"/>
                <a:gd name="T106" fmla="*/ 512 w 730"/>
                <a:gd name="T107" fmla="*/ 64 h 390"/>
                <a:gd name="T108" fmla="*/ 480 w 730"/>
                <a:gd name="T109" fmla="*/ 70 h 390"/>
                <a:gd name="T110" fmla="*/ 472 w 730"/>
                <a:gd name="T111" fmla="*/ 84 h 390"/>
                <a:gd name="T112" fmla="*/ 474 w 730"/>
                <a:gd name="T113" fmla="*/ 140 h 390"/>
                <a:gd name="T114" fmla="*/ 486 w 730"/>
                <a:gd name="T115" fmla="*/ 86 h 390"/>
                <a:gd name="T116" fmla="*/ 500 w 730"/>
                <a:gd name="T117" fmla="*/ 70 h 390"/>
                <a:gd name="T118" fmla="*/ 516 w 730"/>
                <a:gd name="T119" fmla="*/ 100 h 390"/>
                <a:gd name="T120" fmla="*/ 528 w 730"/>
                <a:gd name="T121" fmla="*/ 124 h 3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0"/>
                <a:gd name="T184" fmla="*/ 0 h 390"/>
                <a:gd name="T185" fmla="*/ 730 w 730"/>
                <a:gd name="T186" fmla="*/ 390 h 3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0" h="390">
                  <a:moveTo>
                    <a:pt x="524" y="134"/>
                  </a:moveTo>
                  <a:lnTo>
                    <a:pt x="520" y="138"/>
                  </a:lnTo>
                  <a:lnTo>
                    <a:pt x="524" y="140"/>
                  </a:lnTo>
                  <a:lnTo>
                    <a:pt x="526" y="142"/>
                  </a:lnTo>
                  <a:lnTo>
                    <a:pt x="528" y="142"/>
                  </a:lnTo>
                  <a:lnTo>
                    <a:pt x="534" y="144"/>
                  </a:lnTo>
                  <a:lnTo>
                    <a:pt x="538" y="142"/>
                  </a:lnTo>
                  <a:lnTo>
                    <a:pt x="542" y="142"/>
                  </a:lnTo>
                  <a:lnTo>
                    <a:pt x="550" y="136"/>
                  </a:lnTo>
                  <a:lnTo>
                    <a:pt x="560" y="132"/>
                  </a:lnTo>
                  <a:lnTo>
                    <a:pt x="562" y="132"/>
                  </a:lnTo>
                  <a:lnTo>
                    <a:pt x="564" y="130"/>
                  </a:lnTo>
                  <a:lnTo>
                    <a:pt x="570" y="126"/>
                  </a:lnTo>
                  <a:lnTo>
                    <a:pt x="572" y="124"/>
                  </a:lnTo>
                  <a:lnTo>
                    <a:pt x="574" y="124"/>
                  </a:lnTo>
                  <a:lnTo>
                    <a:pt x="576" y="122"/>
                  </a:lnTo>
                  <a:lnTo>
                    <a:pt x="578" y="120"/>
                  </a:lnTo>
                  <a:lnTo>
                    <a:pt x="576" y="112"/>
                  </a:lnTo>
                  <a:lnTo>
                    <a:pt x="578" y="112"/>
                  </a:lnTo>
                  <a:lnTo>
                    <a:pt x="584" y="110"/>
                  </a:lnTo>
                  <a:lnTo>
                    <a:pt x="588" y="110"/>
                  </a:lnTo>
                  <a:lnTo>
                    <a:pt x="590" y="110"/>
                  </a:lnTo>
                  <a:lnTo>
                    <a:pt x="592" y="110"/>
                  </a:lnTo>
                  <a:lnTo>
                    <a:pt x="594" y="112"/>
                  </a:lnTo>
                  <a:lnTo>
                    <a:pt x="598" y="112"/>
                  </a:lnTo>
                  <a:lnTo>
                    <a:pt x="602" y="112"/>
                  </a:lnTo>
                  <a:lnTo>
                    <a:pt x="604" y="110"/>
                  </a:lnTo>
                  <a:lnTo>
                    <a:pt x="608" y="108"/>
                  </a:lnTo>
                  <a:lnTo>
                    <a:pt x="612" y="108"/>
                  </a:lnTo>
                  <a:lnTo>
                    <a:pt x="612" y="106"/>
                  </a:lnTo>
                  <a:lnTo>
                    <a:pt x="612" y="104"/>
                  </a:lnTo>
                  <a:lnTo>
                    <a:pt x="612" y="102"/>
                  </a:lnTo>
                  <a:lnTo>
                    <a:pt x="612" y="100"/>
                  </a:lnTo>
                  <a:lnTo>
                    <a:pt x="612" y="102"/>
                  </a:lnTo>
                  <a:lnTo>
                    <a:pt x="614" y="100"/>
                  </a:lnTo>
                  <a:lnTo>
                    <a:pt x="612" y="98"/>
                  </a:lnTo>
                  <a:lnTo>
                    <a:pt x="610" y="98"/>
                  </a:lnTo>
                  <a:lnTo>
                    <a:pt x="612" y="96"/>
                  </a:lnTo>
                  <a:lnTo>
                    <a:pt x="614" y="94"/>
                  </a:lnTo>
                  <a:lnTo>
                    <a:pt x="626" y="82"/>
                  </a:lnTo>
                  <a:lnTo>
                    <a:pt x="670" y="82"/>
                  </a:lnTo>
                  <a:lnTo>
                    <a:pt x="672" y="78"/>
                  </a:lnTo>
                  <a:lnTo>
                    <a:pt x="682" y="76"/>
                  </a:lnTo>
                  <a:lnTo>
                    <a:pt x="690" y="48"/>
                  </a:lnTo>
                  <a:lnTo>
                    <a:pt x="698" y="38"/>
                  </a:lnTo>
                  <a:lnTo>
                    <a:pt x="706" y="42"/>
                  </a:lnTo>
                  <a:lnTo>
                    <a:pt x="712" y="40"/>
                  </a:lnTo>
                  <a:lnTo>
                    <a:pt x="718" y="46"/>
                  </a:lnTo>
                  <a:lnTo>
                    <a:pt x="718" y="70"/>
                  </a:lnTo>
                  <a:lnTo>
                    <a:pt x="722" y="72"/>
                  </a:lnTo>
                  <a:lnTo>
                    <a:pt x="722" y="76"/>
                  </a:lnTo>
                  <a:lnTo>
                    <a:pt x="724" y="78"/>
                  </a:lnTo>
                  <a:lnTo>
                    <a:pt x="728" y="80"/>
                  </a:lnTo>
                  <a:lnTo>
                    <a:pt x="728" y="82"/>
                  </a:lnTo>
                  <a:lnTo>
                    <a:pt x="728" y="84"/>
                  </a:lnTo>
                  <a:lnTo>
                    <a:pt x="730" y="86"/>
                  </a:lnTo>
                  <a:lnTo>
                    <a:pt x="728" y="86"/>
                  </a:lnTo>
                  <a:lnTo>
                    <a:pt x="728" y="88"/>
                  </a:lnTo>
                  <a:lnTo>
                    <a:pt x="726" y="88"/>
                  </a:lnTo>
                  <a:lnTo>
                    <a:pt x="724" y="88"/>
                  </a:lnTo>
                  <a:lnTo>
                    <a:pt x="722" y="90"/>
                  </a:lnTo>
                  <a:lnTo>
                    <a:pt x="718" y="90"/>
                  </a:lnTo>
                  <a:lnTo>
                    <a:pt x="718" y="92"/>
                  </a:lnTo>
                  <a:lnTo>
                    <a:pt x="716" y="92"/>
                  </a:lnTo>
                  <a:lnTo>
                    <a:pt x="714" y="94"/>
                  </a:lnTo>
                  <a:lnTo>
                    <a:pt x="712" y="96"/>
                  </a:lnTo>
                  <a:lnTo>
                    <a:pt x="710" y="94"/>
                  </a:lnTo>
                  <a:lnTo>
                    <a:pt x="708" y="94"/>
                  </a:lnTo>
                  <a:lnTo>
                    <a:pt x="706" y="90"/>
                  </a:lnTo>
                  <a:lnTo>
                    <a:pt x="704" y="92"/>
                  </a:lnTo>
                  <a:lnTo>
                    <a:pt x="704" y="94"/>
                  </a:lnTo>
                  <a:lnTo>
                    <a:pt x="704" y="96"/>
                  </a:lnTo>
                  <a:lnTo>
                    <a:pt x="704" y="98"/>
                  </a:lnTo>
                  <a:lnTo>
                    <a:pt x="702" y="100"/>
                  </a:lnTo>
                  <a:lnTo>
                    <a:pt x="700" y="100"/>
                  </a:lnTo>
                  <a:lnTo>
                    <a:pt x="698" y="102"/>
                  </a:lnTo>
                  <a:lnTo>
                    <a:pt x="696" y="102"/>
                  </a:lnTo>
                  <a:lnTo>
                    <a:pt x="696" y="100"/>
                  </a:lnTo>
                  <a:lnTo>
                    <a:pt x="694" y="104"/>
                  </a:lnTo>
                  <a:lnTo>
                    <a:pt x="692" y="102"/>
                  </a:lnTo>
                  <a:lnTo>
                    <a:pt x="690" y="104"/>
                  </a:lnTo>
                  <a:lnTo>
                    <a:pt x="688" y="104"/>
                  </a:lnTo>
                  <a:lnTo>
                    <a:pt x="688" y="108"/>
                  </a:lnTo>
                  <a:lnTo>
                    <a:pt x="686" y="108"/>
                  </a:lnTo>
                  <a:lnTo>
                    <a:pt x="684" y="112"/>
                  </a:lnTo>
                  <a:lnTo>
                    <a:pt x="682" y="120"/>
                  </a:lnTo>
                  <a:lnTo>
                    <a:pt x="680" y="122"/>
                  </a:lnTo>
                  <a:lnTo>
                    <a:pt x="682" y="124"/>
                  </a:lnTo>
                  <a:lnTo>
                    <a:pt x="680" y="124"/>
                  </a:lnTo>
                  <a:lnTo>
                    <a:pt x="680" y="126"/>
                  </a:lnTo>
                  <a:lnTo>
                    <a:pt x="678" y="128"/>
                  </a:lnTo>
                  <a:lnTo>
                    <a:pt x="682" y="130"/>
                  </a:lnTo>
                  <a:lnTo>
                    <a:pt x="682" y="132"/>
                  </a:lnTo>
                  <a:lnTo>
                    <a:pt x="682" y="134"/>
                  </a:lnTo>
                  <a:lnTo>
                    <a:pt x="684" y="134"/>
                  </a:lnTo>
                  <a:lnTo>
                    <a:pt x="684" y="138"/>
                  </a:lnTo>
                  <a:lnTo>
                    <a:pt x="686" y="138"/>
                  </a:lnTo>
                  <a:lnTo>
                    <a:pt x="688" y="138"/>
                  </a:lnTo>
                  <a:lnTo>
                    <a:pt x="690" y="138"/>
                  </a:lnTo>
                  <a:lnTo>
                    <a:pt x="690" y="134"/>
                  </a:lnTo>
                  <a:lnTo>
                    <a:pt x="692" y="134"/>
                  </a:lnTo>
                  <a:lnTo>
                    <a:pt x="692" y="138"/>
                  </a:lnTo>
                  <a:lnTo>
                    <a:pt x="690" y="140"/>
                  </a:lnTo>
                  <a:lnTo>
                    <a:pt x="688" y="140"/>
                  </a:lnTo>
                  <a:lnTo>
                    <a:pt x="684" y="142"/>
                  </a:lnTo>
                  <a:lnTo>
                    <a:pt x="684" y="140"/>
                  </a:lnTo>
                  <a:lnTo>
                    <a:pt x="682" y="140"/>
                  </a:lnTo>
                  <a:lnTo>
                    <a:pt x="680" y="142"/>
                  </a:lnTo>
                  <a:lnTo>
                    <a:pt x="678" y="142"/>
                  </a:lnTo>
                  <a:lnTo>
                    <a:pt x="676" y="142"/>
                  </a:lnTo>
                  <a:lnTo>
                    <a:pt x="676" y="140"/>
                  </a:lnTo>
                  <a:lnTo>
                    <a:pt x="676" y="138"/>
                  </a:lnTo>
                  <a:lnTo>
                    <a:pt x="674" y="140"/>
                  </a:lnTo>
                  <a:lnTo>
                    <a:pt x="674" y="142"/>
                  </a:lnTo>
                  <a:lnTo>
                    <a:pt x="672" y="144"/>
                  </a:lnTo>
                  <a:lnTo>
                    <a:pt x="668" y="146"/>
                  </a:lnTo>
                  <a:lnTo>
                    <a:pt x="662" y="146"/>
                  </a:lnTo>
                  <a:lnTo>
                    <a:pt x="658" y="146"/>
                  </a:lnTo>
                  <a:lnTo>
                    <a:pt x="654" y="146"/>
                  </a:lnTo>
                  <a:lnTo>
                    <a:pt x="652" y="146"/>
                  </a:lnTo>
                  <a:lnTo>
                    <a:pt x="652" y="148"/>
                  </a:lnTo>
                  <a:lnTo>
                    <a:pt x="650" y="148"/>
                  </a:lnTo>
                  <a:lnTo>
                    <a:pt x="646" y="150"/>
                  </a:lnTo>
                  <a:lnTo>
                    <a:pt x="642" y="152"/>
                  </a:lnTo>
                  <a:lnTo>
                    <a:pt x="638" y="156"/>
                  </a:lnTo>
                  <a:lnTo>
                    <a:pt x="638" y="158"/>
                  </a:lnTo>
                  <a:lnTo>
                    <a:pt x="638" y="160"/>
                  </a:lnTo>
                  <a:lnTo>
                    <a:pt x="640" y="160"/>
                  </a:lnTo>
                  <a:lnTo>
                    <a:pt x="640" y="162"/>
                  </a:lnTo>
                  <a:lnTo>
                    <a:pt x="640" y="164"/>
                  </a:lnTo>
                  <a:lnTo>
                    <a:pt x="640" y="168"/>
                  </a:lnTo>
                  <a:lnTo>
                    <a:pt x="638" y="168"/>
                  </a:lnTo>
                  <a:lnTo>
                    <a:pt x="638" y="172"/>
                  </a:lnTo>
                  <a:lnTo>
                    <a:pt x="638" y="174"/>
                  </a:lnTo>
                  <a:lnTo>
                    <a:pt x="636" y="174"/>
                  </a:lnTo>
                  <a:lnTo>
                    <a:pt x="636" y="176"/>
                  </a:lnTo>
                  <a:lnTo>
                    <a:pt x="634" y="178"/>
                  </a:lnTo>
                  <a:lnTo>
                    <a:pt x="632" y="182"/>
                  </a:lnTo>
                  <a:lnTo>
                    <a:pt x="630" y="184"/>
                  </a:lnTo>
                  <a:lnTo>
                    <a:pt x="630" y="180"/>
                  </a:lnTo>
                  <a:lnTo>
                    <a:pt x="626" y="180"/>
                  </a:lnTo>
                  <a:lnTo>
                    <a:pt x="626" y="178"/>
                  </a:lnTo>
                  <a:lnTo>
                    <a:pt x="624" y="178"/>
                  </a:lnTo>
                  <a:lnTo>
                    <a:pt x="622" y="176"/>
                  </a:lnTo>
                  <a:lnTo>
                    <a:pt x="622" y="174"/>
                  </a:lnTo>
                  <a:lnTo>
                    <a:pt x="620" y="176"/>
                  </a:lnTo>
                  <a:lnTo>
                    <a:pt x="622" y="178"/>
                  </a:lnTo>
                  <a:lnTo>
                    <a:pt x="624" y="184"/>
                  </a:lnTo>
                  <a:lnTo>
                    <a:pt x="626" y="186"/>
                  </a:lnTo>
                  <a:lnTo>
                    <a:pt x="628" y="190"/>
                  </a:lnTo>
                  <a:lnTo>
                    <a:pt x="626" y="194"/>
                  </a:lnTo>
                  <a:lnTo>
                    <a:pt x="624" y="196"/>
                  </a:lnTo>
                  <a:lnTo>
                    <a:pt x="624" y="200"/>
                  </a:lnTo>
                  <a:lnTo>
                    <a:pt x="620" y="206"/>
                  </a:lnTo>
                  <a:lnTo>
                    <a:pt x="618" y="212"/>
                  </a:lnTo>
                  <a:lnTo>
                    <a:pt x="616" y="214"/>
                  </a:lnTo>
                  <a:lnTo>
                    <a:pt x="616" y="212"/>
                  </a:lnTo>
                  <a:lnTo>
                    <a:pt x="614" y="208"/>
                  </a:lnTo>
                  <a:lnTo>
                    <a:pt x="618" y="202"/>
                  </a:lnTo>
                  <a:lnTo>
                    <a:pt x="620" y="200"/>
                  </a:lnTo>
                  <a:lnTo>
                    <a:pt x="618" y="200"/>
                  </a:lnTo>
                  <a:lnTo>
                    <a:pt x="618" y="198"/>
                  </a:lnTo>
                  <a:lnTo>
                    <a:pt x="616" y="196"/>
                  </a:lnTo>
                  <a:lnTo>
                    <a:pt x="614" y="196"/>
                  </a:lnTo>
                  <a:lnTo>
                    <a:pt x="612" y="194"/>
                  </a:lnTo>
                  <a:lnTo>
                    <a:pt x="612" y="192"/>
                  </a:lnTo>
                  <a:lnTo>
                    <a:pt x="612" y="190"/>
                  </a:lnTo>
                  <a:lnTo>
                    <a:pt x="614" y="190"/>
                  </a:lnTo>
                  <a:lnTo>
                    <a:pt x="614" y="186"/>
                  </a:lnTo>
                  <a:lnTo>
                    <a:pt x="612" y="186"/>
                  </a:lnTo>
                  <a:lnTo>
                    <a:pt x="612" y="184"/>
                  </a:lnTo>
                  <a:lnTo>
                    <a:pt x="614" y="182"/>
                  </a:lnTo>
                  <a:lnTo>
                    <a:pt x="612" y="180"/>
                  </a:lnTo>
                  <a:lnTo>
                    <a:pt x="614" y="178"/>
                  </a:lnTo>
                  <a:lnTo>
                    <a:pt x="616" y="176"/>
                  </a:lnTo>
                  <a:lnTo>
                    <a:pt x="616" y="174"/>
                  </a:lnTo>
                  <a:lnTo>
                    <a:pt x="614" y="174"/>
                  </a:lnTo>
                  <a:lnTo>
                    <a:pt x="614" y="176"/>
                  </a:lnTo>
                  <a:lnTo>
                    <a:pt x="610" y="180"/>
                  </a:lnTo>
                  <a:lnTo>
                    <a:pt x="608" y="180"/>
                  </a:lnTo>
                  <a:lnTo>
                    <a:pt x="608" y="182"/>
                  </a:lnTo>
                  <a:lnTo>
                    <a:pt x="608" y="188"/>
                  </a:lnTo>
                  <a:lnTo>
                    <a:pt x="610" y="192"/>
                  </a:lnTo>
                  <a:lnTo>
                    <a:pt x="608" y="192"/>
                  </a:lnTo>
                  <a:lnTo>
                    <a:pt x="610" y="194"/>
                  </a:lnTo>
                  <a:lnTo>
                    <a:pt x="610" y="198"/>
                  </a:lnTo>
                  <a:lnTo>
                    <a:pt x="608" y="196"/>
                  </a:lnTo>
                  <a:lnTo>
                    <a:pt x="606" y="196"/>
                  </a:lnTo>
                  <a:lnTo>
                    <a:pt x="606" y="194"/>
                  </a:lnTo>
                  <a:lnTo>
                    <a:pt x="604" y="194"/>
                  </a:lnTo>
                  <a:lnTo>
                    <a:pt x="602" y="192"/>
                  </a:lnTo>
                  <a:lnTo>
                    <a:pt x="600" y="192"/>
                  </a:lnTo>
                  <a:lnTo>
                    <a:pt x="600" y="190"/>
                  </a:lnTo>
                  <a:lnTo>
                    <a:pt x="598" y="190"/>
                  </a:lnTo>
                  <a:lnTo>
                    <a:pt x="598" y="192"/>
                  </a:lnTo>
                  <a:lnTo>
                    <a:pt x="598" y="194"/>
                  </a:lnTo>
                  <a:lnTo>
                    <a:pt x="602" y="196"/>
                  </a:lnTo>
                  <a:lnTo>
                    <a:pt x="604" y="198"/>
                  </a:lnTo>
                  <a:lnTo>
                    <a:pt x="606" y="198"/>
                  </a:lnTo>
                  <a:lnTo>
                    <a:pt x="610" y="200"/>
                  </a:lnTo>
                  <a:lnTo>
                    <a:pt x="612" y="200"/>
                  </a:lnTo>
                  <a:lnTo>
                    <a:pt x="612" y="202"/>
                  </a:lnTo>
                  <a:lnTo>
                    <a:pt x="610" y="206"/>
                  </a:lnTo>
                  <a:lnTo>
                    <a:pt x="610" y="208"/>
                  </a:lnTo>
                  <a:lnTo>
                    <a:pt x="612" y="208"/>
                  </a:lnTo>
                  <a:lnTo>
                    <a:pt x="612" y="210"/>
                  </a:lnTo>
                  <a:lnTo>
                    <a:pt x="610" y="210"/>
                  </a:lnTo>
                  <a:lnTo>
                    <a:pt x="610" y="212"/>
                  </a:lnTo>
                  <a:lnTo>
                    <a:pt x="612" y="214"/>
                  </a:lnTo>
                  <a:lnTo>
                    <a:pt x="610" y="214"/>
                  </a:lnTo>
                  <a:lnTo>
                    <a:pt x="608" y="214"/>
                  </a:lnTo>
                  <a:lnTo>
                    <a:pt x="608" y="216"/>
                  </a:lnTo>
                  <a:lnTo>
                    <a:pt x="612" y="218"/>
                  </a:lnTo>
                  <a:lnTo>
                    <a:pt x="612" y="216"/>
                  </a:lnTo>
                  <a:lnTo>
                    <a:pt x="614" y="218"/>
                  </a:lnTo>
                  <a:lnTo>
                    <a:pt x="616" y="220"/>
                  </a:lnTo>
                  <a:lnTo>
                    <a:pt x="616" y="222"/>
                  </a:lnTo>
                  <a:lnTo>
                    <a:pt x="616" y="224"/>
                  </a:lnTo>
                  <a:lnTo>
                    <a:pt x="616" y="226"/>
                  </a:lnTo>
                  <a:lnTo>
                    <a:pt x="618" y="228"/>
                  </a:lnTo>
                  <a:lnTo>
                    <a:pt x="618" y="230"/>
                  </a:lnTo>
                  <a:lnTo>
                    <a:pt x="616" y="228"/>
                  </a:lnTo>
                  <a:lnTo>
                    <a:pt x="614" y="228"/>
                  </a:lnTo>
                  <a:lnTo>
                    <a:pt x="610" y="230"/>
                  </a:lnTo>
                  <a:lnTo>
                    <a:pt x="608" y="230"/>
                  </a:lnTo>
                  <a:lnTo>
                    <a:pt x="606" y="226"/>
                  </a:lnTo>
                  <a:lnTo>
                    <a:pt x="606" y="228"/>
                  </a:lnTo>
                  <a:lnTo>
                    <a:pt x="606" y="230"/>
                  </a:lnTo>
                  <a:lnTo>
                    <a:pt x="606" y="232"/>
                  </a:lnTo>
                  <a:lnTo>
                    <a:pt x="608" y="232"/>
                  </a:lnTo>
                  <a:lnTo>
                    <a:pt x="614" y="232"/>
                  </a:lnTo>
                  <a:lnTo>
                    <a:pt x="614" y="234"/>
                  </a:lnTo>
                  <a:lnTo>
                    <a:pt x="614" y="236"/>
                  </a:lnTo>
                  <a:lnTo>
                    <a:pt x="618" y="232"/>
                  </a:lnTo>
                  <a:lnTo>
                    <a:pt x="618" y="234"/>
                  </a:lnTo>
                  <a:lnTo>
                    <a:pt x="618" y="238"/>
                  </a:lnTo>
                  <a:lnTo>
                    <a:pt x="614" y="240"/>
                  </a:lnTo>
                  <a:lnTo>
                    <a:pt x="614" y="242"/>
                  </a:lnTo>
                  <a:lnTo>
                    <a:pt x="612" y="242"/>
                  </a:lnTo>
                  <a:lnTo>
                    <a:pt x="610" y="240"/>
                  </a:lnTo>
                  <a:lnTo>
                    <a:pt x="610" y="238"/>
                  </a:lnTo>
                  <a:lnTo>
                    <a:pt x="608" y="240"/>
                  </a:lnTo>
                  <a:lnTo>
                    <a:pt x="604" y="240"/>
                  </a:lnTo>
                  <a:lnTo>
                    <a:pt x="608" y="242"/>
                  </a:lnTo>
                  <a:lnTo>
                    <a:pt x="610" y="242"/>
                  </a:lnTo>
                  <a:lnTo>
                    <a:pt x="606" y="246"/>
                  </a:lnTo>
                  <a:lnTo>
                    <a:pt x="606" y="248"/>
                  </a:lnTo>
                  <a:lnTo>
                    <a:pt x="606" y="246"/>
                  </a:lnTo>
                  <a:lnTo>
                    <a:pt x="608" y="246"/>
                  </a:lnTo>
                  <a:lnTo>
                    <a:pt x="610" y="246"/>
                  </a:lnTo>
                  <a:lnTo>
                    <a:pt x="610" y="248"/>
                  </a:lnTo>
                  <a:lnTo>
                    <a:pt x="610" y="250"/>
                  </a:lnTo>
                  <a:lnTo>
                    <a:pt x="606" y="252"/>
                  </a:lnTo>
                  <a:lnTo>
                    <a:pt x="602" y="252"/>
                  </a:lnTo>
                  <a:lnTo>
                    <a:pt x="598" y="254"/>
                  </a:lnTo>
                  <a:lnTo>
                    <a:pt x="596" y="256"/>
                  </a:lnTo>
                  <a:lnTo>
                    <a:pt x="592" y="258"/>
                  </a:lnTo>
                  <a:lnTo>
                    <a:pt x="592" y="260"/>
                  </a:lnTo>
                  <a:lnTo>
                    <a:pt x="588" y="262"/>
                  </a:lnTo>
                  <a:lnTo>
                    <a:pt x="584" y="264"/>
                  </a:lnTo>
                  <a:lnTo>
                    <a:pt x="582" y="264"/>
                  </a:lnTo>
                  <a:lnTo>
                    <a:pt x="578" y="266"/>
                  </a:lnTo>
                  <a:lnTo>
                    <a:pt x="576" y="268"/>
                  </a:lnTo>
                  <a:lnTo>
                    <a:pt x="576" y="270"/>
                  </a:lnTo>
                  <a:lnTo>
                    <a:pt x="574" y="272"/>
                  </a:lnTo>
                  <a:lnTo>
                    <a:pt x="574" y="274"/>
                  </a:lnTo>
                  <a:lnTo>
                    <a:pt x="572" y="276"/>
                  </a:lnTo>
                  <a:lnTo>
                    <a:pt x="570" y="276"/>
                  </a:lnTo>
                  <a:lnTo>
                    <a:pt x="570" y="278"/>
                  </a:lnTo>
                  <a:lnTo>
                    <a:pt x="568" y="278"/>
                  </a:lnTo>
                  <a:lnTo>
                    <a:pt x="564" y="284"/>
                  </a:lnTo>
                  <a:lnTo>
                    <a:pt x="562" y="284"/>
                  </a:lnTo>
                  <a:lnTo>
                    <a:pt x="558" y="284"/>
                  </a:lnTo>
                  <a:lnTo>
                    <a:pt x="554" y="284"/>
                  </a:lnTo>
                  <a:lnTo>
                    <a:pt x="556" y="288"/>
                  </a:lnTo>
                  <a:lnTo>
                    <a:pt x="554" y="288"/>
                  </a:lnTo>
                  <a:lnTo>
                    <a:pt x="552" y="290"/>
                  </a:lnTo>
                  <a:lnTo>
                    <a:pt x="552" y="292"/>
                  </a:lnTo>
                  <a:lnTo>
                    <a:pt x="550" y="294"/>
                  </a:lnTo>
                  <a:lnTo>
                    <a:pt x="548" y="300"/>
                  </a:lnTo>
                  <a:lnTo>
                    <a:pt x="546" y="304"/>
                  </a:lnTo>
                  <a:lnTo>
                    <a:pt x="544" y="306"/>
                  </a:lnTo>
                  <a:lnTo>
                    <a:pt x="544" y="312"/>
                  </a:lnTo>
                  <a:lnTo>
                    <a:pt x="546" y="322"/>
                  </a:lnTo>
                  <a:lnTo>
                    <a:pt x="550" y="332"/>
                  </a:lnTo>
                  <a:lnTo>
                    <a:pt x="554" y="338"/>
                  </a:lnTo>
                  <a:lnTo>
                    <a:pt x="556" y="342"/>
                  </a:lnTo>
                  <a:lnTo>
                    <a:pt x="556" y="344"/>
                  </a:lnTo>
                  <a:lnTo>
                    <a:pt x="556" y="348"/>
                  </a:lnTo>
                  <a:lnTo>
                    <a:pt x="556" y="350"/>
                  </a:lnTo>
                  <a:lnTo>
                    <a:pt x="558" y="354"/>
                  </a:lnTo>
                  <a:lnTo>
                    <a:pt x="562" y="364"/>
                  </a:lnTo>
                  <a:lnTo>
                    <a:pt x="562" y="372"/>
                  </a:lnTo>
                  <a:lnTo>
                    <a:pt x="562" y="378"/>
                  </a:lnTo>
                  <a:lnTo>
                    <a:pt x="560" y="382"/>
                  </a:lnTo>
                  <a:lnTo>
                    <a:pt x="560" y="386"/>
                  </a:lnTo>
                  <a:lnTo>
                    <a:pt x="558" y="388"/>
                  </a:lnTo>
                  <a:lnTo>
                    <a:pt x="554" y="390"/>
                  </a:lnTo>
                  <a:lnTo>
                    <a:pt x="552" y="390"/>
                  </a:lnTo>
                  <a:lnTo>
                    <a:pt x="550" y="390"/>
                  </a:lnTo>
                  <a:lnTo>
                    <a:pt x="548" y="390"/>
                  </a:lnTo>
                  <a:lnTo>
                    <a:pt x="548" y="386"/>
                  </a:lnTo>
                  <a:lnTo>
                    <a:pt x="546" y="380"/>
                  </a:lnTo>
                  <a:lnTo>
                    <a:pt x="544" y="380"/>
                  </a:lnTo>
                  <a:lnTo>
                    <a:pt x="542" y="380"/>
                  </a:lnTo>
                  <a:lnTo>
                    <a:pt x="542" y="378"/>
                  </a:lnTo>
                  <a:lnTo>
                    <a:pt x="540" y="374"/>
                  </a:lnTo>
                  <a:lnTo>
                    <a:pt x="538" y="370"/>
                  </a:lnTo>
                  <a:lnTo>
                    <a:pt x="540" y="368"/>
                  </a:lnTo>
                  <a:lnTo>
                    <a:pt x="538" y="370"/>
                  </a:lnTo>
                  <a:lnTo>
                    <a:pt x="538" y="366"/>
                  </a:lnTo>
                  <a:lnTo>
                    <a:pt x="536" y="366"/>
                  </a:lnTo>
                  <a:lnTo>
                    <a:pt x="530" y="358"/>
                  </a:lnTo>
                  <a:lnTo>
                    <a:pt x="530" y="356"/>
                  </a:lnTo>
                  <a:lnTo>
                    <a:pt x="532" y="352"/>
                  </a:lnTo>
                  <a:lnTo>
                    <a:pt x="530" y="350"/>
                  </a:lnTo>
                  <a:lnTo>
                    <a:pt x="530" y="352"/>
                  </a:lnTo>
                  <a:lnTo>
                    <a:pt x="528" y="352"/>
                  </a:lnTo>
                  <a:lnTo>
                    <a:pt x="528" y="348"/>
                  </a:lnTo>
                  <a:lnTo>
                    <a:pt x="530" y="340"/>
                  </a:lnTo>
                  <a:lnTo>
                    <a:pt x="528" y="334"/>
                  </a:lnTo>
                  <a:lnTo>
                    <a:pt x="524" y="332"/>
                  </a:lnTo>
                  <a:lnTo>
                    <a:pt x="522" y="328"/>
                  </a:lnTo>
                  <a:lnTo>
                    <a:pt x="520" y="328"/>
                  </a:lnTo>
                  <a:lnTo>
                    <a:pt x="520" y="326"/>
                  </a:lnTo>
                  <a:lnTo>
                    <a:pt x="518" y="324"/>
                  </a:lnTo>
                  <a:lnTo>
                    <a:pt x="516" y="320"/>
                  </a:lnTo>
                  <a:lnTo>
                    <a:pt x="512" y="320"/>
                  </a:lnTo>
                  <a:lnTo>
                    <a:pt x="510" y="320"/>
                  </a:lnTo>
                  <a:lnTo>
                    <a:pt x="508" y="320"/>
                  </a:lnTo>
                  <a:lnTo>
                    <a:pt x="508" y="322"/>
                  </a:lnTo>
                  <a:lnTo>
                    <a:pt x="506" y="322"/>
                  </a:lnTo>
                  <a:lnTo>
                    <a:pt x="504" y="324"/>
                  </a:lnTo>
                  <a:lnTo>
                    <a:pt x="496" y="324"/>
                  </a:lnTo>
                  <a:lnTo>
                    <a:pt x="494" y="320"/>
                  </a:lnTo>
                  <a:lnTo>
                    <a:pt x="484" y="316"/>
                  </a:lnTo>
                  <a:lnTo>
                    <a:pt x="484" y="314"/>
                  </a:lnTo>
                  <a:lnTo>
                    <a:pt x="480" y="314"/>
                  </a:lnTo>
                  <a:lnTo>
                    <a:pt x="476" y="314"/>
                  </a:lnTo>
                  <a:lnTo>
                    <a:pt x="474" y="314"/>
                  </a:lnTo>
                  <a:lnTo>
                    <a:pt x="474" y="312"/>
                  </a:lnTo>
                  <a:lnTo>
                    <a:pt x="474" y="314"/>
                  </a:lnTo>
                  <a:lnTo>
                    <a:pt x="472" y="314"/>
                  </a:lnTo>
                  <a:lnTo>
                    <a:pt x="470" y="316"/>
                  </a:lnTo>
                  <a:lnTo>
                    <a:pt x="466" y="318"/>
                  </a:lnTo>
                  <a:lnTo>
                    <a:pt x="464" y="318"/>
                  </a:lnTo>
                  <a:lnTo>
                    <a:pt x="462" y="316"/>
                  </a:lnTo>
                  <a:lnTo>
                    <a:pt x="464" y="314"/>
                  </a:lnTo>
                  <a:lnTo>
                    <a:pt x="462" y="312"/>
                  </a:lnTo>
                  <a:lnTo>
                    <a:pt x="462" y="310"/>
                  </a:lnTo>
                  <a:lnTo>
                    <a:pt x="462" y="308"/>
                  </a:lnTo>
                  <a:lnTo>
                    <a:pt x="460" y="316"/>
                  </a:lnTo>
                  <a:lnTo>
                    <a:pt x="450" y="314"/>
                  </a:lnTo>
                  <a:lnTo>
                    <a:pt x="448" y="316"/>
                  </a:lnTo>
                  <a:lnTo>
                    <a:pt x="446" y="316"/>
                  </a:lnTo>
                  <a:lnTo>
                    <a:pt x="442" y="318"/>
                  </a:lnTo>
                  <a:lnTo>
                    <a:pt x="438" y="316"/>
                  </a:lnTo>
                  <a:lnTo>
                    <a:pt x="436" y="316"/>
                  </a:lnTo>
                  <a:lnTo>
                    <a:pt x="432" y="316"/>
                  </a:lnTo>
                  <a:lnTo>
                    <a:pt x="432" y="318"/>
                  </a:lnTo>
                  <a:lnTo>
                    <a:pt x="434" y="320"/>
                  </a:lnTo>
                  <a:lnTo>
                    <a:pt x="436" y="320"/>
                  </a:lnTo>
                  <a:lnTo>
                    <a:pt x="438" y="318"/>
                  </a:lnTo>
                  <a:lnTo>
                    <a:pt x="440" y="318"/>
                  </a:lnTo>
                  <a:lnTo>
                    <a:pt x="440" y="322"/>
                  </a:lnTo>
                  <a:lnTo>
                    <a:pt x="442" y="320"/>
                  </a:lnTo>
                  <a:lnTo>
                    <a:pt x="444" y="320"/>
                  </a:lnTo>
                  <a:lnTo>
                    <a:pt x="446" y="320"/>
                  </a:lnTo>
                  <a:lnTo>
                    <a:pt x="446" y="322"/>
                  </a:lnTo>
                  <a:lnTo>
                    <a:pt x="442" y="324"/>
                  </a:lnTo>
                  <a:lnTo>
                    <a:pt x="442" y="328"/>
                  </a:lnTo>
                  <a:lnTo>
                    <a:pt x="444" y="330"/>
                  </a:lnTo>
                  <a:lnTo>
                    <a:pt x="448" y="332"/>
                  </a:lnTo>
                  <a:lnTo>
                    <a:pt x="448" y="334"/>
                  </a:lnTo>
                  <a:lnTo>
                    <a:pt x="446" y="334"/>
                  </a:lnTo>
                  <a:lnTo>
                    <a:pt x="442" y="332"/>
                  </a:lnTo>
                  <a:lnTo>
                    <a:pt x="440" y="330"/>
                  </a:lnTo>
                  <a:lnTo>
                    <a:pt x="438" y="330"/>
                  </a:lnTo>
                  <a:lnTo>
                    <a:pt x="436" y="330"/>
                  </a:lnTo>
                  <a:lnTo>
                    <a:pt x="436" y="332"/>
                  </a:lnTo>
                  <a:lnTo>
                    <a:pt x="432" y="332"/>
                  </a:lnTo>
                  <a:lnTo>
                    <a:pt x="430" y="332"/>
                  </a:lnTo>
                  <a:lnTo>
                    <a:pt x="428" y="334"/>
                  </a:lnTo>
                  <a:lnTo>
                    <a:pt x="426" y="332"/>
                  </a:lnTo>
                  <a:lnTo>
                    <a:pt x="424" y="332"/>
                  </a:lnTo>
                  <a:lnTo>
                    <a:pt x="422" y="332"/>
                  </a:lnTo>
                  <a:lnTo>
                    <a:pt x="420" y="328"/>
                  </a:lnTo>
                  <a:lnTo>
                    <a:pt x="418" y="328"/>
                  </a:lnTo>
                  <a:lnTo>
                    <a:pt x="416" y="326"/>
                  </a:lnTo>
                  <a:lnTo>
                    <a:pt x="414" y="324"/>
                  </a:lnTo>
                  <a:lnTo>
                    <a:pt x="410" y="324"/>
                  </a:lnTo>
                  <a:lnTo>
                    <a:pt x="410" y="326"/>
                  </a:lnTo>
                  <a:lnTo>
                    <a:pt x="408" y="328"/>
                  </a:lnTo>
                  <a:lnTo>
                    <a:pt x="404" y="326"/>
                  </a:lnTo>
                  <a:lnTo>
                    <a:pt x="396" y="324"/>
                  </a:lnTo>
                  <a:lnTo>
                    <a:pt x="388" y="324"/>
                  </a:lnTo>
                  <a:lnTo>
                    <a:pt x="378" y="328"/>
                  </a:lnTo>
                  <a:lnTo>
                    <a:pt x="378" y="326"/>
                  </a:lnTo>
                  <a:lnTo>
                    <a:pt x="378" y="324"/>
                  </a:lnTo>
                  <a:lnTo>
                    <a:pt x="376" y="324"/>
                  </a:lnTo>
                  <a:lnTo>
                    <a:pt x="376" y="326"/>
                  </a:lnTo>
                  <a:lnTo>
                    <a:pt x="374" y="332"/>
                  </a:lnTo>
                  <a:lnTo>
                    <a:pt x="372" y="338"/>
                  </a:lnTo>
                  <a:lnTo>
                    <a:pt x="368" y="340"/>
                  </a:lnTo>
                  <a:lnTo>
                    <a:pt x="362" y="344"/>
                  </a:lnTo>
                  <a:lnTo>
                    <a:pt x="360" y="344"/>
                  </a:lnTo>
                  <a:lnTo>
                    <a:pt x="366" y="342"/>
                  </a:lnTo>
                  <a:lnTo>
                    <a:pt x="366" y="340"/>
                  </a:lnTo>
                  <a:lnTo>
                    <a:pt x="362" y="342"/>
                  </a:lnTo>
                  <a:lnTo>
                    <a:pt x="362" y="340"/>
                  </a:lnTo>
                  <a:lnTo>
                    <a:pt x="360" y="340"/>
                  </a:lnTo>
                  <a:lnTo>
                    <a:pt x="360" y="342"/>
                  </a:lnTo>
                  <a:lnTo>
                    <a:pt x="360" y="340"/>
                  </a:lnTo>
                  <a:lnTo>
                    <a:pt x="358" y="340"/>
                  </a:lnTo>
                  <a:lnTo>
                    <a:pt x="358" y="342"/>
                  </a:lnTo>
                  <a:lnTo>
                    <a:pt x="356" y="340"/>
                  </a:lnTo>
                  <a:lnTo>
                    <a:pt x="356" y="342"/>
                  </a:lnTo>
                  <a:lnTo>
                    <a:pt x="358" y="344"/>
                  </a:lnTo>
                  <a:lnTo>
                    <a:pt x="356" y="344"/>
                  </a:lnTo>
                  <a:lnTo>
                    <a:pt x="354" y="344"/>
                  </a:lnTo>
                  <a:lnTo>
                    <a:pt x="352" y="348"/>
                  </a:lnTo>
                  <a:lnTo>
                    <a:pt x="348" y="348"/>
                  </a:lnTo>
                  <a:lnTo>
                    <a:pt x="348" y="350"/>
                  </a:lnTo>
                  <a:lnTo>
                    <a:pt x="350" y="350"/>
                  </a:lnTo>
                  <a:lnTo>
                    <a:pt x="350" y="352"/>
                  </a:lnTo>
                  <a:lnTo>
                    <a:pt x="346" y="354"/>
                  </a:lnTo>
                  <a:lnTo>
                    <a:pt x="348" y="356"/>
                  </a:lnTo>
                  <a:lnTo>
                    <a:pt x="346" y="360"/>
                  </a:lnTo>
                  <a:lnTo>
                    <a:pt x="346" y="362"/>
                  </a:lnTo>
                  <a:lnTo>
                    <a:pt x="344" y="360"/>
                  </a:lnTo>
                  <a:lnTo>
                    <a:pt x="342" y="362"/>
                  </a:lnTo>
                  <a:lnTo>
                    <a:pt x="346" y="362"/>
                  </a:lnTo>
                  <a:lnTo>
                    <a:pt x="346" y="366"/>
                  </a:lnTo>
                  <a:lnTo>
                    <a:pt x="344" y="366"/>
                  </a:lnTo>
                  <a:lnTo>
                    <a:pt x="344" y="368"/>
                  </a:lnTo>
                  <a:lnTo>
                    <a:pt x="346" y="376"/>
                  </a:lnTo>
                  <a:lnTo>
                    <a:pt x="348" y="378"/>
                  </a:lnTo>
                  <a:lnTo>
                    <a:pt x="348" y="380"/>
                  </a:lnTo>
                  <a:lnTo>
                    <a:pt x="346" y="380"/>
                  </a:lnTo>
                  <a:lnTo>
                    <a:pt x="344" y="380"/>
                  </a:lnTo>
                  <a:lnTo>
                    <a:pt x="340" y="378"/>
                  </a:lnTo>
                  <a:lnTo>
                    <a:pt x="336" y="378"/>
                  </a:lnTo>
                  <a:lnTo>
                    <a:pt x="334" y="378"/>
                  </a:lnTo>
                  <a:lnTo>
                    <a:pt x="330" y="376"/>
                  </a:lnTo>
                  <a:lnTo>
                    <a:pt x="328" y="374"/>
                  </a:lnTo>
                  <a:lnTo>
                    <a:pt x="324" y="372"/>
                  </a:lnTo>
                  <a:lnTo>
                    <a:pt x="322" y="370"/>
                  </a:lnTo>
                  <a:lnTo>
                    <a:pt x="320" y="366"/>
                  </a:lnTo>
                  <a:lnTo>
                    <a:pt x="316" y="356"/>
                  </a:lnTo>
                  <a:lnTo>
                    <a:pt x="314" y="354"/>
                  </a:lnTo>
                  <a:lnTo>
                    <a:pt x="312" y="352"/>
                  </a:lnTo>
                  <a:lnTo>
                    <a:pt x="310" y="348"/>
                  </a:lnTo>
                  <a:lnTo>
                    <a:pt x="306" y="344"/>
                  </a:lnTo>
                  <a:lnTo>
                    <a:pt x="304" y="338"/>
                  </a:lnTo>
                  <a:lnTo>
                    <a:pt x="302" y="334"/>
                  </a:lnTo>
                  <a:lnTo>
                    <a:pt x="300" y="332"/>
                  </a:lnTo>
                  <a:lnTo>
                    <a:pt x="298" y="330"/>
                  </a:lnTo>
                  <a:lnTo>
                    <a:pt x="296" y="328"/>
                  </a:lnTo>
                  <a:lnTo>
                    <a:pt x="292" y="324"/>
                  </a:lnTo>
                  <a:lnTo>
                    <a:pt x="290" y="324"/>
                  </a:lnTo>
                  <a:lnTo>
                    <a:pt x="288" y="324"/>
                  </a:lnTo>
                  <a:lnTo>
                    <a:pt x="284" y="324"/>
                  </a:lnTo>
                  <a:lnTo>
                    <a:pt x="282" y="324"/>
                  </a:lnTo>
                  <a:lnTo>
                    <a:pt x="280" y="324"/>
                  </a:lnTo>
                  <a:lnTo>
                    <a:pt x="276" y="324"/>
                  </a:lnTo>
                  <a:lnTo>
                    <a:pt x="272" y="334"/>
                  </a:lnTo>
                  <a:lnTo>
                    <a:pt x="272" y="336"/>
                  </a:lnTo>
                  <a:lnTo>
                    <a:pt x="270" y="336"/>
                  </a:lnTo>
                  <a:lnTo>
                    <a:pt x="266" y="334"/>
                  </a:lnTo>
                  <a:lnTo>
                    <a:pt x="262" y="332"/>
                  </a:lnTo>
                  <a:lnTo>
                    <a:pt x="260" y="332"/>
                  </a:lnTo>
                  <a:lnTo>
                    <a:pt x="258" y="330"/>
                  </a:lnTo>
                  <a:lnTo>
                    <a:pt x="256" y="328"/>
                  </a:lnTo>
                  <a:lnTo>
                    <a:pt x="252" y="324"/>
                  </a:lnTo>
                  <a:lnTo>
                    <a:pt x="252" y="322"/>
                  </a:lnTo>
                  <a:lnTo>
                    <a:pt x="250" y="318"/>
                  </a:lnTo>
                  <a:lnTo>
                    <a:pt x="250" y="314"/>
                  </a:lnTo>
                  <a:lnTo>
                    <a:pt x="248" y="312"/>
                  </a:lnTo>
                  <a:lnTo>
                    <a:pt x="242" y="308"/>
                  </a:lnTo>
                  <a:lnTo>
                    <a:pt x="240" y="306"/>
                  </a:lnTo>
                  <a:lnTo>
                    <a:pt x="240" y="304"/>
                  </a:lnTo>
                  <a:lnTo>
                    <a:pt x="236" y="300"/>
                  </a:lnTo>
                  <a:lnTo>
                    <a:pt x="232" y="298"/>
                  </a:lnTo>
                  <a:lnTo>
                    <a:pt x="232" y="296"/>
                  </a:lnTo>
                  <a:lnTo>
                    <a:pt x="230" y="296"/>
                  </a:lnTo>
                  <a:lnTo>
                    <a:pt x="208" y="296"/>
                  </a:lnTo>
                  <a:lnTo>
                    <a:pt x="208" y="302"/>
                  </a:lnTo>
                  <a:lnTo>
                    <a:pt x="172" y="302"/>
                  </a:lnTo>
                  <a:lnTo>
                    <a:pt x="124" y="284"/>
                  </a:lnTo>
                  <a:lnTo>
                    <a:pt x="126" y="282"/>
                  </a:lnTo>
                  <a:lnTo>
                    <a:pt x="96" y="284"/>
                  </a:lnTo>
                  <a:lnTo>
                    <a:pt x="96" y="282"/>
                  </a:lnTo>
                  <a:lnTo>
                    <a:pt x="94" y="276"/>
                  </a:lnTo>
                  <a:lnTo>
                    <a:pt x="94" y="274"/>
                  </a:lnTo>
                  <a:lnTo>
                    <a:pt x="88" y="270"/>
                  </a:lnTo>
                  <a:lnTo>
                    <a:pt x="86" y="268"/>
                  </a:lnTo>
                  <a:lnTo>
                    <a:pt x="84" y="266"/>
                  </a:lnTo>
                  <a:lnTo>
                    <a:pt x="80" y="266"/>
                  </a:lnTo>
                  <a:lnTo>
                    <a:pt x="80" y="262"/>
                  </a:lnTo>
                  <a:lnTo>
                    <a:pt x="78" y="262"/>
                  </a:lnTo>
                  <a:lnTo>
                    <a:pt x="78" y="260"/>
                  </a:lnTo>
                  <a:lnTo>
                    <a:pt x="76" y="260"/>
                  </a:lnTo>
                  <a:lnTo>
                    <a:pt x="76" y="262"/>
                  </a:lnTo>
                  <a:lnTo>
                    <a:pt x="74" y="260"/>
                  </a:lnTo>
                  <a:lnTo>
                    <a:pt x="70" y="260"/>
                  </a:lnTo>
                  <a:lnTo>
                    <a:pt x="68" y="258"/>
                  </a:lnTo>
                  <a:lnTo>
                    <a:pt x="64" y="256"/>
                  </a:lnTo>
                  <a:lnTo>
                    <a:pt x="62" y="256"/>
                  </a:lnTo>
                  <a:lnTo>
                    <a:pt x="60" y="254"/>
                  </a:lnTo>
                  <a:lnTo>
                    <a:pt x="54" y="254"/>
                  </a:lnTo>
                  <a:lnTo>
                    <a:pt x="52" y="252"/>
                  </a:lnTo>
                  <a:lnTo>
                    <a:pt x="52" y="250"/>
                  </a:lnTo>
                  <a:lnTo>
                    <a:pt x="52" y="248"/>
                  </a:lnTo>
                  <a:lnTo>
                    <a:pt x="52" y="246"/>
                  </a:lnTo>
                  <a:lnTo>
                    <a:pt x="52" y="244"/>
                  </a:lnTo>
                  <a:lnTo>
                    <a:pt x="50" y="242"/>
                  </a:lnTo>
                  <a:lnTo>
                    <a:pt x="50" y="240"/>
                  </a:lnTo>
                  <a:lnTo>
                    <a:pt x="48" y="240"/>
                  </a:lnTo>
                  <a:lnTo>
                    <a:pt x="44" y="236"/>
                  </a:lnTo>
                  <a:lnTo>
                    <a:pt x="42" y="232"/>
                  </a:lnTo>
                  <a:lnTo>
                    <a:pt x="36" y="226"/>
                  </a:lnTo>
                  <a:lnTo>
                    <a:pt x="36" y="222"/>
                  </a:lnTo>
                  <a:lnTo>
                    <a:pt x="38" y="220"/>
                  </a:lnTo>
                  <a:lnTo>
                    <a:pt x="38" y="218"/>
                  </a:lnTo>
                  <a:lnTo>
                    <a:pt x="36" y="216"/>
                  </a:lnTo>
                  <a:lnTo>
                    <a:pt x="32" y="216"/>
                  </a:lnTo>
                  <a:lnTo>
                    <a:pt x="30" y="214"/>
                  </a:lnTo>
                  <a:lnTo>
                    <a:pt x="30" y="208"/>
                  </a:lnTo>
                  <a:lnTo>
                    <a:pt x="28" y="206"/>
                  </a:lnTo>
                  <a:lnTo>
                    <a:pt x="28" y="204"/>
                  </a:lnTo>
                  <a:lnTo>
                    <a:pt x="28" y="202"/>
                  </a:lnTo>
                  <a:lnTo>
                    <a:pt x="30" y="204"/>
                  </a:lnTo>
                  <a:lnTo>
                    <a:pt x="32" y="206"/>
                  </a:lnTo>
                  <a:lnTo>
                    <a:pt x="34" y="208"/>
                  </a:lnTo>
                  <a:lnTo>
                    <a:pt x="34" y="206"/>
                  </a:lnTo>
                  <a:lnTo>
                    <a:pt x="32" y="202"/>
                  </a:lnTo>
                  <a:lnTo>
                    <a:pt x="30" y="200"/>
                  </a:lnTo>
                  <a:lnTo>
                    <a:pt x="32" y="200"/>
                  </a:lnTo>
                  <a:lnTo>
                    <a:pt x="34" y="200"/>
                  </a:lnTo>
                  <a:lnTo>
                    <a:pt x="34" y="198"/>
                  </a:lnTo>
                  <a:lnTo>
                    <a:pt x="32" y="196"/>
                  </a:lnTo>
                  <a:lnTo>
                    <a:pt x="28" y="196"/>
                  </a:lnTo>
                  <a:lnTo>
                    <a:pt x="28" y="200"/>
                  </a:lnTo>
                  <a:lnTo>
                    <a:pt x="28" y="202"/>
                  </a:lnTo>
                  <a:lnTo>
                    <a:pt x="26" y="200"/>
                  </a:lnTo>
                  <a:lnTo>
                    <a:pt x="24" y="198"/>
                  </a:lnTo>
                  <a:lnTo>
                    <a:pt x="22" y="198"/>
                  </a:lnTo>
                  <a:lnTo>
                    <a:pt x="22" y="196"/>
                  </a:lnTo>
                  <a:lnTo>
                    <a:pt x="22" y="194"/>
                  </a:lnTo>
                  <a:lnTo>
                    <a:pt x="18" y="190"/>
                  </a:lnTo>
                  <a:lnTo>
                    <a:pt x="14" y="186"/>
                  </a:lnTo>
                  <a:lnTo>
                    <a:pt x="12" y="178"/>
                  </a:lnTo>
                  <a:lnTo>
                    <a:pt x="12" y="174"/>
                  </a:lnTo>
                  <a:lnTo>
                    <a:pt x="14" y="174"/>
                  </a:lnTo>
                  <a:lnTo>
                    <a:pt x="12" y="172"/>
                  </a:lnTo>
                  <a:lnTo>
                    <a:pt x="6" y="164"/>
                  </a:lnTo>
                  <a:lnTo>
                    <a:pt x="6" y="162"/>
                  </a:lnTo>
                  <a:lnTo>
                    <a:pt x="6" y="158"/>
                  </a:lnTo>
                  <a:lnTo>
                    <a:pt x="8" y="154"/>
                  </a:lnTo>
                  <a:lnTo>
                    <a:pt x="8" y="150"/>
                  </a:lnTo>
                  <a:lnTo>
                    <a:pt x="10" y="144"/>
                  </a:lnTo>
                  <a:lnTo>
                    <a:pt x="6" y="132"/>
                  </a:lnTo>
                  <a:lnTo>
                    <a:pt x="4" y="128"/>
                  </a:lnTo>
                  <a:lnTo>
                    <a:pt x="4" y="122"/>
                  </a:lnTo>
                  <a:lnTo>
                    <a:pt x="4" y="118"/>
                  </a:lnTo>
                  <a:lnTo>
                    <a:pt x="4" y="112"/>
                  </a:lnTo>
                  <a:lnTo>
                    <a:pt x="6" y="110"/>
                  </a:lnTo>
                  <a:lnTo>
                    <a:pt x="8" y="110"/>
                  </a:lnTo>
                  <a:lnTo>
                    <a:pt x="8" y="108"/>
                  </a:lnTo>
                  <a:lnTo>
                    <a:pt x="6" y="108"/>
                  </a:lnTo>
                  <a:lnTo>
                    <a:pt x="6" y="106"/>
                  </a:lnTo>
                  <a:lnTo>
                    <a:pt x="8" y="100"/>
                  </a:lnTo>
                  <a:lnTo>
                    <a:pt x="8" y="96"/>
                  </a:lnTo>
                  <a:lnTo>
                    <a:pt x="10" y="94"/>
                  </a:lnTo>
                  <a:lnTo>
                    <a:pt x="8" y="84"/>
                  </a:lnTo>
                  <a:lnTo>
                    <a:pt x="10" y="82"/>
                  </a:lnTo>
                  <a:lnTo>
                    <a:pt x="10" y="74"/>
                  </a:lnTo>
                  <a:lnTo>
                    <a:pt x="10" y="72"/>
                  </a:lnTo>
                  <a:lnTo>
                    <a:pt x="10" y="70"/>
                  </a:lnTo>
                  <a:lnTo>
                    <a:pt x="10" y="68"/>
                  </a:lnTo>
                  <a:lnTo>
                    <a:pt x="10" y="66"/>
                  </a:lnTo>
                  <a:lnTo>
                    <a:pt x="10" y="62"/>
                  </a:lnTo>
                  <a:lnTo>
                    <a:pt x="12" y="60"/>
                  </a:lnTo>
                  <a:lnTo>
                    <a:pt x="16" y="60"/>
                  </a:lnTo>
                  <a:lnTo>
                    <a:pt x="18" y="62"/>
                  </a:lnTo>
                  <a:lnTo>
                    <a:pt x="20" y="60"/>
                  </a:lnTo>
                  <a:lnTo>
                    <a:pt x="18" y="60"/>
                  </a:lnTo>
                  <a:lnTo>
                    <a:pt x="16" y="58"/>
                  </a:lnTo>
                  <a:lnTo>
                    <a:pt x="10" y="58"/>
                  </a:lnTo>
                  <a:lnTo>
                    <a:pt x="8" y="56"/>
                  </a:lnTo>
                  <a:lnTo>
                    <a:pt x="10" y="52"/>
                  </a:lnTo>
                  <a:lnTo>
                    <a:pt x="10" y="56"/>
                  </a:lnTo>
                  <a:lnTo>
                    <a:pt x="12" y="54"/>
                  </a:lnTo>
                  <a:lnTo>
                    <a:pt x="10" y="52"/>
                  </a:lnTo>
                  <a:lnTo>
                    <a:pt x="10" y="50"/>
                  </a:lnTo>
                  <a:lnTo>
                    <a:pt x="8" y="50"/>
                  </a:lnTo>
                  <a:lnTo>
                    <a:pt x="8" y="48"/>
                  </a:lnTo>
                  <a:lnTo>
                    <a:pt x="10" y="44"/>
                  </a:lnTo>
                  <a:lnTo>
                    <a:pt x="8" y="44"/>
                  </a:lnTo>
                  <a:lnTo>
                    <a:pt x="8" y="46"/>
                  </a:lnTo>
                  <a:lnTo>
                    <a:pt x="8" y="44"/>
                  </a:lnTo>
                  <a:lnTo>
                    <a:pt x="6" y="34"/>
                  </a:lnTo>
                  <a:lnTo>
                    <a:pt x="4" y="30"/>
                  </a:lnTo>
                  <a:lnTo>
                    <a:pt x="2" y="28"/>
                  </a:lnTo>
                  <a:lnTo>
                    <a:pt x="0" y="26"/>
                  </a:lnTo>
                  <a:lnTo>
                    <a:pt x="0" y="24"/>
                  </a:lnTo>
                  <a:lnTo>
                    <a:pt x="0" y="22"/>
                  </a:lnTo>
                  <a:lnTo>
                    <a:pt x="2" y="20"/>
                  </a:lnTo>
                  <a:lnTo>
                    <a:pt x="4" y="20"/>
                  </a:lnTo>
                  <a:lnTo>
                    <a:pt x="12" y="22"/>
                  </a:lnTo>
                  <a:lnTo>
                    <a:pt x="14" y="22"/>
                  </a:lnTo>
                  <a:lnTo>
                    <a:pt x="16" y="24"/>
                  </a:lnTo>
                  <a:lnTo>
                    <a:pt x="20" y="24"/>
                  </a:lnTo>
                  <a:lnTo>
                    <a:pt x="22" y="24"/>
                  </a:lnTo>
                  <a:lnTo>
                    <a:pt x="26" y="24"/>
                  </a:lnTo>
                  <a:lnTo>
                    <a:pt x="26" y="26"/>
                  </a:lnTo>
                  <a:lnTo>
                    <a:pt x="26" y="28"/>
                  </a:lnTo>
                  <a:lnTo>
                    <a:pt x="24" y="30"/>
                  </a:lnTo>
                  <a:lnTo>
                    <a:pt x="22" y="36"/>
                  </a:lnTo>
                  <a:lnTo>
                    <a:pt x="22" y="38"/>
                  </a:lnTo>
                  <a:lnTo>
                    <a:pt x="24" y="38"/>
                  </a:lnTo>
                  <a:lnTo>
                    <a:pt x="24" y="36"/>
                  </a:lnTo>
                  <a:lnTo>
                    <a:pt x="22" y="36"/>
                  </a:lnTo>
                  <a:lnTo>
                    <a:pt x="24" y="34"/>
                  </a:lnTo>
                  <a:lnTo>
                    <a:pt x="26" y="34"/>
                  </a:lnTo>
                  <a:lnTo>
                    <a:pt x="28" y="30"/>
                  </a:lnTo>
                  <a:lnTo>
                    <a:pt x="30" y="30"/>
                  </a:lnTo>
                  <a:lnTo>
                    <a:pt x="30" y="32"/>
                  </a:lnTo>
                  <a:lnTo>
                    <a:pt x="30" y="28"/>
                  </a:lnTo>
                  <a:lnTo>
                    <a:pt x="30" y="24"/>
                  </a:lnTo>
                  <a:lnTo>
                    <a:pt x="30" y="20"/>
                  </a:lnTo>
                  <a:lnTo>
                    <a:pt x="26" y="18"/>
                  </a:lnTo>
                  <a:lnTo>
                    <a:pt x="28" y="18"/>
                  </a:lnTo>
                  <a:lnTo>
                    <a:pt x="28" y="16"/>
                  </a:lnTo>
                  <a:lnTo>
                    <a:pt x="28" y="14"/>
                  </a:lnTo>
                  <a:lnTo>
                    <a:pt x="30" y="14"/>
                  </a:lnTo>
                  <a:lnTo>
                    <a:pt x="30" y="12"/>
                  </a:lnTo>
                  <a:lnTo>
                    <a:pt x="28" y="12"/>
                  </a:lnTo>
                  <a:lnTo>
                    <a:pt x="26" y="12"/>
                  </a:lnTo>
                  <a:lnTo>
                    <a:pt x="26" y="10"/>
                  </a:lnTo>
                  <a:lnTo>
                    <a:pt x="24" y="8"/>
                  </a:lnTo>
                  <a:lnTo>
                    <a:pt x="372" y="8"/>
                  </a:lnTo>
                  <a:lnTo>
                    <a:pt x="372" y="0"/>
                  </a:lnTo>
                  <a:lnTo>
                    <a:pt x="376" y="0"/>
                  </a:lnTo>
                  <a:lnTo>
                    <a:pt x="380" y="14"/>
                  </a:lnTo>
                  <a:lnTo>
                    <a:pt x="386" y="14"/>
                  </a:lnTo>
                  <a:lnTo>
                    <a:pt x="392" y="16"/>
                  </a:lnTo>
                  <a:lnTo>
                    <a:pt x="402" y="16"/>
                  </a:lnTo>
                  <a:lnTo>
                    <a:pt x="420" y="26"/>
                  </a:lnTo>
                  <a:lnTo>
                    <a:pt x="426" y="24"/>
                  </a:lnTo>
                  <a:lnTo>
                    <a:pt x="442" y="28"/>
                  </a:lnTo>
                  <a:lnTo>
                    <a:pt x="436" y="32"/>
                  </a:lnTo>
                  <a:lnTo>
                    <a:pt x="432" y="34"/>
                  </a:lnTo>
                  <a:lnTo>
                    <a:pt x="422" y="42"/>
                  </a:lnTo>
                  <a:lnTo>
                    <a:pt x="412" y="52"/>
                  </a:lnTo>
                  <a:lnTo>
                    <a:pt x="414" y="54"/>
                  </a:lnTo>
                  <a:lnTo>
                    <a:pt x="418" y="52"/>
                  </a:lnTo>
                  <a:lnTo>
                    <a:pt x="426" y="48"/>
                  </a:lnTo>
                  <a:lnTo>
                    <a:pt x="428" y="50"/>
                  </a:lnTo>
                  <a:lnTo>
                    <a:pt x="426" y="54"/>
                  </a:lnTo>
                  <a:lnTo>
                    <a:pt x="428" y="52"/>
                  </a:lnTo>
                  <a:lnTo>
                    <a:pt x="432" y="54"/>
                  </a:lnTo>
                  <a:lnTo>
                    <a:pt x="436" y="54"/>
                  </a:lnTo>
                  <a:lnTo>
                    <a:pt x="440" y="50"/>
                  </a:lnTo>
                  <a:lnTo>
                    <a:pt x="446" y="48"/>
                  </a:lnTo>
                  <a:lnTo>
                    <a:pt x="450" y="44"/>
                  </a:lnTo>
                  <a:lnTo>
                    <a:pt x="454" y="42"/>
                  </a:lnTo>
                  <a:lnTo>
                    <a:pt x="458" y="40"/>
                  </a:lnTo>
                  <a:lnTo>
                    <a:pt x="462" y="38"/>
                  </a:lnTo>
                  <a:lnTo>
                    <a:pt x="464" y="36"/>
                  </a:lnTo>
                  <a:lnTo>
                    <a:pt x="466" y="38"/>
                  </a:lnTo>
                  <a:lnTo>
                    <a:pt x="464" y="40"/>
                  </a:lnTo>
                  <a:lnTo>
                    <a:pt x="460" y="44"/>
                  </a:lnTo>
                  <a:lnTo>
                    <a:pt x="458" y="44"/>
                  </a:lnTo>
                  <a:lnTo>
                    <a:pt x="456" y="46"/>
                  </a:lnTo>
                  <a:lnTo>
                    <a:pt x="456" y="50"/>
                  </a:lnTo>
                  <a:lnTo>
                    <a:pt x="458" y="48"/>
                  </a:lnTo>
                  <a:lnTo>
                    <a:pt x="460" y="48"/>
                  </a:lnTo>
                  <a:lnTo>
                    <a:pt x="464" y="48"/>
                  </a:lnTo>
                  <a:lnTo>
                    <a:pt x="468" y="50"/>
                  </a:lnTo>
                  <a:lnTo>
                    <a:pt x="468" y="52"/>
                  </a:lnTo>
                  <a:lnTo>
                    <a:pt x="472" y="56"/>
                  </a:lnTo>
                  <a:lnTo>
                    <a:pt x="474" y="54"/>
                  </a:lnTo>
                  <a:lnTo>
                    <a:pt x="480" y="56"/>
                  </a:lnTo>
                  <a:lnTo>
                    <a:pt x="482" y="54"/>
                  </a:lnTo>
                  <a:lnTo>
                    <a:pt x="484" y="54"/>
                  </a:lnTo>
                  <a:lnTo>
                    <a:pt x="486" y="52"/>
                  </a:lnTo>
                  <a:lnTo>
                    <a:pt x="494" y="52"/>
                  </a:lnTo>
                  <a:lnTo>
                    <a:pt x="496" y="52"/>
                  </a:lnTo>
                  <a:lnTo>
                    <a:pt x="498" y="50"/>
                  </a:lnTo>
                  <a:lnTo>
                    <a:pt x="500" y="50"/>
                  </a:lnTo>
                  <a:lnTo>
                    <a:pt x="500" y="52"/>
                  </a:lnTo>
                  <a:lnTo>
                    <a:pt x="500" y="54"/>
                  </a:lnTo>
                  <a:lnTo>
                    <a:pt x="502" y="56"/>
                  </a:lnTo>
                  <a:lnTo>
                    <a:pt x="504" y="56"/>
                  </a:lnTo>
                  <a:lnTo>
                    <a:pt x="508" y="56"/>
                  </a:lnTo>
                  <a:lnTo>
                    <a:pt x="510" y="58"/>
                  </a:lnTo>
                  <a:lnTo>
                    <a:pt x="510" y="60"/>
                  </a:lnTo>
                  <a:lnTo>
                    <a:pt x="512" y="62"/>
                  </a:lnTo>
                  <a:lnTo>
                    <a:pt x="514" y="64"/>
                  </a:lnTo>
                  <a:lnTo>
                    <a:pt x="512" y="64"/>
                  </a:lnTo>
                  <a:lnTo>
                    <a:pt x="508" y="66"/>
                  </a:lnTo>
                  <a:lnTo>
                    <a:pt x="508" y="64"/>
                  </a:lnTo>
                  <a:lnTo>
                    <a:pt x="506" y="64"/>
                  </a:lnTo>
                  <a:lnTo>
                    <a:pt x="506" y="66"/>
                  </a:lnTo>
                  <a:lnTo>
                    <a:pt x="504" y="66"/>
                  </a:lnTo>
                  <a:lnTo>
                    <a:pt x="502" y="64"/>
                  </a:lnTo>
                  <a:lnTo>
                    <a:pt x="500" y="64"/>
                  </a:lnTo>
                  <a:lnTo>
                    <a:pt x="496" y="62"/>
                  </a:lnTo>
                  <a:lnTo>
                    <a:pt x="494" y="64"/>
                  </a:lnTo>
                  <a:lnTo>
                    <a:pt x="492" y="66"/>
                  </a:lnTo>
                  <a:lnTo>
                    <a:pt x="488" y="66"/>
                  </a:lnTo>
                  <a:lnTo>
                    <a:pt x="486" y="66"/>
                  </a:lnTo>
                  <a:lnTo>
                    <a:pt x="482" y="70"/>
                  </a:lnTo>
                  <a:lnTo>
                    <a:pt x="480" y="70"/>
                  </a:lnTo>
                  <a:lnTo>
                    <a:pt x="480" y="66"/>
                  </a:lnTo>
                  <a:lnTo>
                    <a:pt x="478" y="68"/>
                  </a:lnTo>
                  <a:lnTo>
                    <a:pt x="476" y="68"/>
                  </a:lnTo>
                  <a:lnTo>
                    <a:pt x="474" y="72"/>
                  </a:lnTo>
                  <a:lnTo>
                    <a:pt x="466" y="82"/>
                  </a:lnTo>
                  <a:lnTo>
                    <a:pt x="466" y="84"/>
                  </a:lnTo>
                  <a:lnTo>
                    <a:pt x="464" y="88"/>
                  </a:lnTo>
                  <a:lnTo>
                    <a:pt x="464" y="90"/>
                  </a:lnTo>
                  <a:lnTo>
                    <a:pt x="468" y="86"/>
                  </a:lnTo>
                  <a:lnTo>
                    <a:pt x="470" y="84"/>
                  </a:lnTo>
                  <a:lnTo>
                    <a:pt x="470" y="82"/>
                  </a:lnTo>
                  <a:lnTo>
                    <a:pt x="474" y="78"/>
                  </a:lnTo>
                  <a:lnTo>
                    <a:pt x="474" y="80"/>
                  </a:lnTo>
                  <a:lnTo>
                    <a:pt x="472" y="84"/>
                  </a:lnTo>
                  <a:lnTo>
                    <a:pt x="470" y="88"/>
                  </a:lnTo>
                  <a:lnTo>
                    <a:pt x="470" y="90"/>
                  </a:lnTo>
                  <a:lnTo>
                    <a:pt x="468" y="96"/>
                  </a:lnTo>
                  <a:lnTo>
                    <a:pt x="466" y="102"/>
                  </a:lnTo>
                  <a:lnTo>
                    <a:pt x="466" y="106"/>
                  </a:lnTo>
                  <a:lnTo>
                    <a:pt x="464" y="110"/>
                  </a:lnTo>
                  <a:lnTo>
                    <a:pt x="464" y="114"/>
                  </a:lnTo>
                  <a:lnTo>
                    <a:pt x="464" y="118"/>
                  </a:lnTo>
                  <a:lnTo>
                    <a:pt x="466" y="122"/>
                  </a:lnTo>
                  <a:lnTo>
                    <a:pt x="466" y="130"/>
                  </a:lnTo>
                  <a:lnTo>
                    <a:pt x="468" y="138"/>
                  </a:lnTo>
                  <a:lnTo>
                    <a:pt x="470" y="140"/>
                  </a:lnTo>
                  <a:lnTo>
                    <a:pt x="472" y="140"/>
                  </a:lnTo>
                  <a:lnTo>
                    <a:pt x="474" y="140"/>
                  </a:lnTo>
                  <a:lnTo>
                    <a:pt x="480" y="136"/>
                  </a:lnTo>
                  <a:lnTo>
                    <a:pt x="480" y="134"/>
                  </a:lnTo>
                  <a:lnTo>
                    <a:pt x="482" y="130"/>
                  </a:lnTo>
                  <a:lnTo>
                    <a:pt x="484" y="124"/>
                  </a:lnTo>
                  <a:lnTo>
                    <a:pt x="486" y="116"/>
                  </a:lnTo>
                  <a:lnTo>
                    <a:pt x="484" y="114"/>
                  </a:lnTo>
                  <a:lnTo>
                    <a:pt x="482" y="110"/>
                  </a:lnTo>
                  <a:lnTo>
                    <a:pt x="482" y="106"/>
                  </a:lnTo>
                  <a:lnTo>
                    <a:pt x="482" y="100"/>
                  </a:lnTo>
                  <a:lnTo>
                    <a:pt x="484" y="96"/>
                  </a:lnTo>
                  <a:lnTo>
                    <a:pt x="484" y="94"/>
                  </a:lnTo>
                  <a:lnTo>
                    <a:pt x="484" y="90"/>
                  </a:lnTo>
                  <a:lnTo>
                    <a:pt x="484" y="88"/>
                  </a:lnTo>
                  <a:lnTo>
                    <a:pt x="486" y="86"/>
                  </a:lnTo>
                  <a:lnTo>
                    <a:pt x="486" y="84"/>
                  </a:lnTo>
                  <a:lnTo>
                    <a:pt x="490" y="82"/>
                  </a:lnTo>
                  <a:lnTo>
                    <a:pt x="490" y="80"/>
                  </a:lnTo>
                  <a:lnTo>
                    <a:pt x="492" y="80"/>
                  </a:lnTo>
                  <a:lnTo>
                    <a:pt x="492" y="82"/>
                  </a:lnTo>
                  <a:lnTo>
                    <a:pt x="492" y="84"/>
                  </a:lnTo>
                  <a:lnTo>
                    <a:pt x="494" y="84"/>
                  </a:lnTo>
                  <a:lnTo>
                    <a:pt x="496" y="78"/>
                  </a:lnTo>
                  <a:lnTo>
                    <a:pt x="498" y="76"/>
                  </a:lnTo>
                  <a:lnTo>
                    <a:pt x="500" y="76"/>
                  </a:lnTo>
                  <a:lnTo>
                    <a:pt x="502" y="74"/>
                  </a:lnTo>
                  <a:lnTo>
                    <a:pt x="500" y="74"/>
                  </a:lnTo>
                  <a:lnTo>
                    <a:pt x="500" y="72"/>
                  </a:lnTo>
                  <a:lnTo>
                    <a:pt x="500" y="70"/>
                  </a:lnTo>
                  <a:lnTo>
                    <a:pt x="504" y="70"/>
                  </a:lnTo>
                  <a:lnTo>
                    <a:pt x="506" y="70"/>
                  </a:lnTo>
                  <a:lnTo>
                    <a:pt x="508" y="70"/>
                  </a:lnTo>
                  <a:lnTo>
                    <a:pt x="510" y="70"/>
                  </a:lnTo>
                  <a:lnTo>
                    <a:pt x="514" y="74"/>
                  </a:lnTo>
                  <a:lnTo>
                    <a:pt x="518" y="76"/>
                  </a:lnTo>
                  <a:lnTo>
                    <a:pt x="520" y="78"/>
                  </a:lnTo>
                  <a:lnTo>
                    <a:pt x="522" y="80"/>
                  </a:lnTo>
                  <a:lnTo>
                    <a:pt x="520" y="82"/>
                  </a:lnTo>
                  <a:lnTo>
                    <a:pt x="522" y="90"/>
                  </a:lnTo>
                  <a:lnTo>
                    <a:pt x="522" y="92"/>
                  </a:lnTo>
                  <a:lnTo>
                    <a:pt x="520" y="98"/>
                  </a:lnTo>
                  <a:lnTo>
                    <a:pt x="516" y="100"/>
                  </a:lnTo>
                  <a:lnTo>
                    <a:pt x="514" y="104"/>
                  </a:lnTo>
                  <a:lnTo>
                    <a:pt x="514" y="106"/>
                  </a:lnTo>
                  <a:lnTo>
                    <a:pt x="516" y="106"/>
                  </a:lnTo>
                  <a:lnTo>
                    <a:pt x="518" y="106"/>
                  </a:lnTo>
                  <a:lnTo>
                    <a:pt x="520" y="104"/>
                  </a:lnTo>
                  <a:lnTo>
                    <a:pt x="522" y="100"/>
                  </a:lnTo>
                  <a:lnTo>
                    <a:pt x="526" y="98"/>
                  </a:lnTo>
                  <a:lnTo>
                    <a:pt x="528" y="98"/>
                  </a:lnTo>
                  <a:lnTo>
                    <a:pt x="530" y="102"/>
                  </a:lnTo>
                  <a:lnTo>
                    <a:pt x="530" y="106"/>
                  </a:lnTo>
                  <a:lnTo>
                    <a:pt x="532" y="112"/>
                  </a:lnTo>
                  <a:lnTo>
                    <a:pt x="534" y="116"/>
                  </a:lnTo>
                  <a:lnTo>
                    <a:pt x="532" y="124"/>
                  </a:lnTo>
                  <a:lnTo>
                    <a:pt x="528" y="124"/>
                  </a:lnTo>
                  <a:lnTo>
                    <a:pt x="528" y="126"/>
                  </a:lnTo>
                  <a:lnTo>
                    <a:pt x="528" y="128"/>
                  </a:lnTo>
                  <a:lnTo>
                    <a:pt x="524" y="13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0" name="Freeform 4"/>
            <p:cNvSpPr>
              <a:spLocks/>
            </p:cNvSpPr>
            <p:nvPr/>
          </p:nvSpPr>
          <p:spPr bwMode="auto">
            <a:xfrm>
              <a:off x="2810" y="1845"/>
              <a:ext cx="191" cy="187"/>
            </a:xfrm>
            <a:custGeom>
              <a:avLst/>
              <a:gdLst>
                <a:gd name="T0" fmla="*/ 42 w 160"/>
                <a:gd name="T1" fmla="*/ 138 h 160"/>
                <a:gd name="T2" fmla="*/ 46 w 160"/>
                <a:gd name="T3" fmla="*/ 106 h 160"/>
                <a:gd name="T4" fmla="*/ 48 w 160"/>
                <a:gd name="T5" fmla="*/ 104 h 160"/>
                <a:gd name="T6" fmla="*/ 46 w 160"/>
                <a:gd name="T7" fmla="*/ 94 h 160"/>
                <a:gd name="T8" fmla="*/ 38 w 160"/>
                <a:gd name="T9" fmla="*/ 86 h 160"/>
                <a:gd name="T10" fmla="*/ 34 w 160"/>
                <a:gd name="T11" fmla="*/ 76 h 160"/>
                <a:gd name="T12" fmla="*/ 28 w 160"/>
                <a:gd name="T13" fmla="*/ 72 h 160"/>
                <a:gd name="T14" fmla="*/ 26 w 160"/>
                <a:gd name="T15" fmla="*/ 68 h 160"/>
                <a:gd name="T16" fmla="*/ 18 w 160"/>
                <a:gd name="T17" fmla="*/ 66 h 160"/>
                <a:gd name="T18" fmla="*/ 4 w 160"/>
                <a:gd name="T19" fmla="*/ 64 h 160"/>
                <a:gd name="T20" fmla="*/ 4 w 160"/>
                <a:gd name="T21" fmla="*/ 56 h 160"/>
                <a:gd name="T22" fmla="*/ 4 w 160"/>
                <a:gd name="T23" fmla="*/ 54 h 160"/>
                <a:gd name="T24" fmla="*/ 0 w 160"/>
                <a:gd name="T25" fmla="*/ 50 h 160"/>
                <a:gd name="T26" fmla="*/ 14 w 160"/>
                <a:gd name="T27" fmla="*/ 44 h 160"/>
                <a:gd name="T28" fmla="*/ 26 w 160"/>
                <a:gd name="T29" fmla="*/ 48 h 160"/>
                <a:gd name="T30" fmla="*/ 38 w 160"/>
                <a:gd name="T31" fmla="*/ 48 h 160"/>
                <a:gd name="T32" fmla="*/ 38 w 160"/>
                <a:gd name="T33" fmla="*/ 34 h 160"/>
                <a:gd name="T34" fmla="*/ 38 w 160"/>
                <a:gd name="T35" fmla="*/ 28 h 160"/>
                <a:gd name="T36" fmla="*/ 46 w 160"/>
                <a:gd name="T37" fmla="*/ 34 h 160"/>
                <a:gd name="T38" fmla="*/ 58 w 160"/>
                <a:gd name="T39" fmla="*/ 34 h 160"/>
                <a:gd name="T40" fmla="*/ 64 w 160"/>
                <a:gd name="T41" fmla="*/ 30 h 160"/>
                <a:gd name="T42" fmla="*/ 66 w 160"/>
                <a:gd name="T43" fmla="*/ 24 h 160"/>
                <a:gd name="T44" fmla="*/ 80 w 160"/>
                <a:gd name="T45" fmla="*/ 16 h 160"/>
                <a:gd name="T46" fmla="*/ 88 w 160"/>
                <a:gd name="T47" fmla="*/ 0 h 160"/>
                <a:gd name="T48" fmla="*/ 94 w 160"/>
                <a:gd name="T49" fmla="*/ 4 h 160"/>
                <a:gd name="T50" fmla="*/ 110 w 160"/>
                <a:gd name="T51" fmla="*/ 14 h 160"/>
                <a:gd name="T52" fmla="*/ 116 w 160"/>
                <a:gd name="T53" fmla="*/ 22 h 160"/>
                <a:gd name="T54" fmla="*/ 122 w 160"/>
                <a:gd name="T55" fmla="*/ 24 h 160"/>
                <a:gd name="T56" fmla="*/ 128 w 160"/>
                <a:gd name="T57" fmla="*/ 28 h 160"/>
                <a:gd name="T58" fmla="*/ 142 w 160"/>
                <a:gd name="T59" fmla="*/ 34 h 160"/>
                <a:gd name="T60" fmla="*/ 160 w 160"/>
                <a:gd name="T61" fmla="*/ 40 h 160"/>
                <a:gd name="T62" fmla="*/ 152 w 160"/>
                <a:gd name="T63" fmla="*/ 64 h 160"/>
                <a:gd name="T64" fmla="*/ 144 w 160"/>
                <a:gd name="T65" fmla="*/ 70 h 160"/>
                <a:gd name="T66" fmla="*/ 138 w 160"/>
                <a:gd name="T67" fmla="*/ 82 h 160"/>
                <a:gd name="T68" fmla="*/ 134 w 160"/>
                <a:gd name="T69" fmla="*/ 92 h 160"/>
                <a:gd name="T70" fmla="*/ 142 w 160"/>
                <a:gd name="T71" fmla="*/ 88 h 160"/>
                <a:gd name="T72" fmla="*/ 146 w 160"/>
                <a:gd name="T73" fmla="*/ 96 h 160"/>
                <a:gd name="T74" fmla="*/ 146 w 160"/>
                <a:gd name="T75" fmla="*/ 108 h 160"/>
                <a:gd name="T76" fmla="*/ 144 w 160"/>
                <a:gd name="T77" fmla="*/ 116 h 160"/>
                <a:gd name="T78" fmla="*/ 148 w 160"/>
                <a:gd name="T79" fmla="*/ 128 h 160"/>
                <a:gd name="T80" fmla="*/ 148 w 160"/>
                <a:gd name="T81" fmla="*/ 138 h 160"/>
                <a:gd name="T82" fmla="*/ 142 w 160"/>
                <a:gd name="T83" fmla="*/ 146 h 160"/>
                <a:gd name="T84" fmla="*/ 128 w 160"/>
                <a:gd name="T85" fmla="*/ 146 h 160"/>
                <a:gd name="T86" fmla="*/ 120 w 160"/>
                <a:gd name="T87" fmla="*/ 142 h 160"/>
                <a:gd name="T88" fmla="*/ 116 w 160"/>
                <a:gd name="T89" fmla="*/ 142 h 160"/>
                <a:gd name="T90" fmla="*/ 104 w 160"/>
                <a:gd name="T91" fmla="*/ 144 h 160"/>
                <a:gd name="T92" fmla="*/ 98 w 160"/>
                <a:gd name="T93" fmla="*/ 152 h 160"/>
                <a:gd name="T94" fmla="*/ 82 w 160"/>
                <a:gd name="T95" fmla="*/ 160 h 160"/>
                <a:gd name="T96" fmla="*/ 72 w 160"/>
                <a:gd name="T97" fmla="*/ 154 h 160"/>
                <a:gd name="T98" fmla="*/ 64 w 160"/>
                <a:gd name="T99" fmla="*/ 156 h 160"/>
                <a:gd name="T100" fmla="*/ 44 w 160"/>
                <a:gd name="T101" fmla="*/ 148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
                <a:gd name="T154" fmla="*/ 0 h 160"/>
                <a:gd name="T155" fmla="*/ 160 w 160"/>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 h="160">
                  <a:moveTo>
                    <a:pt x="36" y="142"/>
                  </a:moveTo>
                  <a:lnTo>
                    <a:pt x="38" y="142"/>
                  </a:lnTo>
                  <a:lnTo>
                    <a:pt x="42" y="142"/>
                  </a:lnTo>
                  <a:lnTo>
                    <a:pt x="42" y="138"/>
                  </a:lnTo>
                  <a:lnTo>
                    <a:pt x="44" y="124"/>
                  </a:lnTo>
                  <a:lnTo>
                    <a:pt x="46" y="120"/>
                  </a:lnTo>
                  <a:lnTo>
                    <a:pt x="46" y="118"/>
                  </a:lnTo>
                  <a:lnTo>
                    <a:pt x="46" y="106"/>
                  </a:lnTo>
                  <a:lnTo>
                    <a:pt x="46" y="104"/>
                  </a:lnTo>
                  <a:lnTo>
                    <a:pt x="50" y="110"/>
                  </a:lnTo>
                  <a:lnTo>
                    <a:pt x="50" y="106"/>
                  </a:lnTo>
                  <a:lnTo>
                    <a:pt x="48" y="104"/>
                  </a:lnTo>
                  <a:lnTo>
                    <a:pt x="46" y="102"/>
                  </a:lnTo>
                  <a:lnTo>
                    <a:pt x="46" y="100"/>
                  </a:lnTo>
                  <a:lnTo>
                    <a:pt x="46" y="98"/>
                  </a:lnTo>
                  <a:lnTo>
                    <a:pt x="46" y="94"/>
                  </a:lnTo>
                  <a:lnTo>
                    <a:pt x="46" y="92"/>
                  </a:lnTo>
                  <a:lnTo>
                    <a:pt x="46" y="90"/>
                  </a:lnTo>
                  <a:lnTo>
                    <a:pt x="42" y="90"/>
                  </a:lnTo>
                  <a:lnTo>
                    <a:pt x="38" y="86"/>
                  </a:lnTo>
                  <a:lnTo>
                    <a:pt x="36" y="84"/>
                  </a:lnTo>
                  <a:lnTo>
                    <a:pt x="34" y="82"/>
                  </a:lnTo>
                  <a:lnTo>
                    <a:pt x="34" y="78"/>
                  </a:lnTo>
                  <a:lnTo>
                    <a:pt x="34" y="76"/>
                  </a:lnTo>
                  <a:lnTo>
                    <a:pt x="32" y="74"/>
                  </a:lnTo>
                  <a:lnTo>
                    <a:pt x="38" y="74"/>
                  </a:lnTo>
                  <a:lnTo>
                    <a:pt x="36" y="72"/>
                  </a:lnTo>
                  <a:lnTo>
                    <a:pt x="28" y="72"/>
                  </a:lnTo>
                  <a:lnTo>
                    <a:pt x="28" y="68"/>
                  </a:lnTo>
                  <a:lnTo>
                    <a:pt x="24" y="68"/>
                  </a:lnTo>
                  <a:lnTo>
                    <a:pt x="26" y="68"/>
                  </a:lnTo>
                  <a:lnTo>
                    <a:pt x="24" y="66"/>
                  </a:lnTo>
                  <a:lnTo>
                    <a:pt x="20" y="68"/>
                  </a:lnTo>
                  <a:lnTo>
                    <a:pt x="18" y="66"/>
                  </a:lnTo>
                  <a:lnTo>
                    <a:pt x="16" y="64"/>
                  </a:lnTo>
                  <a:lnTo>
                    <a:pt x="10" y="62"/>
                  </a:lnTo>
                  <a:lnTo>
                    <a:pt x="8" y="62"/>
                  </a:lnTo>
                  <a:lnTo>
                    <a:pt x="4" y="64"/>
                  </a:lnTo>
                  <a:lnTo>
                    <a:pt x="4" y="62"/>
                  </a:lnTo>
                  <a:lnTo>
                    <a:pt x="0" y="58"/>
                  </a:lnTo>
                  <a:lnTo>
                    <a:pt x="4" y="58"/>
                  </a:lnTo>
                  <a:lnTo>
                    <a:pt x="4" y="56"/>
                  </a:lnTo>
                  <a:lnTo>
                    <a:pt x="2" y="56"/>
                  </a:lnTo>
                  <a:lnTo>
                    <a:pt x="2" y="54"/>
                  </a:lnTo>
                  <a:lnTo>
                    <a:pt x="4" y="54"/>
                  </a:lnTo>
                  <a:lnTo>
                    <a:pt x="4" y="52"/>
                  </a:lnTo>
                  <a:lnTo>
                    <a:pt x="0" y="54"/>
                  </a:lnTo>
                  <a:lnTo>
                    <a:pt x="0" y="52"/>
                  </a:lnTo>
                  <a:lnTo>
                    <a:pt x="0" y="50"/>
                  </a:lnTo>
                  <a:lnTo>
                    <a:pt x="6" y="48"/>
                  </a:lnTo>
                  <a:lnTo>
                    <a:pt x="12" y="46"/>
                  </a:lnTo>
                  <a:lnTo>
                    <a:pt x="14" y="46"/>
                  </a:lnTo>
                  <a:lnTo>
                    <a:pt x="14" y="44"/>
                  </a:lnTo>
                  <a:lnTo>
                    <a:pt x="16" y="44"/>
                  </a:lnTo>
                  <a:lnTo>
                    <a:pt x="18" y="44"/>
                  </a:lnTo>
                  <a:lnTo>
                    <a:pt x="22" y="44"/>
                  </a:lnTo>
                  <a:lnTo>
                    <a:pt x="26" y="48"/>
                  </a:lnTo>
                  <a:lnTo>
                    <a:pt x="30" y="48"/>
                  </a:lnTo>
                  <a:lnTo>
                    <a:pt x="32" y="48"/>
                  </a:lnTo>
                  <a:lnTo>
                    <a:pt x="36" y="46"/>
                  </a:lnTo>
                  <a:lnTo>
                    <a:pt x="38" y="48"/>
                  </a:lnTo>
                  <a:lnTo>
                    <a:pt x="40" y="48"/>
                  </a:lnTo>
                  <a:lnTo>
                    <a:pt x="42" y="46"/>
                  </a:lnTo>
                  <a:lnTo>
                    <a:pt x="40" y="46"/>
                  </a:lnTo>
                  <a:lnTo>
                    <a:pt x="38" y="34"/>
                  </a:lnTo>
                  <a:lnTo>
                    <a:pt x="36" y="34"/>
                  </a:lnTo>
                  <a:lnTo>
                    <a:pt x="36" y="32"/>
                  </a:lnTo>
                  <a:lnTo>
                    <a:pt x="36" y="26"/>
                  </a:lnTo>
                  <a:lnTo>
                    <a:pt x="38" y="28"/>
                  </a:lnTo>
                  <a:lnTo>
                    <a:pt x="42" y="28"/>
                  </a:lnTo>
                  <a:lnTo>
                    <a:pt x="44" y="28"/>
                  </a:lnTo>
                  <a:lnTo>
                    <a:pt x="44" y="30"/>
                  </a:lnTo>
                  <a:lnTo>
                    <a:pt x="46" y="34"/>
                  </a:lnTo>
                  <a:lnTo>
                    <a:pt x="50" y="34"/>
                  </a:lnTo>
                  <a:lnTo>
                    <a:pt x="54" y="34"/>
                  </a:lnTo>
                  <a:lnTo>
                    <a:pt x="56" y="34"/>
                  </a:lnTo>
                  <a:lnTo>
                    <a:pt x="58" y="34"/>
                  </a:lnTo>
                  <a:lnTo>
                    <a:pt x="60" y="32"/>
                  </a:lnTo>
                  <a:lnTo>
                    <a:pt x="66" y="32"/>
                  </a:lnTo>
                  <a:lnTo>
                    <a:pt x="64" y="30"/>
                  </a:lnTo>
                  <a:lnTo>
                    <a:pt x="62" y="30"/>
                  </a:lnTo>
                  <a:lnTo>
                    <a:pt x="62" y="26"/>
                  </a:lnTo>
                  <a:lnTo>
                    <a:pt x="66" y="24"/>
                  </a:lnTo>
                  <a:lnTo>
                    <a:pt x="74" y="22"/>
                  </a:lnTo>
                  <a:lnTo>
                    <a:pt x="76" y="20"/>
                  </a:lnTo>
                  <a:lnTo>
                    <a:pt x="80" y="16"/>
                  </a:lnTo>
                  <a:lnTo>
                    <a:pt x="78" y="14"/>
                  </a:lnTo>
                  <a:lnTo>
                    <a:pt x="80" y="8"/>
                  </a:lnTo>
                  <a:lnTo>
                    <a:pt x="82" y="4"/>
                  </a:lnTo>
                  <a:lnTo>
                    <a:pt x="88" y="0"/>
                  </a:lnTo>
                  <a:lnTo>
                    <a:pt x="92" y="0"/>
                  </a:lnTo>
                  <a:lnTo>
                    <a:pt x="94" y="0"/>
                  </a:lnTo>
                  <a:lnTo>
                    <a:pt x="94" y="2"/>
                  </a:lnTo>
                  <a:lnTo>
                    <a:pt x="94" y="4"/>
                  </a:lnTo>
                  <a:lnTo>
                    <a:pt x="96" y="6"/>
                  </a:lnTo>
                  <a:lnTo>
                    <a:pt x="100" y="6"/>
                  </a:lnTo>
                  <a:lnTo>
                    <a:pt x="102" y="10"/>
                  </a:lnTo>
                  <a:lnTo>
                    <a:pt x="110" y="14"/>
                  </a:lnTo>
                  <a:lnTo>
                    <a:pt x="110" y="16"/>
                  </a:lnTo>
                  <a:lnTo>
                    <a:pt x="112" y="20"/>
                  </a:lnTo>
                  <a:lnTo>
                    <a:pt x="114" y="22"/>
                  </a:lnTo>
                  <a:lnTo>
                    <a:pt x="116" y="22"/>
                  </a:lnTo>
                  <a:lnTo>
                    <a:pt x="120" y="18"/>
                  </a:lnTo>
                  <a:lnTo>
                    <a:pt x="120" y="24"/>
                  </a:lnTo>
                  <a:lnTo>
                    <a:pt x="122" y="24"/>
                  </a:lnTo>
                  <a:lnTo>
                    <a:pt x="122" y="26"/>
                  </a:lnTo>
                  <a:lnTo>
                    <a:pt x="124" y="26"/>
                  </a:lnTo>
                  <a:lnTo>
                    <a:pt x="126" y="28"/>
                  </a:lnTo>
                  <a:lnTo>
                    <a:pt x="128" y="28"/>
                  </a:lnTo>
                  <a:lnTo>
                    <a:pt x="130" y="28"/>
                  </a:lnTo>
                  <a:lnTo>
                    <a:pt x="134" y="30"/>
                  </a:lnTo>
                  <a:lnTo>
                    <a:pt x="136" y="30"/>
                  </a:lnTo>
                  <a:lnTo>
                    <a:pt x="142" y="34"/>
                  </a:lnTo>
                  <a:lnTo>
                    <a:pt x="142" y="36"/>
                  </a:lnTo>
                  <a:lnTo>
                    <a:pt x="146" y="36"/>
                  </a:lnTo>
                  <a:lnTo>
                    <a:pt x="156" y="40"/>
                  </a:lnTo>
                  <a:lnTo>
                    <a:pt x="160" y="40"/>
                  </a:lnTo>
                  <a:lnTo>
                    <a:pt x="158" y="44"/>
                  </a:lnTo>
                  <a:lnTo>
                    <a:pt x="154" y="48"/>
                  </a:lnTo>
                  <a:lnTo>
                    <a:pt x="152" y="56"/>
                  </a:lnTo>
                  <a:lnTo>
                    <a:pt x="152" y="64"/>
                  </a:lnTo>
                  <a:lnTo>
                    <a:pt x="152" y="66"/>
                  </a:lnTo>
                  <a:lnTo>
                    <a:pt x="150" y="68"/>
                  </a:lnTo>
                  <a:lnTo>
                    <a:pt x="146" y="68"/>
                  </a:lnTo>
                  <a:lnTo>
                    <a:pt x="144" y="70"/>
                  </a:lnTo>
                  <a:lnTo>
                    <a:pt x="146" y="70"/>
                  </a:lnTo>
                  <a:lnTo>
                    <a:pt x="140" y="76"/>
                  </a:lnTo>
                  <a:lnTo>
                    <a:pt x="138" y="78"/>
                  </a:lnTo>
                  <a:lnTo>
                    <a:pt x="138" y="82"/>
                  </a:lnTo>
                  <a:lnTo>
                    <a:pt x="136" y="82"/>
                  </a:lnTo>
                  <a:lnTo>
                    <a:pt x="134" y="84"/>
                  </a:lnTo>
                  <a:lnTo>
                    <a:pt x="134" y="88"/>
                  </a:lnTo>
                  <a:lnTo>
                    <a:pt x="134" y="92"/>
                  </a:lnTo>
                  <a:lnTo>
                    <a:pt x="134" y="94"/>
                  </a:lnTo>
                  <a:lnTo>
                    <a:pt x="136" y="92"/>
                  </a:lnTo>
                  <a:lnTo>
                    <a:pt x="138" y="88"/>
                  </a:lnTo>
                  <a:lnTo>
                    <a:pt x="142" y="88"/>
                  </a:lnTo>
                  <a:lnTo>
                    <a:pt x="144" y="88"/>
                  </a:lnTo>
                  <a:lnTo>
                    <a:pt x="144" y="92"/>
                  </a:lnTo>
                  <a:lnTo>
                    <a:pt x="144" y="96"/>
                  </a:lnTo>
                  <a:lnTo>
                    <a:pt x="146" y="96"/>
                  </a:lnTo>
                  <a:lnTo>
                    <a:pt x="146" y="98"/>
                  </a:lnTo>
                  <a:lnTo>
                    <a:pt x="144" y="98"/>
                  </a:lnTo>
                  <a:lnTo>
                    <a:pt x="144" y="100"/>
                  </a:lnTo>
                  <a:lnTo>
                    <a:pt x="146" y="108"/>
                  </a:lnTo>
                  <a:lnTo>
                    <a:pt x="144" y="110"/>
                  </a:lnTo>
                  <a:lnTo>
                    <a:pt x="144" y="112"/>
                  </a:lnTo>
                  <a:lnTo>
                    <a:pt x="142" y="116"/>
                  </a:lnTo>
                  <a:lnTo>
                    <a:pt x="144" y="116"/>
                  </a:lnTo>
                  <a:lnTo>
                    <a:pt x="146" y="116"/>
                  </a:lnTo>
                  <a:lnTo>
                    <a:pt x="146" y="124"/>
                  </a:lnTo>
                  <a:lnTo>
                    <a:pt x="146" y="126"/>
                  </a:lnTo>
                  <a:lnTo>
                    <a:pt x="148" y="128"/>
                  </a:lnTo>
                  <a:lnTo>
                    <a:pt x="152" y="128"/>
                  </a:lnTo>
                  <a:lnTo>
                    <a:pt x="154" y="130"/>
                  </a:lnTo>
                  <a:lnTo>
                    <a:pt x="154" y="134"/>
                  </a:lnTo>
                  <a:lnTo>
                    <a:pt x="148" y="138"/>
                  </a:lnTo>
                  <a:lnTo>
                    <a:pt x="142" y="144"/>
                  </a:lnTo>
                  <a:lnTo>
                    <a:pt x="142" y="146"/>
                  </a:lnTo>
                  <a:lnTo>
                    <a:pt x="136" y="148"/>
                  </a:lnTo>
                  <a:lnTo>
                    <a:pt x="132" y="148"/>
                  </a:lnTo>
                  <a:lnTo>
                    <a:pt x="130" y="146"/>
                  </a:lnTo>
                  <a:lnTo>
                    <a:pt x="128" y="146"/>
                  </a:lnTo>
                  <a:lnTo>
                    <a:pt x="126" y="144"/>
                  </a:lnTo>
                  <a:lnTo>
                    <a:pt x="122" y="142"/>
                  </a:lnTo>
                  <a:lnTo>
                    <a:pt x="120" y="142"/>
                  </a:lnTo>
                  <a:lnTo>
                    <a:pt x="120" y="144"/>
                  </a:lnTo>
                  <a:lnTo>
                    <a:pt x="118" y="144"/>
                  </a:lnTo>
                  <a:lnTo>
                    <a:pt x="116" y="142"/>
                  </a:lnTo>
                  <a:lnTo>
                    <a:pt x="112" y="140"/>
                  </a:lnTo>
                  <a:lnTo>
                    <a:pt x="110" y="140"/>
                  </a:lnTo>
                  <a:lnTo>
                    <a:pt x="104" y="144"/>
                  </a:lnTo>
                  <a:lnTo>
                    <a:pt x="100" y="146"/>
                  </a:lnTo>
                  <a:lnTo>
                    <a:pt x="98" y="148"/>
                  </a:lnTo>
                  <a:lnTo>
                    <a:pt x="98" y="152"/>
                  </a:lnTo>
                  <a:lnTo>
                    <a:pt x="98" y="160"/>
                  </a:lnTo>
                  <a:lnTo>
                    <a:pt x="94" y="160"/>
                  </a:lnTo>
                  <a:lnTo>
                    <a:pt x="84" y="160"/>
                  </a:lnTo>
                  <a:lnTo>
                    <a:pt x="82" y="160"/>
                  </a:lnTo>
                  <a:lnTo>
                    <a:pt x="80" y="158"/>
                  </a:lnTo>
                  <a:lnTo>
                    <a:pt x="78" y="156"/>
                  </a:lnTo>
                  <a:lnTo>
                    <a:pt x="76" y="156"/>
                  </a:lnTo>
                  <a:lnTo>
                    <a:pt x="72" y="154"/>
                  </a:lnTo>
                  <a:lnTo>
                    <a:pt x="70" y="154"/>
                  </a:lnTo>
                  <a:lnTo>
                    <a:pt x="68" y="154"/>
                  </a:lnTo>
                  <a:lnTo>
                    <a:pt x="66" y="156"/>
                  </a:lnTo>
                  <a:lnTo>
                    <a:pt x="64" y="156"/>
                  </a:lnTo>
                  <a:lnTo>
                    <a:pt x="62" y="156"/>
                  </a:lnTo>
                  <a:lnTo>
                    <a:pt x="50" y="152"/>
                  </a:lnTo>
                  <a:lnTo>
                    <a:pt x="46" y="150"/>
                  </a:lnTo>
                  <a:lnTo>
                    <a:pt x="44" y="148"/>
                  </a:lnTo>
                  <a:lnTo>
                    <a:pt x="42" y="148"/>
                  </a:lnTo>
                  <a:lnTo>
                    <a:pt x="36" y="144"/>
                  </a:lnTo>
                  <a:lnTo>
                    <a:pt x="36" y="14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1" name="Freeform 5"/>
            <p:cNvSpPr>
              <a:spLocks/>
            </p:cNvSpPr>
            <p:nvPr/>
          </p:nvSpPr>
          <p:spPr bwMode="auto">
            <a:xfrm>
              <a:off x="2970" y="1922"/>
              <a:ext cx="67" cy="37"/>
            </a:xfrm>
            <a:custGeom>
              <a:avLst/>
              <a:gdLst>
                <a:gd name="T0" fmla="*/ 18 w 56"/>
                <a:gd name="T1" fmla="*/ 0 h 32"/>
                <a:gd name="T2" fmla="*/ 20 w 56"/>
                <a:gd name="T3" fmla="*/ 2 h 32"/>
                <a:gd name="T4" fmla="*/ 28 w 56"/>
                <a:gd name="T5" fmla="*/ 0 h 32"/>
                <a:gd name="T6" fmla="*/ 34 w 56"/>
                <a:gd name="T7" fmla="*/ 0 h 32"/>
                <a:gd name="T8" fmla="*/ 40 w 56"/>
                <a:gd name="T9" fmla="*/ 0 h 32"/>
                <a:gd name="T10" fmla="*/ 44 w 56"/>
                <a:gd name="T11" fmla="*/ 2 h 32"/>
                <a:gd name="T12" fmla="*/ 44 w 56"/>
                <a:gd name="T13" fmla="*/ 4 h 32"/>
                <a:gd name="T14" fmla="*/ 44 w 56"/>
                <a:gd name="T15" fmla="*/ 8 h 32"/>
                <a:gd name="T16" fmla="*/ 46 w 56"/>
                <a:gd name="T17" fmla="*/ 12 h 32"/>
                <a:gd name="T18" fmla="*/ 50 w 56"/>
                <a:gd name="T19" fmla="*/ 14 h 32"/>
                <a:gd name="T20" fmla="*/ 52 w 56"/>
                <a:gd name="T21" fmla="*/ 14 h 32"/>
                <a:gd name="T22" fmla="*/ 54 w 56"/>
                <a:gd name="T23" fmla="*/ 12 h 32"/>
                <a:gd name="T24" fmla="*/ 56 w 56"/>
                <a:gd name="T25" fmla="*/ 14 h 32"/>
                <a:gd name="T26" fmla="*/ 54 w 56"/>
                <a:gd name="T27" fmla="*/ 16 h 32"/>
                <a:gd name="T28" fmla="*/ 54 w 56"/>
                <a:gd name="T29" fmla="*/ 18 h 32"/>
                <a:gd name="T30" fmla="*/ 54 w 56"/>
                <a:gd name="T31" fmla="*/ 18 h 32"/>
                <a:gd name="T32" fmla="*/ 52 w 56"/>
                <a:gd name="T33" fmla="*/ 18 h 32"/>
                <a:gd name="T34" fmla="*/ 50 w 56"/>
                <a:gd name="T35" fmla="*/ 20 h 32"/>
                <a:gd name="T36" fmla="*/ 52 w 56"/>
                <a:gd name="T37" fmla="*/ 24 h 32"/>
                <a:gd name="T38" fmla="*/ 52 w 56"/>
                <a:gd name="T39" fmla="*/ 24 h 32"/>
                <a:gd name="T40" fmla="*/ 44 w 56"/>
                <a:gd name="T41" fmla="*/ 24 h 32"/>
                <a:gd name="T42" fmla="*/ 40 w 56"/>
                <a:gd name="T43" fmla="*/ 22 h 32"/>
                <a:gd name="T44" fmla="*/ 40 w 56"/>
                <a:gd name="T45" fmla="*/ 24 h 32"/>
                <a:gd name="T46" fmla="*/ 38 w 56"/>
                <a:gd name="T47" fmla="*/ 28 h 32"/>
                <a:gd name="T48" fmla="*/ 36 w 56"/>
                <a:gd name="T49" fmla="*/ 32 h 32"/>
                <a:gd name="T50" fmla="*/ 32 w 56"/>
                <a:gd name="T51" fmla="*/ 26 h 32"/>
                <a:gd name="T52" fmla="*/ 30 w 56"/>
                <a:gd name="T53" fmla="*/ 22 h 32"/>
                <a:gd name="T54" fmla="*/ 28 w 56"/>
                <a:gd name="T55" fmla="*/ 24 h 32"/>
                <a:gd name="T56" fmla="*/ 26 w 56"/>
                <a:gd name="T57" fmla="*/ 26 h 32"/>
                <a:gd name="T58" fmla="*/ 26 w 56"/>
                <a:gd name="T59" fmla="*/ 28 h 32"/>
                <a:gd name="T60" fmla="*/ 22 w 56"/>
                <a:gd name="T61" fmla="*/ 30 h 32"/>
                <a:gd name="T62" fmla="*/ 20 w 56"/>
                <a:gd name="T63" fmla="*/ 30 h 32"/>
                <a:gd name="T64" fmla="*/ 12 w 56"/>
                <a:gd name="T65" fmla="*/ 32 h 32"/>
                <a:gd name="T66" fmla="*/ 12 w 56"/>
                <a:gd name="T67" fmla="*/ 30 h 32"/>
                <a:gd name="T68" fmla="*/ 10 w 56"/>
                <a:gd name="T69" fmla="*/ 30 h 32"/>
                <a:gd name="T70" fmla="*/ 10 w 56"/>
                <a:gd name="T71" fmla="*/ 26 h 32"/>
                <a:gd name="T72" fmla="*/ 10 w 56"/>
                <a:gd name="T73" fmla="*/ 22 h 32"/>
                <a:gd name="T74" fmla="*/ 8 w 56"/>
                <a:gd name="T75" fmla="*/ 22 h 32"/>
                <a:gd name="T76" fmla="*/ 4 w 56"/>
                <a:gd name="T77" fmla="*/ 22 h 32"/>
                <a:gd name="T78" fmla="*/ 2 w 56"/>
                <a:gd name="T79" fmla="*/ 26 h 32"/>
                <a:gd name="T80" fmla="*/ 0 w 56"/>
                <a:gd name="T81" fmla="*/ 28 h 32"/>
                <a:gd name="T82" fmla="*/ 0 w 56"/>
                <a:gd name="T83" fmla="*/ 26 h 32"/>
                <a:gd name="T84" fmla="*/ 0 w 56"/>
                <a:gd name="T85" fmla="*/ 22 h 32"/>
                <a:gd name="T86" fmla="*/ 0 w 56"/>
                <a:gd name="T87" fmla="*/ 18 h 32"/>
                <a:gd name="T88" fmla="*/ 2 w 56"/>
                <a:gd name="T89" fmla="*/ 16 h 32"/>
                <a:gd name="T90" fmla="*/ 4 w 56"/>
                <a:gd name="T91" fmla="*/ 16 h 32"/>
                <a:gd name="T92" fmla="*/ 4 w 56"/>
                <a:gd name="T93" fmla="*/ 12 h 32"/>
                <a:gd name="T94" fmla="*/ 6 w 56"/>
                <a:gd name="T95" fmla="*/ 10 h 32"/>
                <a:gd name="T96" fmla="*/ 12 w 56"/>
                <a:gd name="T97" fmla="*/ 4 h 32"/>
                <a:gd name="T98" fmla="*/ 10 w 56"/>
                <a:gd name="T99" fmla="*/ 4 h 32"/>
                <a:gd name="T100" fmla="*/ 12 w 56"/>
                <a:gd name="T101" fmla="*/ 2 h 32"/>
                <a:gd name="T102" fmla="*/ 16 w 56"/>
                <a:gd name="T103" fmla="*/ 2 h 32"/>
                <a:gd name="T104" fmla="*/ 18 w 56"/>
                <a:gd name="T105" fmla="*/ 0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2"/>
                <a:gd name="T161" fmla="*/ 56 w 56"/>
                <a:gd name="T162" fmla="*/ 32 h 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2">
                  <a:moveTo>
                    <a:pt x="18" y="0"/>
                  </a:moveTo>
                  <a:lnTo>
                    <a:pt x="20" y="2"/>
                  </a:lnTo>
                  <a:lnTo>
                    <a:pt x="28" y="0"/>
                  </a:lnTo>
                  <a:lnTo>
                    <a:pt x="34" y="0"/>
                  </a:lnTo>
                  <a:lnTo>
                    <a:pt x="40" y="0"/>
                  </a:lnTo>
                  <a:lnTo>
                    <a:pt x="44" y="2"/>
                  </a:lnTo>
                  <a:lnTo>
                    <a:pt x="44" y="4"/>
                  </a:lnTo>
                  <a:lnTo>
                    <a:pt x="44" y="8"/>
                  </a:lnTo>
                  <a:lnTo>
                    <a:pt x="46" y="12"/>
                  </a:lnTo>
                  <a:lnTo>
                    <a:pt x="50" y="14"/>
                  </a:lnTo>
                  <a:lnTo>
                    <a:pt x="52" y="14"/>
                  </a:lnTo>
                  <a:lnTo>
                    <a:pt x="54" y="12"/>
                  </a:lnTo>
                  <a:lnTo>
                    <a:pt x="56" y="14"/>
                  </a:lnTo>
                  <a:lnTo>
                    <a:pt x="54" y="16"/>
                  </a:lnTo>
                  <a:lnTo>
                    <a:pt x="54" y="18"/>
                  </a:lnTo>
                  <a:lnTo>
                    <a:pt x="52" y="18"/>
                  </a:lnTo>
                  <a:lnTo>
                    <a:pt x="50" y="20"/>
                  </a:lnTo>
                  <a:lnTo>
                    <a:pt x="52" y="24"/>
                  </a:lnTo>
                  <a:lnTo>
                    <a:pt x="44" y="24"/>
                  </a:lnTo>
                  <a:lnTo>
                    <a:pt x="40" y="22"/>
                  </a:lnTo>
                  <a:lnTo>
                    <a:pt x="40" y="24"/>
                  </a:lnTo>
                  <a:lnTo>
                    <a:pt x="38" y="28"/>
                  </a:lnTo>
                  <a:lnTo>
                    <a:pt x="36" y="32"/>
                  </a:lnTo>
                  <a:lnTo>
                    <a:pt x="32" y="26"/>
                  </a:lnTo>
                  <a:lnTo>
                    <a:pt x="30" y="22"/>
                  </a:lnTo>
                  <a:lnTo>
                    <a:pt x="28" y="24"/>
                  </a:lnTo>
                  <a:lnTo>
                    <a:pt x="26" y="26"/>
                  </a:lnTo>
                  <a:lnTo>
                    <a:pt x="26" y="28"/>
                  </a:lnTo>
                  <a:lnTo>
                    <a:pt x="22" y="30"/>
                  </a:lnTo>
                  <a:lnTo>
                    <a:pt x="20" y="30"/>
                  </a:lnTo>
                  <a:lnTo>
                    <a:pt x="12" y="32"/>
                  </a:lnTo>
                  <a:lnTo>
                    <a:pt x="12" y="30"/>
                  </a:lnTo>
                  <a:lnTo>
                    <a:pt x="10" y="30"/>
                  </a:lnTo>
                  <a:lnTo>
                    <a:pt x="10" y="26"/>
                  </a:lnTo>
                  <a:lnTo>
                    <a:pt x="10" y="22"/>
                  </a:lnTo>
                  <a:lnTo>
                    <a:pt x="8" y="22"/>
                  </a:lnTo>
                  <a:lnTo>
                    <a:pt x="4" y="22"/>
                  </a:lnTo>
                  <a:lnTo>
                    <a:pt x="2" y="26"/>
                  </a:lnTo>
                  <a:lnTo>
                    <a:pt x="0" y="28"/>
                  </a:lnTo>
                  <a:lnTo>
                    <a:pt x="0" y="26"/>
                  </a:lnTo>
                  <a:lnTo>
                    <a:pt x="0" y="22"/>
                  </a:lnTo>
                  <a:lnTo>
                    <a:pt x="0" y="18"/>
                  </a:lnTo>
                  <a:lnTo>
                    <a:pt x="2" y="16"/>
                  </a:lnTo>
                  <a:lnTo>
                    <a:pt x="4" y="16"/>
                  </a:lnTo>
                  <a:lnTo>
                    <a:pt x="4" y="12"/>
                  </a:lnTo>
                  <a:lnTo>
                    <a:pt x="6" y="10"/>
                  </a:lnTo>
                  <a:lnTo>
                    <a:pt x="12" y="4"/>
                  </a:lnTo>
                  <a:lnTo>
                    <a:pt x="10" y="4"/>
                  </a:lnTo>
                  <a:lnTo>
                    <a:pt x="12" y="2"/>
                  </a:lnTo>
                  <a:lnTo>
                    <a:pt x="16" y="2"/>
                  </a:lnTo>
                  <a:lnTo>
                    <a:pt x="1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2" name="Freeform 6"/>
            <p:cNvSpPr>
              <a:spLocks/>
            </p:cNvSpPr>
            <p:nvPr/>
          </p:nvSpPr>
          <p:spPr bwMode="auto">
            <a:xfrm>
              <a:off x="2965" y="1866"/>
              <a:ext cx="10" cy="14"/>
            </a:xfrm>
            <a:custGeom>
              <a:avLst/>
              <a:gdLst>
                <a:gd name="T0" fmla="*/ 0 w 8"/>
                <a:gd name="T1" fmla="*/ 10 h 12"/>
                <a:gd name="T2" fmla="*/ 0 w 8"/>
                <a:gd name="T3" fmla="*/ 8 h 12"/>
                <a:gd name="T4" fmla="*/ 0 w 8"/>
                <a:gd name="T5" fmla="*/ 4 h 12"/>
                <a:gd name="T6" fmla="*/ 0 w 8"/>
                <a:gd name="T7" fmla="*/ 2 h 12"/>
                <a:gd name="T8" fmla="*/ 2 w 8"/>
                <a:gd name="T9" fmla="*/ 0 h 12"/>
                <a:gd name="T10" fmla="*/ 4 w 8"/>
                <a:gd name="T11" fmla="*/ 0 h 12"/>
                <a:gd name="T12" fmla="*/ 6 w 8"/>
                <a:gd name="T13" fmla="*/ 0 h 12"/>
                <a:gd name="T14" fmla="*/ 6 w 8"/>
                <a:gd name="T15" fmla="*/ 2 h 12"/>
                <a:gd name="T16" fmla="*/ 6 w 8"/>
                <a:gd name="T17" fmla="*/ 4 h 12"/>
                <a:gd name="T18" fmla="*/ 8 w 8"/>
                <a:gd name="T19" fmla="*/ 8 h 12"/>
                <a:gd name="T20" fmla="*/ 8 w 8"/>
                <a:gd name="T21" fmla="*/ 10 h 12"/>
                <a:gd name="T22" fmla="*/ 6 w 8"/>
                <a:gd name="T23" fmla="*/ 12 h 12"/>
                <a:gd name="T24" fmla="*/ 4 w 8"/>
                <a:gd name="T25" fmla="*/ 12 h 12"/>
                <a:gd name="T26" fmla="*/ 0 w 8"/>
                <a:gd name="T27" fmla="*/ 1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2"/>
                <a:gd name="T44" fmla="*/ 8 w 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2">
                  <a:moveTo>
                    <a:pt x="0" y="10"/>
                  </a:moveTo>
                  <a:lnTo>
                    <a:pt x="0" y="8"/>
                  </a:lnTo>
                  <a:lnTo>
                    <a:pt x="0" y="4"/>
                  </a:lnTo>
                  <a:lnTo>
                    <a:pt x="0" y="2"/>
                  </a:lnTo>
                  <a:lnTo>
                    <a:pt x="2" y="0"/>
                  </a:lnTo>
                  <a:lnTo>
                    <a:pt x="4" y="0"/>
                  </a:lnTo>
                  <a:lnTo>
                    <a:pt x="6" y="0"/>
                  </a:lnTo>
                  <a:lnTo>
                    <a:pt x="6" y="2"/>
                  </a:lnTo>
                  <a:lnTo>
                    <a:pt x="6" y="4"/>
                  </a:lnTo>
                  <a:lnTo>
                    <a:pt x="8" y="8"/>
                  </a:lnTo>
                  <a:lnTo>
                    <a:pt x="8" y="10"/>
                  </a:lnTo>
                  <a:lnTo>
                    <a:pt x="6" y="12"/>
                  </a:lnTo>
                  <a:lnTo>
                    <a:pt x="4" y="12"/>
                  </a:lnTo>
                  <a:lnTo>
                    <a:pt x="0"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3" name="Freeform 7"/>
            <p:cNvSpPr>
              <a:spLocks/>
            </p:cNvSpPr>
            <p:nvPr/>
          </p:nvSpPr>
          <p:spPr bwMode="auto">
            <a:xfrm>
              <a:off x="2968" y="1752"/>
              <a:ext cx="136" cy="177"/>
            </a:xfrm>
            <a:custGeom>
              <a:avLst/>
              <a:gdLst>
                <a:gd name="T0" fmla="*/ 20 w 114"/>
                <a:gd name="T1" fmla="*/ 36 h 152"/>
                <a:gd name="T2" fmla="*/ 18 w 114"/>
                <a:gd name="T3" fmla="*/ 32 h 152"/>
                <a:gd name="T4" fmla="*/ 18 w 114"/>
                <a:gd name="T5" fmla="*/ 26 h 152"/>
                <a:gd name="T6" fmla="*/ 28 w 114"/>
                <a:gd name="T7" fmla="*/ 28 h 152"/>
                <a:gd name="T8" fmla="*/ 30 w 114"/>
                <a:gd name="T9" fmla="*/ 28 h 152"/>
                <a:gd name="T10" fmla="*/ 34 w 114"/>
                <a:gd name="T11" fmla="*/ 34 h 152"/>
                <a:gd name="T12" fmla="*/ 34 w 114"/>
                <a:gd name="T13" fmla="*/ 24 h 152"/>
                <a:gd name="T14" fmla="*/ 40 w 114"/>
                <a:gd name="T15" fmla="*/ 22 h 152"/>
                <a:gd name="T16" fmla="*/ 38 w 114"/>
                <a:gd name="T17" fmla="*/ 18 h 152"/>
                <a:gd name="T18" fmla="*/ 36 w 114"/>
                <a:gd name="T19" fmla="*/ 14 h 152"/>
                <a:gd name="T20" fmla="*/ 36 w 114"/>
                <a:gd name="T21" fmla="*/ 12 h 152"/>
                <a:gd name="T22" fmla="*/ 38 w 114"/>
                <a:gd name="T23" fmla="*/ 6 h 152"/>
                <a:gd name="T24" fmla="*/ 38 w 114"/>
                <a:gd name="T25" fmla="*/ 0 h 152"/>
                <a:gd name="T26" fmla="*/ 46 w 114"/>
                <a:gd name="T27" fmla="*/ 0 h 152"/>
                <a:gd name="T28" fmla="*/ 46 w 114"/>
                <a:gd name="T29" fmla="*/ 0 h 152"/>
                <a:gd name="T30" fmla="*/ 50 w 114"/>
                <a:gd name="T31" fmla="*/ 6 h 152"/>
                <a:gd name="T32" fmla="*/ 52 w 114"/>
                <a:gd name="T33" fmla="*/ 10 h 152"/>
                <a:gd name="T34" fmla="*/ 54 w 114"/>
                <a:gd name="T35" fmla="*/ 10 h 152"/>
                <a:gd name="T36" fmla="*/ 60 w 114"/>
                <a:gd name="T37" fmla="*/ 12 h 152"/>
                <a:gd name="T38" fmla="*/ 64 w 114"/>
                <a:gd name="T39" fmla="*/ 14 h 152"/>
                <a:gd name="T40" fmla="*/ 62 w 114"/>
                <a:gd name="T41" fmla="*/ 20 h 152"/>
                <a:gd name="T42" fmla="*/ 68 w 114"/>
                <a:gd name="T43" fmla="*/ 20 h 152"/>
                <a:gd name="T44" fmla="*/ 72 w 114"/>
                <a:gd name="T45" fmla="*/ 16 h 152"/>
                <a:gd name="T46" fmla="*/ 78 w 114"/>
                <a:gd name="T47" fmla="*/ 16 h 152"/>
                <a:gd name="T48" fmla="*/ 84 w 114"/>
                <a:gd name="T49" fmla="*/ 8 h 152"/>
                <a:gd name="T50" fmla="*/ 82 w 114"/>
                <a:gd name="T51" fmla="*/ 12 h 152"/>
                <a:gd name="T52" fmla="*/ 90 w 114"/>
                <a:gd name="T53" fmla="*/ 12 h 152"/>
                <a:gd name="T54" fmla="*/ 94 w 114"/>
                <a:gd name="T55" fmla="*/ 16 h 152"/>
                <a:gd name="T56" fmla="*/ 98 w 114"/>
                <a:gd name="T57" fmla="*/ 22 h 152"/>
                <a:gd name="T58" fmla="*/ 106 w 114"/>
                <a:gd name="T59" fmla="*/ 34 h 152"/>
                <a:gd name="T60" fmla="*/ 104 w 114"/>
                <a:gd name="T61" fmla="*/ 44 h 152"/>
                <a:gd name="T62" fmla="*/ 110 w 114"/>
                <a:gd name="T63" fmla="*/ 68 h 152"/>
                <a:gd name="T64" fmla="*/ 114 w 114"/>
                <a:gd name="T65" fmla="*/ 78 h 152"/>
                <a:gd name="T66" fmla="*/ 110 w 114"/>
                <a:gd name="T67" fmla="*/ 84 h 152"/>
                <a:gd name="T68" fmla="*/ 104 w 114"/>
                <a:gd name="T69" fmla="*/ 84 h 152"/>
                <a:gd name="T70" fmla="*/ 82 w 114"/>
                <a:gd name="T71" fmla="*/ 94 h 152"/>
                <a:gd name="T72" fmla="*/ 76 w 114"/>
                <a:gd name="T73" fmla="*/ 94 h 152"/>
                <a:gd name="T74" fmla="*/ 82 w 114"/>
                <a:gd name="T75" fmla="*/ 100 h 152"/>
                <a:gd name="T76" fmla="*/ 84 w 114"/>
                <a:gd name="T77" fmla="*/ 110 h 152"/>
                <a:gd name="T78" fmla="*/ 98 w 114"/>
                <a:gd name="T79" fmla="*/ 124 h 152"/>
                <a:gd name="T80" fmla="*/ 96 w 114"/>
                <a:gd name="T81" fmla="*/ 128 h 152"/>
                <a:gd name="T82" fmla="*/ 88 w 114"/>
                <a:gd name="T83" fmla="*/ 136 h 152"/>
                <a:gd name="T84" fmla="*/ 90 w 114"/>
                <a:gd name="T85" fmla="*/ 146 h 152"/>
                <a:gd name="T86" fmla="*/ 84 w 114"/>
                <a:gd name="T87" fmla="*/ 146 h 152"/>
                <a:gd name="T88" fmla="*/ 72 w 114"/>
                <a:gd name="T89" fmla="*/ 146 h 152"/>
                <a:gd name="T90" fmla="*/ 62 w 114"/>
                <a:gd name="T91" fmla="*/ 148 h 152"/>
                <a:gd name="T92" fmla="*/ 56 w 114"/>
                <a:gd name="T93" fmla="*/ 150 h 152"/>
                <a:gd name="T94" fmla="*/ 52 w 114"/>
                <a:gd name="T95" fmla="*/ 148 h 152"/>
                <a:gd name="T96" fmla="*/ 46 w 114"/>
                <a:gd name="T97" fmla="*/ 148 h 152"/>
                <a:gd name="T98" fmla="*/ 30 w 114"/>
                <a:gd name="T99" fmla="*/ 146 h 152"/>
                <a:gd name="T100" fmla="*/ 20 w 114"/>
                <a:gd name="T101" fmla="*/ 144 h 152"/>
                <a:gd name="T102" fmla="*/ 26 w 114"/>
                <a:gd name="T103" fmla="*/ 124 h 152"/>
                <a:gd name="T104" fmla="*/ 14 w 114"/>
                <a:gd name="T105" fmla="*/ 116 h 152"/>
                <a:gd name="T106" fmla="*/ 4 w 114"/>
                <a:gd name="T107" fmla="*/ 110 h 152"/>
                <a:gd name="T108" fmla="*/ 4 w 114"/>
                <a:gd name="T109" fmla="*/ 102 h 152"/>
                <a:gd name="T110" fmla="*/ 2 w 114"/>
                <a:gd name="T111" fmla="*/ 98 h 152"/>
                <a:gd name="T112" fmla="*/ 4 w 114"/>
                <a:gd name="T113" fmla="*/ 90 h 152"/>
                <a:gd name="T114" fmla="*/ 0 w 114"/>
                <a:gd name="T115" fmla="*/ 80 h 152"/>
                <a:gd name="T116" fmla="*/ 2 w 114"/>
                <a:gd name="T117" fmla="*/ 70 h 152"/>
                <a:gd name="T118" fmla="*/ 4 w 114"/>
                <a:gd name="T119" fmla="*/ 62 h 152"/>
                <a:gd name="T120" fmla="*/ 10 w 114"/>
                <a:gd name="T121" fmla="*/ 60 h 152"/>
                <a:gd name="T122" fmla="*/ 14 w 114"/>
                <a:gd name="T123" fmla="*/ 54 h 152"/>
                <a:gd name="T124" fmla="*/ 10 w 114"/>
                <a:gd name="T125" fmla="*/ 48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
                <a:gd name="T190" fmla="*/ 0 h 152"/>
                <a:gd name="T191" fmla="*/ 114 w 11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 h="152">
                  <a:moveTo>
                    <a:pt x="16" y="34"/>
                  </a:moveTo>
                  <a:lnTo>
                    <a:pt x="18" y="34"/>
                  </a:lnTo>
                  <a:lnTo>
                    <a:pt x="20" y="36"/>
                  </a:lnTo>
                  <a:lnTo>
                    <a:pt x="20" y="34"/>
                  </a:lnTo>
                  <a:lnTo>
                    <a:pt x="18" y="32"/>
                  </a:lnTo>
                  <a:lnTo>
                    <a:pt x="16" y="32"/>
                  </a:lnTo>
                  <a:lnTo>
                    <a:pt x="14" y="30"/>
                  </a:lnTo>
                  <a:lnTo>
                    <a:pt x="18" y="26"/>
                  </a:lnTo>
                  <a:lnTo>
                    <a:pt x="24" y="26"/>
                  </a:lnTo>
                  <a:lnTo>
                    <a:pt x="28" y="26"/>
                  </a:lnTo>
                  <a:lnTo>
                    <a:pt x="28" y="28"/>
                  </a:lnTo>
                  <a:lnTo>
                    <a:pt x="28" y="30"/>
                  </a:lnTo>
                  <a:lnTo>
                    <a:pt x="30" y="30"/>
                  </a:lnTo>
                  <a:lnTo>
                    <a:pt x="30" y="28"/>
                  </a:lnTo>
                  <a:lnTo>
                    <a:pt x="32" y="28"/>
                  </a:lnTo>
                  <a:lnTo>
                    <a:pt x="34" y="32"/>
                  </a:lnTo>
                  <a:lnTo>
                    <a:pt x="34" y="34"/>
                  </a:lnTo>
                  <a:lnTo>
                    <a:pt x="34" y="28"/>
                  </a:lnTo>
                  <a:lnTo>
                    <a:pt x="34" y="24"/>
                  </a:lnTo>
                  <a:lnTo>
                    <a:pt x="34" y="22"/>
                  </a:lnTo>
                  <a:lnTo>
                    <a:pt x="40" y="22"/>
                  </a:lnTo>
                  <a:lnTo>
                    <a:pt x="38" y="20"/>
                  </a:lnTo>
                  <a:lnTo>
                    <a:pt x="38" y="18"/>
                  </a:lnTo>
                  <a:lnTo>
                    <a:pt x="38" y="16"/>
                  </a:lnTo>
                  <a:lnTo>
                    <a:pt x="36" y="14"/>
                  </a:lnTo>
                  <a:lnTo>
                    <a:pt x="38" y="12"/>
                  </a:lnTo>
                  <a:lnTo>
                    <a:pt x="36" y="12"/>
                  </a:lnTo>
                  <a:lnTo>
                    <a:pt x="36" y="10"/>
                  </a:lnTo>
                  <a:lnTo>
                    <a:pt x="40" y="8"/>
                  </a:lnTo>
                  <a:lnTo>
                    <a:pt x="38" y="6"/>
                  </a:lnTo>
                  <a:lnTo>
                    <a:pt x="36" y="2"/>
                  </a:lnTo>
                  <a:lnTo>
                    <a:pt x="36" y="0"/>
                  </a:lnTo>
                  <a:lnTo>
                    <a:pt x="38" y="0"/>
                  </a:lnTo>
                  <a:lnTo>
                    <a:pt x="42" y="0"/>
                  </a:lnTo>
                  <a:lnTo>
                    <a:pt x="44" y="0"/>
                  </a:lnTo>
                  <a:lnTo>
                    <a:pt x="46" y="0"/>
                  </a:lnTo>
                  <a:lnTo>
                    <a:pt x="44" y="0"/>
                  </a:lnTo>
                  <a:lnTo>
                    <a:pt x="46" y="0"/>
                  </a:lnTo>
                  <a:lnTo>
                    <a:pt x="50" y="2"/>
                  </a:lnTo>
                  <a:lnTo>
                    <a:pt x="50" y="4"/>
                  </a:lnTo>
                  <a:lnTo>
                    <a:pt x="50" y="6"/>
                  </a:lnTo>
                  <a:lnTo>
                    <a:pt x="50" y="8"/>
                  </a:lnTo>
                  <a:lnTo>
                    <a:pt x="50" y="10"/>
                  </a:lnTo>
                  <a:lnTo>
                    <a:pt x="52" y="10"/>
                  </a:lnTo>
                  <a:lnTo>
                    <a:pt x="54" y="10"/>
                  </a:lnTo>
                  <a:lnTo>
                    <a:pt x="58" y="10"/>
                  </a:lnTo>
                  <a:lnTo>
                    <a:pt x="58" y="12"/>
                  </a:lnTo>
                  <a:lnTo>
                    <a:pt x="60" y="12"/>
                  </a:lnTo>
                  <a:lnTo>
                    <a:pt x="64" y="10"/>
                  </a:lnTo>
                  <a:lnTo>
                    <a:pt x="64" y="12"/>
                  </a:lnTo>
                  <a:lnTo>
                    <a:pt x="64" y="14"/>
                  </a:lnTo>
                  <a:lnTo>
                    <a:pt x="62" y="16"/>
                  </a:lnTo>
                  <a:lnTo>
                    <a:pt x="60" y="18"/>
                  </a:lnTo>
                  <a:lnTo>
                    <a:pt x="62" y="20"/>
                  </a:lnTo>
                  <a:lnTo>
                    <a:pt x="64" y="18"/>
                  </a:lnTo>
                  <a:lnTo>
                    <a:pt x="68" y="20"/>
                  </a:lnTo>
                  <a:lnTo>
                    <a:pt x="70" y="20"/>
                  </a:lnTo>
                  <a:lnTo>
                    <a:pt x="68" y="18"/>
                  </a:lnTo>
                  <a:lnTo>
                    <a:pt x="72" y="16"/>
                  </a:lnTo>
                  <a:lnTo>
                    <a:pt x="76" y="14"/>
                  </a:lnTo>
                  <a:lnTo>
                    <a:pt x="76" y="16"/>
                  </a:lnTo>
                  <a:lnTo>
                    <a:pt x="78" y="16"/>
                  </a:lnTo>
                  <a:lnTo>
                    <a:pt x="78" y="12"/>
                  </a:lnTo>
                  <a:lnTo>
                    <a:pt x="82" y="10"/>
                  </a:lnTo>
                  <a:lnTo>
                    <a:pt x="84" y="8"/>
                  </a:lnTo>
                  <a:lnTo>
                    <a:pt x="86" y="10"/>
                  </a:lnTo>
                  <a:lnTo>
                    <a:pt x="84" y="10"/>
                  </a:lnTo>
                  <a:lnTo>
                    <a:pt x="82" y="12"/>
                  </a:lnTo>
                  <a:lnTo>
                    <a:pt x="84" y="12"/>
                  </a:lnTo>
                  <a:lnTo>
                    <a:pt x="88" y="10"/>
                  </a:lnTo>
                  <a:lnTo>
                    <a:pt x="90" y="12"/>
                  </a:lnTo>
                  <a:lnTo>
                    <a:pt x="92" y="14"/>
                  </a:lnTo>
                  <a:lnTo>
                    <a:pt x="94" y="16"/>
                  </a:lnTo>
                  <a:lnTo>
                    <a:pt x="96" y="16"/>
                  </a:lnTo>
                  <a:lnTo>
                    <a:pt x="98" y="20"/>
                  </a:lnTo>
                  <a:lnTo>
                    <a:pt x="98" y="22"/>
                  </a:lnTo>
                  <a:lnTo>
                    <a:pt x="104" y="24"/>
                  </a:lnTo>
                  <a:lnTo>
                    <a:pt x="106" y="30"/>
                  </a:lnTo>
                  <a:lnTo>
                    <a:pt x="106" y="34"/>
                  </a:lnTo>
                  <a:lnTo>
                    <a:pt x="106" y="36"/>
                  </a:lnTo>
                  <a:lnTo>
                    <a:pt x="104" y="42"/>
                  </a:lnTo>
                  <a:lnTo>
                    <a:pt x="104" y="44"/>
                  </a:lnTo>
                  <a:lnTo>
                    <a:pt x="108" y="46"/>
                  </a:lnTo>
                  <a:lnTo>
                    <a:pt x="110" y="60"/>
                  </a:lnTo>
                  <a:lnTo>
                    <a:pt x="110" y="68"/>
                  </a:lnTo>
                  <a:lnTo>
                    <a:pt x="114" y="72"/>
                  </a:lnTo>
                  <a:lnTo>
                    <a:pt x="114" y="78"/>
                  </a:lnTo>
                  <a:lnTo>
                    <a:pt x="112" y="82"/>
                  </a:lnTo>
                  <a:lnTo>
                    <a:pt x="112" y="84"/>
                  </a:lnTo>
                  <a:lnTo>
                    <a:pt x="110" y="84"/>
                  </a:lnTo>
                  <a:lnTo>
                    <a:pt x="106" y="78"/>
                  </a:lnTo>
                  <a:lnTo>
                    <a:pt x="104" y="78"/>
                  </a:lnTo>
                  <a:lnTo>
                    <a:pt x="104" y="84"/>
                  </a:lnTo>
                  <a:lnTo>
                    <a:pt x="96" y="86"/>
                  </a:lnTo>
                  <a:lnTo>
                    <a:pt x="94" y="90"/>
                  </a:lnTo>
                  <a:lnTo>
                    <a:pt x="82" y="94"/>
                  </a:lnTo>
                  <a:lnTo>
                    <a:pt x="80" y="98"/>
                  </a:lnTo>
                  <a:lnTo>
                    <a:pt x="76" y="94"/>
                  </a:lnTo>
                  <a:lnTo>
                    <a:pt x="76" y="96"/>
                  </a:lnTo>
                  <a:lnTo>
                    <a:pt x="78" y="100"/>
                  </a:lnTo>
                  <a:lnTo>
                    <a:pt x="82" y="100"/>
                  </a:lnTo>
                  <a:lnTo>
                    <a:pt x="82" y="104"/>
                  </a:lnTo>
                  <a:lnTo>
                    <a:pt x="82" y="108"/>
                  </a:lnTo>
                  <a:lnTo>
                    <a:pt x="84" y="110"/>
                  </a:lnTo>
                  <a:lnTo>
                    <a:pt x="90" y="116"/>
                  </a:lnTo>
                  <a:lnTo>
                    <a:pt x="92" y="118"/>
                  </a:lnTo>
                  <a:lnTo>
                    <a:pt x="98" y="124"/>
                  </a:lnTo>
                  <a:lnTo>
                    <a:pt x="100" y="124"/>
                  </a:lnTo>
                  <a:lnTo>
                    <a:pt x="100" y="126"/>
                  </a:lnTo>
                  <a:lnTo>
                    <a:pt x="96" y="128"/>
                  </a:lnTo>
                  <a:lnTo>
                    <a:pt x="94" y="132"/>
                  </a:lnTo>
                  <a:lnTo>
                    <a:pt x="88" y="134"/>
                  </a:lnTo>
                  <a:lnTo>
                    <a:pt x="88" y="136"/>
                  </a:lnTo>
                  <a:lnTo>
                    <a:pt x="88" y="140"/>
                  </a:lnTo>
                  <a:lnTo>
                    <a:pt x="90" y="144"/>
                  </a:lnTo>
                  <a:lnTo>
                    <a:pt x="90" y="146"/>
                  </a:lnTo>
                  <a:lnTo>
                    <a:pt x="88" y="148"/>
                  </a:lnTo>
                  <a:lnTo>
                    <a:pt x="86" y="146"/>
                  </a:lnTo>
                  <a:lnTo>
                    <a:pt x="84" y="146"/>
                  </a:lnTo>
                  <a:lnTo>
                    <a:pt x="80" y="144"/>
                  </a:lnTo>
                  <a:lnTo>
                    <a:pt x="80" y="146"/>
                  </a:lnTo>
                  <a:lnTo>
                    <a:pt x="72" y="146"/>
                  </a:lnTo>
                  <a:lnTo>
                    <a:pt x="68" y="150"/>
                  </a:lnTo>
                  <a:lnTo>
                    <a:pt x="64" y="150"/>
                  </a:lnTo>
                  <a:lnTo>
                    <a:pt x="62" y="148"/>
                  </a:lnTo>
                  <a:lnTo>
                    <a:pt x="58" y="148"/>
                  </a:lnTo>
                  <a:lnTo>
                    <a:pt x="56" y="150"/>
                  </a:lnTo>
                  <a:lnTo>
                    <a:pt x="56" y="152"/>
                  </a:lnTo>
                  <a:lnTo>
                    <a:pt x="52" y="150"/>
                  </a:lnTo>
                  <a:lnTo>
                    <a:pt x="52" y="148"/>
                  </a:lnTo>
                  <a:lnTo>
                    <a:pt x="50" y="148"/>
                  </a:lnTo>
                  <a:lnTo>
                    <a:pt x="48" y="148"/>
                  </a:lnTo>
                  <a:lnTo>
                    <a:pt x="46" y="148"/>
                  </a:lnTo>
                  <a:lnTo>
                    <a:pt x="42" y="146"/>
                  </a:lnTo>
                  <a:lnTo>
                    <a:pt x="36" y="146"/>
                  </a:lnTo>
                  <a:lnTo>
                    <a:pt x="30" y="146"/>
                  </a:lnTo>
                  <a:lnTo>
                    <a:pt x="22" y="148"/>
                  </a:lnTo>
                  <a:lnTo>
                    <a:pt x="20" y="146"/>
                  </a:lnTo>
                  <a:lnTo>
                    <a:pt x="20" y="144"/>
                  </a:lnTo>
                  <a:lnTo>
                    <a:pt x="20" y="136"/>
                  </a:lnTo>
                  <a:lnTo>
                    <a:pt x="22" y="128"/>
                  </a:lnTo>
                  <a:lnTo>
                    <a:pt x="26" y="124"/>
                  </a:lnTo>
                  <a:lnTo>
                    <a:pt x="28" y="120"/>
                  </a:lnTo>
                  <a:lnTo>
                    <a:pt x="24" y="120"/>
                  </a:lnTo>
                  <a:lnTo>
                    <a:pt x="14" y="116"/>
                  </a:lnTo>
                  <a:lnTo>
                    <a:pt x="10" y="116"/>
                  </a:lnTo>
                  <a:lnTo>
                    <a:pt x="10" y="114"/>
                  </a:lnTo>
                  <a:lnTo>
                    <a:pt x="4" y="110"/>
                  </a:lnTo>
                  <a:lnTo>
                    <a:pt x="6" y="108"/>
                  </a:lnTo>
                  <a:lnTo>
                    <a:pt x="6" y="106"/>
                  </a:lnTo>
                  <a:lnTo>
                    <a:pt x="4" y="102"/>
                  </a:lnTo>
                  <a:lnTo>
                    <a:pt x="4" y="100"/>
                  </a:lnTo>
                  <a:lnTo>
                    <a:pt x="4" y="98"/>
                  </a:lnTo>
                  <a:lnTo>
                    <a:pt x="2" y="98"/>
                  </a:lnTo>
                  <a:lnTo>
                    <a:pt x="4" y="94"/>
                  </a:lnTo>
                  <a:lnTo>
                    <a:pt x="4" y="92"/>
                  </a:lnTo>
                  <a:lnTo>
                    <a:pt x="4" y="90"/>
                  </a:lnTo>
                  <a:lnTo>
                    <a:pt x="2" y="88"/>
                  </a:lnTo>
                  <a:lnTo>
                    <a:pt x="2" y="86"/>
                  </a:lnTo>
                  <a:lnTo>
                    <a:pt x="0" y="80"/>
                  </a:lnTo>
                  <a:lnTo>
                    <a:pt x="0" y="78"/>
                  </a:lnTo>
                  <a:lnTo>
                    <a:pt x="2" y="78"/>
                  </a:lnTo>
                  <a:lnTo>
                    <a:pt x="2" y="70"/>
                  </a:lnTo>
                  <a:lnTo>
                    <a:pt x="2" y="64"/>
                  </a:lnTo>
                  <a:lnTo>
                    <a:pt x="2" y="62"/>
                  </a:lnTo>
                  <a:lnTo>
                    <a:pt x="4" y="62"/>
                  </a:lnTo>
                  <a:lnTo>
                    <a:pt x="6" y="64"/>
                  </a:lnTo>
                  <a:lnTo>
                    <a:pt x="8" y="64"/>
                  </a:lnTo>
                  <a:lnTo>
                    <a:pt x="10" y="60"/>
                  </a:lnTo>
                  <a:lnTo>
                    <a:pt x="10" y="58"/>
                  </a:lnTo>
                  <a:lnTo>
                    <a:pt x="12" y="56"/>
                  </a:lnTo>
                  <a:lnTo>
                    <a:pt x="14" y="54"/>
                  </a:lnTo>
                  <a:lnTo>
                    <a:pt x="14" y="52"/>
                  </a:lnTo>
                  <a:lnTo>
                    <a:pt x="10" y="50"/>
                  </a:lnTo>
                  <a:lnTo>
                    <a:pt x="10" y="48"/>
                  </a:lnTo>
                  <a:lnTo>
                    <a:pt x="14" y="46"/>
                  </a:lnTo>
                  <a:lnTo>
                    <a:pt x="16" y="3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4" name="Freeform 8"/>
            <p:cNvSpPr>
              <a:spLocks/>
            </p:cNvSpPr>
            <p:nvPr/>
          </p:nvSpPr>
          <p:spPr bwMode="auto">
            <a:xfrm>
              <a:off x="3023" y="1892"/>
              <a:ext cx="114" cy="56"/>
            </a:xfrm>
            <a:custGeom>
              <a:avLst/>
              <a:gdLst>
                <a:gd name="T0" fmla="*/ 0 w 96"/>
                <a:gd name="T1" fmla="*/ 30 h 48"/>
                <a:gd name="T2" fmla="*/ 2 w 96"/>
                <a:gd name="T3" fmla="*/ 38 h 48"/>
                <a:gd name="T4" fmla="*/ 8 w 96"/>
                <a:gd name="T5" fmla="*/ 40 h 48"/>
                <a:gd name="T6" fmla="*/ 12 w 96"/>
                <a:gd name="T7" fmla="*/ 40 h 48"/>
                <a:gd name="T8" fmla="*/ 16 w 96"/>
                <a:gd name="T9" fmla="*/ 40 h 48"/>
                <a:gd name="T10" fmla="*/ 24 w 96"/>
                <a:gd name="T11" fmla="*/ 38 h 48"/>
                <a:gd name="T12" fmla="*/ 32 w 96"/>
                <a:gd name="T13" fmla="*/ 36 h 48"/>
                <a:gd name="T14" fmla="*/ 34 w 96"/>
                <a:gd name="T15" fmla="*/ 40 h 48"/>
                <a:gd name="T16" fmla="*/ 36 w 96"/>
                <a:gd name="T17" fmla="*/ 42 h 48"/>
                <a:gd name="T18" fmla="*/ 40 w 96"/>
                <a:gd name="T19" fmla="*/ 44 h 48"/>
                <a:gd name="T20" fmla="*/ 50 w 96"/>
                <a:gd name="T21" fmla="*/ 46 h 48"/>
                <a:gd name="T22" fmla="*/ 62 w 96"/>
                <a:gd name="T23" fmla="*/ 48 h 48"/>
                <a:gd name="T24" fmla="*/ 66 w 96"/>
                <a:gd name="T25" fmla="*/ 44 h 48"/>
                <a:gd name="T26" fmla="*/ 74 w 96"/>
                <a:gd name="T27" fmla="*/ 44 h 48"/>
                <a:gd name="T28" fmla="*/ 76 w 96"/>
                <a:gd name="T29" fmla="*/ 42 h 48"/>
                <a:gd name="T30" fmla="*/ 80 w 96"/>
                <a:gd name="T31" fmla="*/ 40 h 48"/>
                <a:gd name="T32" fmla="*/ 84 w 96"/>
                <a:gd name="T33" fmla="*/ 38 h 48"/>
                <a:gd name="T34" fmla="*/ 88 w 96"/>
                <a:gd name="T35" fmla="*/ 32 h 48"/>
                <a:gd name="T36" fmla="*/ 88 w 96"/>
                <a:gd name="T37" fmla="*/ 26 h 48"/>
                <a:gd name="T38" fmla="*/ 94 w 96"/>
                <a:gd name="T39" fmla="*/ 24 h 48"/>
                <a:gd name="T40" fmla="*/ 96 w 96"/>
                <a:gd name="T41" fmla="*/ 18 h 48"/>
                <a:gd name="T42" fmla="*/ 92 w 96"/>
                <a:gd name="T43" fmla="*/ 10 h 48"/>
                <a:gd name="T44" fmla="*/ 90 w 96"/>
                <a:gd name="T45" fmla="*/ 4 h 48"/>
                <a:gd name="T46" fmla="*/ 80 w 96"/>
                <a:gd name="T47" fmla="*/ 2 h 48"/>
                <a:gd name="T48" fmla="*/ 70 w 96"/>
                <a:gd name="T49" fmla="*/ 0 h 48"/>
                <a:gd name="T50" fmla="*/ 66 w 96"/>
                <a:gd name="T51" fmla="*/ 6 h 48"/>
                <a:gd name="T52" fmla="*/ 58 w 96"/>
                <a:gd name="T53" fmla="*/ 8 h 48"/>
                <a:gd name="T54" fmla="*/ 54 w 96"/>
                <a:gd name="T55" fmla="*/ 4 h 48"/>
                <a:gd name="T56" fmla="*/ 50 w 96"/>
                <a:gd name="T57" fmla="*/ 8 h 48"/>
                <a:gd name="T58" fmla="*/ 42 w 96"/>
                <a:gd name="T59" fmla="*/ 14 h 48"/>
                <a:gd name="T60" fmla="*/ 42 w 96"/>
                <a:gd name="T61" fmla="*/ 20 h 48"/>
                <a:gd name="T62" fmla="*/ 44 w 96"/>
                <a:gd name="T63" fmla="*/ 26 h 48"/>
                <a:gd name="T64" fmla="*/ 40 w 96"/>
                <a:gd name="T65" fmla="*/ 26 h 48"/>
                <a:gd name="T66" fmla="*/ 34 w 96"/>
                <a:gd name="T67" fmla="*/ 24 h 48"/>
                <a:gd name="T68" fmla="*/ 26 w 96"/>
                <a:gd name="T69" fmla="*/ 26 h 48"/>
                <a:gd name="T70" fmla="*/ 18 w 96"/>
                <a:gd name="T71" fmla="*/ 30 h 48"/>
                <a:gd name="T72" fmla="*/ 12 w 96"/>
                <a:gd name="T73" fmla="*/ 28 h 48"/>
                <a:gd name="T74" fmla="*/ 10 w 96"/>
                <a:gd name="T75" fmla="*/ 30 h 48"/>
                <a:gd name="T76" fmla="*/ 6 w 96"/>
                <a:gd name="T77" fmla="*/ 30 h 48"/>
                <a:gd name="T78" fmla="*/ 4 w 96"/>
                <a:gd name="T79" fmla="*/ 28 h 48"/>
                <a:gd name="T80" fmla="*/ 0 w 96"/>
                <a:gd name="T81" fmla="*/ 28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48"/>
                <a:gd name="T125" fmla="*/ 96 w 96"/>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48">
                  <a:moveTo>
                    <a:pt x="0" y="28"/>
                  </a:moveTo>
                  <a:lnTo>
                    <a:pt x="0" y="30"/>
                  </a:lnTo>
                  <a:lnTo>
                    <a:pt x="0" y="34"/>
                  </a:lnTo>
                  <a:lnTo>
                    <a:pt x="2" y="38"/>
                  </a:lnTo>
                  <a:lnTo>
                    <a:pt x="6" y="40"/>
                  </a:lnTo>
                  <a:lnTo>
                    <a:pt x="8" y="40"/>
                  </a:lnTo>
                  <a:lnTo>
                    <a:pt x="10" y="38"/>
                  </a:lnTo>
                  <a:lnTo>
                    <a:pt x="12" y="40"/>
                  </a:lnTo>
                  <a:lnTo>
                    <a:pt x="14" y="42"/>
                  </a:lnTo>
                  <a:lnTo>
                    <a:pt x="16" y="40"/>
                  </a:lnTo>
                  <a:lnTo>
                    <a:pt x="18" y="40"/>
                  </a:lnTo>
                  <a:lnTo>
                    <a:pt x="24" y="38"/>
                  </a:lnTo>
                  <a:lnTo>
                    <a:pt x="28" y="38"/>
                  </a:lnTo>
                  <a:lnTo>
                    <a:pt x="32" y="36"/>
                  </a:lnTo>
                  <a:lnTo>
                    <a:pt x="34" y="40"/>
                  </a:lnTo>
                  <a:lnTo>
                    <a:pt x="34" y="42"/>
                  </a:lnTo>
                  <a:lnTo>
                    <a:pt x="36" y="42"/>
                  </a:lnTo>
                  <a:lnTo>
                    <a:pt x="38" y="44"/>
                  </a:lnTo>
                  <a:lnTo>
                    <a:pt x="40" y="44"/>
                  </a:lnTo>
                  <a:lnTo>
                    <a:pt x="48" y="46"/>
                  </a:lnTo>
                  <a:lnTo>
                    <a:pt x="50" y="46"/>
                  </a:lnTo>
                  <a:lnTo>
                    <a:pt x="52" y="46"/>
                  </a:lnTo>
                  <a:lnTo>
                    <a:pt x="62" y="48"/>
                  </a:lnTo>
                  <a:lnTo>
                    <a:pt x="64" y="46"/>
                  </a:lnTo>
                  <a:lnTo>
                    <a:pt x="66" y="44"/>
                  </a:lnTo>
                  <a:lnTo>
                    <a:pt x="70" y="42"/>
                  </a:lnTo>
                  <a:lnTo>
                    <a:pt x="74" y="44"/>
                  </a:lnTo>
                  <a:lnTo>
                    <a:pt x="76" y="42"/>
                  </a:lnTo>
                  <a:lnTo>
                    <a:pt x="80" y="42"/>
                  </a:lnTo>
                  <a:lnTo>
                    <a:pt x="80" y="40"/>
                  </a:lnTo>
                  <a:lnTo>
                    <a:pt x="82" y="40"/>
                  </a:lnTo>
                  <a:lnTo>
                    <a:pt x="84" y="38"/>
                  </a:lnTo>
                  <a:lnTo>
                    <a:pt x="88" y="36"/>
                  </a:lnTo>
                  <a:lnTo>
                    <a:pt x="88" y="32"/>
                  </a:lnTo>
                  <a:lnTo>
                    <a:pt x="90" y="28"/>
                  </a:lnTo>
                  <a:lnTo>
                    <a:pt x="88" y="26"/>
                  </a:lnTo>
                  <a:lnTo>
                    <a:pt x="88" y="24"/>
                  </a:lnTo>
                  <a:lnTo>
                    <a:pt x="94" y="24"/>
                  </a:lnTo>
                  <a:lnTo>
                    <a:pt x="96" y="22"/>
                  </a:lnTo>
                  <a:lnTo>
                    <a:pt x="96" y="18"/>
                  </a:lnTo>
                  <a:lnTo>
                    <a:pt x="94" y="14"/>
                  </a:lnTo>
                  <a:lnTo>
                    <a:pt x="92" y="10"/>
                  </a:lnTo>
                  <a:lnTo>
                    <a:pt x="92" y="6"/>
                  </a:lnTo>
                  <a:lnTo>
                    <a:pt x="90" y="4"/>
                  </a:lnTo>
                  <a:lnTo>
                    <a:pt x="82" y="4"/>
                  </a:lnTo>
                  <a:lnTo>
                    <a:pt x="80" y="2"/>
                  </a:lnTo>
                  <a:lnTo>
                    <a:pt x="78" y="0"/>
                  </a:lnTo>
                  <a:lnTo>
                    <a:pt x="70" y="0"/>
                  </a:lnTo>
                  <a:lnTo>
                    <a:pt x="68" y="4"/>
                  </a:lnTo>
                  <a:lnTo>
                    <a:pt x="66" y="6"/>
                  </a:lnTo>
                  <a:lnTo>
                    <a:pt x="64" y="8"/>
                  </a:lnTo>
                  <a:lnTo>
                    <a:pt x="58" y="8"/>
                  </a:lnTo>
                  <a:lnTo>
                    <a:pt x="56" y="6"/>
                  </a:lnTo>
                  <a:lnTo>
                    <a:pt x="54" y="4"/>
                  </a:lnTo>
                  <a:lnTo>
                    <a:pt x="54" y="6"/>
                  </a:lnTo>
                  <a:lnTo>
                    <a:pt x="50" y="8"/>
                  </a:lnTo>
                  <a:lnTo>
                    <a:pt x="48" y="12"/>
                  </a:lnTo>
                  <a:lnTo>
                    <a:pt x="42" y="14"/>
                  </a:lnTo>
                  <a:lnTo>
                    <a:pt x="42" y="16"/>
                  </a:lnTo>
                  <a:lnTo>
                    <a:pt x="42" y="20"/>
                  </a:lnTo>
                  <a:lnTo>
                    <a:pt x="44" y="24"/>
                  </a:lnTo>
                  <a:lnTo>
                    <a:pt x="44" y="26"/>
                  </a:lnTo>
                  <a:lnTo>
                    <a:pt x="42" y="28"/>
                  </a:lnTo>
                  <a:lnTo>
                    <a:pt x="40" y="26"/>
                  </a:lnTo>
                  <a:lnTo>
                    <a:pt x="38" y="26"/>
                  </a:lnTo>
                  <a:lnTo>
                    <a:pt x="34" y="24"/>
                  </a:lnTo>
                  <a:lnTo>
                    <a:pt x="34" y="26"/>
                  </a:lnTo>
                  <a:lnTo>
                    <a:pt x="26" y="26"/>
                  </a:lnTo>
                  <a:lnTo>
                    <a:pt x="22" y="30"/>
                  </a:lnTo>
                  <a:lnTo>
                    <a:pt x="18" y="30"/>
                  </a:lnTo>
                  <a:lnTo>
                    <a:pt x="16" y="28"/>
                  </a:lnTo>
                  <a:lnTo>
                    <a:pt x="12" y="28"/>
                  </a:lnTo>
                  <a:lnTo>
                    <a:pt x="10" y="30"/>
                  </a:lnTo>
                  <a:lnTo>
                    <a:pt x="10" y="32"/>
                  </a:lnTo>
                  <a:lnTo>
                    <a:pt x="6" y="30"/>
                  </a:lnTo>
                  <a:lnTo>
                    <a:pt x="6" y="28"/>
                  </a:lnTo>
                  <a:lnTo>
                    <a:pt x="4" y="28"/>
                  </a:lnTo>
                  <a:lnTo>
                    <a:pt x="2" y="28"/>
                  </a:lnTo>
                  <a:lnTo>
                    <a:pt x="0" y="2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5" name="Freeform 9"/>
            <p:cNvSpPr>
              <a:spLocks/>
            </p:cNvSpPr>
            <p:nvPr/>
          </p:nvSpPr>
          <p:spPr bwMode="auto">
            <a:xfrm>
              <a:off x="3023" y="1927"/>
              <a:ext cx="4" cy="7"/>
            </a:xfrm>
            <a:custGeom>
              <a:avLst/>
              <a:gdLst>
                <a:gd name="T0" fmla="*/ 0 w 4"/>
                <a:gd name="T1" fmla="*/ 0 h 6"/>
                <a:gd name="T2" fmla="*/ 2 w 4"/>
                <a:gd name="T3" fmla="*/ 2 h 6"/>
                <a:gd name="T4" fmla="*/ 4 w 4"/>
                <a:gd name="T5" fmla="*/ 4 h 6"/>
                <a:gd name="T6" fmla="*/ 4 w 4"/>
                <a:gd name="T7" fmla="*/ 6 h 6"/>
                <a:gd name="T8" fmla="*/ 4 w 4"/>
                <a:gd name="T9" fmla="*/ 6 h 6"/>
                <a:gd name="T10" fmla="*/ 2 w 4"/>
                <a:gd name="T11" fmla="*/ 6 h 6"/>
                <a:gd name="T12" fmla="*/ 0 w 4"/>
                <a:gd name="T13" fmla="*/ 0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0" y="0"/>
                  </a:moveTo>
                  <a:lnTo>
                    <a:pt x="2" y="2"/>
                  </a:lnTo>
                  <a:lnTo>
                    <a:pt x="4" y="4"/>
                  </a:lnTo>
                  <a:lnTo>
                    <a:pt x="4" y="6"/>
                  </a:lnTo>
                  <a:lnTo>
                    <a:pt x="2"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6" name="Freeform 10"/>
            <p:cNvSpPr>
              <a:spLocks/>
            </p:cNvSpPr>
            <p:nvPr/>
          </p:nvSpPr>
          <p:spPr bwMode="auto">
            <a:xfrm>
              <a:off x="2980" y="1934"/>
              <a:ext cx="179" cy="182"/>
            </a:xfrm>
            <a:custGeom>
              <a:avLst/>
              <a:gdLst>
                <a:gd name="T0" fmla="*/ 18 w 150"/>
                <a:gd name="T1" fmla="*/ 18 h 156"/>
                <a:gd name="T2" fmla="*/ 24 w 150"/>
                <a:gd name="T3" fmla="*/ 16 h 156"/>
                <a:gd name="T4" fmla="*/ 32 w 150"/>
                <a:gd name="T5" fmla="*/ 12 h 156"/>
                <a:gd name="T6" fmla="*/ 42 w 150"/>
                <a:gd name="T7" fmla="*/ 10 h 156"/>
                <a:gd name="T8" fmla="*/ 46 w 150"/>
                <a:gd name="T9" fmla="*/ 6 h 156"/>
                <a:gd name="T10" fmla="*/ 54 w 150"/>
                <a:gd name="T11" fmla="*/ 4 h 156"/>
                <a:gd name="T12" fmla="*/ 68 w 150"/>
                <a:gd name="T13" fmla="*/ 0 h 156"/>
                <a:gd name="T14" fmla="*/ 74 w 150"/>
                <a:gd name="T15" fmla="*/ 8 h 156"/>
                <a:gd name="T16" fmla="*/ 88 w 150"/>
                <a:gd name="T17" fmla="*/ 10 h 156"/>
                <a:gd name="T18" fmla="*/ 86 w 150"/>
                <a:gd name="T19" fmla="*/ 16 h 156"/>
                <a:gd name="T20" fmla="*/ 90 w 150"/>
                <a:gd name="T21" fmla="*/ 24 h 156"/>
                <a:gd name="T22" fmla="*/ 88 w 150"/>
                <a:gd name="T23" fmla="*/ 28 h 156"/>
                <a:gd name="T24" fmla="*/ 86 w 150"/>
                <a:gd name="T25" fmla="*/ 26 h 156"/>
                <a:gd name="T26" fmla="*/ 74 w 150"/>
                <a:gd name="T27" fmla="*/ 28 h 156"/>
                <a:gd name="T28" fmla="*/ 70 w 150"/>
                <a:gd name="T29" fmla="*/ 36 h 156"/>
                <a:gd name="T30" fmla="*/ 72 w 150"/>
                <a:gd name="T31" fmla="*/ 40 h 156"/>
                <a:gd name="T32" fmla="*/ 74 w 150"/>
                <a:gd name="T33" fmla="*/ 54 h 156"/>
                <a:gd name="T34" fmla="*/ 86 w 150"/>
                <a:gd name="T35" fmla="*/ 62 h 156"/>
                <a:gd name="T36" fmla="*/ 90 w 150"/>
                <a:gd name="T37" fmla="*/ 72 h 156"/>
                <a:gd name="T38" fmla="*/ 100 w 150"/>
                <a:gd name="T39" fmla="*/ 86 h 156"/>
                <a:gd name="T40" fmla="*/ 104 w 150"/>
                <a:gd name="T41" fmla="*/ 90 h 156"/>
                <a:gd name="T42" fmla="*/ 116 w 150"/>
                <a:gd name="T43" fmla="*/ 90 h 156"/>
                <a:gd name="T44" fmla="*/ 120 w 150"/>
                <a:gd name="T45" fmla="*/ 92 h 156"/>
                <a:gd name="T46" fmla="*/ 118 w 150"/>
                <a:gd name="T47" fmla="*/ 98 h 156"/>
                <a:gd name="T48" fmla="*/ 134 w 150"/>
                <a:gd name="T49" fmla="*/ 108 h 156"/>
                <a:gd name="T50" fmla="*/ 150 w 150"/>
                <a:gd name="T51" fmla="*/ 122 h 156"/>
                <a:gd name="T52" fmla="*/ 140 w 150"/>
                <a:gd name="T53" fmla="*/ 118 h 156"/>
                <a:gd name="T54" fmla="*/ 128 w 150"/>
                <a:gd name="T55" fmla="*/ 118 h 156"/>
                <a:gd name="T56" fmla="*/ 128 w 150"/>
                <a:gd name="T57" fmla="*/ 128 h 156"/>
                <a:gd name="T58" fmla="*/ 132 w 150"/>
                <a:gd name="T59" fmla="*/ 138 h 156"/>
                <a:gd name="T60" fmla="*/ 126 w 150"/>
                <a:gd name="T61" fmla="*/ 142 h 156"/>
                <a:gd name="T62" fmla="*/ 122 w 150"/>
                <a:gd name="T63" fmla="*/ 152 h 156"/>
                <a:gd name="T64" fmla="*/ 116 w 150"/>
                <a:gd name="T65" fmla="*/ 156 h 156"/>
                <a:gd name="T66" fmla="*/ 116 w 150"/>
                <a:gd name="T67" fmla="*/ 148 h 156"/>
                <a:gd name="T68" fmla="*/ 118 w 150"/>
                <a:gd name="T69" fmla="*/ 134 h 156"/>
                <a:gd name="T70" fmla="*/ 112 w 150"/>
                <a:gd name="T71" fmla="*/ 122 h 156"/>
                <a:gd name="T72" fmla="*/ 104 w 150"/>
                <a:gd name="T73" fmla="*/ 118 h 156"/>
                <a:gd name="T74" fmla="*/ 102 w 150"/>
                <a:gd name="T75" fmla="*/ 112 h 156"/>
                <a:gd name="T76" fmla="*/ 92 w 150"/>
                <a:gd name="T77" fmla="*/ 106 h 156"/>
                <a:gd name="T78" fmla="*/ 74 w 150"/>
                <a:gd name="T79" fmla="*/ 98 h 156"/>
                <a:gd name="T80" fmla="*/ 62 w 150"/>
                <a:gd name="T81" fmla="*/ 84 h 156"/>
                <a:gd name="T82" fmla="*/ 56 w 150"/>
                <a:gd name="T83" fmla="*/ 80 h 156"/>
                <a:gd name="T84" fmla="*/ 44 w 150"/>
                <a:gd name="T85" fmla="*/ 56 h 156"/>
                <a:gd name="T86" fmla="*/ 22 w 150"/>
                <a:gd name="T87" fmla="*/ 50 h 156"/>
                <a:gd name="T88" fmla="*/ 18 w 150"/>
                <a:gd name="T89" fmla="*/ 56 h 156"/>
                <a:gd name="T90" fmla="*/ 10 w 150"/>
                <a:gd name="T91" fmla="*/ 52 h 156"/>
                <a:gd name="T92" fmla="*/ 4 w 150"/>
                <a:gd name="T93" fmla="*/ 40 h 156"/>
                <a:gd name="T94" fmla="*/ 2 w 150"/>
                <a:gd name="T95" fmla="*/ 34 h 156"/>
                <a:gd name="T96" fmla="*/ 4 w 150"/>
                <a:gd name="T97" fmla="*/ 22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
                <a:gd name="T148" fmla="*/ 0 h 156"/>
                <a:gd name="T149" fmla="*/ 150 w 150"/>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 h="156">
                  <a:moveTo>
                    <a:pt x="4" y="22"/>
                  </a:moveTo>
                  <a:lnTo>
                    <a:pt x="12" y="20"/>
                  </a:lnTo>
                  <a:lnTo>
                    <a:pt x="14" y="20"/>
                  </a:lnTo>
                  <a:lnTo>
                    <a:pt x="18" y="18"/>
                  </a:lnTo>
                  <a:lnTo>
                    <a:pt x="18" y="16"/>
                  </a:lnTo>
                  <a:lnTo>
                    <a:pt x="20" y="14"/>
                  </a:lnTo>
                  <a:lnTo>
                    <a:pt x="22" y="12"/>
                  </a:lnTo>
                  <a:lnTo>
                    <a:pt x="24" y="16"/>
                  </a:lnTo>
                  <a:lnTo>
                    <a:pt x="28" y="22"/>
                  </a:lnTo>
                  <a:lnTo>
                    <a:pt x="30" y="18"/>
                  </a:lnTo>
                  <a:lnTo>
                    <a:pt x="32" y="14"/>
                  </a:lnTo>
                  <a:lnTo>
                    <a:pt x="32" y="12"/>
                  </a:lnTo>
                  <a:lnTo>
                    <a:pt x="36" y="14"/>
                  </a:lnTo>
                  <a:lnTo>
                    <a:pt x="44" y="14"/>
                  </a:lnTo>
                  <a:lnTo>
                    <a:pt x="42" y="10"/>
                  </a:lnTo>
                  <a:lnTo>
                    <a:pt x="44" y="8"/>
                  </a:lnTo>
                  <a:lnTo>
                    <a:pt x="46" y="8"/>
                  </a:lnTo>
                  <a:lnTo>
                    <a:pt x="46" y="6"/>
                  </a:lnTo>
                  <a:lnTo>
                    <a:pt x="48" y="4"/>
                  </a:lnTo>
                  <a:lnTo>
                    <a:pt x="50" y="6"/>
                  </a:lnTo>
                  <a:lnTo>
                    <a:pt x="52" y="4"/>
                  </a:lnTo>
                  <a:lnTo>
                    <a:pt x="54" y="4"/>
                  </a:lnTo>
                  <a:lnTo>
                    <a:pt x="60" y="2"/>
                  </a:lnTo>
                  <a:lnTo>
                    <a:pt x="64" y="2"/>
                  </a:lnTo>
                  <a:lnTo>
                    <a:pt x="68" y="0"/>
                  </a:lnTo>
                  <a:lnTo>
                    <a:pt x="70" y="4"/>
                  </a:lnTo>
                  <a:lnTo>
                    <a:pt x="70" y="6"/>
                  </a:lnTo>
                  <a:lnTo>
                    <a:pt x="72" y="6"/>
                  </a:lnTo>
                  <a:lnTo>
                    <a:pt x="74" y="8"/>
                  </a:lnTo>
                  <a:lnTo>
                    <a:pt x="76" y="8"/>
                  </a:lnTo>
                  <a:lnTo>
                    <a:pt x="84" y="10"/>
                  </a:lnTo>
                  <a:lnTo>
                    <a:pt x="86" y="10"/>
                  </a:lnTo>
                  <a:lnTo>
                    <a:pt x="88" y="10"/>
                  </a:lnTo>
                  <a:lnTo>
                    <a:pt x="86" y="12"/>
                  </a:lnTo>
                  <a:lnTo>
                    <a:pt x="86" y="16"/>
                  </a:lnTo>
                  <a:lnTo>
                    <a:pt x="86" y="20"/>
                  </a:lnTo>
                  <a:lnTo>
                    <a:pt x="88" y="20"/>
                  </a:lnTo>
                  <a:lnTo>
                    <a:pt x="88" y="22"/>
                  </a:lnTo>
                  <a:lnTo>
                    <a:pt x="90" y="24"/>
                  </a:lnTo>
                  <a:lnTo>
                    <a:pt x="92" y="26"/>
                  </a:lnTo>
                  <a:lnTo>
                    <a:pt x="92" y="28"/>
                  </a:lnTo>
                  <a:lnTo>
                    <a:pt x="90" y="28"/>
                  </a:lnTo>
                  <a:lnTo>
                    <a:pt x="88" y="28"/>
                  </a:lnTo>
                  <a:lnTo>
                    <a:pt x="88" y="26"/>
                  </a:lnTo>
                  <a:lnTo>
                    <a:pt x="88" y="24"/>
                  </a:lnTo>
                  <a:lnTo>
                    <a:pt x="86" y="26"/>
                  </a:lnTo>
                  <a:lnTo>
                    <a:pt x="82" y="24"/>
                  </a:lnTo>
                  <a:lnTo>
                    <a:pt x="76" y="28"/>
                  </a:lnTo>
                  <a:lnTo>
                    <a:pt x="74" y="30"/>
                  </a:lnTo>
                  <a:lnTo>
                    <a:pt x="74" y="28"/>
                  </a:lnTo>
                  <a:lnTo>
                    <a:pt x="70" y="30"/>
                  </a:lnTo>
                  <a:lnTo>
                    <a:pt x="70" y="32"/>
                  </a:lnTo>
                  <a:lnTo>
                    <a:pt x="70" y="36"/>
                  </a:lnTo>
                  <a:lnTo>
                    <a:pt x="72" y="36"/>
                  </a:lnTo>
                  <a:lnTo>
                    <a:pt x="74" y="38"/>
                  </a:lnTo>
                  <a:lnTo>
                    <a:pt x="72" y="40"/>
                  </a:lnTo>
                  <a:lnTo>
                    <a:pt x="72" y="44"/>
                  </a:lnTo>
                  <a:lnTo>
                    <a:pt x="72" y="48"/>
                  </a:lnTo>
                  <a:lnTo>
                    <a:pt x="74" y="52"/>
                  </a:lnTo>
                  <a:lnTo>
                    <a:pt x="74" y="54"/>
                  </a:lnTo>
                  <a:lnTo>
                    <a:pt x="80" y="56"/>
                  </a:lnTo>
                  <a:lnTo>
                    <a:pt x="84" y="60"/>
                  </a:lnTo>
                  <a:lnTo>
                    <a:pt x="84" y="62"/>
                  </a:lnTo>
                  <a:lnTo>
                    <a:pt x="86" y="62"/>
                  </a:lnTo>
                  <a:lnTo>
                    <a:pt x="88" y="66"/>
                  </a:lnTo>
                  <a:lnTo>
                    <a:pt x="90" y="72"/>
                  </a:lnTo>
                  <a:lnTo>
                    <a:pt x="92" y="76"/>
                  </a:lnTo>
                  <a:lnTo>
                    <a:pt x="94" y="80"/>
                  </a:lnTo>
                  <a:lnTo>
                    <a:pt x="96" y="82"/>
                  </a:lnTo>
                  <a:lnTo>
                    <a:pt x="100" y="86"/>
                  </a:lnTo>
                  <a:lnTo>
                    <a:pt x="102" y="88"/>
                  </a:lnTo>
                  <a:lnTo>
                    <a:pt x="104" y="90"/>
                  </a:lnTo>
                  <a:lnTo>
                    <a:pt x="108" y="92"/>
                  </a:lnTo>
                  <a:lnTo>
                    <a:pt x="108" y="90"/>
                  </a:lnTo>
                  <a:lnTo>
                    <a:pt x="116" y="90"/>
                  </a:lnTo>
                  <a:lnTo>
                    <a:pt x="114" y="90"/>
                  </a:lnTo>
                  <a:lnTo>
                    <a:pt x="116" y="90"/>
                  </a:lnTo>
                  <a:lnTo>
                    <a:pt x="118" y="90"/>
                  </a:lnTo>
                  <a:lnTo>
                    <a:pt x="120" y="92"/>
                  </a:lnTo>
                  <a:lnTo>
                    <a:pt x="120" y="94"/>
                  </a:lnTo>
                  <a:lnTo>
                    <a:pt x="116" y="96"/>
                  </a:lnTo>
                  <a:lnTo>
                    <a:pt x="116" y="98"/>
                  </a:lnTo>
                  <a:lnTo>
                    <a:pt x="118" y="98"/>
                  </a:lnTo>
                  <a:lnTo>
                    <a:pt x="120" y="100"/>
                  </a:lnTo>
                  <a:lnTo>
                    <a:pt x="130" y="104"/>
                  </a:lnTo>
                  <a:lnTo>
                    <a:pt x="132" y="106"/>
                  </a:lnTo>
                  <a:lnTo>
                    <a:pt x="134" y="108"/>
                  </a:lnTo>
                  <a:lnTo>
                    <a:pt x="142" y="110"/>
                  </a:lnTo>
                  <a:lnTo>
                    <a:pt x="144" y="116"/>
                  </a:lnTo>
                  <a:lnTo>
                    <a:pt x="148" y="120"/>
                  </a:lnTo>
                  <a:lnTo>
                    <a:pt x="150" y="122"/>
                  </a:lnTo>
                  <a:lnTo>
                    <a:pt x="148" y="126"/>
                  </a:lnTo>
                  <a:lnTo>
                    <a:pt x="144" y="124"/>
                  </a:lnTo>
                  <a:lnTo>
                    <a:pt x="142" y="120"/>
                  </a:lnTo>
                  <a:lnTo>
                    <a:pt x="140" y="118"/>
                  </a:lnTo>
                  <a:lnTo>
                    <a:pt x="136" y="118"/>
                  </a:lnTo>
                  <a:lnTo>
                    <a:pt x="132" y="114"/>
                  </a:lnTo>
                  <a:lnTo>
                    <a:pt x="130" y="114"/>
                  </a:lnTo>
                  <a:lnTo>
                    <a:pt x="128" y="118"/>
                  </a:lnTo>
                  <a:lnTo>
                    <a:pt x="126" y="120"/>
                  </a:lnTo>
                  <a:lnTo>
                    <a:pt x="124" y="124"/>
                  </a:lnTo>
                  <a:lnTo>
                    <a:pt x="124" y="128"/>
                  </a:lnTo>
                  <a:lnTo>
                    <a:pt x="128" y="128"/>
                  </a:lnTo>
                  <a:lnTo>
                    <a:pt x="128" y="130"/>
                  </a:lnTo>
                  <a:lnTo>
                    <a:pt x="130" y="132"/>
                  </a:lnTo>
                  <a:lnTo>
                    <a:pt x="132" y="132"/>
                  </a:lnTo>
                  <a:lnTo>
                    <a:pt x="132" y="138"/>
                  </a:lnTo>
                  <a:lnTo>
                    <a:pt x="132" y="140"/>
                  </a:lnTo>
                  <a:lnTo>
                    <a:pt x="130" y="140"/>
                  </a:lnTo>
                  <a:lnTo>
                    <a:pt x="126" y="142"/>
                  </a:lnTo>
                  <a:lnTo>
                    <a:pt x="126" y="148"/>
                  </a:lnTo>
                  <a:lnTo>
                    <a:pt x="124" y="150"/>
                  </a:lnTo>
                  <a:lnTo>
                    <a:pt x="122" y="152"/>
                  </a:lnTo>
                  <a:lnTo>
                    <a:pt x="120" y="156"/>
                  </a:lnTo>
                  <a:lnTo>
                    <a:pt x="118" y="156"/>
                  </a:lnTo>
                  <a:lnTo>
                    <a:pt x="114" y="156"/>
                  </a:lnTo>
                  <a:lnTo>
                    <a:pt x="116" y="156"/>
                  </a:lnTo>
                  <a:lnTo>
                    <a:pt x="114" y="156"/>
                  </a:lnTo>
                  <a:lnTo>
                    <a:pt x="114" y="154"/>
                  </a:lnTo>
                  <a:lnTo>
                    <a:pt x="114" y="152"/>
                  </a:lnTo>
                  <a:lnTo>
                    <a:pt x="116" y="148"/>
                  </a:lnTo>
                  <a:lnTo>
                    <a:pt x="116" y="144"/>
                  </a:lnTo>
                  <a:lnTo>
                    <a:pt x="120" y="142"/>
                  </a:lnTo>
                  <a:lnTo>
                    <a:pt x="118" y="138"/>
                  </a:lnTo>
                  <a:lnTo>
                    <a:pt x="118" y="134"/>
                  </a:lnTo>
                  <a:lnTo>
                    <a:pt x="116" y="128"/>
                  </a:lnTo>
                  <a:lnTo>
                    <a:pt x="114" y="124"/>
                  </a:lnTo>
                  <a:lnTo>
                    <a:pt x="112" y="122"/>
                  </a:lnTo>
                  <a:lnTo>
                    <a:pt x="110" y="124"/>
                  </a:lnTo>
                  <a:lnTo>
                    <a:pt x="108" y="120"/>
                  </a:lnTo>
                  <a:lnTo>
                    <a:pt x="106" y="120"/>
                  </a:lnTo>
                  <a:lnTo>
                    <a:pt x="104" y="118"/>
                  </a:lnTo>
                  <a:lnTo>
                    <a:pt x="104" y="116"/>
                  </a:lnTo>
                  <a:lnTo>
                    <a:pt x="104" y="114"/>
                  </a:lnTo>
                  <a:lnTo>
                    <a:pt x="104" y="112"/>
                  </a:lnTo>
                  <a:lnTo>
                    <a:pt x="102" y="112"/>
                  </a:lnTo>
                  <a:lnTo>
                    <a:pt x="98" y="112"/>
                  </a:lnTo>
                  <a:lnTo>
                    <a:pt x="98" y="110"/>
                  </a:lnTo>
                  <a:lnTo>
                    <a:pt x="94" y="108"/>
                  </a:lnTo>
                  <a:lnTo>
                    <a:pt x="92" y="106"/>
                  </a:lnTo>
                  <a:lnTo>
                    <a:pt x="90" y="102"/>
                  </a:lnTo>
                  <a:lnTo>
                    <a:pt x="82" y="102"/>
                  </a:lnTo>
                  <a:lnTo>
                    <a:pt x="80" y="102"/>
                  </a:lnTo>
                  <a:lnTo>
                    <a:pt x="74" y="98"/>
                  </a:lnTo>
                  <a:lnTo>
                    <a:pt x="72" y="94"/>
                  </a:lnTo>
                  <a:lnTo>
                    <a:pt x="68" y="88"/>
                  </a:lnTo>
                  <a:lnTo>
                    <a:pt x="66" y="88"/>
                  </a:lnTo>
                  <a:lnTo>
                    <a:pt x="62" y="84"/>
                  </a:lnTo>
                  <a:lnTo>
                    <a:pt x="60" y="82"/>
                  </a:lnTo>
                  <a:lnTo>
                    <a:pt x="58" y="82"/>
                  </a:lnTo>
                  <a:lnTo>
                    <a:pt x="56" y="82"/>
                  </a:lnTo>
                  <a:lnTo>
                    <a:pt x="56" y="80"/>
                  </a:lnTo>
                  <a:lnTo>
                    <a:pt x="50" y="72"/>
                  </a:lnTo>
                  <a:lnTo>
                    <a:pt x="50" y="70"/>
                  </a:lnTo>
                  <a:lnTo>
                    <a:pt x="48" y="68"/>
                  </a:lnTo>
                  <a:lnTo>
                    <a:pt x="44" y="56"/>
                  </a:lnTo>
                  <a:lnTo>
                    <a:pt x="40" y="54"/>
                  </a:lnTo>
                  <a:lnTo>
                    <a:pt x="32" y="48"/>
                  </a:lnTo>
                  <a:lnTo>
                    <a:pt x="26" y="48"/>
                  </a:lnTo>
                  <a:lnTo>
                    <a:pt x="22" y="50"/>
                  </a:lnTo>
                  <a:lnTo>
                    <a:pt x="22" y="52"/>
                  </a:lnTo>
                  <a:lnTo>
                    <a:pt x="20" y="56"/>
                  </a:lnTo>
                  <a:lnTo>
                    <a:pt x="18" y="56"/>
                  </a:lnTo>
                  <a:lnTo>
                    <a:pt x="16" y="58"/>
                  </a:lnTo>
                  <a:lnTo>
                    <a:pt x="12" y="58"/>
                  </a:lnTo>
                  <a:lnTo>
                    <a:pt x="12" y="54"/>
                  </a:lnTo>
                  <a:lnTo>
                    <a:pt x="10" y="52"/>
                  </a:lnTo>
                  <a:lnTo>
                    <a:pt x="6" y="52"/>
                  </a:lnTo>
                  <a:lnTo>
                    <a:pt x="4" y="50"/>
                  </a:lnTo>
                  <a:lnTo>
                    <a:pt x="4" y="48"/>
                  </a:lnTo>
                  <a:lnTo>
                    <a:pt x="4" y="40"/>
                  </a:lnTo>
                  <a:lnTo>
                    <a:pt x="2" y="40"/>
                  </a:lnTo>
                  <a:lnTo>
                    <a:pt x="0" y="40"/>
                  </a:lnTo>
                  <a:lnTo>
                    <a:pt x="2" y="36"/>
                  </a:lnTo>
                  <a:lnTo>
                    <a:pt x="2" y="34"/>
                  </a:lnTo>
                  <a:lnTo>
                    <a:pt x="4" y="32"/>
                  </a:lnTo>
                  <a:lnTo>
                    <a:pt x="2" y="24"/>
                  </a:lnTo>
                  <a:lnTo>
                    <a:pt x="2" y="22"/>
                  </a:lnTo>
                  <a:lnTo>
                    <a:pt x="4" y="2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7" name="Freeform 11"/>
            <p:cNvSpPr>
              <a:spLocks/>
            </p:cNvSpPr>
            <p:nvPr/>
          </p:nvSpPr>
          <p:spPr bwMode="auto">
            <a:xfrm>
              <a:off x="2922" y="1836"/>
              <a:ext cx="50" cy="42"/>
            </a:xfrm>
            <a:custGeom>
              <a:avLst/>
              <a:gdLst>
                <a:gd name="T0" fmla="*/ 0 w 42"/>
                <a:gd name="T1" fmla="*/ 8 h 36"/>
                <a:gd name="T2" fmla="*/ 0 w 42"/>
                <a:gd name="T3" fmla="*/ 6 h 36"/>
                <a:gd name="T4" fmla="*/ 4 w 42"/>
                <a:gd name="T5" fmla="*/ 4 h 36"/>
                <a:gd name="T6" fmla="*/ 8 w 42"/>
                <a:gd name="T7" fmla="*/ 2 h 36"/>
                <a:gd name="T8" fmla="*/ 12 w 42"/>
                <a:gd name="T9" fmla="*/ 4 h 36"/>
                <a:gd name="T10" fmla="*/ 16 w 42"/>
                <a:gd name="T11" fmla="*/ 2 h 36"/>
                <a:gd name="T12" fmla="*/ 20 w 42"/>
                <a:gd name="T13" fmla="*/ 0 h 36"/>
                <a:gd name="T14" fmla="*/ 24 w 42"/>
                <a:gd name="T15" fmla="*/ 0 h 36"/>
                <a:gd name="T16" fmla="*/ 26 w 42"/>
                <a:gd name="T17" fmla="*/ 0 h 36"/>
                <a:gd name="T18" fmla="*/ 28 w 42"/>
                <a:gd name="T19" fmla="*/ 2 h 36"/>
                <a:gd name="T20" fmla="*/ 28 w 42"/>
                <a:gd name="T21" fmla="*/ 2 h 36"/>
                <a:gd name="T22" fmla="*/ 30 w 42"/>
                <a:gd name="T23" fmla="*/ 2 h 36"/>
                <a:gd name="T24" fmla="*/ 32 w 42"/>
                <a:gd name="T25" fmla="*/ 4 h 36"/>
                <a:gd name="T26" fmla="*/ 34 w 42"/>
                <a:gd name="T27" fmla="*/ 4 h 36"/>
                <a:gd name="T28" fmla="*/ 36 w 42"/>
                <a:gd name="T29" fmla="*/ 6 h 36"/>
                <a:gd name="T30" fmla="*/ 34 w 42"/>
                <a:gd name="T31" fmla="*/ 10 h 36"/>
                <a:gd name="T32" fmla="*/ 36 w 42"/>
                <a:gd name="T33" fmla="*/ 12 h 36"/>
                <a:gd name="T34" fmla="*/ 38 w 42"/>
                <a:gd name="T35" fmla="*/ 14 h 36"/>
                <a:gd name="T36" fmla="*/ 40 w 42"/>
                <a:gd name="T37" fmla="*/ 14 h 36"/>
                <a:gd name="T38" fmla="*/ 40 w 42"/>
                <a:gd name="T39" fmla="*/ 16 h 36"/>
                <a:gd name="T40" fmla="*/ 42 w 42"/>
                <a:gd name="T41" fmla="*/ 18 h 36"/>
                <a:gd name="T42" fmla="*/ 42 w 42"/>
                <a:gd name="T43" fmla="*/ 20 h 36"/>
                <a:gd name="T44" fmla="*/ 42 w 42"/>
                <a:gd name="T45" fmla="*/ 22 h 36"/>
                <a:gd name="T46" fmla="*/ 40 w 42"/>
                <a:gd name="T47" fmla="*/ 26 h 36"/>
                <a:gd name="T48" fmla="*/ 38 w 42"/>
                <a:gd name="T49" fmla="*/ 26 h 36"/>
                <a:gd name="T50" fmla="*/ 36 w 42"/>
                <a:gd name="T51" fmla="*/ 28 h 36"/>
                <a:gd name="T52" fmla="*/ 36 w 42"/>
                <a:gd name="T53" fmla="*/ 30 h 36"/>
                <a:gd name="T54" fmla="*/ 36 w 42"/>
                <a:gd name="T55" fmla="*/ 34 h 36"/>
                <a:gd name="T56" fmla="*/ 36 w 42"/>
                <a:gd name="T57" fmla="*/ 36 h 36"/>
                <a:gd name="T58" fmla="*/ 34 w 42"/>
                <a:gd name="T59" fmla="*/ 36 h 36"/>
                <a:gd name="T60" fmla="*/ 32 w 42"/>
                <a:gd name="T61" fmla="*/ 36 h 36"/>
                <a:gd name="T62" fmla="*/ 30 w 42"/>
                <a:gd name="T63" fmla="*/ 34 h 36"/>
                <a:gd name="T64" fmla="*/ 28 w 42"/>
                <a:gd name="T65" fmla="*/ 34 h 36"/>
                <a:gd name="T66" fmla="*/ 28 w 42"/>
                <a:gd name="T67" fmla="*/ 32 h 36"/>
                <a:gd name="T68" fmla="*/ 26 w 42"/>
                <a:gd name="T69" fmla="*/ 32 h 36"/>
                <a:gd name="T70" fmla="*/ 26 w 42"/>
                <a:gd name="T71" fmla="*/ 26 h 36"/>
                <a:gd name="T72" fmla="*/ 26 w 42"/>
                <a:gd name="T73" fmla="*/ 26 h 36"/>
                <a:gd name="T74" fmla="*/ 22 w 42"/>
                <a:gd name="T75" fmla="*/ 30 h 36"/>
                <a:gd name="T76" fmla="*/ 20 w 42"/>
                <a:gd name="T77" fmla="*/ 30 h 36"/>
                <a:gd name="T78" fmla="*/ 18 w 42"/>
                <a:gd name="T79" fmla="*/ 28 h 36"/>
                <a:gd name="T80" fmla="*/ 16 w 42"/>
                <a:gd name="T81" fmla="*/ 24 h 36"/>
                <a:gd name="T82" fmla="*/ 16 w 42"/>
                <a:gd name="T83" fmla="*/ 22 h 36"/>
                <a:gd name="T84" fmla="*/ 8 w 42"/>
                <a:gd name="T85" fmla="*/ 18 h 36"/>
                <a:gd name="T86" fmla="*/ 6 w 42"/>
                <a:gd name="T87" fmla="*/ 14 h 36"/>
                <a:gd name="T88" fmla="*/ 2 w 42"/>
                <a:gd name="T89" fmla="*/ 14 h 36"/>
                <a:gd name="T90" fmla="*/ 0 w 42"/>
                <a:gd name="T91" fmla="*/ 12 h 36"/>
                <a:gd name="T92" fmla="*/ 0 w 42"/>
                <a:gd name="T93" fmla="*/ 10 h 36"/>
                <a:gd name="T94" fmla="*/ 0 w 42"/>
                <a:gd name="T95" fmla="*/ 8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36"/>
                <a:gd name="T146" fmla="*/ 42 w 42"/>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36">
                  <a:moveTo>
                    <a:pt x="0" y="8"/>
                  </a:moveTo>
                  <a:lnTo>
                    <a:pt x="0" y="6"/>
                  </a:lnTo>
                  <a:lnTo>
                    <a:pt x="4" y="4"/>
                  </a:lnTo>
                  <a:lnTo>
                    <a:pt x="8" y="2"/>
                  </a:lnTo>
                  <a:lnTo>
                    <a:pt x="12" y="4"/>
                  </a:lnTo>
                  <a:lnTo>
                    <a:pt x="16" y="2"/>
                  </a:lnTo>
                  <a:lnTo>
                    <a:pt x="20" y="0"/>
                  </a:lnTo>
                  <a:lnTo>
                    <a:pt x="24" y="0"/>
                  </a:lnTo>
                  <a:lnTo>
                    <a:pt x="26" y="0"/>
                  </a:lnTo>
                  <a:lnTo>
                    <a:pt x="28" y="2"/>
                  </a:lnTo>
                  <a:lnTo>
                    <a:pt x="30" y="2"/>
                  </a:lnTo>
                  <a:lnTo>
                    <a:pt x="32" y="4"/>
                  </a:lnTo>
                  <a:lnTo>
                    <a:pt x="34" y="4"/>
                  </a:lnTo>
                  <a:lnTo>
                    <a:pt x="36" y="6"/>
                  </a:lnTo>
                  <a:lnTo>
                    <a:pt x="34" y="10"/>
                  </a:lnTo>
                  <a:lnTo>
                    <a:pt x="36" y="12"/>
                  </a:lnTo>
                  <a:lnTo>
                    <a:pt x="38" y="14"/>
                  </a:lnTo>
                  <a:lnTo>
                    <a:pt x="40" y="14"/>
                  </a:lnTo>
                  <a:lnTo>
                    <a:pt x="40" y="16"/>
                  </a:lnTo>
                  <a:lnTo>
                    <a:pt x="42" y="18"/>
                  </a:lnTo>
                  <a:lnTo>
                    <a:pt x="42" y="20"/>
                  </a:lnTo>
                  <a:lnTo>
                    <a:pt x="42" y="22"/>
                  </a:lnTo>
                  <a:lnTo>
                    <a:pt x="40" y="26"/>
                  </a:lnTo>
                  <a:lnTo>
                    <a:pt x="38" y="26"/>
                  </a:lnTo>
                  <a:lnTo>
                    <a:pt x="36" y="28"/>
                  </a:lnTo>
                  <a:lnTo>
                    <a:pt x="36" y="30"/>
                  </a:lnTo>
                  <a:lnTo>
                    <a:pt x="36" y="34"/>
                  </a:lnTo>
                  <a:lnTo>
                    <a:pt x="36" y="36"/>
                  </a:lnTo>
                  <a:lnTo>
                    <a:pt x="34" y="36"/>
                  </a:lnTo>
                  <a:lnTo>
                    <a:pt x="32" y="36"/>
                  </a:lnTo>
                  <a:lnTo>
                    <a:pt x="30" y="34"/>
                  </a:lnTo>
                  <a:lnTo>
                    <a:pt x="28" y="34"/>
                  </a:lnTo>
                  <a:lnTo>
                    <a:pt x="28" y="32"/>
                  </a:lnTo>
                  <a:lnTo>
                    <a:pt x="26" y="32"/>
                  </a:lnTo>
                  <a:lnTo>
                    <a:pt x="26" y="26"/>
                  </a:lnTo>
                  <a:lnTo>
                    <a:pt x="22" y="30"/>
                  </a:lnTo>
                  <a:lnTo>
                    <a:pt x="20" y="30"/>
                  </a:lnTo>
                  <a:lnTo>
                    <a:pt x="18" y="28"/>
                  </a:lnTo>
                  <a:lnTo>
                    <a:pt x="16" y="24"/>
                  </a:lnTo>
                  <a:lnTo>
                    <a:pt x="16" y="22"/>
                  </a:lnTo>
                  <a:lnTo>
                    <a:pt x="8" y="18"/>
                  </a:lnTo>
                  <a:lnTo>
                    <a:pt x="6" y="14"/>
                  </a:lnTo>
                  <a:lnTo>
                    <a:pt x="2" y="14"/>
                  </a:lnTo>
                  <a:lnTo>
                    <a:pt x="0" y="12"/>
                  </a:lnTo>
                  <a:lnTo>
                    <a:pt x="0" y="10"/>
                  </a:lnTo>
                  <a:lnTo>
                    <a:pt x="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8" name="Freeform 12"/>
            <p:cNvSpPr>
              <a:spLocks/>
            </p:cNvSpPr>
            <p:nvPr/>
          </p:nvSpPr>
          <p:spPr bwMode="auto">
            <a:xfrm>
              <a:off x="2932" y="1789"/>
              <a:ext cx="55" cy="63"/>
            </a:xfrm>
            <a:custGeom>
              <a:avLst/>
              <a:gdLst>
                <a:gd name="T0" fmla="*/ 42 w 46"/>
                <a:gd name="T1" fmla="*/ 0 h 54"/>
                <a:gd name="T2" fmla="*/ 38 w 46"/>
                <a:gd name="T3" fmla="*/ 0 h 54"/>
                <a:gd name="T4" fmla="*/ 32 w 46"/>
                <a:gd name="T5" fmla="*/ 0 h 54"/>
                <a:gd name="T6" fmla="*/ 26 w 46"/>
                <a:gd name="T7" fmla="*/ 4 h 54"/>
                <a:gd name="T8" fmla="*/ 24 w 46"/>
                <a:gd name="T9" fmla="*/ 10 h 54"/>
                <a:gd name="T10" fmla="*/ 26 w 46"/>
                <a:gd name="T11" fmla="*/ 10 h 54"/>
                <a:gd name="T12" fmla="*/ 26 w 46"/>
                <a:gd name="T13" fmla="*/ 16 h 54"/>
                <a:gd name="T14" fmla="*/ 24 w 46"/>
                <a:gd name="T15" fmla="*/ 18 h 54"/>
                <a:gd name="T16" fmla="*/ 24 w 46"/>
                <a:gd name="T17" fmla="*/ 22 h 54"/>
                <a:gd name="T18" fmla="*/ 20 w 46"/>
                <a:gd name="T19" fmla="*/ 22 h 54"/>
                <a:gd name="T20" fmla="*/ 20 w 46"/>
                <a:gd name="T21" fmla="*/ 16 h 54"/>
                <a:gd name="T22" fmla="*/ 22 w 46"/>
                <a:gd name="T23" fmla="*/ 14 h 54"/>
                <a:gd name="T24" fmla="*/ 22 w 46"/>
                <a:gd name="T25" fmla="*/ 14 h 54"/>
                <a:gd name="T26" fmla="*/ 20 w 46"/>
                <a:gd name="T27" fmla="*/ 10 h 54"/>
                <a:gd name="T28" fmla="*/ 16 w 46"/>
                <a:gd name="T29" fmla="*/ 14 h 54"/>
                <a:gd name="T30" fmla="*/ 10 w 46"/>
                <a:gd name="T31" fmla="*/ 30 h 54"/>
                <a:gd name="T32" fmla="*/ 10 w 46"/>
                <a:gd name="T33" fmla="*/ 32 h 54"/>
                <a:gd name="T34" fmla="*/ 12 w 46"/>
                <a:gd name="T35" fmla="*/ 34 h 54"/>
                <a:gd name="T36" fmla="*/ 18 w 46"/>
                <a:gd name="T37" fmla="*/ 34 h 54"/>
                <a:gd name="T38" fmla="*/ 16 w 46"/>
                <a:gd name="T39" fmla="*/ 36 h 54"/>
                <a:gd name="T40" fmla="*/ 10 w 46"/>
                <a:gd name="T41" fmla="*/ 38 h 54"/>
                <a:gd name="T42" fmla="*/ 4 w 46"/>
                <a:gd name="T43" fmla="*/ 40 h 54"/>
                <a:gd name="T44" fmla="*/ 10 w 46"/>
                <a:gd name="T45" fmla="*/ 42 h 54"/>
                <a:gd name="T46" fmla="*/ 8 w 46"/>
                <a:gd name="T47" fmla="*/ 42 h 54"/>
                <a:gd name="T48" fmla="*/ 2 w 46"/>
                <a:gd name="T49" fmla="*/ 42 h 54"/>
                <a:gd name="T50" fmla="*/ 4 w 46"/>
                <a:gd name="T51" fmla="*/ 44 h 54"/>
                <a:gd name="T52" fmla="*/ 12 w 46"/>
                <a:gd name="T53" fmla="*/ 40 h 54"/>
                <a:gd name="T54" fmla="*/ 18 w 46"/>
                <a:gd name="T55" fmla="*/ 40 h 54"/>
                <a:gd name="T56" fmla="*/ 20 w 46"/>
                <a:gd name="T57" fmla="*/ 42 h 54"/>
                <a:gd name="T58" fmla="*/ 24 w 46"/>
                <a:gd name="T59" fmla="*/ 44 h 54"/>
                <a:gd name="T60" fmla="*/ 28 w 46"/>
                <a:gd name="T61" fmla="*/ 46 h 54"/>
                <a:gd name="T62" fmla="*/ 28 w 46"/>
                <a:gd name="T63" fmla="*/ 52 h 54"/>
                <a:gd name="T64" fmla="*/ 32 w 46"/>
                <a:gd name="T65" fmla="*/ 54 h 54"/>
                <a:gd name="T66" fmla="*/ 30 w 46"/>
                <a:gd name="T67" fmla="*/ 46 h 54"/>
                <a:gd name="T68" fmla="*/ 32 w 46"/>
                <a:gd name="T69" fmla="*/ 38 h 54"/>
                <a:gd name="T70" fmla="*/ 32 w 46"/>
                <a:gd name="T71" fmla="*/ 30 h 54"/>
                <a:gd name="T72" fmla="*/ 36 w 46"/>
                <a:gd name="T73" fmla="*/ 32 h 54"/>
                <a:gd name="T74" fmla="*/ 40 w 46"/>
                <a:gd name="T75" fmla="*/ 28 h 54"/>
                <a:gd name="T76" fmla="*/ 42 w 46"/>
                <a:gd name="T77" fmla="*/ 24 h 54"/>
                <a:gd name="T78" fmla="*/ 44 w 46"/>
                <a:gd name="T79" fmla="*/ 20 h 54"/>
                <a:gd name="T80" fmla="*/ 40 w 46"/>
                <a:gd name="T81" fmla="*/ 16 h 54"/>
                <a:gd name="T82" fmla="*/ 46 w 46"/>
                <a:gd name="T83" fmla="*/ 2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54"/>
                <a:gd name="T128" fmla="*/ 46 w 46"/>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54">
                  <a:moveTo>
                    <a:pt x="46" y="2"/>
                  </a:moveTo>
                  <a:lnTo>
                    <a:pt x="42" y="0"/>
                  </a:lnTo>
                  <a:lnTo>
                    <a:pt x="40" y="0"/>
                  </a:lnTo>
                  <a:lnTo>
                    <a:pt x="38" y="0"/>
                  </a:lnTo>
                  <a:lnTo>
                    <a:pt x="36" y="0"/>
                  </a:lnTo>
                  <a:lnTo>
                    <a:pt x="32" y="0"/>
                  </a:lnTo>
                  <a:lnTo>
                    <a:pt x="30" y="0"/>
                  </a:lnTo>
                  <a:lnTo>
                    <a:pt x="26" y="4"/>
                  </a:lnTo>
                  <a:lnTo>
                    <a:pt x="24" y="6"/>
                  </a:lnTo>
                  <a:lnTo>
                    <a:pt x="24" y="10"/>
                  </a:lnTo>
                  <a:lnTo>
                    <a:pt x="26" y="10"/>
                  </a:lnTo>
                  <a:lnTo>
                    <a:pt x="26" y="12"/>
                  </a:lnTo>
                  <a:lnTo>
                    <a:pt x="26" y="16"/>
                  </a:lnTo>
                  <a:lnTo>
                    <a:pt x="24" y="18"/>
                  </a:lnTo>
                  <a:lnTo>
                    <a:pt x="24" y="20"/>
                  </a:lnTo>
                  <a:lnTo>
                    <a:pt x="24" y="22"/>
                  </a:lnTo>
                  <a:lnTo>
                    <a:pt x="20" y="22"/>
                  </a:lnTo>
                  <a:lnTo>
                    <a:pt x="20" y="20"/>
                  </a:lnTo>
                  <a:lnTo>
                    <a:pt x="20" y="16"/>
                  </a:lnTo>
                  <a:lnTo>
                    <a:pt x="20" y="14"/>
                  </a:lnTo>
                  <a:lnTo>
                    <a:pt x="22" y="14"/>
                  </a:lnTo>
                  <a:lnTo>
                    <a:pt x="20" y="12"/>
                  </a:lnTo>
                  <a:lnTo>
                    <a:pt x="20" y="10"/>
                  </a:lnTo>
                  <a:lnTo>
                    <a:pt x="18" y="12"/>
                  </a:lnTo>
                  <a:lnTo>
                    <a:pt x="16" y="14"/>
                  </a:lnTo>
                  <a:lnTo>
                    <a:pt x="14" y="24"/>
                  </a:lnTo>
                  <a:lnTo>
                    <a:pt x="10" y="30"/>
                  </a:lnTo>
                  <a:lnTo>
                    <a:pt x="10" y="32"/>
                  </a:lnTo>
                  <a:lnTo>
                    <a:pt x="10" y="34"/>
                  </a:lnTo>
                  <a:lnTo>
                    <a:pt x="12" y="34"/>
                  </a:lnTo>
                  <a:lnTo>
                    <a:pt x="14" y="34"/>
                  </a:lnTo>
                  <a:lnTo>
                    <a:pt x="18" y="34"/>
                  </a:lnTo>
                  <a:lnTo>
                    <a:pt x="16" y="36"/>
                  </a:lnTo>
                  <a:lnTo>
                    <a:pt x="12" y="36"/>
                  </a:lnTo>
                  <a:lnTo>
                    <a:pt x="10" y="38"/>
                  </a:lnTo>
                  <a:lnTo>
                    <a:pt x="6" y="38"/>
                  </a:lnTo>
                  <a:lnTo>
                    <a:pt x="4" y="40"/>
                  </a:lnTo>
                  <a:lnTo>
                    <a:pt x="6" y="42"/>
                  </a:lnTo>
                  <a:lnTo>
                    <a:pt x="10" y="42"/>
                  </a:lnTo>
                  <a:lnTo>
                    <a:pt x="8" y="42"/>
                  </a:lnTo>
                  <a:lnTo>
                    <a:pt x="6" y="42"/>
                  </a:lnTo>
                  <a:lnTo>
                    <a:pt x="2" y="42"/>
                  </a:lnTo>
                  <a:lnTo>
                    <a:pt x="0" y="42"/>
                  </a:lnTo>
                  <a:lnTo>
                    <a:pt x="4" y="44"/>
                  </a:lnTo>
                  <a:lnTo>
                    <a:pt x="8" y="42"/>
                  </a:lnTo>
                  <a:lnTo>
                    <a:pt x="12" y="40"/>
                  </a:lnTo>
                  <a:lnTo>
                    <a:pt x="16" y="40"/>
                  </a:lnTo>
                  <a:lnTo>
                    <a:pt x="18" y="40"/>
                  </a:lnTo>
                  <a:lnTo>
                    <a:pt x="20" y="42"/>
                  </a:lnTo>
                  <a:lnTo>
                    <a:pt x="22" y="42"/>
                  </a:lnTo>
                  <a:lnTo>
                    <a:pt x="24" y="44"/>
                  </a:lnTo>
                  <a:lnTo>
                    <a:pt x="26" y="44"/>
                  </a:lnTo>
                  <a:lnTo>
                    <a:pt x="28" y="46"/>
                  </a:lnTo>
                  <a:lnTo>
                    <a:pt x="26" y="50"/>
                  </a:lnTo>
                  <a:lnTo>
                    <a:pt x="28" y="52"/>
                  </a:lnTo>
                  <a:lnTo>
                    <a:pt x="30" y="54"/>
                  </a:lnTo>
                  <a:lnTo>
                    <a:pt x="32" y="54"/>
                  </a:lnTo>
                  <a:lnTo>
                    <a:pt x="30" y="48"/>
                  </a:lnTo>
                  <a:lnTo>
                    <a:pt x="30" y="46"/>
                  </a:lnTo>
                  <a:lnTo>
                    <a:pt x="32" y="46"/>
                  </a:lnTo>
                  <a:lnTo>
                    <a:pt x="32" y="38"/>
                  </a:lnTo>
                  <a:lnTo>
                    <a:pt x="32" y="32"/>
                  </a:lnTo>
                  <a:lnTo>
                    <a:pt x="32" y="30"/>
                  </a:lnTo>
                  <a:lnTo>
                    <a:pt x="34" y="30"/>
                  </a:lnTo>
                  <a:lnTo>
                    <a:pt x="36" y="32"/>
                  </a:lnTo>
                  <a:lnTo>
                    <a:pt x="38" y="32"/>
                  </a:lnTo>
                  <a:lnTo>
                    <a:pt x="40" y="28"/>
                  </a:lnTo>
                  <a:lnTo>
                    <a:pt x="40" y="26"/>
                  </a:lnTo>
                  <a:lnTo>
                    <a:pt x="42" y="24"/>
                  </a:lnTo>
                  <a:lnTo>
                    <a:pt x="44" y="22"/>
                  </a:lnTo>
                  <a:lnTo>
                    <a:pt x="44" y="20"/>
                  </a:lnTo>
                  <a:lnTo>
                    <a:pt x="40" y="18"/>
                  </a:lnTo>
                  <a:lnTo>
                    <a:pt x="40" y="16"/>
                  </a:lnTo>
                  <a:lnTo>
                    <a:pt x="44" y="14"/>
                  </a:lnTo>
                  <a:lnTo>
                    <a:pt x="4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79" name="Freeform 13"/>
            <p:cNvSpPr>
              <a:spLocks/>
            </p:cNvSpPr>
            <p:nvPr/>
          </p:nvSpPr>
          <p:spPr bwMode="auto">
            <a:xfrm>
              <a:off x="2724" y="1742"/>
              <a:ext cx="65" cy="94"/>
            </a:xfrm>
            <a:custGeom>
              <a:avLst/>
              <a:gdLst>
                <a:gd name="T0" fmla="*/ 52 w 54"/>
                <a:gd name="T1" fmla="*/ 28 h 80"/>
                <a:gd name="T2" fmla="*/ 52 w 54"/>
                <a:gd name="T3" fmla="*/ 22 h 80"/>
                <a:gd name="T4" fmla="*/ 48 w 54"/>
                <a:gd name="T5" fmla="*/ 18 h 80"/>
                <a:gd name="T6" fmla="*/ 40 w 54"/>
                <a:gd name="T7" fmla="*/ 22 h 80"/>
                <a:gd name="T8" fmla="*/ 34 w 54"/>
                <a:gd name="T9" fmla="*/ 24 h 80"/>
                <a:gd name="T10" fmla="*/ 30 w 54"/>
                <a:gd name="T11" fmla="*/ 16 h 80"/>
                <a:gd name="T12" fmla="*/ 32 w 54"/>
                <a:gd name="T13" fmla="*/ 12 h 80"/>
                <a:gd name="T14" fmla="*/ 36 w 54"/>
                <a:gd name="T15" fmla="*/ 10 h 80"/>
                <a:gd name="T16" fmla="*/ 36 w 54"/>
                <a:gd name="T17" fmla="*/ 0 h 80"/>
                <a:gd name="T18" fmla="*/ 30 w 54"/>
                <a:gd name="T19" fmla="*/ 2 h 80"/>
                <a:gd name="T20" fmla="*/ 26 w 54"/>
                <a:gd name="T21" fmla="*/ 4 h 80"/>
                <a:gd name="T22" fmla="*/ 24 w 54"/>
                <a:gd name="T23" fmla="*/ 8 h 80"/>
                <a:gd name="T24" fmla="*/ 26 w 54"/>
                <a:gd name="T25" fmla="*/ 8 h 80"/>
                <a:gd name="T26" fmla="*/ 20 w 54"/>
                <a:gd name="T27" fmla="*/ 12 h 80"/>
                <a:gd name="T28" fmla="*/ 24 w 54"/>
                <a:gd name="T29" fmla="*/ 14 h 80"/>
                <a:gd name="T30" fmla="*/ 28 w 54"/>
                <a:gd name="T31" fmla="*/ 14 h 80"/>
                <a:gd name="T32" fmla="*/ 24 w 54"/>
                <a:gd name="T33" fmla="*/ 20 h 80"/>
                <a:gd name="T34" fmla="*/ 20 w 54"/>
                <a:gd name="T35" fmla="*/ 22 h 80"/>
                <a:gd name="T36" fmla="*/ 14 w 54"/>
                <a:gd name="T37" fmla="*/ 22 h 80"/>
                <a:gd name="T38" fmla="*/ 6 w 54"/>
                <a:gd name="T39" fmla="*/ 24 h 80"/>
                <a:gd name="T40" fmla="*/ 6 w 54"/>
                <a:gd name="T41" fmla="*/ 28 h 80"/>
                <a:gd name="T42" fmla="*/ 6 w 54"/>
                <a:gd name="T43" fmla="*/ 30 h 80"/>
                <a:gd name="T44" fmla="*/ 10 w 54"/>
                <a:gd name="T45" fmla="*/ 32 h 80"/>
                <a:gd name="T46" fmla="*/ 6 w 54"/>
                <a:gd name="T47" fmla="*/ 36 h 80"/>
                <a:gd name="T48" fmla="*/ 4 w 54"/>
                <a:gd name="T49" fmla="*/ 38 h 80"/>
                <a:gd name="T50" fmla="*/ 8 w 54"/>
                <a:gd name="T51" fmla="*/ 40 h 80"/>
                <a:gd name="T52" fmla="*/ 10 w 54"/>
                <a:gd name="T53" fmla="*/ 42 h 80"/>
                <a:gd name="T54" fmla="*/ 18 w 54"/>
                <a:gd name="T55" fmla="*/ 44 h 80"/>
                <a:gd name="T56" fmla="*/ 14 w 54"/>
                <a:gd name="T57" fmla="*/ 46 h 80"/>
                <a:gd name="T58" fmla="*/ 12 w 54"/>
                <a:gd name="T59" fmla="*/ 52 h 80"/>
                <a:gd name="T60" fmla="*/ 8 w 54"/>
                <a:gd name="T61" fmla="*/ 58 h 80"/>
                <a:gd name="T62" fmla="*/ 20 w 54"/>
                <a:gd name="T63" fmla="*/ 52 h 80"/>
                <a:gd name="T64" fmla="*/ 22 w 54"/>
                <a:gd name="T65" fmla="*/ 56 h 80"/>
                <a:gd name="T66" fmla="*/ 14 w 54"/>
                <a:gd name="T67" fmla="*/ 58 h 80"/>
                <a:gd name="T68" fmla="*/ 8 w 54"/>
                <a:gd name="T69" fmla="*/ 62 h 80"/>
                <a:gd name="T70" fmla="*/ 6 w 54"/>
                <a:gd name="T71" fmla="*/ 64 h 80"/>
                <a:gd name="T72" fmla="*/ 2 w 54"/>
                <a:gd name="T73" fmla="*/ 66 h 80"/>
                <a:gd name="T74" fmla="*/ 6 w 54"/>
                <a:gd name="T75" fmla="*/ 66 h 80"/>
                <a:gd name="T76" fmla="*/ 4 w 54"/>
                <a:gd name="T77" fmla="*/ 70 h 80"/>
                <a:gd name="T78" fmla="*/ 2 w 54"/>
                <a:gd name="T79" fmla="*/ 72 h 80"/>
                <a:gd name="T80" fmla="*/ 4 w 54"/>
                <a:gd name="T81" fmla="*/ 74 h 80"/>
                <a:gd name="T82" fmla="*/ 10 w 54"/>
                <a:gd name="T83" fmla="*/ 72 h 80"/>
                <a:gd name="T84" fmla="*/ 8 w 54"/>
                <a:gd name="T85" fmla="*/ 74 h 80"/>
                <a:gd name="T86" fmla="*/ 12 w 54"/>
                <a:gd name="T87" fmla="*/ 76 h 80"/>
                <a:gd name="T88" fmla="*/ 10 w 54"/>
                <a:gd name="T89" fmla="*/ 78 h 80"/>
                <a:gd name="T90" fmla="*/ 8 w 54"/>
                <a:gd name="T91" fmla="*/ 78 h 80"/>
                <a:gd name="T92" fmla="*/ 10 w 54"/>
                <a:gd name="T93" fmla="*/ 78 h 80"/>
                <a:gd name="T94" fmla="*/ 14 w 54"/>
                <a:gd name="T95" fmla="*/ 80 h 80"/>
                <a:gd name="T96" fmla="*/ 18 w 54"/>
                <a:gd name="T97" fmla="*/ 78 h 80"/>
                <a:gd name="T98" fmla="*/ 26 w 54"/>
                <a:gd name="T99" fmla="*/ 74 h 80"/>
                <a:gd name="T100" fmla="*/ 26 w 54"/>
                <a:gd name="T101" fmla="*/ 72 h 80"/>
                <a:gd name="T102" fmla="*/ 28 w 54"/>
                <a:gd name="T103" fmla="*/ 74 h 80"/>
                <a:gd name="T104" fmla="*/ 32 w 54"/>
                <a:gd name="T105" fmla="*/ 70 h 80"/>
                <a:gd name="T106" fmla="*/ 36 w 54"/>
                <a:gd name="T107" fmla="*/ 68 h 80"/>
                <a:gd name="T108" fmla="*/ 44 w 54"/>
                <a:gd name="T109" fmla="*/ 66 h 80"/>
                <a:gd name="T110" fmla="*/ 48 w 54"/>
                <a:gd name="T111" fmla="*/ 66 h 80"/>
                <a:gd name="T112" fmla="*/ 52 w 54"/>
                <a:gd name="T113" fmla="*/ 64 h 80"/>
                <a:gd name="T114" fmla="*/ 52 w 54"/>
                <a:gd name="T115" fmla="*/ 58 h 80"/>
                <a:gd name="T116" fmla="*/ 54 w 54"/>
                <a:gd name="T117" fmla="*/ 50 h 80"/>
                <a:gd name="T118" fmla="*/ 54 w 54"/>
                <a:gd name="T119" fmla="*/ 40 h 80"/>
                <a:gd name="T120" fmla="*/ 52 w 54"/>
                <a:gd name="T121" fmla="*/ 30 h 80"/>
                <a:gd name="T122" fmla="*/ 54 w 54"/>
                <a:gd name="T123" fmla="*/ 28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
                <a:gd name="T187" fmla="*/ 0 h 80"/>
                <a:gd name="T188" fmla="*/ 54 w 5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 h="80">
                  <a:moveTo>
                    <a:pt x="54" y="28"/>
                  </a:moveTo>
                  <a:lnTo>
                    <a:pt x="52" y="28"/>
                  </a:lnTo>
                  <a:lnTo>
                    <a:pt x="52" y="26"/>
                  </a:lnTo>
                  <a:lnTo>
                    <a:pt x="52" y="22"/>
                  </a:lnTo>
                  <a:lnTo>
                    <a:pt x="48" y="18"/>
                  </a:lnTo>
                  <a:lnTo>
                    <a:pt x="42" y="20"/>
                  </a:lnTo>
                  <a:lnTo>
                    <a:pt x="40" y="22"/>
                  </a:lnTo>
                  <a:lnTo>
                    <a:pt x="38" y="24"/>
                  </a:lnTo>
                  <a:lnTo>
                    <a:pt x="34" y="24"/>
                  </a:lnTo>
                  <a:lnTo>
                    <a:pt x="34" y="20"/>
                  </a:lnTo>
                  <a:lnTo>
                    <a:pt x="30" y="16"/>
                  </a:lnTo>
                  <a:lnTo>
                    <a:pt x="32" y="14"/>
                  </a:lnTo>
                  <a:lnTo>
                    <a:pt x="32" y="12"/>
                  </a:lnTo>
                  <a:lnTo>
                    <a:pt x="34" y="12"/>
                  </a:lnTo>
                  <a:lnTo>
                    <a:pt x="36" y="10"/>
                  </a:lnTo>
                  <a:lnTo>
                    <a:pt x="36" y="6"/>
                  </a:lnTo>
                  <a:lnTo>
                    <a:pt x="36" y="0"/>
                  </a:lnTo>
                  <a:lnTo>
                    <a:pt x="32" y="2"/>
                  </a:lnTo>
                  <a:lnTo>
                    <a:pt x="30" y="2"/>
                  </a:lnTo>
                  <a:lnTo>
                    <a:pt x="28" y="2"/>
                  </a:lnTo>
                  <a:lnTo>
                    <a:pt x="26" y="4"/>
                  </a:lnTo>
                  <a:lnTo>
                    <a:pt x="26" y="6"/>
                  </a:lnTo>
                  <a:lnTo>
                    <a:pt x="24" y="8"/>
                  </a:lnTo>
                  <a:lnTo>
                    <a:pt x="26" y="8"/>
                  </a:lnTo>
                  <a:lnTo>
                    <a:pt x="24" y="10"/>
                  </a:lnTo>
                  <a:lnTo>
                    <a:pt x="20" y="12"/>
                  </a:lnTo>
                  <a:lnTo>
                    <a:pt x="22" y="14"/>
                  </a:lnTo>
                  <a:lnTo>
                    <a:pt x="24" y="14"/>
                  </a:lnTo>
                  <a:lnTo>
                    <a:pt x="28" y="14"/>
                  </a:lnTo>
                  <a:lnTo>
                    <a:pt x="28" y="16"/>
                  </a:lnTo>
                  <a:lnTo>
                    <a:pt x="24" y="20"/>
                  </a:lnTo>
                  <a:lnTo>
                    <a:pt x="24" y="22"/>
                  </a:lnTo>
                  <a:lnTo>
                    <a:pt x="20" y="22"/>
                  </a:lnTo>
                  <a:lnTo>
                    <a:pt x="16" y="22"/>
                  </a:lnTo>
                  <a:lnTo>
                    <a:pt x="14" y="22"/>
                  </a:lnTo>
                  <a:lnTo>
                    <a:pt x="8" y="20"/>
                  </a:lnTo>
                  <a:lnTo>
                    <a:pt x="6" y="24"/>
                  </a:lnTo>
                  <a:lnTo>
                    <a:pt x="8" y="28"/>
                  </a:lnTo>
                  <a:lnTo>
                    <a:pt x="6" y="28"/>
                  </a:lnTo>
                  <a:lnTo>
                    <a:pt x="4" y="28"/>
                  </a:lnTo>
                  <a:lnTo>
                    <a:pt x="6" y="30"/>
                  </a:lnTo>
                  <a:lnTo>
                    <a:pt x="10" y="30"/>
                  </a:lnTo>
                  <a:lnTo>
                    <a:pt x="10" y="32"/>
                  </a:lnTo>
                  <a:lnTo>
                    <a:pt x="8" y="34"/>
                  </a:lnTo>
                  <a:lnTo>
                    <a:pt x="6" y="36"/>
                  </a:lnTo>
                  <a:lnTo>
                    <a:pt x="4" y="36"/>
                  </a:lnTo>
                  <a:lnTo>
                    <a:pt x="4" y="38"/>
                  </a:lnTo>
                  <a:lnTo>
                    <a:pt x="6" y="40"/>
                  </a:lnTo>
                  <a:lnTo>
                    <a:pt x="8" y="40"/>
                  </a:lnTo>
                  <a:lnTo>
                    <a:pt x="8" y="42"/>
                  </a:lnTo>
                  <a:lnTo>
                    <a:pt x="10" y="42"/>
                  </a:lnTo>
                  <a:lnTo>
                    <a:pt x="10" y="44"/>
                  </a:lnTo>
                  <a:lnTo>
                    <a:pt x="18" y="44"/>
                  </a:lnTo>
                  <a:lnTo>
                    <a:pt x="14" y="46"/>
                  </a:lnTo>
                  <a:lnTo>
                    <a:pt x="14" y="48"/>
                  </a:lnTo>
                  <a:lnTo>
                    <a:pt x="12" y="52"/>
                  </a:lnTo>
                  <a:lnTo>
                    <a:pt x="12" y="54"/>
                  </a:lnTo>
                  <a:lnTo>
                    <a:pt x="8" y="58"/>
                  </a:lnTo>
                  <a:lnTo>
                    <a:pt x="16" y="56"/>
                  </a:lnTo>
                  <a:lnTo>
                    <a:pt x="20" y="52"/>
                  </a:lnTo>
                  <a:lnTo>
                    <a:pt x="20" y="56"/>
                  </a:lnTo>
                  <a:lnTo>
                    <a:pt x="22" y="56"/>
                  </a:lnTo>
                  <a:lnTo>
                    <a:pt x="14" y="58"/>
                  </a:lnTo>
                  <a:lnTo>
                    <a:pt x="10" y="58"/>
                  </a:lnTo>
                  <a:lnTo>
                    <a:pt x="8" y="62"/>
                  </a:lnTo>
                  <a:lnTo>
                    <a:pt x="8" y="64"/>
                  </a:lnTo>
                  <a:lnTo>
                    <a:pt x="6" y="64"/>
                  </a:lnTo>
                  <a:lnTo>
                    <a:pt x="2" y="64"/>
                  </a:lnTo>
                  <a:lnTo>
                    <a:pt x="2" y="66"/>
                  </a:lnTo>
                  <a:lnTo>
                    <a:pt x="0" y="68"/>
                  </a:lnTo>
                  <a:lnTo>
                    <a:pt x="6" y="66"/>
                  </a:lnTo>
                  <a:lnTo>
                    <a:pt x="6" y="68"/>
                  </a:lnTo>
                  <a:lnTo>
                    <a:pt x="4" y="70"/>
                  </a:lnTo>
                  <a:lnTo>
                    <a:pt x="2" y="72"/>
                  </a:lnTo>
                  <a:lnTo>
                    <a:pt x="4" y="72"/>
                  </a:lnTo>
                  <a:lnTo>
                    <a:pt x="4" y="74"/>
                  </a:lnTo>
                  <a:lnTo>
                    <a:pt x="10" y="72"/>
                  </a:lnTo>
                  <a:lnTo>
                    <a:pt x="10" y="74"/>
                  </a:lnTo>
                  <a:lnTo>
                    <a:pt x="8" y="74"/>
                  </a:lnTo>
                  <a:lnTo>
                    <a:pt x="4" y="78"/>
                  </a:lnTo>
                  <a:lnTo>
                    <a:pt x="12" y="76"/>
                  </a:lnTo>
                  <a:lnTo>
                    <a:pt x="10" y="78"/>
                  </a:lnTo>
                  <a:lnTo>
                    <a:pt x="8" y="78"/>
                  </a:lnTo>
                  <a:lnTo>
                    <a:pt x="8" y="80"/>
                  </a:lnTo>
                  <a:lnTo>
                    <a:pt x="10" y="78"/>
                  </a:lnTo>
                  <a:lnTo>
                    <a:pt x="12" y="78"/>
                  </a:lnTo>
                  <a:lnTo>
                    <a:pt x="14" y="80"/>
                  </a:lnTo>
                  <a:lnTo>
                    <a:pt x="16" y="78"/>
                  </a:lnTo>
                  <a:lnTo>
                    <a:pt x="18" y="78"/>
                  </a:lnTo>
                  <a:lnTo>
                    <a:pt x="24" y="76"/>
                  </a:lnTo>
                  <a:lnTo>
                    <a:pt x="26" y="74"/>
                  </a:lnTo>
                  <a:lnTo>
                    <a:pt x="26" y="72"/>
                  </a:lnTo>
                  <a:lnTo>
                    <a:pt x="28" y="72"/>
                  </a:lnTo>
                  <a:lnTo>
                    <a:pt x="28" y="74"/>
                  </a:lnTo>
                  <a:lnTo>
                    <a:pt x="30" y="72"/>
                  </a:lnTo>
                  <a:lnTo>
                    <a:pt x="32" y="70"/>
                  </a:lnTo>
                  <a:lnTo>
                    <a:pt x="34" y="70"/>
                  </a:lnTo>
                  <a:lnTo>
                    <a:pt x="36" y="68"/>
                  </a:lnTo>
                  <a:lnTo>
                    <a:pt x="42" y="66"/>
                  </a:lnTo>
                  <a:lnTo>
                    <a:pt x="44" y="66"/>
                  </a:lnTo>
                  <a:lnTo>
                    <a:pt x="46" y="66"/>
                  </a:lnTo>
                  <a:lnTo>
                    <a:pt x="48" y="66"/>
                  </a:lnTo>
                  <a:lnTo>
                    <a:pt x="50" y="66"/>
                  </a:lnTo>
                  <a:lnTo>
                    <a:pt x="52" y="64"/>
                  </a:lnTo>
                  <a:lnTo>
                    <a:pt x="50" y="62"/>
                  </a:lnTo>
                  <a:lnTo>
                    <a:pt x="52" y="58"/>
                  </a:lnTo>
                  <a:lnTo>
                    <a:pt x="52" y="54"/>
                  </a:lnTo>
                  <a:lnTo>
                    <a:pt x="54" y="50"/>
                  </a:lnTo>
                  <a:lnTo>
                    <a:pt x="52" y="42"/>
                  </a:lnTo>
                  <a:lnTo>
                    <a:pt x="54" y="40"/>
                  </a:lnTo>
                  <a:lnTo>
                    <a:pt x="54" y="38"/>
                  </a:lnTo>
                  <a:lnTo>
                    <a:pt x="52" y="30"/>
                  </a:lnTo>
                  <a:lnTo>
                    <a:pt x="52" y="28"/>
                  </a:lnTo>
                  <a:lnTo>
                    <a:pt x="54" y="2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0" name="Freeform 14"/>
            <p:cNvSpPr>
              <a:spLocks/>
            </p:cNvSpPr>
            <p:nvPr/>
          </p:nvSpPr>
          <p:spPr bwMode="auto">
            <a:xfrm>
              <a:off x="3099" y="1740"/>
              <a:ext cx="7" cy="7"/>
            </a:xfrm>
            <a:custGeom>
              <a:avLst/>
              <a:gdLst>
                <a:gd name="T0" fmla="*/ 6 w 6"/>
                <a:gd name="T1" fmla="*/ 6 h 6"/>
                <a:gd name="T2" fmla="*/ 4 w 6"/>
                <a:gd name="T3" fmla="*/ 4 h 6"/>
                <a:gd name="T4" fmla="*/ 2 w 6"/>
                <a:gd name="T5" fmla="*/ 2 h 6"/>
                <a:gd name="T6" fmla="*/ 0 w 6"/>
                <a:gd name="T7" fmla="*/ 0 h 6"/>
                <a:gd name="T8" fmla="*/ 0 w 6"/>
                <a:gd name="T9" fmla="*/ 4 h 6"/>
                <a:gd name="T10" fmla="*/ 2 w 6"/>
                <a:gd name="T11" fmla="*/ 6 h 6"/>
                <a:gd name="T12" fmla="*/ 6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4" y="4"/>
                  </a:lnTo>
                  <a:lnTo>
                    <a:pt x="2" y="2"/>
                  </a:lnTo>
                  <a:lnTo>
                    <a:pt x="0" y="0"/>
                  </a:lnTo>
                  <a:lnTo>
                    <a:pt x="0" y="4"/>
                  </a:lnTo>
                  <a:lnTo>
                    <a:pt x="2" y="6"/>
                  </a:lnTo>
                  <a:lnTo>
                    <a:pt x="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1" name="Freeform 15"/>
            <p:cNvSpPr>
              <a:spLocks/>
            </p:cNvSpPr>
            <p:nvPr/>
          </p:nvSpPr>
          <p:spPr bwMode="auto">
            <a:xfrm>
              <a:off x="3044" y="1719"/>
              <a:ext cx="26" cy="30"/>
            </a:xfrm>
            <a:custGeom>
              <a:avLst/>
              <a:gdLst>
                <a:gd name="T0" fmla="*/ 8 w 22"/>
                <a:gd name="T1" fmla="*/ 4 h 26"/>
                <a:gd name="T2" fmla="*/ 12 w 22"/>
                <a:gd name="T3" fmla="*/ 4 h 26"/>
                <a:gd name="T4" fmla="*/ 10 w 22"/>
                <a:gd name="T5" fmla="*/ 6 h 26"/>
                <a:gd name="T6" fmla="*/ 10 w 22"/>
                <a:gd name="T7" fmla="*/ 8 h 26"/>
                <a:gd name="T8" fmla="*/ 10 w 22"/>
                <a:gd name="T9" fmla="*/ 8 h 26"/>
                <a:gd name="T10" fmla="*/ 10 w 22"/>
                <a:gd name="T11" fmla="*/ 8 h 26"/>
                <a:gd name="T12" fmla="*/ 12 w 22"/>
                <a:gd name="T13" fmla="*/ 10 h 26"/>
                <a:gd name="T14" fmla="*/ 12 w 22"/>
                <a:gd name="T15" fmla="*/ 6 h 26"/>
                <a:gd name="T16" fmla="*/ 14 w 22"/>
                <a:gd name="T17" fmla="*/ 4 h 26"/>
                <a:gd name="T18" fmla="*/ 14 w 22"/>
                <a:gd name="T19" fmla="*/ 8 h 26"/>
                <a:gd name="T20" fmla="*/ 14 w 22"/>
                <a:gd name="T21" fmla="*/ 10 h 26"/>
                <a:gd name="T22" fmla="*/ 14 w 22"/>
                <a:gd name="T23" fmla="*/ 10 h 26"/>
                <a:gd name="T24" fmla="*/ 14 w 22"/>
                <a:gd name="T25" fmla="*/ 4 h 26"/>
                <a:gd name="T26" fmla="*/ 12 w 22"/>
                <a:gd name="T27" fmla="*/ 2 h 26"/>
                <a:gd name="T28" fmla="*/ 16 w 22"/>
                <a:gd name="T29" fmla="*/ 0 h 26"/>
                <a:gd name="T30" fmla="*/ 20 w 22"/>
                <a:gd name="T31" fmla="*/ 2 h 26"/>
                <a:gd name="T32" fmla="*/ 22 w 22"/>
                <a:gd name="T33" fmla="*/ 4 h 26"/>
                <a:gd name="T34" fmla="*/ 22 w 22"/>
                <a:gd name="T35" fmla="*/ 10 h 26"/>
                <a:gd name="T36" fmla="*/ 20 w 22"/>
                <a:gd name="T37" fmla="*/ 12 h 26"/>
                <a:gd name="T38" fmla="*/ 18 w 22"/>
                <a:gd name="T39" fmla="*/ 14 h 26"/>
                <a:gd name="T40" fmla="*/ 18 w 22"/>
                <a:gd name="T41" fmla="*/ 16 h 26"/>
                <a:gd name="T42" fmla="*/ 20 w 22"/>
                <a:gd name="T43" fmla="*/ 20 h 26"/>
                <a:gd name="T44" fmla="*/ 16 w 22"/>
                <a:gd name="T45" fmla="*/ 22 h 26"/>
                <a:gd name="T46" fmla="*/ 16 w 22"/>
                <a:gd name="T47" fmla="*/ 24 h 26"/>
                <a:gd name="T48" fmla="*/ 16 w 22"/>
                <a:gd name="T49" fmla="*/ 26 h 26"/>
                <a:gd name="T50" fmla="*/ 14 w 22"/>
                <a:gd name="T51" fmla="*/ 24 h 26"/>
                <a:gd name="T52" fmla="*/ 10 w 22"/>
                <a:gd name="T53" fmla="*/ 24 h 26"/>
                <a:gd name="T54" fmla="*/ 10 w 22"/>
                <a:gd name="T55" fmla="*/ 22 h 26"/>
                <a:gd name="T56" fmla="*/ 10 w 22"/>
                <a:gd name="T57" fmla="*/ 22 h 26"/>
                <a:gd name="T58" fmla="*/ 6 w 22"/>
                <a:gd name="T59" fmla="*/ 20 h 26"/>
                <a:gd name="T60" fmla="*/ 4 w 22"/>
                <a:gd name="T61" fmla="*/ 18 h 26"/>
                <a:gd name="T62" fmla="*/ 2 w 22"/>
                <a:gd name="T63" fmla="*/ 18 h 26"/>
                <a:gd name="T64" fmla="*/ 4 w 22"/>
                <a:gd name="T65" fmla="*/ 12 h 26"/>
                <a:gd name="T66" fmla="*/ 2 w 22"/>
                <a:gd name="T67" fmla="*/ 10 h 26"/>
                <a:gd name="T68" fmla="*/ 2 w 22"/>
                <a:gd name="T69" fmla="*/ 10 h 26"/>
                <a:gd name="T70" fmla="*/ 0 w 22"/>
                <a:gd name="T71" fmla="*/ 8 h 26"/>
                <a:gd name="T72" fmla="*/ 4 w 22"/>
                <a:gd name="T73" fmla="*/ 8 h 26"/>
                <a:gd name="T74" fmla="*/ 6 w 22"/>
                <a:gd name="T75" fmla="*/ 6 h 26"/>
                <a:gd name="T76" fmla="*/ 8 w 22"/>
                <a:gd name="T77" fmla="*/ 4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26"/>
                <a:gd name="T119" fmla="*/ 22 w 22"/>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26">
                  <a:moveTo>
                    <a:pt x="6" y="4"/>
                  </a:moveTo>
                  <a:lnTo>
                    <a:pt x="8" y="4"/>
                  </a:lnTo>
                  <a:lnTo>
                    <a:pt x="12" y="4"/>
                  </a:lnTo>
                  <a:lnTo>
                    <a:pt x="10" y="4"/>
                  </a:lnTo>
                  <a:lnTo>
                    <a:pt x="10" y="6"/>
                  </a:lnTo>
                  <a:lnTo>
                    <a:pt x="10" y="8"/>
                  </a:lnTo>
                  <a:lnTo>
                    <a:pt x="10" y="10"/>
                  </a:lnTo>
                  <a:lnTo>
                    <a:pt x="12" y="10"/>
                  </a:lnTo>
                  <a:lnTo>
                    <a:pt x="12" y="6"/>
                  </a:lnTo>
                  <a:lnTo>
                    <a:pt x="12" y="4"/>
                  </a:lnTo>
                  <a:lnTo>
                    <a:pt x="14" y="4"/>
                  </a:lnTo>
                  <a:lnTo>
                    <a:pt x="14" y="8"/>
                  </a:lnTo>
                  <a:lnTo>
                    <a:pt x="14" y="10"/>
                  </a:lnTo>
                  <a:lnTo>
                    <a:pt x="14" y="4"/>
                  </a:lnTo>
                  <a:lnTo>
                    <a:pt x="12" y="4"/>
                  </a:lnTo>
                  <a:lnTo>
                    <a:pt x="12" y="2"/>
                  </a:lnTo>
                  <a:lnTo>
                    <a:pt x="14" y="0"/>
                  </a:lnTo>
                  <a:lnTo>
                    <a:pt x="16" y="0"/>
                  </a:lnTo>
                  <a:lnTo>
                    <a:pt x="18" y="0"/>
                  </a:lnTo>
                  <a:lnTo>
                    <a:pt x="20" y="2"/>
                  </a:lnTo>
                  <a:lnTo>
                    <a:pt x="20" y="4"/>
                  </a:lnTo>
                  <a:lnTo>
                    <a:pt x="22" y="4"/>
                  </a:lnTo>
                  <a:lnTo>
                    <a:pt x="22" y="6"/>
                  </a:lnTo>
                  <a:lnTo>
                    <a:pt x="22" y="10"/>
                  </a:lnTo>
                  <a:lnTo>
                    <a:pt x="20" y="10"/>
                  </a:lnTo>
                  <a:lnTo>
                    <a:pt x="20" y="12"/>
                  </a:lnTo>
                  <a:lnTo>
                    <a:pt x="18" y="12"/>
                  </a:lnTo>
                  <a:lnTo>
                    <a:pt x="18" y="14"/>
                  </a:lnTo>
                  <a:lnTo>
                    <a:pt x="16" y="16"/>
                  </a:lnTo>
                  <a:lnTo>
                    <a:pt x="18" y="16"/>
                  </a:lnTo>
                  <a:lnTo>
                    <a:pt x="20" y="18"/>
                  </a:lnTo>
                  <a:lnTo>
                    <a:pt x="20" y="20"/>
                  </a:lnTo>
                  <a:lnTo>
                    <a:pt x="16" y="20"/>
                  </a:lnTo>
                  <a:lnTo>
                    <a:pt x="16" y="22"/>
                  </a:lnTo>
                  <a:lnTo>
                    <a:pt x="16" y="24"/>
                  </a:lnTo>
                  <a:lnTo>
                    <a:pt x="16" y="26"/>
                  </a:lnTo>
                  <a:lnTo>
                    <a:pt x="14" y="26"/>
                  </a:lnTo>
                  <a:lnTo>
                    <a:pt x="14" y="24"/>
                  </a:lnTo>
                  <a:lnTo>
                    <a:pt x="10" y="24"/>
                  </a:lnTo>
                  <a:lnTo>
                    <a:pt x="10" y="22"/>
                  </a:lnTo>
                  <a:lnTo>
                    <a:pt x="8" y="20"/>
                  </a:lnTo>
                  <a:lnTo>
                    <a:pt x="6" y="20"/>
                  </a:lnTo>
                  <a:lnTo>
                    <a:pt x="4" y="20"/>
                  </a:lnTo>
                  <a:lnTo>
                    <a:pt x="4" y="18"/>
                  </a:lnTo>
                  <a:lnTo>
                    <a:pt x="2" y="18"/>
                  </a:lnTo>
                  <a:lnTo>
                    <a:pt x="4" y="16"/>
                  </a:lnTo>
                  <a:lnTo>
                    <a:pt x="4" y="12"/>
                  </a:lnTo>
                  <a:lnTo>
                    <a:pt x="2" y="12"/>
                  </a:lnTo>
                  <a:lnTo>
                    <a:pt x="2" y="10"/>
                  </a:lnTo>
                  <a:lnTo>
                    <a:pt x="0" y="10"/>
                  </a:lnTo>
                  <a:lnTo>
                    <a:pt x="2" y="10"/>
                  </a:lnTo>
                  <a:lnTo>
                    <a:pt x="0" y="10"/>
                  </a:lnTo>
                  <a:lnTo>
                    <a:pt x="0" y="8"/>
                  </a:lnTo>
                  <a:lnTo>
                    <a:pt x="2" y="8"/>
                  </a:lnTo>
                  <a:lnTo>
                    <a:pt x="4" y="8"/>
                  </a:lnTo>
                  <a:lnTo>
                    <a:pt x="6" y="8"/>
                  </a:lnTo>
                  <a:lnTo>
                    <a:pt x="6" y="6"/>
                  </a:lnTo>
                  <a:lnTo>
                    <a:pt x="8" y="6"/>
                  </a:lnTo>
                  <a:lnTo>
                    <a:pt x="8" y="4"/>
                  </a:lnTo>
                  <a:lnTo>
                    <a:pt x="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2" name="Freeform 16"/>
            <p:cNvSpPr>
              <a:spLocks/>
            </p:cNvSpPr>
            <p:nvPr/>
          </p:nvSpPr>
          <p:spPr bwMode="auto">
            <a:xfrm>
              <a:off x="3056" y="1749"/>
              <a:ext cx="7" cy="10"/>
            </a:xfrm>
            <a:custGeom>
              <a:avLst/>
              <a:gdLst>
                <a:gd name="T0" fmla="*/ 2 w 6"/>
                <a:gd name="T1" fmla="*/ 0 h 8"/>
                <a:gd name="T2" fmla="*/ 2 w 6"/>
                <a:gd name="T3" fmla="*/ 0 h 8"/>
                <a:gd name="T4" fmla="*/ 4 w 6"/>
                <a:gd name="T5" fmla="*/ 2 h 8"/>
                <a:gd name="T6" fmla="*/ 6 w 6"/>
                <a:gd name="T7" fmla="*/ 2 h 8"/>
                <a:gd name="T8" fmla="*/ 6 w 6"/>
                <a:gd name="T9" fmla="*/ 4 h 8"/>
                <a:gd name="T10" fmla="*/ 4 w 6"/>
                <a:gd name="T11" fmla="*/ 4 h 8"/>
                <a:gd name="T12" fmla="*/ 4 w 6"/>
                <a:gd name="T13" fmla="*/ 6 h 8"/>
                <a:gd name="T14" fmla="*/ 4 w 6"/>
                <a:gd name="T15" fmla="*/ 8 h 8"/>
                <a:gd name="T16" fmla="*/ 2 w 6"/>
                <a:gd name="T17" fmla="*/ 8 h 8"/>
                <a:gd name="T18" fmla="*/ 2 w 6"/>
                <a:gd name="T19" fmla="*/ 4 h 8"/>
                <a:gd name="T20" fmla="*/ 2 w 6"/>
                <a:gd name="T21" fmla="*/ 4 h 8"/>
                <a:gd name="T22" fmla="*/ 2 w 6"/>
                <a:gd name="T23" fmla="*/ 2 h 8"/>
                <a:gd name="T24" fmla="*/ 0 w 6"/>
                <a:gd name="T25" fmla="*/ 0 h 8"/>
                <a:gd name="T26" fmla="*/ 0 w 6"/>
                <a:gd name="T27" fmla="*/ 0 h 8"/>
                <a:gd name="T28" fmla="*/ 2 w 6"/>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8"/>
                <a:gd name="T47" fmla="*/ 6 w 6"/>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8">
                  <a:moveTo>
                    <a:pt x="2" y="0"/>
                  </a:moveTo>
                  <a:lnTo>
                    <a:pt x="2" y="0"/>
                  </a:lnTo>
                  <a:lnTo>
                    <a:pt x="4" y="2"/>
                  </a:lnTo>
                  <a:lnTo>
                    <a:pt x="6" y="2"/>
                  </a:lnTo>
                  <a:lnTo>
                    <a:pt x="6" y="4"/>
                  </a:lnTo>
                  <a:lnTo>
                    <a:pt x="4" y="4"/>
                  </a:lnTo>
                  <a:lnTo>
                    <a:pt x="4" y="6"/>
                  </a:lnTo>
                  <a:lnTo>
                    <a:pt x="4" y="8"/>
                  </a:lnTo>
                  <a:lnTo>
                    <a:pt x="2" y="8"/>
                  </a:lnTo>
                  <a:lnTo>
                    <a:pt x="2" y="4"/>
                  </a:lnTo>
                  <a:lnTo>
                    <a:pt x="2"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3" name="Freeform 17"/>
            <p:cNvSpPr>
              <a:spLocks/>
            </p:cNvSpPr>
            <p:nvPr/>
          </p:nvSpPr>
          <p:spPr bwMode="auto">
            <a:xfrm>
              <a:off x="3046" y="1749"/>
              <a:ext cx="12" cy="10"/>
            </a:xfrm>
            <a:custGeom>
              <a:avLst/>
              <a:gdLst>
                <a:gd name="T0" fmla="*/ 2 w 10"/>
                <a:gd name="T1" fmla="*/ 0 h 8"/>
                <a:gd name="T2" fmla="*/ 4 w 10"/>
                <a:gd name="T3" fmla="*/ 2 h 8"/>
                <a:gd name="T4" fmla="*/ 4 w 10"/>
                <a:gd name="T5" fmla="*/ 2 h 8"/>
                <a:gd name="T6" fmla="*/ 6 w 10"/>
                <a:gd name="T7" fmla="*/ 2 h 8"/>
                <a:gd name="T8" fmla="*/ 6 w 10"/>
                <a:gd name="T9" fmla="*/ 2 h 8"/>
                <a:gd name="T10" fmla="*/ 6 w 10"/>
                <a:gd name="T11" fmla="*/ 2 h 8"/>
                <a:gd name="T12" fmla="*/ 6 w 10"/>
                <a:gd name="T13" fmla="*/ 2 h 8"/>
                <a:gd name="T14" fmla="*/ 6 w 10"/>
                <a:gd name="T15" fmla="*/ 2 h 8"/>
                <a:gd name="T16" fmla="*/ 8 w 10"/>
                <a:gd name="T17" fmla="*/ 2 h 8"/>
                <a:gd name="T18" fmla="*/ 8 w 10"/>
                <a:gd name="T19" fmla="*/ 4 h 8"/>
                <a:gd name="T20" fmla="*/ 10 w 10"/>
                <a:gd name="T21" fmla="*/ 6 h 8"/>
                <a:gd name="T22" fmla="*/ 8 w 10"/>
                <a:gd name="T23" fmla="*/ 6 h 8"/>
                <a:gd name="T24" fmla="*/ 6 w 10"/>
                <a:gd name="T25" fmla="*/ 6 h 8"/>
                <a:gd name="T26" fmla="*/ 6 w 10"/>
                <a:gd name="T27" fmla="*/ 6 h 8"/>
                <a:gd name="T28" fmla="*/ 4 w 10"/>
                <a:gd name="T29" fmla="*/ 8 h 8"/>
                <a:gd name="T30" fmla="*/ 2 w 10"/>
                <a:gd name="T31" fmla="*/ 6 h 8"/>
                <a:gd name="T32" fmla="*/ 0 w 10"/>
                <a:gd name="T33" fmla="*/ 4 h 8"/>
                <a:gd name="T34" fmla="*/ 0 w 10"/>
                <a:gd name="T35" fmla="*/ 4 h 8"/>
                <a:gd name="T36" fmla="*/ 0 w 10"/>
                <a:gd name="T37" fmla="*/ 4 h 8"/>
                <a:gd name="T38" fmla="*/ 0 w 10"/>
                <a:gd name="T39" fmla="*/ 2 h 8"/>
                <a:gd name="T40" fmla="*/ 0 w 10"/>
                <a:gd name="T41" fmla="*/ 2 h 8"/>
                <a:gd name="T42" fmla="*/ 0 w 10"/>
                <a:gd name="T43" fmla="*/ 0 h 8"/>
                <a:gd name="T44" fmla="*/ 0 w 10"/>
                <a:gd name="T45" fmla="*/ 0 h 8"/>
                <a:gd name="T46" fmla="*/ 2 w 10"/>
                <a:gd name="T47" fmla="*/ 0 h 8"/>
                <a:gd name="T48" fmla="*/ 2 w 10"/>
                <a:gd name="T49" fmla="*/ 0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8"/>
                <a:gd name="T77" fmla="*/ 10 w 10"/>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8">
                  <a:moveTo>
                    <a:pt x="2" y="0"/>
                  </a:moveTo>
                  <a:lnTo>
                    <a:pt x="4" y="2"/>
                  </a:lnTo>
                  <a:lnTo>
                    <a:pt x="6" y="2"/>
                  </a:lnTo>
                  <a:lnTo>
                    <a:pt x="8" y="2"/>
                  </a:lnTo>
                  <a:lnTo>
                    <a:pt x="8" y="4"/>
                  </a:lnTo>
                  <a:lnTo>
                    <a:pt x="10" y="6"/>
                  </a:lnTo>
                  <a:lnTo>
                    <a:pt x="8" y="6"/>
                  </a:lnTo>
                  <a:lnTo>
                    <a:pt x="6" y="6"/>
                  </a:lnTo>
                  <a:lnTo>
                    <a:pt x="4" y="8"/>
                  </a:lnTo>
                  <a:lnTo>
                    <a:pt x="2" y="6"/>
                  </a:lnTo>
                  <a:lnTo>
                    <a:pt x="0" y="4"/>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4" name="Freeform 18"/>
            <p:cNvSpPr>
              <a:spLocks/>
            </p:cNvSpPr>
            <p:nvPr/>
          </p:nvSpPr>
          <p:spPr bwMode="auto">
            <a:xfrm>
              <a:off x="3027" y="1733"/>
              <a:ext cx="17" cy="14"/>
            </a:xfrm>
            <a:custGeom>
              <a:avLst/>
              <a:gdLst>
                <a:gd name="T0" fmla="*/ 2 w 14"/>
                <a:gd name="T1" fmla="*/ 2 h 12"/>
                <a:gd name="T2" fmla="*/ 4 w 14"/>
                <a:gd name="T3" fmla="*/ 0 h 12"/>
                <a:gd name="T4" fmla="*/ 6 w 14"/>
                <a:gd name="T5" fmla="*/ 0 h 12"/>
                <a:gd name="T6" fmla="*/ 8 w 14"/>
                <a:gd name="T7" fmla="*/ 2 h 12"/>
                <a:gd name="T8" fmla="*/ 10 w 14"/>
                <a:gd name="T9" fmla="*/ 2 h 12"/>
                <a:gd name="T10" fmla="*/ 10 w 14"/>
                <a:gd name="T11" fmla="*/ 0 h 12"/>
                <a:gd name="T12" fmla="*/ 10 w 14"/>
                <a:gd name="T13" fmla="*/ 0 h 12"/>
                <a:gd name="T14" fmla="*/ 12 w 14"/>
                <a:gd name="T15" fmla="*/ 2 h 12"/>
                <a:gd name="T16" fmla="*/ 12 w 14"/>
                <a:gd name="T17" fmla="*/ 4 h 12"/>
                <a:gd name="T18" fmla="*/ 12 w 14"/>
                <a:gd name="T19" fmla="*/ 6 h 12"/>
                <a:gd name="T20" fmla="*/ 14 w 14"/>
                <a:gd name="T21" fmla="*/ 6 h 12"/>
                <a:gd name="T22" fmla="*/ 14 w 14"/>
                <a:gd name="T23" fmla="*/ 6 h 12"/>
                <a:gd name="T24" fmla="*/ 12 w 14"/>
                <a:gd name="T25" fmla="*/ 6 h 12"/>
                <a:gd name="T26" fmla="*/ 12 w 14"/>
                <a:gd name="T27" fmla="*/ 12 h 12"/>
                <a:gd name="T28" fmla="*/ 10 w 14"/>
                <a:gd name="T29" fmla="*/ 12 h 12"/>
                <a:gd name="T30" fmla="*/ 8 w 14"/>
                <a:gd name="T31" fmla="*/ 12 h 12"/>
                <a:gd name="T32" fmla="*/ 6 w 14"/>
                <a:gd name="T33" fmla="*/ 10 h 12"/>
                <a:gd name="T34" fmla="*/ 4 w 14"/>
                <a:gd name="T35" fmla="*/ 12 h 12"/>
                <a:gd name="T36" fmla="*/ 4 w 14"/>
                <a:gd name="T37" fmla="*/ 10 h 12"/>
                <a:gd name="T38" fmla="*/ 4 w 14"/>
                <a:gd name="T39" fmla="*/ 10 h 12"/>
                <a:gd name="T40" fmla="*/ 2 w 14"/>
                <a:gd name="T41" fmla="*/ 8 h 12"/>
                <a:gd name="T42" fmla="*/ 0 w 14"/>
                <a:gd name="T43" fmla="*/ 6 h 12"/>
                <a:gd name="T44" fmla="*/ 0 w 14"/>
                <a:gd name="T45" fmla="*/ 6 h 12"/>
                <a:gd name="T46" fmla="*/ 0 w 14"/>
                <a:gd name="T47" fmla="*/ 4 h 12"/>
                <a:gd name="T48" fmla="*/ 0 w 14"/>
                <a:gd name="T49" fmla="*/ 4 h 12"/>
                <a:gd name="T50" fmla="*/ 0 w 14"/>
                <a:gd name="T51" fmla="*/ 4 h 12"/>
                <a:gd name="T52" fmla="*/ 0 w 14"/>
                <a:gd name="T53" fmla="*/ 4 h 12"/>
                <a:gd name="T54" fmla="*/ 0 w 14"/>
                <a:gd name="T55" fmla="*/ 2 h 12"/>
                <a:gd name="T56" fmla="*/ 0 w 14"/>
                <a:gd name="T57" fmla="*/ 2 h 12"/>
                <a:gd name="T58" fmla="*/ 2 w 14"/>
                <a:gd name="T59" fmla="*/ 2 h 12"/>
                <a:gd name="T60" fmla="*/ 2 w 14"/>
                <a:gd name="T61" fmla="*/ 2 h 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
                <a:gd name="T94" fmla="*/ 0 h 12"/>
                <a:gd name="T95" fmla="*/ 14 w 14"/>
                <a:gd name="T96" fmla="*/ 12 h 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 h="12">
                  <a:moveTo>
                    <a:pt x="2" y="2"/>
                  </a:moveTo>
                  <a:lnTo>
                    <a:pt x="4" y="0"/>
                  </a:lnTo>
                  <a:lnTo>
                    <a:pt x="6" y="0"/>
                  </a:lnTo>
                  <a:lnTo>
                    <a:pt x="8" y="2"/>
                  </a:lnTo>
                  <a:lnTo>
                    <a:pt x="10" y="2"/>
                  </a:lnTo>
                  <a:lnTo>
                    <a:pt x="10" y="0"/>
                  </a:lnTo>
                  <a:lnTo>
                    <a:pt x="12" y="2"/>
                  </a:lnTo>
                  <a:lnTo>
                    <a:pt x="12" y="4"/>
                  </a:lnTo>
                  <a:lnTo>
                    <a:pt x="12" y="6"/>
                  </a:lnTo>
                  <a:lnTo>
                    <a:pt x="14" y="6"/>
                  </a:lnTo>
                  <a:lnTo>
                    <a:pt x="12" y="6"/>
                  </a:lnTo>
                  <a:lnTo>
                    <a:pt x="12" y="12"/>
                  </a:lnTo>
                  <a:lnTo>
                    <a:pt x="10" y="12"/>
                  </a:lnTo>
                  <a:lnTo>
                    <a:pt x="8" y="12"/>
                  </a:lnTo>
                  <a:lnTo>
                    <a:pt x="6" y="10"/>
                  </a:lnTo>
                  <a:lnTo>
                    <a:pt x="4" y="12"/>
                  </a:lnTo>
                  <a:lnTo>
                    <a:pt x="4" y="10"/>
                  </a:lnTo>
                  <a:lnTo>
                    <a:pt x="2" y="8"/>
                  </a:lnTo>
                  <a:lnTo>
                    <a:pt x="0" y="6"/>
                  </a:lnTo>
                  <a:lnTo>
                    <a:pt x="0" y="4"/>
                  </a:lnTo>
                  <a:lnTo>
                    <a:pt x="0"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5" name="Freeform 19"/>
            <p:cNvSpPr>
              <a:spLocks/>
            </p:cNvSpPr>
            <p:nvPr/>
          </p:nvSpPr>
          <p:spPr bwMode="auto">
            <a:xfrm>
              <a:off x="3039" y="1745"/>
              <a:ext cx="5" cy="11"/>
            </a:xfrm>
            <a:custGeom>
              <a:avLst/>
              <a:gdLst>
                <a:gd name="T0" fmla="*/ 4 w 4"/>
                <a:gd name="T1" fmla="*/ 2 h 10"/>
                <a:gd name="T2" fmla="*/ 4 w 4"/>
                <a:gd name="T3" fmla="*/ 0 h 10"/>
                <a:gd name="T4" fmla="*/ 4 w 4"/>
                <a:gd name="T5" fmla="*/ 0 h 10"/>
                <a:gd name="T6" fmla="*/ 4 w 4"/>
                <a:gd name="T7" fmla="*/ 0 h 10"/>
                <a:gd name="T8" fmla="*/ 4 w 4"/>
                <a:gd name="T9" fmla="*/ 2 h 10"/>
                <a:gd name="T10" fmla="*/ 4 w 4"/>
                <a:gd name="T11" fmla="*/ 4 h 10"/>
                <a:gd name="T12" fmla="*/ 4 w 4"/>
                <a:gd name="T13" fmla="*/ 6 h 10"/>
                <a:gd name="T14" fmla="*/ 2 w 4"/>
                <a:gd name="T15" fmla="*/ 8 h 10"/>
                <a:gd name="T16" fmla="*/ 2 w 4"/>
                <a:gd name="T17" fmla="*/ 10 h 10"/>
                <a:gd name="T18" fmla="*/ 2 w 4"/>
                <a:gd name="T19" fmla="*/ 8 h 10"/>
                <a:gd name="T20" fmla="*/ 0 w 4"/>
                <a:gd name="T21" fmla="*/ 6 h 10"/>
                <a:gd name="T22" fmla="*/ 2 w 4"/>
                <a:gd name="T23" fmla="*/ 2 h 10"/>
                <a:gd name="T24" fmla="*/ 4 w 4"/>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10"/>
                <a:gd name="T41" fmla="*/ 4 w 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10">
                  <a:moveTo>
                    <a:pt x="4" y="2"/>
                  </a:moveTo>
                  <a:lnTo>
                    <a:pt x="4" y="0"/>
                  </a:lnTo>
                  <a:lnTo>
                    <a:pt x="4" y="2"/>
                  </a:lnTo>
                  <a:lnTo>
                    <a:pt x="4" y="4"/>
                  </a:lnTo>
                  <a:lnTo>
                    <a:pt x="4" y="6"/>
                  </a:lnTo>
                  <a:lnTo>
                    <a:pt x="2" y="8"/>
                  </a:lnTo>
                  <a:lnTo>
                    <a:pt x="2" y="10"/>
                  </a:lnTo>
                  <a:lnTo>
                    <a:pt x="2" y="8"/>
                  </a:lnTo>
                  <a:lnTo>
                    <a:pt x="0" y="6"/>
                  </a:lnTo>
                  <a:lnTo>
                    <a:pt x="2"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6" name="Freeform 20"/>
            <p:cNvSpPr>
              <a:spLocks/>
            </p:cNvSpPr>
            <p:nvPr/>
          </p:nvSpPr>
          <p:spPr bwMode="auto">
            <a:xfrm>
              <a:off x="3001" y="1677"/>
              <a:ext cx="41" cy="75"/>
            </a:xfrm>
            <a:custGeom>
              <a:avLst/>
              <a:gdLst>
                <a:gd name="T0" fmla="*/ 6 w 34"/>
                <a:gd name="T1" fmla="*/ 62 h 64"/>
                <a:gd name="T2" fmla="*/ 6 w 34"/>
                <a:gd name="T3" fmla="*/ 52 h 64"/>
                <a:gd name="T4" fmla="*/ 2 w 34"/>
                <a:gd name="T5" fmla="*/ 48 h 64"/>
                <a:gd name="T6" fmla="*/ 0 w 34"/>
                <a:gd name="T7" fmla="*/ 48 h 64"/>
                <a:gd name="T8" fmla="*/ 0 w 34"/>
                <a:gd name="T9" fmla="*/ 40 h 64"/>
                <a:gd name="T10" fmla="*/ 0 w 34"/>
                <a:gd name="T11" fmla="*/ 26 h 64"/>
                <a:gd name="T12" fmla="*/ 2 w 34"/>
                <a:gd name="T13" fmla="*/ 18 h 64"/>
                <a:gd name="T14" fmla="*/ 6 w 34"/>
                <a:gd name="T15" fmla="*/ 14 h 64"/>
                <a:gd name="T16" fmla="*/ 18 w 34"/>
                <a:gd name="T17" fmla="*/ 10 h 64"/>
                <a:gd name="T18" fmla="*/ 22 w 34"/>
                <a:gd name="T19" fmla="*/ 4 h 64"/>
                <a:gd name="T20" fmla="*/ 30 w 34"/>
                <a:gd name="T21" fmla="*/ 0 h 64"/>
                <a:gd name="T22" fmla="*/ 28 w 34"/>
                <a:gd name="T23" fmla="*/ 4 h 64"/>
                <a:gd name="T24" fmla="*/ 30 w 34"/>
                <a:gd name="T25" fmla="*/ 10 h 64"/>
                <a:gd name="T26" fmla="*/ 26 w 34"/>
                <a:gd name="T27" fmla="*/ 18 h 64"/>
                <a:gd name="T28" fmla="*/ 26 w 34"/>
                <a:gd name="T29" fmla="*/ 22 h 64"/>
                <a:gd name="T30" fmla="*/ 24 w 34"/>
                <a:gd name="T31" fmla="*/ 24 h 64"/>
                <a:gd name="T32" fmla="*/ 26 w 34"/>
                <a:gd name="T33" fmla="*/ 24 h 64"/>
                <a:gd name="T34" fmla="*/ 26 w 34"/>
                <a:gd name="T35" fmla="*/ 28 h 64"/>
                <a:gd name="T36" fmla="*/ 26 w 34"/>
                <a:gd name="T37" fmla="*/ 28 h 64"/>
                <a:gd name="T38" fmla="*/ 30 w 34"/>
                <a:gd name="T39" fmla="*/ 28 h 64"/>
                <a:gd name="T40" fmla="*/ 34 w 34"/>
                <a:gd name="T41" fmla="*/ 28 h 64"/>
                <a:gd name="T42" fmla="*/ 34 w 34"/>
                <a:gd name="T43" fmla="*/ 32 h 64"/>
                <a:gd name="T44" fmla="*/ 30 w 34"/>
                <a:gd name="T45" fmla="*/ 34 h 64"/>
                <a:gd name="T46" fmla="*/ 28 w 34"/>
                <a:gd name="T47" fmla="*/ 34 h 64"/>
                <a:gd name="T48" fmla="*/ 28 w 34"/>
                <a:gd name="T49" fmla="*/ 34 h 64"/>
                <a:gd name="T50" fmla="*/ 26 w 34"/>
                <a:gd name="T51" fmla="*/ 40 h 64"/>
                <a:gd name="T52" fmla="*/ 22 w 34"/>
                <a:gd name="T53" fmla="*/ 40 h 64"/>
                <a:gd name="T54" fmla="*/ 24 w 34"/>
                <a:gd name="T55" fmla="*/ 44 h 64"/>
                <a:gd name="T56" fmla="*/ 20 w 34"/>
                <a:gd name="T57" fmla="*/ 44 h 64"/>
                <a:gd name="T58" fmla="*/ 20 w 34"/>
                <a:gd name="T59" fmla="*/ 46 h 64"/>
                <a:gd name="T60" fmla="*/ 18 w 34"/>
                <a:gd name="T61" fmla="*/ 50 h 64"/>
                <a:gd name="T62" fmla="*/ 18 w 34"/>
                <a:gd name="T63" fmla="*/ 54 h 64"/>
                <a:gd name="T64" fmla="*/ 18 w 34"/>
                <a:gd name="T65" fmla="*/ 56 h 64"/>
                <a:gd name="T66" fmla="*/ 16 w 34"/>
                <a:gd name="T67" fmla="*/ 58 h 64"/>
                <a:gd name="T68" fmla="*/ 16 w 34"/>
                <a:gd name="T69" fmla="*/ 60 h 64"/>
                <a:gd name="T70" fmla="*/ 20 w 34"/>
                <a:gd name="T71" fmla="*/ 62 h 64"/>
                <a:gd name="T72" fmla="*/ 18 w 34"/>
                <a:gd name="T73" fmla="*/ 64 h 64"/>
                <a:gd name="T74" fmla="*/ 18 w 34"/>
                <a:gd name="T75" fmla="*/ 62 h 64"/>
                <a:gd name="T76" fmla="*/ 8 w 34"/>
                <a:gd name="T77" fmla="*/ 64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
                <a:gd name="T118" fmla="*/ 0 h 64"/>
                <a:gd name="T119" fmla="*/ 34 w 34"/>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 h="64">
                  <a:moveTo>
                    <a:pt x="8" y="64"/>
                  </a:moveTo>
                  <a:lnTo>
                    <a:pt x="6" y="62"/>
                  </a:lnTo>
                  <a:lnTo>
                    <a:pt x="6" y="54"/>
                  </a:lnTo>
                  <a:lnTo>
                    <a:pt x="6" y="52"/>
                  </a:lnTo>
                  <a:lnTo>
                    <a:pt x="4" y="50"/>
                  </a:lnTo>
                  <a:lnTo>
                    <a:pt x="2" y="48"/>
                  </a:lnTo>
                  <a:lnTo>
                    <a:pt x="0" y="48"/>
                  </a:lnTo>
                  <a:lnTo>
                    <a:pt x="0" y="42"/>
                  </a:lnTo>
                  <a:lnTo>
                    <a:pt x="0" y="40"/>
                  </a:lnTo>
                  <a:lnTo>
                    <a:pt x="0" y="30"/>
                  </a:lnTo>
                  <a:lnTo>
                    <a:pt x="0" y="26"/>
                  </a:lnTo>
                  <a:lnTo>
                    <a:pt x="0" y="24"/>
                  </a:lnTo>
                  <a:lnTo>
                    <a:pt x="2" y="18"/>
                  </a:lnTo>
                  <a:lnTo>
                    <a:pt x="4" y="16"/>
                  </a:lnTo>
                  <a:lnTo>
                    <a:pt x="6" y="14"/>
                  </a:lnTo>
                  <a:lnTo>
                    <a:pt x="16" y="12"/>
                  </a:lnTo>
                  <a:lnTo>
                    <a:pt x="18" y="10"/>
                  </a:lnTo>
                  <a:lnTo>
                    <a:pt x="18" y="8"/>
                  </a:lnTo>
                  <a:lnTo>
                    <a:pt x="22" y="4"/>
                  </a:lnTo>
                  <a:lnTo>
                    <a:pt x="28" y="0"/>
                  </a:lnTo>
                  <a:lnTo>
                    <a:pt x="30" y="0"/>
                  </a:lnTo>
                  <a:lnTo>
                    <a:pt x="28" y="4"/>
                  </a:lnTo>
                  <a:lnTo>
                    <a:pt x="30" y="8"/>
                  </a:lnTo>
                  <a:lnTo>
                    <a:pt x="30" y="10"/>
                  </a:lnTo>
                  <a:lnTo>
                    <a:pt x="28" y="14"/>
                  </a:lnTo>
                  <a:lnTo>
                    <a:pt x="26" y="18"/>
                  </a:lnTo>
                  <a:lnTo>
                    <a:pt x="26" y="20"/>
                  </a:lnTo>
                  <a:lnTo>
                    <a:pt x="26" y="22"/>
                  </a:lnTo>
                  <a:lnTo>
                    <a:pt x="24" y="24"/>
                  </a:lnTo>
                  <a:lnTo>
                    <a:pt x="26" y="24"/>
                  </a:lnTo>
                  <a:lnTo>
                    <a:pt x="26" y="26"/>
                  </a:lnTo>
                  <a:lnTo>
                    <a:pt x="26" y="28"/>
                  </a:lnTo>
                  <a:lnTo>
                    <a:pt x="28" y="28"/>
                  </a:lnTo>
                  <a:lnTo>
                    <a:pt x="30" y="28"/>
                  </a:lnTo>
                  <a:lnTo>
                    <a:pt x="34" y="28"/>
                  </a:lnTo>
                  <a:lnTo>
                    <a:pt x="34" y="30"/>
                  </a:lnTo>
                  <a:lnTo>
                    <a:pt x="34" y="32"/>
                  </a:lnTo>
                  <a:lnTo>
                    <a:pt x="32" y="36"/>
                  </a:lnTo>
                  <a:lnTo>
                    <a:pt x="30" y="34"/>
                  </a:lnTo>
                  <a:lnTo>
                    <a:pt x="30" y="36"/>
                  </a:lnTo>
                  <a:lnTo>
                    <a:pt x="28" y="34"/>
                  </a:lnTo>
                  <a:lnTo>
                    <a:pt x="26" y="36"/>
                  </a:lnTo>
                  <a:lnTo>
                    <a:pt x="26" y="40"/>
                  </a:lnTo>
                  <a:lnTo>
                    <a:pt x="26" y="42"/>
                  </a:lnTo>
                  <a:lnTo>
                    <a:pt x="22" y="40"/>
                  </a:lnTo>
                  <a:lnTo>
                    <a:pt x="22" y="42"/>
                  </a:lnTo>
                  <a:lnTo>
                    <a:pt x="24" y="44"/>
                  </a:lnTo>
                  <a:lnTo>
                    <a:pt x="22" y="46"/>
                  </a:lnTo>
                  <a:lnTo>
                    <a:pt x="20" y="44"/>
                  </a:lnTo>
                  <a:lnTo>
                    <a:pt x="18" y="46"/>
                  </a:lnTo>
                  <a:lnTo>
                    <a:pt x="20" y="46"/>
                  </a:lnTo>
                  <a:lnTo>
                    <a:pt x="20" y="48"/>
                  </a:lnTo>
                  <a:lnTo>
                    <a:pt x="18" y="50"/>
                  </a:lnTo>
                  <a:lnTo>
                    <a:pt x="18" y="54"/>
                  </a:lnTo>
                  <a:lnTo>
                    <a:pt x="18" y="56"/>
                  </a:lnTo>
                  <a:lnTo>
                    <a:pt x="16" y="58"/>
                  </a:lnTo>
                  <a:lnTo>
                    <a:pt x="16" y="60"/>
                  </a:lnTo>
                  <a:lnTo>
                    <a:pt x="18" y="60"/>
                  </a:lnTo>
                  <a:lnTo>
                    <a:pt x="20" y="62"/>
                  </a:lnTo>
                  <a:lnTo>
                    <a:pt x="20" y="64"/>
                  </a:lnTo>
                  <a:lnTo>
                    <a:pt x="18" y="64"/>
                  </a:lnTo>
                  <a:lnTo>
                    <a:pt x="18" y="62"/>
                  </a:lnTo>
                  <a:lnTo>
                    <a:pt x="8" y="6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7" name="Freeform 21"/>
            <p:cNvSpPr>
              <a:spLocks/>
            </p:cNvSpPr>
            <p:nvPr/>
          </p:nvSpPr>
          <p:spPr bwMode="auto">
            <a:xfrm>
              <a:off x="3013" y="1752"/>
              <a:ext cx="10" cy="1"/>
            </a:xfrm>
            <a:custGeom>
              <a:avLst/>
              <a:gdLst>
                <a:gd name="T0" fmla="*/ 8 w 8"/>
                <a:gd name="T1" fmla="*/ 0 h 1"/>
                <a:gd name="T2" fmla="*/ 6 w 8"/>
                <a:gd name="T3" fmla="*/ 0 h 1"/>
                <a:gd name="T4" fmla="*/ 4 w 8"/>
                <a:gd name="T5" fmla="*/ 0 h 1"/>
                <a:gd name="T6" fmla="*/ 0 w 8"/>
                <a:gd name="T7" fmla="*/ 0 h 1"/>
                <a:gd name="T8" fmla="*/ 0 w 8"/>
                <a:gd name="T9" fmla="*/ 0 h 1"/>
                <a:gd name="T10" fmla="*/ 8 w 8"/>
                <a:gd name="T11" fmla="*/ 0 h 1"/>
                <a:gd name="T12" fmla="*/ 8 w 8"/>
                <a:gd name="T13" fmla="*/ 0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8" y="0"/>
                  </a:moveTo>
                  <a:lnTo>
                    <a:pt x="6" y="0"/>
                  </a:lnTo>
                  <a:lnTo>
                    <a:pt x="4" y="0"/>
                  </a:lnTo>
                  <a:lnTo>
                    <a:pt x="0" y="0"/>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8" name="Freeform 22"/>
            <p:cNvSpPr>
              <a:spLocks/>
            </p:cNvSpPr>
            <p:nvPr/>
          </p:nvSpPr>
          <p:spPr bwMode="auto">
            <a:xfrm>
              <a:off x="3249" y="2062"/>
              <a:ext cx="5" cy="5"/>
            </a:xfrm>
            <a:custGeom>
              <a:avLst/>
              <a:gdLst>
                <a:gd name="T0" fmla="*/ 2 w 4"/>
                <a:gd name="T1" fmla="*/ 4 h 4"/>
                <a:gd name="T2" fmla="*/ 4 w 4"/>
                <a:gd name="T3" fmla="*/ 2 h 4"/>
                <a:gd name="T4" fmla="*/ 2 w 4"/>
                <a:gd name="T5" fmla="*/ 2 h 4"/>
                <a:gd name="T6" fmla="*/ 2 w 4"/>
                <a:gd name="T7" fmla="*/ 0 h 4"/>
                <a:gd name="T8" fmla="*/ 2 w 4"/>
                <a:gd name="T9" fmla="*/ 0 h 4"/>
                <a:gd name="T10" fmla="*/ 0 w 4"/>
                <a:gd name="T11" fmla="*/ 2 h 4"/>
                <a:gd name="T12" fmla="*/ 0 w 4"/>
                <a:gd name="T13" fmla="*/ 4 h 4"/>
                <a:gd name="T14" fmla="*/ 0 w 4"/>
                <a:gd name="T15" fmla="*/ 4 h 4"/>
                <a:gd name="T16" fmla="*/ 2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2" y="4"/>
                  </a:moveTo>
                  <a:lnTo>
                    <a:pt x="4" y="2"/>
                  </a:lnTo>
                  <a:lnTo>
                    <a:pt x="2" y="2"/>
                  </a:lnTo>
                  <a:lnTo>
                    <a:pt x="2" y="0"/>
                  </a:lnTo>
                  <a:lnTo>
                    <a:pt x="0" y="2"/>
                  </a:lnTo>
                  <a:lnTo>
                    <a:pt x="0" y="4"/>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89" name="Freeform 23"/>
            <p:cNvSpPr>
              <a:spLocks/>
            </p:cNvSpPr>
            <p:nvPr/>
          </p:nvSpPr>
          <p:spPr bwMode="auto">
            <a:xfrm>
              <a:off x="3257" y="2078"/>
              <a:ext cx="4" cy="3"/>
            </a:xfrm>
            <a:custGeom>
              <a:avLst/>
              <a:gdLst>
                <a:gd name="T0" fmla="*/ 4 w 4"/>
                <a:gd name="T1" fmla="*/ 0 h 2"/>
                <a:gd name="T2" fmla="*/ 4 w 4"/>
                <a:gd name="T3" fmla="*/ 2 h 2"/>
                <a:gd name="T4" fmla="*/ 4 w 4"/>
                <a:gd name="T5" fmla="*/ 0 h 2"/>
                <a:gd name="T6" fmla="*/ 0 w 4"/>
                <a:gd name="T7" fmla="*/ 0 h 2"/>
                <a:gd name="T8" fmla="*/ 0 w 4"/>
                <a:gd name="T9" fmla="*/ 2 h 2"/>
                <a:gd name="T10" fmla="*/ 0 w 4"/>
                <a:gd name="T11" fmla="*/ 2 h 2"/>
                <a:gd name="T12" fmla="*/ 2 w 4"/>
                <a:gd name="T13" fmla="*/ 2 h 2"/>
                <a:gd name="T14" fmla="*/ 4 w 4"/>
                <a:gd name="T15" fmla="*/ 2 h 2"/>
                <a:gd name="T16" fmla="*/ 4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4" y="0"/>
                  </a:moveTo>
                  <a:lnTo>
                    <a:pt x="4" y="2"/>
                  </a:lnTo>
                  <a:lnTo>
                    <a:pt x="4" y="0"/>
                  </a:lnTo>
                  <a:lnTo>
                    <a:pt x="0" y="0"/>
                  </a:lnTo>
                  <a:lnTo>
                    <a:pt x="0" y="2"/>
                  </a:lnTo>
                  <a:lnTo>
                    <a:pt x="2" y="2"/>
                  </a:lnTo>
                  <a:lnTo>
                    <a:pt x="4"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0" name="Freeform 24"/>
            <p:cNvSpPr>
              <a:spLocks/>
            </p:cNvSpPr>
            <p:nvPr/>
          </p:nvSpPr>
          <p:spPr bwMode="auto">
            <a:xfrm>
              <a:off x="3268" y="2088"/>
              <a:ext cx="12" cy="9"/>
            </a:xfrm>
            <a:custGeom>
              <a:avLst/>
              <a:gdLst>
                <a:gd name="T0" fmla="*/ 8 w 10"/>
                <a:gd name="T1" fmla="*/ 6 h 8"/>
                <a:gd name="T2" fmla="*/ 10 w 10"/>
                <a:gd name="T3" fmla="*/ 6 h 8"/>
                <a:gd name="T4" fmla="*/ 6 w 10"/>
                <a:gd name="T5" fmla="*/ 0 h 8"/>
                <a:gd name="T6" fmla="*/ 2 w 10"/>
                <a:gd name="T7" fmla="*/ 2 h 8"/>
                <a:gd name="T8" fmla="*/ 0 w 10"/>
                <a:gd name="T9" fmla="*/ 6 h 8"/>
                <a:gd name="T10" fmla="*/ 2 w 10"/>
                <a:gd name="T11" fmla="*/ 6 h 8"/>
                <a:gd name="T12" fmla="*/ 4 w 10"/>
                <a:gd name="T13" fmla="*/ 4 h 8"/>
                <a:gd name="T14" fmla="*/ 6 w 10"/>
                <a:gd name="T15" fmla="*/ 4 h 8"/>
                <a:gd name="T16" fmla="*/ 4 w 10"/>
                <a:gd name="T17" fmla="*/ 6 h 8"/>
                <a:gd name="T18" fmla="*/ 6 w 10"/>
                <a:gd name="T19" fmla="*/ 8 h 8"/>
                <a:gd name="T20" fmla="*/ 8 w 10"/>
                <a:gd name="T21" fmla="*/ 6 h 8"/>
                <a:gd name="T22" fmla="*/ 8 w 10"/>
                <a:gd name="T23" fmla="*/ 6 h 8"/>
                <a:gd name="T24" fmla="*/ 8 w 10"/>
                <a:gd name="T25" fmla="*/ 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8" y="6"/>
                  </a:moveTo>
                  <a:lnTo>
                    <a:pt x="10" y="6"/>
                  </a:lnTo>
                  <a:lnTo>
                    <a:pt x="6" y="0"/>
                  </a:lnTo>
                  <a:lnTo>
                    <a:pt x="2" y="2"/>
                  </a:lnTo>
                  <a:lnTo>
                    <a:pt x="0" y="6"/>
                  </a:lnTo>
                  <a:lnTo>
                    <a:pt x="2" y="6"/>
                  </a:lnTo>
                  <a:lnTo>
                    <a:pt x="4" y="4"/>
                  </a:lnTo>
                  <a:lnTo>
                    <a:pt x="6" y="4"/>
                  </a:lnTo>
                  <a:lnTo>
                    <a:pt x="4" y="6"/>
                  </a:lnTo>
                  <a:lnTo>
                    <a:pt x="6" y="8"/>
                  </a:lnTo>
                  <a:lnTo>
                    <a:pt x="8"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1" name="Freeform 25"/>
            <p:cNvSpPr>
              <a:spLocks/>
            </p:cNvSpPr>
            <p:nvPr/>
          </p:nvSpPr>
          <p:spPr bwMode="auto">
            <a:xfrm>
              <a:off x="3268" y="2104"/>
              <a:ext cx="5" cy="7"/>
            </a:xfrm>
            <a:custGeom>
              <a:avLst/>
              <a:gdLst>
                <a:gd name="T0" fmla="*/ 2 w 4"/>
                <a:gd name="T1" fmla="*/ 6 h 6"/>
                <a:gd name="T2" fmla="*/ 4 w 4"/>
                <a:gd name="T3" fmla="*/ 4 h 6"/>
                <a:gd name="T4" fmla="*/ 4 w 4"/>
                <a:gd name="T5" fmla="*/ 0 h 6"/>
                <a:gd name="T6" fmla="*/ 4 w 4"/>
                <a:gd name="T7" fmla="*/ 0 h 6"/>
                <a:gd name="T8" fmla="*/ 0 w 4"/>
                <a:gd name="T9" fmla="*/ 0 h 6"/>
                <a:gd name="T10" fmla="*/ 0 w 4"/>
                <a:gd name="T11" fmla="*/ 2 h 6"/>
                <a:gd name="T12" fmla="*/ 2 w 4"/>
                <a:gd name="T13" fmla="*/ 4 h 6"/>
                <a:gd name="T14" fmla="*/ 0 w 4"/>
                <a:gd name="T15" fmla="*/ 4 h 6"/>
                <a:gd name="T16" fmla="*/ 0 w 4"/>
                <a:gd name="T17" fmla="*/ 6 h 6"/>
                <a:gd name="T18" fmla="*/ 2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2" y="6"/>
                  </a:moveTo>
                  <a:lnTo>
                    <a:pt x="4" y="4"/>
                  </a:lnTo>
                  <a:lnTo>
                    <a:pt x="4" y="0"/>
                  </a:lnTo>
                  <a:lnTo>
                    <a:pt x="0" y="0"/>
                  </a:lnTo>
                  <a:lnTo>
                    <a:pt x="0" y="2"/>
                  </a:lnTo>
                  <a:lnTo>
                    <a:pt x="2" y="4"/>
                  </a:lnTo>
                  <a:lnTo>
                    <a:pt x="0" y="4"/>
                  </a:lnTo>
                  <a:lnTo>
                    <a:pt x="0" y="6"/>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2" name="Freeform 26"/>
            <p:cNvSpPr>
              <a:spLocks/>
            </p:cNvSpPr>
            <p:nvPr/>
          </p:nvSpPr>
          <p:spPr bwMode="auto">
            <a:xfrm>
              <a:off x="3297" y="2144"/>
              <a:ext cx="10" cy="9"/>
            </a:xfrm>
            <a:custGeom>
              <a:avLst/>
              <a:gdLst>
                <a:gd name="T0" fmla="*/ 4 w 8"/>
                <a:gd name="T1" fmla="*/ 6 h 8"/>
                <a:gd name="T2" fmla="*/ 6 w 8"/>
                <a:gd name="T3" fmla="*/ 6 h 8"/>
                <a:gd name="T4" fmla="*/ 8 w 8"/>
                <a:gd name="T5" fmla="*/ 0 h 8"/>
                <a:gd name="T6" fmla="*/ 4 w 8"/>
                <a:gd name="T7" fmla="*/ 2 h 8"/>
                <a:gd name="T8" fmla="*/ 0 w 8"/>
                <a:gd name="T9" fmla="*/ 4 h 8"/>
                <a:gd name="T10" fmla="*/ 0 w 8"/>
                <a:gd name="T11" fmla="*/ 8 h 8"/>
                <a:gd name="T12" fmla="*/ 4 w 8"/>
                <a:gd name="T13" fmla="*/ 6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4" y="6"/>
                  </a:moveTo>
                  <a:lnTo>
                    <a:pt x="6" y="6"/>
                  </a:lnTo>
                  <a:lnTo>
                    <a:pt x="8" y="0"/>
                  </a:lnTo>
                  <a:lnTo>
                    <a:pt x="4" y="2"/>
                  </a:lnTo>
                  <a:lnTo>
                    <a:pt x="0" y="4"/>
                  </a:lnTo>
                  <a:lnTo>
                    <a:pt x="0" y="8"/>
                  </a:lnTo>
                  <a:lnTo>
                    <a:pt x="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3" name="Freeform 27"/>
            <p:cNvSpPr>
              <a:spLocks/>
            </p:cNvSpPr>
            <p:nvPr/>
          </p:nvSpPr>
          <p:spPr bwMode="auto">
            <a:xfrm>
              <a:off x="3235" y="2160"/>
              <a:ext cx="41" cy="12"/>
            </a:xfrm>
            <a:custGeom>
              <a:avLst/>
              <a:gdLst>
                <a:gd name="T0" fmla="*/ 18 w 34"/>
                <a:gd name="T1" fmla="*/ 2 h 10"/>
                <a:gd name="T2" fmla="*/ 16 w 34"/>
                <a:gd name="T3" fmla="*/ 2 h 10"/>
                <a:gd name="T4" fmla="*/ 10 w 34"/>
                <a:gd name="T5" fmla="*/ 4 h 10"/>
                <a:gd name="T6" fmla="*/ 8 w 34"/>
                <a:gd name="T7" fmla="*/ 2 h 10"/>
                <a:gd name="T8" fmla="*/ 6 w 34"/>
                <a:gd name="T9" fmla="*/ 2 h 10"/>
                <a:gd name="T10" fmla="*/ 8 w 34"/>
                <a:gd name="T11" fmla="*/ 0 h 10"/>
                <a:gd name="T12" fmla="*/ 6 w 34"/>
                <a:gd name="T13" fmla="*/ 0 h 10"/>
                <a:gd name="T14" fmla="*/ 6 w 34"/>
                <a:gd name="T15" fmla="*/ 0 h 10"/>
                <a:gd name="T16" fmla="*/ 2 w 34"/>
                <a:gd name="T17" fmla="*/ 0 h 10"/>
                <a:gd name="T18" fmla="*/ 2 w 34"/>
                <a:gd name="T19" fmla="*/ 0 h 10"/>
                <a:gd name="T20" fmla="*/ 0 w 34"/>
                <a:gd name="T21" fmla="*/ 0 h 10"/>
                <a:gd name="T22" fmla="*/ 0 w 34"/>
                <a:gd name="T23" fmla="*/ 6 h 10"/>
                <a:gd name="T24" fmla="*/ 4 w 34"/>
                <a:gd name="T25" fmla="*/ 6 h 10"/>
                <a:gd name="T26" fmla="*/ 8 w 34"/>
                <a:gd name="T27" fmla="*/ 6 h 10"/>
                <a:gd name="T28" fmla="*/ 10 w 34"/>
                <a:gd name="T29" fmla="*/ 6 h 10"/>
                <a:gd name="T30" fmla="*/ 14 w 34"/>
                <a:gd name="T31" fmla="*/ 8 h 10"/>
                <a:gd name="T32" fmla="*/ 16 w 34"/>
                <a:gd name="T33" fmla="*/ 10 h 10"/>
                <a:gd name="T34" fmla="*/ 30 w 34"/>
                <a:gd name="T35" fmla="*/ 8 h 10"/>
                <a:gd name="T36" fmla="*/ 32 w 34"/>
                <a:gd name="T37" fmla="*/ 10 h 10"/>
                <a:gd name="T38" fmla="*/ 34 w 34"/>
                <a:gd name="T39" fmla="*/ 6 h 10"/>
                <a:gd name="T40" fmla="*/ 34 w 34"/>
                <a:gd name="T41" fmla="*/ 4 h 10"/>
                <a:gd name="T42" fmla="*/ 30 w 34"/>
                <a:gd name="T43" fmla="*/ 6 h 10"/>
                <a:gd name="T44" fmla="*/ 28 w 34"/>
                <a:gd name="T45" fmla="*/ 6 h 10"/>
                <a:gd name="T46" fmla="*/ 26 w 34"/>
                <a:gd name="T47" fmla="*/ 4 h 10"/>
                <a:gd name="T48" fmla="*/ 20 w 34"/>
                <a:gd name="T49" fmla="*/ 4 h 10"/>
                <a:gd name="T50" fmla="*/ 18 w 34"/>
                <a:gd name="T51" fmla="*/ 4 h 10"/>
                <a:gd name="T52" fmla="*/ 18 w 34"/>
                <a:gd name="T53" fmla="*/ 2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10"/>
                <a:gd name="T83" fmla="*/ 34 w 34"/>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10">
                  <a:moveTo>
                    <a:pt x="18" y="2"/>
                  </a:moveTo>
                  <a:lnTo>
                    <a:pt x="16" y="2"/>
                  </a:lnTo>
                  <a:lnTo>
                    <a:pt x="10" y="4"/>
                  </a:lnTo>
                  <a:lnTo>
                    <a:pt x="8" y="2"/>
                  </a:lnTo>
                  <a:lnTo>
                    <a:pt x="6" y="2"/>
                  </a:lnTo>
                  <a:lnTo>
                    <a:pt x="8" y="0"/>
                  </a:lnTo>
                  <a:lnTo>
                    <a:pt x="6" y="0"/>
                  </a:lnTo>
                  <a:lnTo>
                    <a:pt x="2" y="0"/>
                  </a:lnTo>
                  <a:lnTo>
                    <a:pt x="0" y="0"/>
                  </a:lnTo>
                  <a:lnTo>
                    <a:pt x="0" y="6"/>
                  </a:lnTo>
                  <a:lnTo>
                    <a:pt x="4" y="6"/>
                  </a:lnTo>
                  <a:lnTo>
                    <a:pt x="8" y="6"/>
                  </a:lnTo>
                  <a:lnTo>
                    <a:pt x="10" y="6"/>
                  </a:lnTo>
                  <a:lnTo>
                    <a:pt x="14" y="8"/>
                  </a:lnTo>
                  <a:lnTo>
                    <a:pt x="16" y="10"/>
                  </a:lnTo>
                  <a:lnTo>
                    <a:pt x="30" y="8"/>
                  </a:lnTo>
                  <a:lnTo>
                    <a:pt x="32" y="10"/>
                  </a:lnTo>
                  <a:lnTo>
                    <a:pt x="34" y="6"/>
                  </a:lnTo>
                  <a:lnTo>
                    <a:pt x="34" y="4"/>
                  </a:lnTo>
                  <a:lnTo>
                    <a:pt x="30" y="6"/>
                  </a:lnTo>
                  <a:lnTo>
                    <a:pt x="28" y="6"/>
                  </a:lnTo>
                  <a:lnTo>
                    <a:pt x="26" y="4"/>
                  </a:lnTo>
                  <a:lnTo>
                    <a:pt x="20" y="4"/>
                  </a:lnTo>
                  <a:lnTo>
                    <a:pt x="18" y="4"/>
                  </a:lnTo>
                  <a:lnTo>
                    <a:pt x="1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4" name="Freeform 28"/>
            <p:cNvSpPr>
              <a:spLocks/>
            </p:cNvSpPr>
            <p:nvPr/>
          </p:nvSpPr>
          <p:spPr bwMode="auto">
            <a:xfrm>
              <a:off x="3252" y="2116"/>
              <a:ext cx="5" cy="7"/>
            </a:xfrm>
            <a:custGeom>
              <a:avLst/>
              <a:gdLst>
                <a:gd name="T0" fmla="*/ 2 w 4"/>
                <a:gd name="T1" fmla="*/ 6 h 6"/>
                <a:gd name="T2" fmla="*/ 4 w 4"/>
                <a:gd name="T3" fmla="*/ 4 h 6"/>
                <a:gd name="T4" fmla="*/ 4 w 4"/>
                <a:gd name="T5" fmla="*/ 2 h 6"/>
                <a:gd name="T6" fmla="*/ 2 w 4"/>
                <a:gd name="T7" fmla="*/ 0 h 6"/>
                <a:gd name="T8" fmla="*/ 0 w 4"/>
                <a:gd name="T9" fmla="*/ 0 h 6"/>
                <a:gd name="T10" fmla="*/ 0 w 4"/>
                <a:gd name="T11" fmla="*/ 2 h 6"/>
                <a:gd name="T12" fmla="*/ 2 w 4"/>
                <a:gd name="T13" fmla="*/ 6 h 6"/>
                <a:gd name="T14" fmla="*/ 2 w 4"/>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6"/>
                  </a:moveTo>
                  <a:lnTo>
                    <a:pt x="4" y="4"/>
                  </a:lnTo>
                  <a:lnTo>
                    <a:pt x="4" y="2"/>
                  </a:lnTo>
                  <a:lnTo>
                    <a:pt x="2" y="0"/>
                  </a:lnTo>
                  <a:lnTo>
                    <a:pt x="0" y="0"/>
                  </a:lnTo>
                  <a:lnTo>
                    <a:pt x="0" y="2"/>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5" name="Freeform 29"/>
            <p:cNvSpPr>
              <a:spLocks/>
            </p:cNvSpPr>
            <p:nvPr/>
          </p:nvSpPr>
          <p:spPr bwMode="auto">
            <a:xfrm>
              <a:off x="3261" y="2132"/>
              <a:ext cx="3" cy="2"/>
            </a:xfrm>
            <a:custGeom>
              <a:avLst/>
              <a:gdLst>
                <a:gd name="T0" fmla="*/ 0 w 2"/>
                <a:gd name="T1" fmla="*/ 2 h 2"/>
                <a:gd name="T2" fmla="*/ 2 w 2"/>
                <a:gd name="T3" fmla="*/ 2 h 2"/>
                <a:gd name="T4" fmla="*/ 2 w 2"/>
                <a:gd name="T5" fmla="*/ 0 h 2"/>
                <a:gd name="T6" fmla="*/ 2 w 2"/>
                <a:gd name="T7" fmla="*/ 0 h 2"/>
                <a:gd name="T8" fmla="*/ 0 w 2"/>
                <a:gd name="T9" fmla="*/ 0 h 2"/>
                <a:gd name="T10" fmla="*/ 0 w 2"/>
                <a:gd name="T11" fmla="*/ 2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2" y="2"/>
                  </a:lnTo>
                  <a:lnTo>
                    <a:pt x="2" y="0"/>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6" name="Freeform 30"/>
            <p:cNvSpPr>
              <a:spLocks/>
            </p:cNvSpPr>
            <p:nvPr/>
          </p:nvSpPr>
          <p:spPr bwMode="auto">
            <a:xfrm>
              <a:off x="3197" y="2109"/>
              <a:ext cx="36" cy="35"/>
            </a:xfrm>
            <a:custGeom>
              <a:avLst/>
              <a:gdLst>
                <a:gd name="T0" fmla="*/ 12 w 30"/>
                <a:gd name="T1" fmla="*/ 0 h 30"/>
                <a:gd name="T2" fmla="*/ 10 w 30"/>
                <a:gd name="T3" fmla="*/ 2 h 30"/>
                <a:gd name="T4" fmla="*/ 6 w 30"/>
                <a:gd name="T5" fmla="*/ 4 h 30"/>
                <a:gd name="T6" fmla="*/ 4 w 30"/>
                <a:gd name="T7" fmla="*/ 2 h 30"/>
                <a:gd name="T8" fmla="*/ 2 w 30"/>
                <a:gd name="T9" fmla="*/ 8 h 30"/>
                <a:gd name="T10" fmla="*/ 0 w 30"/>
                <a:gd name="T11" fmla="*/ 10 h 30"/>
                <a:gd name="T12" fmla="*/ 2 w 30"/>
                <a:gd name="T13" fmla="*/ 12 h 30"/>
                <a:gd name="T14" fmla="*/ 6 w 30"/>
                <a:gd name="T15" fmla="*/ 14 h 30"/>
                <a:gd name="T16" fmla="*/ 8 w 30"/>
                <a:gd name="T17" fmla="*/ 16 h 30"/>
                <a:gd name="T18" fmla="*/ 6 w 30"/>
                <a:gd name="T19" fmla="*/ 20 h 30"/>
                <a:gd name="T20" fmla="*/ 6 w 30"/>
                <a:gd name="T21" fmla="*/ 24 h 30"/>
                <a:gd name="T22" fmla="*/ 8 w 30"/>
                <a:gd name="T23" fmla="*/ 24 h 30"/>
                <a:gd name="T24" fmla="*/ 10 w 30"/>
                <a:gd name="T25" fmla="*/ 26 h 30"/>
                <a:gd name="T26" fmla="*/ 10 w 30"/>
                <a:gd name="T27" fmla="*/ 24 h 30"/>
                <a:gd name="T28" fmla="*/ 12 w 30"/>
                <a:gd name="T29" fmla="*/ 22 h 30"/>
                <a:gd name="T30" fmla="*/ 12 w 30"/>
                <a:gd name="T31" fmla="*/ 22 h 30"/>
                <a:gd name="T32" fmla="*/ 14 w 30"/>
                <a:gd name="T33" fmla="*/ 24 h 30"/>
                <a:gd name="T34" fmla="*/ 16 w 30"/>
                <a:gd name="T35" fmla="*/ 30 h 30"/>
                <a:gd name="T36" fmla="*/ 18 w 30"/>
                <a:gd name="T37" fmla="*/ 30 h 30"/>
                <a:gd name="T38" fmla="*/ 18 w 30"/>
                <a:gd name="T39" fmla="*/ 26 h 30"/>
                <a:gd name="T40" fmla="*/ 20 w 30"/>
                <a:gd name="T41" fmla="*/ 26 h 30"/>
                <a:gd name="T42" fmla="*/ 22 w 30"/>
                <a:gd name="T43" fmla="*/ 28 h 30"/>
                <a:gd name="T44" fmla="*/ 26 w 30"/>
                <a:gd name="T45" fmla="*/ 30 h 30"/>
                <a:gd name="T46" fmla="*/ 26 w 30"/>
                <a:gd name="T47" fmla="*/ 26 h 30"/>
                <a:gd name="T48" fmla="*/ 24 w 30"/>
                <a:gd name="T49" fmla="*/ 18 h 30"/>
                <a:gd name="T50" fmla="*/ 22 w 30"/>
                <a:gd name="T51" fmla="*/ 16 h 30"/>
                <a:gd name="T52" fmla="*/ 22 w 30"/>
                <a:gd name="T53" fmla="*/ 14 h 30"/>
                <a:gd name="T54" fmla="*/ 26 w 30"/>
                <a:gd name="T55" fmla="*/ 16 h 30"/>
                <a:gd name="T56" fmla="*/ 26 w 30"/>
                <a:gd name="T57" fmla="*/ 18 h 30"/>
                <a:gd name="T58" fmla="*/ 26 w 30"/>
                <a:gd name="T59" fmla="*/ 16 h 30"/>
                <a:gd name="T60" fmla="*/ 28 w 30"/>
                <a:gd name="T61" fmla="*/ 16 h 30"/>
                <a:gd name="T62" fmla="*/ 30 w 30"/>
                <a:gd name="T63" fmla="*/ 16 h 30"/>
                <a:gd name="T64" fmla="*/ 30 w 30"/>
                <a:gd name="T65" fmla="*/ 14 h 30"/>
                <a:gd name="T66" fmla="*/ 28 w 30"/>
                <a:gd name="T67" fmla="*/ 12 h 30"/>
                <a:gd name="T68" fmla="*/ 26 w 30"/>
                <a:gd name="T69" fmla="*/ 8 h 30"/>
                <a:gd name="T70" fmla="*/ 26 w 30"/>
                <a:gd name="T71" fmla="*/ 6 h 30"/>
                <a:gd name="T72" fmla="*/ 18 w 30"/>
                <a:gd name="T73" fmla="*/ 4 h 30"/>
                <a:gd name="T74" fmla="*/ 14 w 30"/>
                <a:gd name="T75" fmla="*/ 2 h 30"/>
                <a:gd name="T76" fmla="*/ 12 w 30"/>
                <a:gd name="T77" fmla="*/ 0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30"/>
                <a:gd name="T119" fmla="*/ 30 w 30"/>
                <a:gd name="T120" fmla="*/ 30 h 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30">
                  <a:moveTo>
                    <a:pt x="12" y="0"/>
                  </a:moveTo>
                  <a:lnTo>
                    <a:pt x="10" y="2"/>
                  </a:lnTo>
                  <a:lnTo>
                    <a:pt x="6" y="4"/>
                  </a:lnTo>
                  <a:lnTo>
                    <a:pt x="4" y="2"/>
                  </a:lnTo>
                  <a:lnTo>
                    <a:pt x="2" y="8"/>
                  </a:lnTo>
                  <a:lnTo>
                    <a:pt x="0" y="10"/>
                  </a:lnTo>
                  <a:lnTo>
                    <a:pt x="2" y="12"/>
                  </a:lnTo>
                  <a:lnTo>
                    <a:pt x="6" y="14"/>
                  </a:lnTo>
                  <a:lnTo>
                    <a:pt x="8" y="16"/>
                  </a:lnTo>
                  <a:lnTo>
                    <a:pt x="6" y="20"/>
                  </a:lnTo>
                  <a:lnTo>
                    <a:pt x="6" y="24"/>
                  </a:lnTo>
                  <a:lnTo>
                    <a:pt x="8" y="24"/>
                  </a:lnTo>
                  <a:lnTo>
                    <a:pt x="10" y="26"/>
                  </a:lnTo>
                  <a:lnTo>
                    <a:pt x="10" y="24"/>
                  </a:lnTo>
                  <a:lnTo>
                    <a:pt x="12" y="22"/>
                  </a:lnTo>
                  <a:lnTo>
                    <a:pt x="14" y="24"/>
                  </a:lnTo>
                  <a:lnTo>
                    <a:pt x="16" y="30"/>
                  </a:lnTo>
                  <a:lnTo>
                    <a:pt x="18" y="30"/>
                  </a:lnTo>
                  <a:lnTo>
                    <a:pt x="18" y="26"/>
                  </a:lnTo>
                  <a:lnTo>
                    <a:pt x="20" y="26"/>
                  </a:lnTo>
                  <a:lnTo>
                    <a:pt x="22" y="28"/>
                  </a:lnTo>
                  <a:lnTo>
                    <a:pt x="26" y="30"/>
                  </a:lnTo>
                  <a:lnTo>
                    <a:pt x="26" y="26"/>
                  </a:lnTo>
                  <a:lnTo>
                    <a:pt x="24" y="18"/>
                  </a:lnTo>
                  <a:lnTo>
                    <a:pt x="22" y="16"/>
                  </a:lnTo>
                  <a:lnTo>
                    <a:pt x="22" y="14"/>
                  </a:lnTo>
                  <a:lnTo>
                    <a:pt x="26" y="16"/>
                  </a:lnTo>
                  <a:lnTo>
                    <a:pt x="26" y="18"/>
                  </a:lnTo>
                  <a:lnTo>
                    <a:pt x="26" y="16"/>
                  </a:lnTo>
                  <a:lnTo>
                    <a:pt x="28" y="16"/>
                  </a:lnTo>
                  <a:lnTo>
                    <a:pt x="30" y="16"/>
                  </a:lnTo>
                  <a:lnTo>
                    <a:pt x="30" y="14"/>
                  </a:lnTo>
                  <a:lnTo>
                    <a:pt x="28" y="12"/>
                  </a:lnTo>
                  <a:lnTo>
                    <a:pt x="26" y="8"/>
                  </a:lnTo>
                  <a:lnTo>
                    <a:pt x="26" y="6"/>
                  </a:lnTo>
                  <a:lnTo>
                    <a:pt x="18" y="4"/>
                  </a:lnTo>
                  <a:lnTo>
                    <a:pt x="14" y="2"/>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7" name="Freeform 31"/>
            <p:cNvSpPr>
              <a:spLocks/>
            </p:cNvSpPr>
            <p:nvPr/>
          </p:nvSpPr>
          <p:spPr bwMode="auto">
            <a:xfrm>
              <a:off x="3185" y="2109"/>
              <a:ext cx="7" cy="4"/>
            </a:xfrm>
            <a:custGeom>
              <a:avLst/>
              <a:gdLst>
                <a:gd name="T0" fmla="*/ 6 w 6"/>
                <a:gd name="T1" fmla="*/ 4 h 4"/>
                <a:gd name="T2" fmla="*/ 6 w 6"/>
                <a:gd name="T3" fmla="*/ 2 h 4"/>
                <a:gd name="T4" fmla="*/ 4 w 6"/>
                <a:gd name="T5" fmla="*/ 2 h 4"/>
                <a:gd name="T6" fmla="*/ 4 w 6"/>
                <a:gd name="T7" fmla="*/ 0 h 4"/>
                <a:gd name="T8" fmla="*/ 0 w 6"/>
                <a:gd name="T9" fmla="*/ 2 h 4"/>
                <a:gd name="T10" fmla="*/ 2 w 6"/>
                <a:gd name="T11" fmla="*/ 4 h 4"/>
                <a:gd name="T12" fmla="*/ 6 w 6"/>
                <a:gd name="T13" fmla="*/ 4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6" y="4"/>
                  </a:moveTo>
                  <a:lnTo>
                    <a:pt x="6" y="2"/>
                  </a:lnTo>
                  <a:lnTo>
                    <a:pt x="4" y="2"/>
                  </a:lnTo>
                  <a:lnTo>
                    <a:pt x="4" y="0"/>
                  </a:lnTo>
                  <a:lnTo>
                    <a:pt x="0" y="2"/>
                  </a:lnTo>
                  <a:lnTo>
                    <a:pt x="2" y="4"/>
                  </a:lnTo>
                  <a:lnTo>
                    <a:pt x="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8" name="Freeform 32"/>
            <p:cNvSpPr>
              <a:spLocks/>
            </p:cNvSpPr>
            <p:nvPr/>
          </p:nvSpPr>
          <p:spPr bwMode="auto">
            <a:xfrm>
              <a:off x="3225" y="2097"/>
              <a:ext cx="24" cy="19"/>
            </a:xfrm>
            <a:custGeom>
              <a:avLst/>
              <a:gdLst>
                <a:gd name="T0" fmla="*/ 20 w 20"/>
                <a:gd name="T1" fmla="*/ 14 h 16"/>
                <a:gd name="T2" fmla="*/ 20 w 20"/>
                <a:gd name="T3" fmla="*/ 16 h 16"/>
                <a:gd name="T4" fmla="*/ 20 w 20"/>
                <a:gd name="T5" fmla="*/ 14 h 16"/>
                <a:gd name="T6" fmla="*/ 16 w 20"/>
                <a:gd name="T7" fmla="*/ 12 h 16"/>
                <a:gd name="T8" fmla="*/ 16 w 20"/>
                <a:gd name="T9" fmla="*/ 8 h 16"/>
                <a:gd name="T10" fmla="*/ 16 w 20"/>
                <a:gd name="T11" fmla="*/ 6 h 16"/>
                <a:gd name="T12" fmla="*/ 14 w 20"/>
                <a:gd name="T13" fmla="*/ 6 h 16"/>
                <a:gd name="T14" fmla="*/ 10 w 20"/>
                <a:gd name="T15" fmla="*/ 4 h 16"/>
                <a:gd name="T16" fmla="*/ 8 w 20"/>
                <a:gd name="T17" fmla="*/ 4 h 16"/>
                <a:gd name="T18" fmla="*/ 4 w 20"/>
                <a:gd name="T19" fmla="*/ 0 h 16"/>
                <a:gd name="T20" fmla="*/ 4 w 20"/>
                <a:gd name="T21" fmla="*/ 0 h 16"/>
                <a:gd name="T22" fmla="*/ 4 w 20"/>
                <a:gd name="T23" fmla="*/ 0 h 16"/>
                <a:gd name="T24" fmla="*/ 0 w 20"/>
                <a:gd name="T25" fmla="*/ 2 h 16"/>
                <a:gd name="T26" fmla="*/ 2 w 20"/>
                <a:gd name="T27" fmla="*/ 2 h 16"/>
                <a:gd name="T28" fmla="*/ 8 w 20"/>
                <a:gd name="T29" fmla="*/ 6 h 16"/>
                <a:gd name="T30" fmla="*/ 8 w 20"/>
                <a:gd name="T31" fmla="*/ 8 h 16"/>
                <a:gd name="T32" fmla="*/ 10 w 20"/>
                <a:gd name="T33" fmla="*/ 10 h 16"/>
                <a:gd name="T34" fmla="*/ 12 w 20"/>
                <a:gd name="T35" fmla="*/ 10 h 16"/>
                <a:gd name="T36" fmla="*/ 14 w 20"/>
                <a:gd name="T37" fmla="*/ 12 h 16"/>
                <a:gd name="T38" fmla="*/ 16 w 20"/>
                <a:gd name="T39" fmla="*/ 16 h 16"/>
                <a:gd name="T40" fmla="*/ 18 w 20"/>
                <a:gd name="T41" fmla="*/ 16 h 16"/>
                <a:gd name="T42" fmla="*/ 20 w 20"/>
                <a:gd name="T43" fmla="*/ 16 h 16"/>
                <a:gd name="T44" fmla="*/ 20 w 20"/>
                <a:gd name="T45" fmla="*/ 14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6"/>
                <a:gd name="T71" fmla="*/ 20 w 20"/>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6">
                  <a:moveTo>
                    <a:pt x="20" y="14"/>
                  </a:moveTo>
                  <a:lnTo>
                    <a:pt x="20" y="16"/>
                  </a:lnTo>
                  <a:lnTo>
                    <a:pt x="20" y="14"/>
                  </a:lnTo>
                  <a:lnTo>
                    <a:pt x="16" y="12"/>
                  </a:lnTo>
                  <a:lnTo>
                    <a:pt x="16" y="8"/>
                  </a:lnTo>
                  <a:lnTo>
                    <a:pt x="16" y="6"/>
                  </a:lnTo>
                  <a:lnTo>
                    <a:pt x="14" y="6"/>
                  </a:lnTo>
                  <a:lnTo>
                    <a:pt x="10" y="4"/>
                  </a:lnTo>
                  <a:lnTo>
                    <a:pt x="8" y="4"/>
                  </a:lnTo>
                  <a:lnTo>
                    <a:pt x="4" y="0"/>
                  </a:lnTo>
                  <a:lnTo>
                    <a:pt x="0" y="2"/>
                  </a:lnTo>
                  <a:lnTo>
                    <a:pt x="2" y="2"/>
                  </a:lnTo>
                  <a:lnTo>
                    <a:pt x="8" y="6"/>
                  </a:lnTo>
                  <a:lnTo>
                    <a:pt x="8" y="8"/>
                  </a:lnTo>
                  <a:lnTo>
                    <a:pt x="10" y="10"/>
                  </a:lnTo>
                  <a:lnTo>
                    <a:pt x="12" y="10"/>
                  </a:lnTo>
                  <a:lnTo>
                    <a:pt x="14" y="12"/>
                  </a:lnTo>
                  <a:lnTo>
                    <a:pt x="16" y="16"/>
                  </a:lnTo>
                  <a:lnTo>
                    <a:pt x="18" y="16"/>
                  </a:lnTo>
                  <a:lnTo>
                    <a:pt x="20" y="16"/>
                  </a:lnTo>
                  <a:lnTo>
                    <a:pt x="20"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299" name="Freeform 33"/>
            <p:cNvSpPr>
              <a:spLocks/>
            </p:cNvSpPr>
            <p:nvPr/>
          </p:nvSpPr>
          <p:spPr bwMode="auto">
            <a:xfrm>
              <a:off x="3175" y="2083"/>
              <a:ext cx="8" cy="7"/>
            </a:xfrm>
            <a:custGeom>
              <a:avLst/>
              <a:gdLst>
                <a:gd name="T0" fmla="*/ 6 w 6"/>
                <a:gd name="T1" fmla="*/ 6 h 6"/>
                <a:gd name="T2" fmla="*/ 6 w 6"/>
                <a:gd name="T3" fmla="*/ 4 h 6"/>
                <a:gd name="T4" fmla="*/ 4 w 6"/>
                <a:gd name="T5" fmla="*/ 0 h 6"/>
                <a:gd name="T6" fmla="*/ 2 w 6"/>
                <a:gd name="T7" fmla="*/ 0 h 6"/>
                <a:gd name="T8" fmla="*/ 0 w 6"/>
                <a:gd name="T9" fmla="*/ 0 h 6"/>
                <a:gd name="T10" fmla="*/ 2 w 6"/>
                <a:gd name="T11" fmla="*/ 4 h 6"/>
                <a:gd name="T12" fmla="*/ 4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4"/>
                  </a:lnTo>
                  <a:lnTo>
                    <a:pt x="4" y="0"/>
                  </a:lnTo>
                  <a:lnTo>
                    <a:pt x="2" y="0"/>
                  </a:lnTo>
                  <a:lnTo>
                    <a:pt x="0" y="0"/>
                  </a:lnTo>
                  <a:lnTo>
                    <a:pt x="2" y="4"/>
                  </a:lnTo>
                  <a:lnTo>
                    <a:pt x="4" y="6"/>
                  </a:lnTo>
                  <a:lnTo>
                    <a:pt x="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0" name="Freeform 34"/>
            <p:cNvSpPr>
              <a:spLocks/>
            </p:cNvSpPr>
            <p:nvPr/>
          </p:nvSpPr>
          <p:spPr bwMode="auto">
            <a:xfrm>
              <a:off x="3183" y="2043"/>
              <a:ext cx="97" cy="77"/>
            </a:xfrm>
            <a:custGeom>
              <a:avLst/>
              <a:gdLst>
                <a:gd name="T0" fmla="*/ 2 w 82"/>
                <a:gd name="T1" fmla="*/ 32 h 66"/>
                <a:gd name="T2" fmla="*/ 4 w 82"/>
                <a:gd name="T3" fmla="*/ 28 h 66"/>
                <a:gd name="T4" fmla="*/ 8 w 82"/>
                <a:gd name="T5" fmla="*/ 24 h 66"/>
                <a:gd name="T6" fmla="*/ 12 w 82"/>
                <a:gd name="T7" fmla="*/ 14 h 66"/>
                <a:gd name="T8" fmla="*/ 22 w 82"/>
                <a:gd name="T9" fmla="*/ 12 h 66"/>
                <a:gd name="T10" fmla="*/ 30 w 82"/>
                <a:gd name="T11" fmla="*/ 10 h 66"/>
                <a:gd name="T12" fmla="*/ 36 w 82"/>
                <a:gd name="T13" fmla="*/ 6 h 66"/>
                <a:gd name="T14" fmla="*/ 48 w 82"/>
                <a:gd name="T15" fmla="*/ 6 h 66"/>
                <a:gd name="T16" fmla="*/ 58 w 82"/>
                <a:gd name="T17" fmla="*/ 4 h 66"/>
                <a:gd name="T18" fmla="*/ 68 w 82"/>
                <a:gd name="T19" fmla="*/ 8 h 66"/>
                <a:gd name="T20" fmla="*/ 76 w 82"/>
                <a:gd name="T21" fmla="*/ 4 h 66"/>
                <a:gd name="T22" fmla="*/ 78 w 82"/>
                <a:gd name="T23" fmla="*/ 0 h 66"/>
                <a:gd name="T24" fmla="*/ 82 w 82"/>
                <a:gd name="T25" fmla="*/ 2 h 66"/>
                <a:gd name="T26" fmla="*/ 78 w 82"/>
                <a:gd name="T27" fmla="*/ 8 h 66"/>
                <a:gd name="T28" fmla="*/ 74 w 82"/>
                <a:gd name="T29" fmla="*/ 18 h 66"/>
                <a:gd name="T30" fmla="*/ 62 w 82"/>
                <a:gd name="T31" fmla="*/ 12 h 66"/>
                <a:gd name="T32" fmla="*/ 56 w 82"/>
                <a:gd name="T33" fmla="*/ 14 h 66"/>
                <a:gd name="T34" fmla="*/ 52 w 82"/>
                <a:gd name="T35" fmla="*/ 16 h 66"/>
                <a:gd name="T36" fmla="*/ 44 w 82"/>
                <a:gd name="T37" fmla="*/ 20 h 66"/>
                <a:gd name="T38" fmla="*/ 50 w 82"/>
                <a:gd name="T39" fmla="*/ 22 h 66"/>
                <a:gd name="T40" fmla="*/ 52 w 82"/>
                <a:gd name="T41" fmla="*/ 26 h 66"/>
                <a:gd name="T42" fmla="*/ 46 w 82"/>
                <a:gd name="T43" fmla="*/ 24 h 66"/>
                <a:gd name="T44" fmla="*/ 48 w 82"/>
                <a:gd name="T45" fmla="*/ 28 h 66"/>
                <a:gd name="T46" fmla="*/ 46 w 82"/>
                <a:gd name="T47" fmla="*/ 26 h 66"/>
                <a:gd name="T48" fmla="*/ 42 w 82"/>
                <a:gd name="T49" fmla="*/ 26 h 66"/>
                <a:gd name="T50" fmla="*/ 44 w 82"/>
                <a:gd name="T51" fmla="*/ 30 h 66"/>
                <a:gd name="T52" fmla="*/ 42 w 82"/>
                <a:gd name="T53" fmla="*/ 28 h 66"/>
                <a:gd name="T54" fmla="*/ 34 w 82"/>
                <a:gd name="T55" fmla="*/ 22 h 66"/>
                <a:gd name="T56" fmla="*/ 36 w 82"/>
                <a:gd name="T57" fmla="*/ 20 h 66"/>
                <a:gd name="T58" fmla="*/ 32 w 82"/>
                <a:gd name="T59" fmla="*/ 24 h 66"/>
                <a:gd name="T60" fmla="*/ 34 w 82"/>
                <a:gd name="T61" fmla="*/ 32 h 66"/>
                <a:gd name="T62" fmla="*/ 38 w 82"/>
                <a:gd name="T63" fmla="*/ 38 h 66"/>
                <a:gd name="T64" fmla="*/ 38 w 82"/>
                <a:gd name="T65" fmla="*/ 44 h 66"/>
                <a:gd name="T66" fmla="*/ 38 w 82"/>
                <a:gd name="T67" fmla="*/ 42 h 66"/>
                <a:gd name="T68" fmla="*/ 36 w 82"/>
                <a:gd name="T69" fmla="*/ 40 h 66"/>
                <a:gd name="T70" fmla="*/ 36 w 82"/>
                <a:gd name="T71" fmla="*/ 46 h 66"/>
                <a:gd name="T72" fmla="*/ 30 w 82"/>
                <a:gd name="T73" fmla="*/ 46 h 66"/>
                <a:gd name="T74" fmla="*/ 34 w 82"/>
                <a:gd name="T75" fmla="*/ 50 h 66"/>
                <a:gd name="T76" fmla="*/ 40 w 82"/>
                <a:gd name="T77" fmla="*/ 52 h 66"/>
                <a:gd name="T78" fmla="*/ 42 w 82"/>
                <a:gd name="T79" fmla="*/ 54 h 66"/>
                <a:gd name="T80" fmla="*/ 48 w 82"/>
                <a:gd name="T81" fmla="*/ 58 h 66"/>
                <a:gd name="T82" fmla="*/ 50 w 82"/>
                <a:gd name="T83" fmla="*/ 66 h 66"/>
                <a:gd name="T84" fmla="*/ 44 w 82"/>
                <a:gd name="T85" fmla="*/ 62 h 66"/>
                <a:gd name="T86" fmla="*/ 38 w 82"/>
                <a:gd name="T87" fmla="*/ 62 h 66"/>
                <a:gd name="T88" fmla="*/ 38 w 82"/>
                <a:gd name="T89" fmla="*/ 60 h 66"/>
                <a:gd name="T90" fmla="*/ 36 w 82"/>
                <a:gd name="T91" fmla="*/ 58 h 66"/>
                <a:gd name="T92" fmla="*/ 30 w 82"/>
                <a:gd name="T93" fmla="*/ 56 h 66"/>
                <a:gd name="T94" fmla="*/ 26 w 82"/>
                <a:gd name="T95" fmla="*/ 56 h 66"/>
                <a:gd name="T96" fmla="*/ 18 w 82"/>
                <a:gd name="T97" fmla="*/ 56 h 66"/>
                <a:gd name="T98" fmla="*/ 14 w 82"/>
                <a:gd name="T99" fmla="*/ 56 h 66"/>
                <a:gd name="T100" fmla="*/ 14 w 82"/>
                <a:gd name="T101" fmla="*/ 56 h 66"/>
                <a:gd name="T102" fmla="*/ 8 w 82"/>
                <a:gd name="T103" fmla="*/ 48 h 66"/>
                <a:gd name="T104" fmla="*/ 12 w 82"/>
                <a:gd name="T105" fmla="*/ 48 h 66"/>
                <a:gd name="T106" fmla="*/ 8 w 82"/>
                <a:gd name="T107" fmla="*/ 44 h 66"/>
                <a:gd name="T108" fmla="*/ 4 w 82"/>
                <a:gd name="T109" fmla="*/ 40 h 66"/>
                <a:gd name="T110" fmla="*/ 2 w 82"/>
                <a:gd name="T111" fmla="*/ 34 h 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
                <a:gd name="T169" fmla="*/ 0 h 66"/>
                <a:gd name="T170" fmla="*/ 82 w 82"/>
                <a:gd name="T171" fmla="*/ 66 h 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 h="66">
                  <a:moveTo>
                    <a:pt x="0" y="34"/>
                  </a:moveTo>
                  <a:lnTo>
                    <a:pt x="2" y="32"/>
                  </a:lnTo>
                  <a:lnTo>
                    <a:pt x="4" y="32"/>
                  </a:lnTo>
                  <a:lnTo>
                    <a:pt x="4" y="28"/>
                  </a:lnTo>
                  <a:lnTo>
                    <a:pt x="6" y="28"/>
                  </a:lnTo>
                  <a:lnTo>
                    <a:pt x="8" y="24"/>
                  </a:lnTo>
                  <a:lnTo>
                    <a:pt x="12" y="20"/>
                  </a:lnTo>
                  <a:lnTo>
                    <a:pt x="12" y="14"/>
                  </a:lnTo>
                  <a:lnTo>
                    <a:pt x="20" y="14"/>
                  </a:lnTo>
                  <a:lnTo>
                    <a:pt x="22" y="12"/>
                  </a:lnTo>
                  <a:lnTo>
                    <a:pt x="26" y="10"/>
                  </a:lnTo>
                  <a:lnTo>
                    <a:pt x="30" y="10"/>
                  </a:lnTo>
                  <a:lnTo>
                    <a:pt x="34" y="6"/>
                  </a:lnTo>
                  <a:lnTo>
                    <a:pt x="36" y="6"/>
                  </a:lnTo>
                  <a:lnTo>
                    <a:pt x="42" y="6"/>
                  </a:lnTo>
                  <a:lnTo>
                    <a:pt x="48" y="6"/>
                  </a:lnTo>
                  <a:lnTo>
                    <a:pt x="54" y="2"/>
                  </a:lnTo>
                  <a:lnTo>
                    <a:pt x="58" y="4"/>
                  </a:lnTo>
                  <a:lnTo>
                    <a:pt x="60" y="4"/>
                  </a:lnTo>
                  <a:lnTo>
                    <a:pt x="68" y="8"/>
                  </a:lnTo>
                  <a:lnTo>
                    <a:pt x="72" y="6"/>
                  </a:lnTo>
                  <a:lnTo>
                    <a:pt x="76" y="4"/>
                  </a:lnTo>
                  <a:lnTo>
                    <a:pt x="76" y="0"/>
                  </a:lnTo>
                  <a:lnTo>
                    <a:pt x="78" y="0"/>
                  </a:lnTo>
                  <a:lnTo>
                    <a:pt x="80" y="0"/>
                  </a:lnTo>
                  <a:lnTo>
                    <a:pt x="82" y="2"/>
                  </a:lnTo>
                  <a:lnTo>
                    <a:pt x="82" y="6"/>
                  </a:lnTo>
                  <a:lnTo>
                    <a:pt x="78" y="8"/>
                  </a:lnTo>
                  <a:lnTo>
                    <a:pt x="78" y="14"/>
                  </a:lnTo>
                  <a:lnTo>
                    <a:pt x="74" y="18"/>
                  </a:lnTo>
                  <a:lnTo>
                    <a:pt x="72" y="16"/>
                  </a:lnTo>
                  <a:lnTo>
                    <a:pt x="62" y="12"/>
                  </a:lnTo>
                  <a:lnTo>
                    <a:pt x="58" y="14"/>
                  </a:lnTo>
                  <a:lnTo>
                    <a:pt x="56" y="14"/>
                  </a:lnTo>
                  <a:lnTo>
                    <a:pt x="54" y="14"/>
                  </a:lnTo>
                  <a:lnTo>
                    <a:pt x="52" y="16"/>
                  </a:lnTo>
                  <a:lnTo>
                    <a:pt x="48" y="16"/>
                  </a:lnTo>
                  <a:lnTo>
                    <a:pt x="44" y="20"/>
                  </a:lnTo>
                  <a:lnTo>
                    <a:pt x="46" y="22"/>
                  </a:lnTo>
                  <a:lnTo>
                    <a:pt x="50" y="22"/>
                  </a:lnTo>
                  <a:lnTo>
                    <a:pt x="52" y="24"/>
                  </a:lnTo>
                  <a:lnTo>
                    <a:pt x="52" y="26"/>
                  </a:lnTo>
                  <a:lnTo>
                    <a:pt x="50" y="24"/>
                  </a:lnTo>
                  <a:lnTo>
                    <a:pt x="46" y="24"/>
                  </a:lnTo>
                  <a:lnTo>
                    <a:pt x="46" y="26"/>
                  </a:lnTo>
                  <a:lnTo>
                    <a:pt x="48" y="28"/>
                  </a:lnTo>
                  <a:lnTo>
                    <a:pt x="48" y="30"/>
                  </a:lnTo>
                  <a:lnTo>
                    <a:pt x="46" y="26"/>
                  </a:lnTo>
                  <a:lnTo>
                    <a:pt x="44" y="24"/>
                  </a:lnTo>
                  <a:lnTo>
                    <a:pt x="42" y="26"/>
                  </a:lnTo>
                  <a:lnTo>
                    <a:pt x="42" y="28"/>
                  </a:lnTo>
                  <a:lnTo>
                    <a:pt x="44" y="30"/>
                  </a:lnTo>
                  <a:lnTo>
                    <a:pt x="42" y="28"/>
                  </a:lnTo>
                  <a:lnTo>
                    <a:pt x="40" y="26"/>
                  </a:lnTo>
                  <a:lnTo>
                    <a:pt x="34" y="22"/>
                  </a:lnTo>
                  <a:lnTo>
                    <a:pt x="34" y="20"/>
                  </a:lnTo>
                  <a:lnTo>
                    <a:pt x="36" y="20"/>
                  </a:lnTo>
                  <a:lnTo>
                    <a:pt x="32" y="20"/>
                  </a:lnTo>
                  <a:lnTo>
                    <a:pt x="32" y="24"/>
                  </a:lnTo>
                  <a:lnTo>
                    <a:pt x="32" y="30"/>
                  </a:lnTo>
                  <a:lnTo>
                    <a:pt x="34" y="32"/>
                  </a:lnTo>
                  <a:lnTo>
                    <a:pt x="34" y="34"/>
                  </a:lnTo>
                  <a:lnTo>
                    <a:pt x="38" y="38"/>
                  </a:lnTo>
                  <a:lnTo>
                    <a:pt x="40" y="44"/>
                  </a:lnTo>
                  <a:lnTo>
                    <a:pt x="38" y="44"/>
                  </a:lnTo>
                  <a:lnTo>
                    <a:pt x="38" y="42"/>
                  </a:lnTo>
                  <a:lnTo>
                    <a:pt x="38" y="40"/>
                  </a:lnTo>
                  <a:lnTo>
                    <a:pt x="36" y="40"/>
                  </a:lnTo>
                  <a:lnTo>
                    <a:pt x="34" y="42"/>
                  </a:lnTo>
                  <a:lnTo>
                    <a:pt x="36" y="46"/>
                  </a:lnTo>
                  <a:lnTo>
                    <a:pt x="34" y="46"/>
                  </a:lnTo>
                  <a:lnTo>
                    <a:pt x="30" y="46"/>
                  </a:lnTo>
                  <a:lnTo>
                    <a:pt x="32" y="48"/>
                  </a:lnTo>
                  <a:lnTo>
                    <a:pt x="34" y="50"/>
                  </a:lnTo>
                  <a:lnTo>
                    <a:pt x="38" y="50"/>
                  </a:lnTo>
                  <a:lnTo>
                    <a:pt x="40" y="52"/>
                  </a:lnTo>
                  <a:lnTo>
                    <a:pt x="42" y="54"/>
                  </a:lnTo>
                  <a:lnTo>
                    <a:pt x="46" y="56"/>
                  </a:lnTo>
                  <a:lnTo>
                    <a:pt x="48" y="58"/>
                  </a:lnTo>
                  <a:lnTo>
                    <a:pt x="50" y="58"/>
                  </a:lnTo>
                  <a:lnTo>
                    <a:pt x="50" y="66"/>
                  </a:lnTo>
                  <a:lnTo>
                    <a:pt x="46" y="64"/>
                  </a:lnTo>
                  <a:lnTo>
                    <a:pt x="44" y="62"/>
                  </a:lnTo>
                  <a:lnTo>
                    <a:pt x="40" y="62"/>
                  </a:lnTo>
                  <a:lnTo>
                    <a:pt x="38" y="62"/>
                  </a:lnTo>
                  <a:lnTo>
                    <a:pt x="36" y="62"/>
                  </a:lnTo>
                  <a:lnTo>
                    <a:pt x="38" y="60"/>
                  </a:lnTo>
                  <a:lnTo>
                    <a:pt x="38" y="58"/>
                  </a:lnTo>
                  <a:lnTo>
                    <a:pt x="36" y="58"/>
                  </a:lnTo>
                  <a:lnTo>
                    <a:pt x="32" y="56"/>
                  </a:lnTo>
                  <a:lnTo>
                    <a:pt x="30" y="56"/>
                  </a:lnTo>
                  <a:lnTo>
                    <a:pt x="28" y="56"/>
                  </a:lnTo>
                  <a:lnTo>
                    <a:pt x="26" y="56"/>
                  </a:lnTo>
                  <a:lnTo>
                    <a:pt x="24" y="56"/>
                  </a:lnTo>
                  <a:lnTo>
                    <a:pt x="18" y="56"/>
                  </a:lnTo>
                  <a:lnTo>
                    <a:pt x="16" y="56"/>
                  </a:lnTo>
                  <a:lnTo>
                    <a:pt x="14" y="56"/>
                  </a:lnTo>
                  <a:lnTo>
                    <a:pt x="10" y="52"/>
                  </a:lnTo>
                  <a:lnTo>
                    <a:pt x="8" y="48"/>
                  </a:lnTo>
                  <a:lnTo>
                    <a:pt x="10" y="48"/>
                  </a:lnTo>
                  <a:lnTo>
                    <a:pt x="12" y="48"/>
                  </a:lnTo>
                  <a:lnTo>
                    <a:pt x="12" y="46"/>
                  </a:lnTo>
                  <a:lnTo>
                    <a:pt x="8" y="44"/>
                  </a:lnTo>
                  <a:lnTo>
                    <a:pt x="8" y="46"/>
                  </a:lnTo>
                  <a:lnTo>
                    <a:pt x="4" y="40"/>
                  </a:lnTo>
                  <a:lnTo>
                    <a:pt x="2" y="38"/>
                  </a:lnTo>
                  <a:lnTo>
                    <a:pt x="2" y="34"/>
                  </a:lnTo>
                  <a:lnTo>
                    <a:pt x="0" y="3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1" name="Freeform 35"/>
            <p:cNvSpPr>
              <a:spLocks/>
            </p:cNvSpPr>
            <p:nvPr/>
          </p:nvSpPr>
          <p:spPr bwMode="auto">
            <a:xfrm>
              <a:off x="3046" y="1299"/>
              <a:ext cx="196" cy="439"/>
            </a:xfrm>
            <a:custGeom>
              <a:avLst/>
              <a:gdLst>
                <a:gd name="T0" fmla="*/ 158 w 164"/>
                <a:gd name="T1" fmla="*/ 68 h 376"/>
                <a:gd name="T2" fmla="*/ 158 w 164"/>
                <a:gd name="T3" fmla="*/ 40 h 376"/>
                <a:gd name="T4" fmla="*/ 120 w 164"/>
                <a:gd name="T5" fmla="*/ 0 h 376"/>
                <a:gd name="T6" fmla="*/ 114 w 164"/>
                <a:gd name="T7" fmla="*/ 8 h 376"/>
                <a:gd name="T8" fmla="*/ 110 w 164"/>
                <a:gd name="T9" fmla="*/ 22 h 376"/>
                <a:gd name="T10" fmla="*/ 90 w 164"/>
                <a:gd name="T11" fmla="*/ 26 h 376"/>
                <a:gd name="T12" fmla="*/ 76 w 164"/>
                <a:gd name="T13" fmla="*/ 34 h 376"/>
                <a:gd name="T14" fmla="*/ 66 w 164"/>
                <a:gd name="T15" fmla="*/ 64 h 376"/>
                <a:gd name="T16" fmla="*/ 52 w 164"/>
                <a:gd name="T17" fmla="*/ 92 h 376"/>
                <a:gd name="T18" fmla="*/ 38 w 164"/>
                <a:gd name="T19" fmla="*/ 134 h 376"/>
                <a:gd name="T20" fmla="*/ 36 w 164"/>
                <a:gd name="T21" fmla="*/ 160 h 376"/>
                <a:gd name="T22" fmla="*/ 12 w 164"/>
                <a:gd name="T23" fmla="*/ 178 h 376"/>
                <a:gd name="T24" fmla="*/ 12 w 164"/>
                <a:gd name="T25" fmla="*/ 200 h 376"/>
                <a:gd name="T26" fmla="*/ 20 w 164"/>
                <a:gd name="T27" fmla="*/ 234 h 376"/>
                <a:gd name="T28" fmla="*/ 16 w 164"/>
                <a:gd name="T29" fmla="*/ 260 h 376"/>
                <a:gd name="T30" fmla="*/ 6 w 164"/>
                <a:gd name="T31" fmla="*/ 282 h 376"/>
                <a:gd name="T32" fmla="*/ 0 w 164"/>
                <a:gd name="T33" fmla="*/ 290 h 376"/>
                <a:gd name="T34" fmla="*/ 4 w 164"/>
                <a:gd name="T35" fmla="*/ 308 h 376"/>
                <a:gd name="T36" fmla="*/ 4 w 164"/>
                <a:gd name="T37" fmla="*/ 314 h 376"/>
                <a:gd name="T38" fmla="*/ 8 w 164"/>
                <a:gd name="T39" fmla="*/ 328 h 376"/>
                <a:gd name="T40" fmla="*/ 22 w 164"/>
                <a:gd name="T41" fmla="*/ 350 h 376"/>
                <a:gd name="T42" fmla="*/ 16 w 164"/>
                <a:gd name="T43" fmla="*/ 356 h 376"/>
                <a:gd name="T44" fmla="*/ 24 w 164"/>
                <a:gd name="T45" fmla="*/ 376 h 376"/>
                <a:gd name="T46" fmla="*/ 38 w 164"/>
                <a:gd name="T47" fmla="*/ 368 h 376"/>
                <a:gd name="T48" fmla="*/ 54 w 164"/>
                <a:gd name="T49" fmla="*/ 358 h 376"/>
                <a:gd name="T50" fmla="*/ 66 w 164"/>
                <a:gd name="T51" fmla="*/ 334 h 376"/>
                <a:gd name="T52" fmla="*/ 66 w 164"/>
                <a:gd name="T53" fmla="*/ 318 h 376"/>
                <a:gd name="T54" fmla="*/ 70 w 164"/>
                <a:gd name="T55" fmla="*/ 308 h 376"/>
                <a:gd name="T56" fmla="*/ 68 w 164"/>
                <a:gd name="T57" fmla="*/ 302 h 376"/>
                <a:gd name="T58" fmla="*/ 76 w 164"/>
                <a:gd name="T59" fmla="*/ 298 h 376"/>
                <a:gd name="T60" fmla="*/ 86 w 164"/>
                <a:gd name="T61" fmla="*/ 290 h 376"/>
                <a:gd name="T62" fmla="*/ 92 w 164"/>
                <a:gd name="T63" fmla="*/ 282 h 376"/>
                <a:gd name="T64" fmla="*/ 66 w 164"/>
                <a:gd name="T65" fmla="*/ 280 h 376"/>
                <a:gd name="T66" fmla="*/ 74 w 164"/>
                <a:gd name="T67" fmla="*/ 278 h 376"/>
                <a:gd name="T68" fmla="*/ 82 w 164"/>
                <a:gd name="T69" fmla="*/ 280 h 376"/>
                <a:gd name="T70" fmla="*/ 96 w 164"/>
                <a:gd name="T71" fmla="*/ 266 h 376"/>
                <a:gd name="T72" fmla="*/ 86 w 164"/>
                <a:gd name="T73" fmla="*/ 254 h 376"/>
                <a:gd name="T74" fmla="*/ 70 w 164"/>
                <a:gd name="T75" fmla="*/ 264 h 376"/>
                <a:gd name="T76" fmla="*/ 72 w 164"/>
                <a:gd name="T77" fmla="*/ 258 h 376"/>
                <a:gd name="T78" fmla="*/ 76 w 164"/>
                <a:gd name="T79" fmla="*/ 244 h 376"/>
                <a:gd name="T80" fmla="*/ 78 w 164"/>
                <a:gd name="T81" fmla="*/ 222 h 376"/>
                <a:gd name="T82" fmla="*/ 84 w 164"/>
                <a:gd name="T83" fmla="*/ 200 h 376"/>
                <a:gd name="T84" fmla="*/ 86 w 164"/>
                <a:gd name="T85" fmla="*/ 194 h 376"/>
                <a:gd name="T86" fmla="*/ 92 w 164"/>
                <a:gd name="T87" fmla="*/ 188 h 376"/>
                <a:gd name="T88" fmla="*/ 100 w 164"/>
                <a:gd name="T89" fmla="*/ 180 h 376"/>
                <a:gd name="T90" fmla="*/ 110 w 164"/>
                <a:gd name="T91" fmla="*/ 170 h 376"/>
                <a:gd name="T92" fmla="*/ 124 w 164"/>
                <a:gd name="T93" fmla="*/ 158 h 376"/>
                <a:gd name="T94" fmla="*/ 130 w 164"/>
                <a:gd name="T95" fmla="*/ 146 h 376"/>
                <a:gd name="T96" fmla="*/ 126 w 164"/>
                <a:gd name="T97" fmla="*/ 136 h 376"/>
                <a:gd name="T98" fmla="*/ 130 w 164"/>
                <a:gd name="T99" fmla="*/ 120 h 376"/>
                <a:gd name="T100" fmla="*/ 136 w 164"/>
                <a:gd name="T101" fmla="*/ 114 h 376"/>
                <a:gd name="T102" fmla="*/ 140 w 164"/>
                <a:gd name="T103" fmla="*/ 112 h 376"/>
                <a:gd name="T104" fmla="*/ 144 w 164"/>
                <a:gd name="T105" fmla="*/ 104 h 376"/>
                <a:gd name="T106" fmla="*/ 152 w 164"/>
                <a:gd name="T107" fmla="*/ 108 h 376"/>
                <a:gd name="T108" fmla="*/ 164 w 164"/>
                <a:gd name="T109" fmla="*/ 102 h 3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376"/>
                <a:gd name="T167" fmla="*/ 164 w 164"/>
                <a:gd name="T168" fmla="*/ 376 h 3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376">
                  <a:moveTo>
                    <a:pt x="164" y="102"/>
                  </a:moveTo>
                  <a:lnTo>
                    <a:pt x="160" y="94"/>
                  </a:lnTo>
                  <a:lnTo>
                    <a:pt x="158" y="90"/>
                  </a:lnTo>
                  <a:lnTo>
                    <a:pt x="160" y="86"/>
                  </a:lnTo>
                  <a:lnTo>
                    <a:pt x="162" y="82"/>
                  </a:lnTo>
                  <a:lnTo>
                    <a:pt x="162" y="78"/>
                  </a:lnTo>
                  <a:lnTo>
                    <a:pt x="158" y="68"/>
                  </a:lnTo>
                  <a:lnTo>
                    <a:pt x="156" y="64"/>
                  </a:lnTo>
                  <a:lnTo>
                    <a:pt x="158" y="58"/>
                  </a:lnTo>
                  <a:lnTo>
                    <a:pt x="158" y="56"/>
                  </a:lnTo>
                  <a:lnTo>
                    <a:pt x="156" y="54"/>
                  </a:lnTo>
                  <a:lnTo>
                    <a:pt x="156" y="50"/>
                  </a:lnTo>
                  <a:lnTo>
                    <a:pt x="156" y="42"/>
                  </a:lnTo>
                  <a:lnTo>
                    <a:pt x="158" y="40"/>
                  </a:lnTo>
                  <a:lnTo>
                    <a:pt x="158" y="38"/>
                  </a:lnTo>
                  <a:lnTo>
                    <a:pt x="150" y="24"/>
                  </a:lnTo>
                  <a:lnTo>
                    <a:pt x="146" y="20"/>
                  </a:lnTo>
                  <a:lnTo>
                    <a:pt x="138" y="18"/>
                  </a:lnTo>
                  <a:lnTo>
                    <a:pt x="130" y="10"/>
                  </a:lnTo>
                  <a:lnTo>
                    <a:pt x="122" y="2"/>
                  </a:lnTo>
                  <a:lnTo>
                    <a:pt x="120" y="0"/>
                  </a:lnTo>
                  <a:lnTo>
                    <a:pt x="114" y="0"/>
                  </a:lnTo>
                  <a:lnTo>
                    <a:pt x="114" y="2"/>
                  </a:lnTo>
                  <a:lnTo>
                    <a:pt x="114" y="4"/>
                  </a:lnTo>
                  <a:lnTo>
                    <a:pt x="114" y="6"/>
                  </a:lnTo>
                  <a:lnTo>
                    <a:pt x="114" y="8"/>
                  </a:lnTo>
                  <a:lnTo>
                    <a:pt x="114" y="10"/>
                  </a:lnTo>
                  <a:lnTo>
                    <a:pt x="112" y="12"/>
                  </a:lnTo>
                  <a:lnTo>
                    <a:pt x="112" y="16"/>
                  </a:lnTo>
                  <a:lnTo>
                    <a:pt x="112" y="18"/>
                  </a:lnTo>
                  <a:lnTo>
                    <a:pt x="114" y="20"/>
                  </a:lnTo>
                  <a:lnTo>
                    <a:pt x="112" y="22"/>
                  </a:lnTo>
                  <a:lnTo>
                    <a:pt x="110" y="22"/>
                  </a:lnTo>
                  <a:lnTo>
                    <a:pt x="100" y="18"/>
                  </a:lnTo>
                  <a:lnTo>
                    <a:pt x="96" y="18"/>
                  </a:lnTo>
                  <a:lnTo>
                    <a:pt x="94" y="18"/>
                  </a:lnTo>
                  <a:lnTo>
                    <a:pt x="90" y="18"/>
                  </a:lnTo>
                  <a:lnTo>
                    <a:pt x="88" y="22"/>
                  </a:lnTo>
                  <a:lnTo>
                    <a:pt x="90" y="26"/>
                  </a:lnTo>
                  <a:lnTo>
                    <a:pt x="88" y="28"/>
                  </a:lnTo>
                  <a:lnTo>
                    <a:pt x="88" y="34"/>
                  </a:lnTo>
                  <a:lnTo>
                    <a:pt x="86" y="38"/>
                  </a:lnTo>
                  <a:lnTo>
                    <a:pt x="84" y="38"/>
                  </a:lnTo>
                  <a:lnTo>
                    <a:pt x="82" y="34"/>
                  </a:lnTo>
                  <a:lnTo>
                    <a:pt x="80" y="32"/>
                  </a:lnTo>
                  <a:lnTo>
                    <a:pt x="76" y="34"/>
                  </a:lnTo>
                  <a:lnTo>
                    <a:pt x="70" y="40"/>
                  </a:lnTo>
                  <a:lnTo>
                    <a:pt x="68" y="48"/>
                  </a:lnTo>
                  <a:lnTo>
                    <a:pt x="68" y="50"/>
                  </a:lnTo>
                  <a:lnTo>
                    <a:pt x="64" y="54"/>
                  </a:lnTo>
                  <a:lnTo>
                    <a:pt x="64" y="56"/>
                  </a:lnTo>
                  <a:lnTo>
                    <a:pt x="66" y="62"/>
                  </a:lnTo>
                  <a:lnTo>
                    <a:pt x="66" y="64"/>
                  </a:lnTo>
                  <a:lnTo>
                    <a:pt x="66" y="66"/>
                  </a:lnTo>
                  <a:lnTo>
                    <a:pt x="64" y="70"/>
                  </a:lnTo>
                  <a:lnTo>
                    <a:pt x="62" y="72"/>
                  </a:lnTo>
                  <a:lnTo>
                    <a:pt x="60" y="76"/>
                  </a:lnTo>
                  <a:lnTo>
                    <a:pt x="54" y="82"/>
                  </a:lnTo>
                  <a:lnTo>
                    <a:pt x="54" y="86"/>
                  </a:lnTo>
                  <a:lnTo>
                    <a:pt x="52" y="92"/>
                  </a:lnTo>
                  <a:lnTo>
                    <a:pt x="52" y="94"/>
                  </a:lnTo>
                  <a:lnTo>
                    <a:pt x="48" y="98"/>
                  </a:lnTo>
                  <a:lnTo>
                    <a:pt x="46" y="98"/>
                  </a:lnTo>
                  <a:lnTo>
                    <a:pt x="44" y="98"/>
                  </a:lnTo>
                  <a:lnTo>
                    <a:pt x="44" y="114"/>
                  </a:lnTo>
                  <a:lnTo>
                    <a:pt x="42" y="124"/>
                  </a:lnTo>
                  <a:lnTo>
                    <a:pt x="38" y="134"/>
                  </a:lnTo>
                  <a:lnTo>
                    <a:pt x="34" y="140"/>
                  </a:lnTo>
                  <a:lnTo>
                    <a:pt x="34" y="144"/>
                  </a:lnTo>
                  <a:lnTo>
                    <a:pt x="36" y="146"/>
                  </a:lnTo>
                  <a:lnTo>
                    <a:pt x="38" y="150"/>
                  </a:lnTo>
                  <a:lnTo>
                    <a:pt x="38" y="154"/>
                  </a:lnTo>
                  <a:lnTo>
                    <a:pt x="38" y="156"/>
                  </a:lnTo>
                  <a:lnTo>
                    <a:pt x="36" y="160"/>
                  </a:lnTo>
                  <a:lnTo>
                    <a:pt x="32" y="160"/>
                  </a:lnTo>
                  <a:lnTo>
                    <a:pt x="28" y="158"/>
                  </a:lnTo>
                  <a:lnTo>
                    <a:pt x="24" y="160"/>
                  </a:lnTo>
                  <a:lnTo>
                    <a:pt x="20" y="162"/>
                  </a:lnTo>
                  <a:lnTo>
                    <a:pt x="14" y="170"/>
                  </a:lnTo>
                  <a:lnTo>
                    <a:pt x="12" y="172"/>
                  </a:lnTo>
                  <a:lnTo>
                    <a:pt x="12" y="178"/>
                  </a:lnTo>
                  <a:lnTo>
                    <a:pt x="12" y="182"/>
                  </a:lnTo>
                  <a:lnTo>
                    <a:pt x="14" y="184"/>
                  </a:lnTo>
                  <a:lnTo>
                    <a:pt x="14" y="186"/>
                  </a:lnTo>
                  <a:lnTo>
                    <a:pt x="14" y="188"/>
                  </a:lnTo>
                  <a:lnTo>
                    <a:pt x="12" y="194"/>
                  </a:lnTo>
                  <a:lnTo>
                    <a:pt x="12" y="198"/>
                  </a:lnTo>
                  <a:lnTo>
                    <a:pt x="12" y="200"/>
                  </a:lnTo>
                  <a:lnTo>
                    <a:pt x="12" y="202"/>
                  </a:lnTo>
                  <a:lnTo>
                    <a:pt x="12" y="204"/>
                  </a:lnTo>
                  <a:lnTo>
                    <a:pt x="14" y="206"/>
                  </a:lnTo>
                  <a:lnTo>
                    <a:pt x="14" y="222"/>
                  </a:lnTo>
                  <a:lnTo>
                    <a:pt x="16" y="224"/>
                  </a:lnTo>
                  <a:lnTo>
                    <a:pt x="20" y="228"/>
                  </a:lnTo>
                  <a:lnTo>
                    <a:pt x="20" y="234"/>
                  </a:lnTo>
                  <a:lnTo>
                    <a:pt x="20" y="238"/>
                  </a:lnTo>
                  <a:lnTo>
                    <a:pt x="16" y="240"/>
                  </a:lnTo>
                  <a:lnTo>
                    <a:pt x="14" y="242"/>
                  </a:lnTo>
                  <a:lnTo>
                    <a:pt x="12" y="242"/>
                  </a:lnTo>
                  <a:lnTo>
                    <a:pt x="16" y="246"/>
                  </a:lnTo>
                  <a:lnTo>
                    <a:pt x="18" y="254"/>
                  </a:lnTo>
                  <a:lnTo>
                    <a:pt x="16" y="260"/>
                  </a:lnTo>
                  <a:lnTo>
                    <a:pt x="16" y="262"/>
                  </a:lnTo>
                  <a:lnTo>
                    <a:pt x="16" y="266"/>
                  </a:lnTo>
                  <a:lnTo>
                    <a:pt x="14" y="268"/>
                  </a:lnTo>
                  <a:lnTo>
                    <a:pt x="8" y="270"/>
                  </a:lnTo>
                  <a:lnTo>
                    <a:pt x="8" y="274"/>
                  </a:lnTo>
                  <a:lnTo>
                    <a:pt x="6" y="278"/>
                  </a:lnTo>
                  <a:lnTo>
                    <a:pt x="6" y="282"/>
                  </a:lnTo>
                  <a:lnTo>
                    <a:pt x="6" y="286"/>
                  </a:lnTo>
                  <a:lnTo>
                    <a:pt x="4" y="294"/>
                  </a:lnTo>
                  <a:lnTo>
                    <a:pt x="2" y="296"/>
                  </a:lnTo>
                  <a:lnTo>
                    <a:pt x="2" y="294"/>
                  </a:lnTo>
                  <a:lnTo>
                    <a:pt x="2" y="296"/>
                  </a:lnTo>
                  <a:lnTo>
                    <a:pt x="2" y="292"/>
                  </a:lnTo>
                  <a:lnTo>
                    <a:pt x="0" y="290"/>
                  </a:lnTo>
                  <a:lnTo>
                    <a:pt x="0" y="294"/>
                  </a:lnTo>
                  <a:lnTo>
                    <a:pt x="0" y="304"/>
                  </a:lnTo>
                  <a:lnTo>
                    <a:pt x="0" y="306"/>
                  </a:lnTo>
                  <a:lnTo>
                    <a:pt x="2" y="306"/>
                  </a:lnTo>
                  <a:lnTo>
                    <a:pt x="2" y="308"/>
                  </a:lnTo>
                  <a:lnTo>
                    <a:pt x="2" y="310"/>
                  </a:lnTo>
                  <a:lnTo>
                    <a:pt x="4" y="308"/>
                  </a:lnTo>
                  <a:lnTo>
                    <a:pt x="4" y="306"/>
                  </a:lnTo>
                  <a:lnTo>
                    <a:pt x="6" y="308"/>
                  </a:lnTo>
                  <a:lnTo>
                    <a:pt x="4" y="310"/>
                  </a:lnTo>
                  <a:lnTo>
                    <a:pt x="6" y="310"/>
                  </a:lnTo>
                  <a:lnTo>
                    <a:pt x="4" y="312"/>
                  </a:lnTo>
                  <a:lnTo>
                    <a:pt x="4" y="314"/>
                  </a:lnTo>
                  <a:lnTo>
                    <a:pt x="6" y="314"/>
                  </a:lnTo>
                  <a:lnTo>
                    <a:pt x="8" y="318"/>
                  </a:lnTo>
                  <a:lnTo>
                    <a:pt x="6" y="320"/>
                  </a:lnTo>
                  <a:lnTo>
                    <a:pt x="10" y="320"/>
                  </a:lnTo>
                  <a:lnTo>
                    <a:pt x="10" y="324"/>
                  </a:lnTo>
                  <a:lnTo>
                    <a:pt x="8" y="326"/>
                  </a:lnTo>
                  <a:lnTo>
                    <a:pt x="8" y="328"/>
                  </a:lnTo>
                  <a:lnTo>
                    <a:pt x="8" y="332"/>
                  </a:lnTo>
                  <a:lnTo>
                    <a:pt x="10" y="332"/>
                  </a:lnTo>
                  <a:lnTo>
                    <a:pt x="14" y="342"/>
                  </a:lnTo>
                  <a:lnTo>
                    <a:pt x="16" y="344"/>
                  </a:lnTo>
                  <a:lnTo>
                    <a:pt x="18" y="346"/>
                  </a:lnTo>
                  <a:lnTo>
                    <a:pt x="20" y="348"/>
                  </a:lnTo>
                  <a:lnTo>
                    <a:pt x="22" y="350"/>
                  </a:lnTo>
                  <a:lnTo>
                    <a:pt x="22" y="352"/>
                  </a:lnTo>
                  <a:lnTo>
                    <a:pt x="20" y="354"/>
                  </a:lnTo>
                  <a:lnTo>
                    <a:pt x="18" y="352"/>
                  </a:lnTo>
                  <a:lnTo>
                    <a:pt x="18" y="354"/>
                  </a:lnTo>
                  <a:lnTo>
                    <a:pt x="20" y="358"/>
                  </a:lnTo>
                  <a:lnTo>
                    <a:pt x="18" y="358"/>
                  </a:lnTo>
                  <a:lnTo>
                    <a:pt x="16" y="356"/>
                  </a:lnTo>
                  <a:lnTo>
                    <a:pt x="16" y="358"/>
                  </a:lnTo>
                  <a:lnTo>
                    <a:pt x="22" y="370"/>
                  </a:lnTo>
                  <a:lnTo>
                    <a:pt x="22" y="372"/>
                  </a:lnTo>
                  <a:lnTo>
                    <a:pt x="22" y="374"/>
                  </a:lnTo>
                  <a:lnTo>
                    <a:pt x="20" y="376"/>
                  </a:lnTo>
                  <a:lnTo>
                    <a:pt x="24" y="376"/>
                  </a:lnTo>
                  <a:lnTo>
                    <a:pt x="26" y="376"/>
                  </a:lnTo>
                  <a:lnTo>
                    <a:pt x="30" y="376"/>
                  </a:lnTo>
                  <a:lnTo>
                    <a:pt x="34" y="376"/>
                  </a:lnTo>
                  <a:lnTo>
                    <a:pt x="36" y="376"/>
                  </a:lnTo>
                  <a:lnTo>
                    <a:pt x="38" y="376"/>
                  </a:lnTo>
                  <a:lnTo>
                    <a:pt x="38" y="372"/>
                  </a:lnTo>
                  <a:lnTo>
                    <a:pt x="38" y="368"/>
                  </a:lnTo>
                  <a:lnTo>
                    <a:pt x="40" y="362"/>
                  </a:lnTo>
                  <a:lnTo>
                    <a:pt x="42" y="362"/>
                  </a:lnTo>
                  <a:lnTo>
                    <a:pt x="44" y="360"/>
                  </a:lnTo>
                  <a:lnTo>
                    <a:pt x="46" y="358"/>
                  </a:lnTo>
                  <a:lnTo>
                    <a:pt x="50" y="358"/>
                  </a:lnTo>
                  <a:lnTo>
                    <a:pt x="52" y="360"/>
                  </a:lnTo>
                  <a:lnTo>
                    <a:pt x="54" y="358"/>
                  </a:lnTo>
                  <a:lnTo>
                    <a:pt x="56" y="360"/>
                  </a:lnTo>
                  <a:lnTo>
                    <a:pt x="60" y="360"/>
                  </a:lnTo>
                  <a:lnTo>
                    <a:pt x="60" y="354"/>
                  </a:lnTo>
                  <a:lnTo>
                    <a:pt x="64" y="346"/>
                  </a:lnTo>
                  <a:lnTo>
                    <a:pt x="66" y="340"/>
                  </a:lnTo>
                  <a:lnTo>
                    <a:pt x="66" y="338"/>
                  </a:lnTo>
                  <a:lnTo>
                    <a:pt x="66" y="334"/>
                  </a:lnTo>
                  <a:lnTo>
                    <a:pt x="68" y="330"/>
                  </a:lnTo>
                  <a:lnTo>
                    <a:pt x="68" y="326"/>
                  </a:lnTo>
                  <a:lnTo>
                    <a:pt x="68" y="324"/>
                  </a:lnTo>
                  <a:lnTo>
                    <a:pt x="68" y="322"/>
                  </a:lnTo>
                  <a:lnTo>
                    <a:pt x="66" y="320"/>
                  </a:lnTo>
                  <a:lnTo>
                    <a:pt x="66" y="318"/>
                  </a:lnTo>
                  <a:lnTo>
                    <a:pt x="68" y="318"/>
                  </a:lnTo>
                  <a:lnTo>
                    <a:pt x="70" y="318"/>
                  </a:lnTo>
                  <a:lnTo>
                    <a:pt x="68" y="316"/>
                  </a:lnTo>
                  <a:lnTo>
                    <a:pt x="70" y="314"/>
                  </a:lnTo>
                  <a:lnTo>
                    <a:pt x="70" y="308"/>
                  </a:lnTo>
                  <a:lnTo>
                    <a:pt x="68" y="306"/>
                  </a:lnTo>
                  <a:lnTo>
                    <a:pt x="66" y="306"/>
                  </a:lnTo>
                  <a:lnTo>
                    <a:pt x="66" y="304"/>
                  </a:lnTo>
                  <a:lnTo>
                    <a:pt x="68" y="306"/>
                  </a:lnTo>
                  <a:lnTo>
                    <a:pt x="70" y="306"/>
                  </a:lnTo>
                  <a:lnTo>
                    <a:pt x="72" y="304"/>
                  </a:lnTo>
                  <a:lnTo>
                    <a:pt x="68" y="302"/>
                  </a:lnTo>
                  <a:lnTo>
                    <a:pt x="62" y="302"/>
                  </a:lnTo>
                  <a:lnTo>
                    <a:pt x="62" y="300"/>
                  </a:lnTo>
                  <a:lnTo>
                    <a:pt x="68" y="300"/>
                  </a:lnTo>
                  <a:lnTo>
                    <a:pt x="70" y="300"/>
                  </a:lnTo>
                  <a:lnTo>
                    <a:pt x="72" y="300"/>
                  </a:lnTo>
                  <a:lnTo>
                    <a:pt x="72" y="298"/>
                  </a:lnTo>
                  <a:lnTo>
                    <a:pt x="76" y="298"/>
                  </a:lnTo>
                  <a:lnTo>
                    <a:pt x="78" y="296"/>
                  </a:lnTo>
                  <a:lnTo>
                    <a:pt x="80" y="294"/>
                  </a:lnTo>
                  <a:lnTo>
                    <a:pt x="80" y="290"/>
                  </a:lnTo>
                  <a:lnTo>
                    <a:pt x="82" y="292"/>
                  </a:lnTo>
                  <a:lnTo>
                    <a:pt x="82" y="294"/>
                  </a:lnTo>
                  <a:lnTo>
                    <a:pt x="84" y="294"/>
                  </a:lnTo>
                  <a:lnTo>
                    <a:pt x="86" y="290"/>
                  </a:lnTo>
                  <a:lnTo>
                    <a:pt x="90" y="288"/>
                  </a:lnTo>
                  <a:lnTo>
                    <a:pt x="88" y="286"/>
                  </a:lnTo>
                  <a:lnTo>
                    <a:pt x="90" y="286"/>
                  </a:lnTo>
                  <a:lnTo>
                    <a:pt x="92" y="286"/>
                  </a:lnTo>
                  <a:lnTo>
                    <a:pt x="92" y="284"/>
                  </a:lnTo>
                  <a:lnTo>
                    <a:pt x="92" y="282"/>
                  </a:lnTo>
                  <a:lnTo>
                    <a:pt x="80" y="286"/>
                  </a:lnTo>
                  <a:lnTo>
                    <a:pt x="78" y="284"/>
                  </a:lnTo>
                  <a:lnTo>
                    <a:pt x="76" y="286"/>
                  </a:lnTo>
                  <a:lnTo>
                    <a:pt x="76" y="284"/>
                  </a:lnTo>
                  <a:lnTo>
                    <a:pt x="74" y="282"/>
                  </a:lnTo>
                  <a:lnTo>
                    <a:pt x="70" y="280"/>
                  </a:lnTo>
                  <a:lnTo>
                    <a:pt x="66" y="280"/>
                  </a:lnTo>
                  <a:lnTo>
                    <a:pt x="64" y="280"/>
                  </a:lnTo>
                  <a:lnTo>
                    <a:pt x="66" y="280"/>
                  </a:lnTo>
                  <a:lnTo>
                    <a:pt x="66" y="278"/>
                  </a:lnTo>
                  <a:lnTo>
                    <a:pt x="68" y="278"/>
                  </a:lnTo>
                  <a:lnTo>
                    <a:pt x="70" y="278"/>
                  </a:lnTo>
                  <a:lnTo>
                    <a:pt x="72" y="278"/>
                  </a:lnTo>
                  <a:lnTo>
                    <a:pt x="74" y="278"/>
                  </a:lnTo>
                  <a:lnTo>
                    <a:pt x="76" y="280"/>
                  </a:lnTo>
                  <a:lnTo>
                    <a:pt x="78" y="280"/>
                  </a:lnTo>
                  <a:lnTo>
                    <a:pt x="78" y="278"/>
                  </a:lnTo>
                  <a:lnTo>
                    <a:pt x="78" y="280"/>
                  </a:lnTo>
                  <a:lnTo>
                    <a:pt x="80" y="280"/>
                  </a:lnTo>
                  <a:lnTo>
                    <a:pt x="82" y="280"/>
                  </a:lnTo>
                  <a:lnTo>
                    <a:pt x="82" y="282"/>
                  </a:lnTo>
                  <a:lnTo>
                    <a:pt x="84" y="282"/>
                  </a:lnTo>
                  <a:lnTo>
                    <a:pt x="92" y="280"/>
                  </a:lnTo>
                  <a:lnTo>
                    <a:pt x="94" y="274"/>
                  </a:lnTo>
                  <a:lnTo>
                    <a:pt x="96" y="274"/>
                  </a:lnTo>
                  <a:lnTo>
                    <a:pt x="96" y="270"/>
                  </a:lnTo>
                  <a:lnTo>
                    <a:pt x="96" y="266"/>
                  </a:lnTo>
                  <a:lnTo>
                    <a:pt x="92" y="264"/>
                  </a:lnTo>
                  <a:lnTo>
                    <a:pt x="90" y="260"/>
                  </a:lnTo>
                  <a:lnTo>
                    <a:pt x="92" y="260"/>
                  </a:lnTo>
                  <a:lnTo>
                    <a:pt x="86" y="258"/>
                  </a:lnTo>
                  <a:lnTo>
                    <a:pt x="86" y="256"/>
                  </a:lnTo>
                  <a:lnTo>
                    <a:pt x="86" y="254"/>
                  </a:lnTo>
                  <a:lnTo>
                    <a:pt x="82" y="254"/>
                  </a:lnTo>
                  <a:lnTo>
                    <a:pt x="80" y="252"/>
                  </a:lnTo>
                  <a:lnTo>
                    <a:pt x="78" y="256"/>
                  </a:lnTo>
                  <a:lnTo>
                    <a:pt x="76" y="258"/>
                  </a:lnTo>
                  <a:lnTo>
                    <a:pt x="72" y="262"/>
                  </a:lnTo>
                  <a:lnTo>
                    <a:pt x="70" y="264"/>
                  </a:lnTo>
                  <a:lnTo>
                    <a:pt x="68" y="264"/>
                  </a:lnTo>
                  <a:lnTo>
                    <a:pt x="66" y="264"/>
                  </a:lnTo>
                  <a:lnTo>
                    <a:pt x="64" y="264"/>
                  </a:lnTo>
                  <a:lnTo>
                    <a:pt x="66" y="262"/>
                  </a:lnTo>
                  <a:lnTo>
                    <a:pt x="68" y="262"/>
                  </a:lnTo>
                  <a:lnTo>
                    <a:pt x="70" y="260"/>
                  </a:lnTo>
                  <a:lnTo>
                    <a:pt x="72" y="258"/>
                  </a:lnTo>
                  <a:lnTo>
                    <a:pt x="76" y="256"/>
                  </a:lnTo>
                  <a:lnTo>
                    <a:pt x="78" y="252"/>
                  </a:lnTo>
                  <a:lnTo>
                    <a:pt x="78" y="250"/>
                  </a:lnTo>
                  <a:lnTo>
                    <a:pt x="76" y="250"/>
                  </a:lnTo>
                  <a:lnTo>
                    <a:pt x="76" y="248"/>
                  </a:lnTo>
                  <a:lnTo>
                    <a:pt x="76" y="246"/>
                  </a:lnTo>
                  <a:lnTo>
                    <a:pt x="76" y="244"/>
                  </a:lnTo>
                  <a:lnTo>
                    <a:pt x="74" y="236"/>
                  </a:lnTo>
                  <a:lnTo>
                    <a:pt x="76" y="232"/>
                  </a:lnTo>
                  <a:lnTo>
                    <a:pt x="74" y="228"/>
                  </a:lnTo>
                  <a:lnTo>
                    <a:pt x="76" y="224"/>
                  </a:lnTo>
                  <a:lnTo>
                    <a:pt x="74" y="222"/>
                  </a:lnTo>
                  <a:lnTo>
                    <a:pt x="78" y="224"/>
                  </a:lnTo>
                  <a:lnTo>
                    <a:pt x="78" y="222"/>
                  </a:lnTo>
                  <a:lnTo>
                    <a:pt x="78" y="218"/>
                  </a:lnTo>
                  <a:lnTo>
                    <a:pt x="80" y="208"/>
                  </a:lnTo>
                  <a:lnTo>
                    <a:pt x="78" y="206"/>
                  </a:lnTo>
                  <a:lnTo>
                    <a:pt x="78" y="204"/>
                  </a:lnTo>
                  <a:lnTo>
                    <a:pt x="78" y="202"/>
                  </a:lnTo>
                  <a:lnTo>
                    <a:pt x="82" y="204"/>
                  </a:lnTo>
                  <a:lnTo>
                    <a:pt x="84" y="200"/>
                  </a:lnTo>
                  <a:lnTo>
                    <a:pt x="84" y="198"/>
                  </a:lnTo>
                  <a:lnTo>
                    <a:pt x="84" y="194"/>
                  </a:lnTo>
                  <a:lnTo>
                    <a:pt x="84" y="192"/>
                  </a:lnTo>
                  <a:lnTo>
                    <a:pt x="84" y="190"/>
                  </a:lnTo>
                  <a:lnTo>
                    <a:pt x="84" y="192"/>
                  </a:lnTo>
                  <a:lnTo>
                    <a:pt x="86" y="194"/>
                  </a:lnTo>
                  <a:lnTo>
                    <a:pt x="88" y="192"/>
                  </a:lnTo>
                  <a:lnTo>
                    <a:pt x="90" y="192"/>
                  </a:lnTo>
                  <a:lnTo>
                    <a:pt x="90" y="190"/>
                  </a:lnTo>
                  <a:lnTo>
                    <a:pt x="88" y="188"/>
                  </a:lnTo>
                  <a:lnTo>
                    <a:pt x="90" y="188"/>
                  </a:lnTo>
                  <a:lnTo>
                    <a:pt x="92" y="188"/>
                  </a:lnTo>
                  <a:lnTo>
                    <a:pt x="92" y="186"/>
                  </a:lnTo>
                  <a:lnTo>
                    <a:pt x="94" y="186"/>
                  </a:lnTo>
                  <a:lnTo>
                    <a:pt x="94" y="182"/>
                  </a:lnTo>
                  <a:lnTo>
                    <a:pt x="96" y="182"/>
                  </a:lnTo>
                  <a:lnTo>
                    <a:pt x="96" y="180"/>
                  </a:lnTo>
                  <a:lnTo>
                    <a:pt x="100" y="180"/>
                  </a:lnTo>
                  <a:lnTo>
                    <a:pt x="102" y="178"/>
                  </a:lnTo>
                  <a:lnTo>
                    <a:pt x="102" y="176"/>
                  </a:lnTo>
                  <a:lnTo>
                    <a:pt x="106" y="172"/>
                  </a:lnTo>
                  <a:lnTo>
                    <a:pt x="108" y="174"/>
                  </a:lnTo>
                  <a:lnTo>
                    <a:pt x="110" y="172"/>
                  </a:lnTo>
                  <a:lnTo>
                    <a:pt x="110" y="170"/>
                  </a:lnTo>
                  <a:lnTo>
                    <a:pt x="112" y="168"/>
                  </a:lnTo>
                  <a:lnTo>
                    <a:pt x="114" y="170"/>
                  </a:lnTo>
                  <a:lnTo>
                    <a:pt x="116" y="168"/>
                  </a:lnTo>
                  <a:lnTo>
                    <a:pt x="118" y="166"/>
                  </a:lnTo>
                  <a:lnTo>
                    <a:pt x="120" y="164"/>
                  </a:lnTo>
                  <a:lnTo>
                    <a:pt x="124" y="158"/>
                  </a:lnTo>
                  <a:lnTo>
                    <a:pt x="126" y="154"/>
                  </a:lnTo>
                  <a:lnTo>
                    <a:pt x="128" y="150"/>
                  </a:lnTo>
                  <a:lnTo>
                    <a:pt x="130" y="148"/>
                  </a:lnTo>
                  <a:lnTo>
                    <a:pt x="130" y="152"/>
                  </a:lnTo>
                  <a:lnTo>
                    <a:pt x="132" y="148"/>
                  </a:lnTo>
                  <a:lnTo>
                    <a:pt x="130" y="146"/>
                  </a:lnTo>
                  <a:lnTo>
                    <a:pt x="130" y="144"/>
                  </a:lnTo>
                  <a:lnTo>
                    <a:pt x="128" y="142"/>
                  </a:lnTo>
                  <a:lnTo>
                    <a:pt x="128" y="140"/>
                  </a:lnTo>
                  <a:lnTo>
                    <a:pt x="128" y="138"/>
                  </a:lnTo>
                  <a:lnTo>
                    <a:pt x="126" y="136"/>
                  </a:lnTo>
                  <a:lnTo>
                    <a:pt x="128" y="134"/>
                  </a:lnTo>
                  <a:lnTo>
                    <a:pt x="130" y="132"/>
                  </a:lnTo>
                  <a:lnTo>
                    <a:pt x="132" y="126"/>
                  </a:lnTo>
                  <a:lnTo>
                    <a:pt x="130" y="120"/>
                  </a:lnTo>
                  <a:lnTo>
                    <a:pt x="132" y="118"/>
                  </a:lnTo>
                  <a:lnTo>
                    <a:pt x="134" y="116"/>
                  </a:lnTo>
                  <a:lnTo>
                    <a:pt x="136" y="118"/>
                  </a:lnTo>
                  <a:lnTo>
                    <a:pt x="136" y="116"/>
                  </a:lnTo>
                  <a:lnTo>
                    <a:pt x="136" y="114"/>
                  </a:lnTo>
                  <a:lnTo>
                    <a:pt x="138" y="114"/>
                  </a:lnTo>
                  <a:lnTo>
                    <a:pt x="136" y="110"/>
                  </a:lnTo>
                  <a:lnTo>
                    <a:pt x="136" y="108"/>
                  </a:lnTo>
                  <a:lnTo>
                    <a:pt x="138" y="110"/>
                  </a:lnTo>
                  <a:lnTo>
                    <a:pt x="140" y="112"/>
                  </a:lnTo>
                  <a:lnTo>
                    <a:pt x="140" y="108"/>
                  </a:lnTo>
                  <a:lnTo>
                    <a:pt x="140" y="110"/>
                  </a:lnTo>
                  <a:lnTo>
                    <a:pt x="142" y="108"/>
                  </a:lnTo>
                  <a:lnTo>
                    <a:pt x="142" y="104"/>
                  </a:lnTo>
                  <a:lnTo>
                    <a:pt x="144" y="104"/>
                  </a:lnTo>
                  <a:lnTo>
                    <a:pt x="144" y="106"/>
                  </a:lnTo>
                  <a:lnTo>
                    <a:pt x="146" y="106"/>
                  </a:lnTo>
                  <a:lnTo>
                    <a:pt x="146" y="104"/>
                  </a:lnTo>
                  <a:lnTo>
                    <a:pt x="148" y="104"/>
                  </a:lnTo>
                  <a:lnTo>
                    <a:pt x="150" y="106"/>
                  </a:lnTo>
                  <a:lnTo>
                    <a:pt x="152" y="108"/>
                  </a:lnTo>
                  <a:lnTo>
                    <a:pt x="152" y="106"/>
                  </a:lnTo>
                  <a:lnTo>
                    <a:pt x="158" y="104"/>
                  </a:lnTo>
                  <a:lnTo>
                    <a:pt x="160" y="106"/>
                  </a:lnTo>
                  <a:lnTo>
                    <a:pt x="162" y="108"/>
                  </a:lnTo>
                  <a:lnTo>
                    <a:pt x="162" y="106"/>
                  </a:lnTo>
                  <a:lnTo>
                    <a:pt x="164" y="106"/>
                  </a:lnTo>
                  <a:lnTo>
                    <a:pt x="164" y="10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2" name="Freeform 36"/>
            <p:cNvSpPr>
              <a:spLocks/>
            </p:cNvSpPr>
            <p:nvPr/>
          </p:nvSpPr>
          <p:spPr bwMode="auto">
            <a:xfrm>
              <a:off x="2509" y="1397"/>
              <a:ext cx="168" cy="109"/>
            </a:xfrm>
            <a:custGeom>
              <a:avLst/>
              <a:gdLst>
                <a:gd name="T0" fmla="*/ 52 w 140"/>
                <a:gd name="T1" fmla="*/ 84 h 94"/>
                <a:gd name="T2" fmla="*/ 34 w 140"/>
                <a:gd name="T3" fmla="*/ 80 h 94"/>
                <a:gd name="T4" fmla="*/ 24 w 140"/>
                <a:gd name="T5" fmla="*/ 78 h 94"/>
                <a:gd name="T6" fmla="*/ 34 w 140"/>
                <a:gd name="T7" fmla="*/ 70 h 94"/>
                <a:gd name="T8" fmla="*/ 32 w 140"/>
                <a:gd name="T9" fmla="*/ 62 h 94"/>
                <a:gd name="T10" fmla="*/ 30 w 140"/>
                <a:gd name="T11" fmla="*/ 60 h 94"/>
                <a:gd name="T12" fmla="*/ 20 w 140"/>
                <a:gd name="T13" fmla="*/ 52 h 94"/>
                <a:gd name="T14" fmla="*/ 8 w 140"/>
                <a:gd name="T15" fmla="*/ 54 h 94"/>
                <a:gd name="T16" fmla="*/ 16 w 140"/>
                <a:gd name="T17" fmla="*/ 48 h 94"/>
                <a:gd name="T18" fmla="*/ 28 w 140"/>
                <a:gd name="T19" fmla="*/ 46 h 94"/>
                <a:gd name="T20" fmla="*/ 30 w 140"/>
                <a:gd name="T21" fmla="*/ 42 h 94"/>
                <a:gd name="T22" fmla="*/ 34 w 140"/>
                <a:gd name="T23" fmla="*/ 34 h 94"/>
                <a:gd name="T24" fmla="*/ 28 w 140"/>
                <a:gd name="T25" fmla="*/ 32 h 94"/>
                <a:gd name="T26" fmla="*/ 20 w 140"/>
                <a:gd name="T27" fmla="*/ 28 h 94"/>
                <a:gd name="T28" fmla="*/ 10 w 140"/>
                <a:gd name="T29" fmla="*/ 34 h 94"/>
                <a:gd name="T30" fmla="*/ 8 w 140"/>
                <a:gd name="T31" fmla="*/ 32 h 94"/>
                <a:gd name="T32" fmla="*/ 6 w 140"/>
                <a:gd name="T33" fmla="*/ 26 h 94"/>
                <a:gd name="T34" fmla="*/ 14 w 140"/>
                <a:gd name="T35" fmla="*/ 26 h 94"/>
                <a:gd name="T36" fmla="*/ 10 w 140"/>
                <a:gd name="T37" fmla="*/ 20 h 94"/>
                <a:gd name="T38" fmla="*/ 12 w 140"/>
                <a:gd name="T39" fmla="*/ 16 h 94"/>
                <a:gd name="T40" fmla="*/ 14 w 140"/>
                <a:gd name="T41" fmla="*/ 10 h 94"/>
                <a:gd name="T42" fmla="*/ 22 w 140"/>
                <a:gd name="T43" fmla="*/ 16 h 94"/>
                <a:gd name="T44" fmla="*/ 28 w 140"/>
                <a:gd name="T45" fmla="*/ 18 h 94"/>
                <a:gd name="T46" fmla="*/ 22 w 140"/>
                <a:gd name="T47" fmla="*/ 8 h 94"/>
                <a:gd name="T48" fmla="*/ 24 w 140"/>
                <a:gd name="T49" fmla="*/ 6 h 94"/>
                <a:gd name="T50" fmla="*/ 18 w 140"/>
                <a:gd name="T51" fmla="*/ 2 h 94"/>
                <a:gd name="T52" fmla="*/ 24 w 140"/>
                <a:gd name="T53" fmla="*/ 2 h 94"/>
                <a:gd name="T54" fmla="*/ 34 w 140"/>
                <a:gd name="T55" fmla="*/ 10 h 94"/>
                <a:gd name="T56" fmla="*/ 40 w 140"/>
                <a:gd name="T57" fmla="*/ 20 h 94"/>
                <a:gd name="T58" fmla="*/ 36 w 140"/>
                <a:gd name="T59" fmla="*/ 24 h 94"/>
                <a:gd name="T60" fmla="*/ 40 w 140"/>
                <a:gd name="T61" fmla="*/ 32 h 94"/>
                <a:gd name="T62" fmla="*/ 44 w 140"/>
                <a:gd name="T63" fmla="*/ 34 h 94"/>
                <a:gd name="T64" fmla="*/ 50 w 140"/>
                <a:gd name="T65" fmla="*/ 30 h 94"/>
                <a:gd name="T66" fmla="*/ 52 w 140"/>
                <a:gd name="T67" fmla="*/ 16 h 94"/>
                <a:gd name="T68" fmla="*/ 62 w 140"/>
                <a:gd name="T69" fmla="*/ 22 h 94"/>
                <a:gd name="T70" fmla="*/ 64 w 140"/>
                <a:gd name="T71" fmla="*/ 16 h 94"/>
                <a:gd name="T72" fmla="*/ 74 w 140"/>
                <a:gd name="T73" fmla="*/ 12 h 94"/>
                <a:gd name="T74" fmla="*/ 78 w 140"/>
                <a:gd name="T75" fmla="*/ 20 h 94"/>
                <a:gd name="T76" fmla="*/ 80 w 140"/>
                <a:gd name="T77" fmla="*/ 12 h 94"/>
                <a:gd name="T78" fmla="*/ 90 w 140"/>
                <a:gd name="T79" fmla="*/ 16 h 94"/>
                <a:gd name="T80" fmla="*/ 96 w 140"/>
                <a:gd name="T81" fmla="*/ 12 h 94"/>
                <a:gd name="T82" fmla="*/ 100 w 140"/>
                <a:gd name="T83" fmla="*/ 2 h 94"/>
                <a:gd name="T84" fmla="*/ 108 w 140"/>
                <a:gd name="T85" fmla="*/ 2 h 94"/>
                <a:gd name="T86" fmla="*/ 114 w 140"/>
                <a:gd name="T87" fmla="*/ 12 h 94"/>
                <a:gd name="T88" fmla="*/ 120 w 140"/>
                <a:gd name="T89" fmla="*/ 6 h 94"/>
                <a:gd name="T90" fmla="*/ 118 w 140"/>
                <a:gd name="T91" fmla="*/ 14 h 94"/>
                <a:gd name="T92" fmla="*/ 124 w 140"/>
                <a:gd name="T93" fmla="*/ 22 h 94"/>
                <a:gd name="T94" fmla="*/ 132 w 140"/>
                <a:gd name="T95" fmla="*/ 30 h 94"/>
                <a:gd name="T96" fmla="*/ 136 w 140"/>
                <a:gd name="T97" fmla="*/ 38 h 94"/>
                <a:gd name="T98" fmla="*/ 138 w 140"/>
                <a:gd name="T99" fmla="*/ 46 h 94"/>
                <a:gd name="T100" fmla="*/ 130 w 140"/>
                <a:gd name="T101" fmla="*/ 54 h 94"/>
                <a:gd name="T102" fmla="*/ 128 w 140"/>
                <a:gd name="T103" fmla="*/ 58 h 94"/>
                <a:gd name="T104" fmla="*/ 122 w 140"/>
                <a:gd name="T105" fmla="*/ 68 h 94"/>
                <a:gd name="T106" fmla="*/ 116 w 140"/>
                <a:gd name="T107" fmla="*/ 66 h 94"/>
                <a:gd name="T108" fmla="*/ 100 w 140"/>
                <a:gd name="T109" fmla="*/ 80 h 94"/>
                <a:gd name="T110" fmla="*/ 92 w 140"/>
                <a:gd name="T111" fmla="*/ 80 h 94"/>
                <a:gd name="T112" fmla="*/ 74 w 140"/>
                <a:gd name="T113" fmla="*/ 94 h 94"/>
                <a:gd name="T114" fmla="*/ 60 w 140"/>
                <a:gd name="T115" fmla="*/ 90 h 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
                <a:gd name="T175" fmla="*/ 0 h 94"/>
                <a:gd name="T176" fmla="*/ 140 w 140"/>
                <a:gd name="T177" fmla="*/ 94 h 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 h="94">
                  <a:moveTo>
                    <a:pt x="58" y="90"/>
                  </a:moveTo>
                  <a:lnTo>
                    <a:pt x="58" y="90"/>
                  </a:lnTo>
                  <a:lnTo>
                    <a:pt x="56" y="88"/>
                  </a:lnTo>
                  <a:lnTo>
                    <a:pt x="54" y="88"/>
                  </a:lnTo>
                  <a:lnTo>
                    <a:pt x="52" y="84"/>
                  </a:lnTo>
                  <a:lnTo>
                    <a:pt x="46" y="82"/>
                  </a:lnTo>
                  <a:lnTo>
                    <a:pt x="42" y="80"/>
                  </a:lnTo>
                  <a:lnTo>
                    <a:pt x="40" y="82"/>
                  </a:lnTo>
                  <a:lnTo>
                    <a:pt x="34" y="80"/>
                  </a:lnTo>
                  <a:lnTo>
                    <a:pt x="32" y="80"/>
                  </a:lnTo>
                  <a:lnTo>
                    <a:pt x="28" y="80"/>
                  </a:lnTo>
                  <a:lnTo>
                    <a:pt x="26" y="82"/>
                  </a:lnTo>
                  <a:lnTo>
                    <a:pt x="24" y="82"/>
                  </a:lnTo>
                  <a:lnTo>
                    <a:pt x="24" y="78"/>
                  </a:lnTo>
                  <a:lnTo>
                    <a:pt x="22" y="74"/>
                  </a:lnTo>
                  <a:lnTo>
                    <a:pt x="26" y="76"/>
                  </a:lnTo>
                  <a:lnTo>
                    <a:pt x="28" y="74"/>
                  </a:lnTo>
                  <a:lnTo>
                    <a:pt x="32" y="74"/>
                  </a:lnTo>
                  <a:lnTo>
                    <a:pt x="34" y="70"/>
                  </a:lnTo>
                  <a:lnTo>
                    <a:pt x="34" y="66"/>
                  </a:lnTo>
                  <a:lnTo>
                    <a:pt x="30" y="68"/>
                  </a:lnTo>
                  <a:lnTo>
                    <a:pt x="32" y="66"/>
                  </a:lnTo>
                  <a:lnTo>
                    <a:pt x="32" y="64"/>
                  </a:lnTo>
                  <a:lnTo>
                    <a:pt x="32" y="62"/>
                  </a:lnTo>
                  <a:lnTo>
                    <a:pt x="34" y="60"/>
                  </a:lnTo>
                  <a:lnTo>
                    <a:pt x="32" y="60"/>
                  </a:lnTo>
                  <a:lnTo>
                    <a:pt x="30" y="62"/>
                  </a:lnTo>
                  <a:lnTo>
                    <a:pt x="30" y="60"/>
                  </a:lnTo>
                  <a:lnTo>
                    <a:pt x="28" y="60"/>
                  </a:lnTo>
                  <a:lnTo>
                    <a:pt x="26" y="52"/>
                  </a:lnTo>
                  <a:lnTo>
                    <a:pt x="22" y="54"/>
                  </a:lnTo>
                  <a:lnTo>
                    <a:pt x="20" y="52"/>
                  </a:lnTo>
                  <a:lnTo>
                    <a:pt x="18" y="52"/>
                  </a:lnTo>
                  <a:lnTo>
                    <a:pt x="16" y="52"/>
                  </a:lnTo>
                  <a:lnTo>
                    <a:pt x="14" y="52"/>
                  </a:lnTo>
                  <a:lnTo>
                    <a:pt x="12" y="54"/>
                  </a:lnTo>
                  <a:lnTo>
                    <a:pt x="8" y="54"/>
                  </a:lnTo>
                  <a:lnTo>
                    <a:pt x="8" y="50"/>
                  </a:lnTo>
                  <a:lnTo>
                    <a:pt x="12" y="50"/>
                  </a:lnTo>
                  <a:lnTo>
                    <a:pt x="16" y="48"/>
                  </a:lnTo>
                  <a:lnTo>
                    <a:pt x="20" y="48"/>
                  </a:lnTo>
                  <a:lnTo>
                    <a:pt x="22" y="46"/>
                  </a:lnTo>
                  <a:lnTo>
                    <a:pt x="24" y="46"/>
                  </a:lnTo>
                  <a:lnTo>
                    <a:pt x="26" y="46"/>
                  </a:lnTo>
                  <a:lnTo>
                    <a:pt x="28" y="46"/>
                  </a:lnTo>
                  <a:lnTo>
                    <a:pt x="34" y="46"/>
                  </a:lnTo>
                  <a:lnTo>
                    <a:pt x="36" y="40"/>
                  </a:lnTo>
                  <a:lnTo>
                    <a:pt x="34" y="42"/>
                  </a:lnTo>
                  <a:lnTo>
                    <a:pt x="32" y="44"/>
                  </a:lnTo>
                  <a:lnTo>
                    <a:pt x="30" y="42"/>
                  </a:lnTo>
                  <a:lnTo>
                    <a:pt x="26" y="42"/>
                  </a:lnTo>
                  <a:lnTo>
                    <a:pt x="26" y="40"/>
                  </a:lnTo>
                  <a:lnTo>
                    <a:pt x="28" y="38"/>
                  </a:lnTo>
                  <a:lnTo>
                    <a:pt x="34" y="34"/>
                  </a:lnTo>
                  <a:lnTo>
                    <a:pt x="34" y="32"/>
                  </a:lnTo>
                  <a:lnTo>
                    <a:pt x="32" y="32"/>
                  </a:lnTo>
                  <a:lnTo>
                    <a:pt x="30" y="32"/>
                  </a:lnTo>
                  <a:lnTo>
                    <a:pt x="28" y="32"/>
                  </a:lnTo>
                  <a:lnTo>
                    <a:pt x="28" y="30"/>
                  </a:lnTo>
                  <a:lnTo>
                    <a:pt x="28" y="32"/>
                  </a:lnTo>
                  <a:lnTo>
                    <a:pt x="26" y="30"/>
                  </a:lnTo>
                  <a:lnTo>
                    <a:pt x="26" y="28"/>
                  </a:lnTo>
                  <a:lnTo>
                    <a:pt x="20" y="28"/>
                  </a:lnTo>
                  <a:lnTo>
                    <a:pt x="20" y="30"/>
                  </a:lnTo>
                  <a:lnTo>
                    <a:pt x="16" y="32"/>
                  </a:lnTo>
                  <a:lnTo>
                    <a:pt x="14" y="32"/>
                  </a:lnTo>
                  <a:lnTo>
                    <a:pt x="12" y="34"/>
                  </a:lnTo>
                  <a:lnTo>
                    <a:pt x="10" y="34"/>
                  </a:lnTo>
                  <a:lnTo>
                    <a:pt x="6" y="32"/>
                  </a:lnTo>
                  <a:lnTo>
                    <a:pt x="0" y="32"/>
                  </a:lnTo>
                  <a:lnTo>
                    <a:pt x="2" y="28"/>
                  </a:lnTo>
                  <a:lnTo>
                    <a:pt x="4" y="30"/>
                  </a:lnTo>
                  <a:lnTo>
                    <a:pt x="8" y="32"/>
                  </a:lnTo>
                  <a:lnTo>
                    <a:pt x="10" y="30"/>
                  </a:lnTo>
                  <a:lnTo>
                    <a:pt x="8" y="28"/>
                  </a:lnTo>
                  <a:lnTo>
                    <a:pt x="8" y="26"/>
                  </a:lnTo>
                  <a:lnTo>
                    <a:pt x="6" y="26"/>
                  </a:lnTo>
                  <a:lnTo>
                    <a:pt x="4" y="22"/>
                  </a:lnTo>
                  <a:lnTo>
                    <a:pt x="10" y="24"/>
                  </a:lnTo>
                  <a:lnTo>
                    <a:pt x="12" y="28"/>
                  </a:lnTo>
                  <a:lnTo>
                    <a:pt x="16" y="26"/>
                  </a:lnTo>
                  <a:lnTo>
                    <a:pt x="14" y="26"/>
                  </a:lnTo>
                  <a:lnTo>
                    <a:pt x="16" y="24"/>
                  </a:lnTo>
                  <a:lnTo>
                    <a:pt x="16" y="22"/>
                  </a:lnTo>
                  <a:lnTo>
                    <a:pt x="12" y="24"/>
                  </a:lnTo>
                  <a:lnTo>
                    <a:pt x="10" y="20"/>
                  </a:lnTo>
                  <a:lnTo>
                    <a:pt x="12" y="20"/>
                  </a:lnTo>
                  <a:lnTo>
                    <a:pt x="10" y="18"/>
                  </a:lnTo>
                  <a:lnTo>
                    <a:pt x="8" y="14"/>
                  </a:lnTo>
                  <a:lnTo>
                    <a:pt x="8" y="16"/>
                  </a:lnTo>
                  <a:lnTo>
                    <a:pt x="12" y="16"/>
                  </a:lnTo>
                  <a:lnTo>
                    <a:pt x="10" y="14"/>
                  </a:lnTo>
                  <a:lnTo>
                    <a:pt x="14" y="14"/>
                  </a:lnTo>
                  <a:lnTo>
                    <a:pt x="12" y="12"/>
                  </a:lnTo>
                  <a:lnTo>
                    <a:pt x="14" y="10"/>
                  </a:lnTo>
                  <a:lnTo>
                    <a:pt x="18" y="14"/>
                  </a:lnTo>
                  <a:lnTo>
                    <a:pt x="18" y="16"/>
                  </a:lnTo>
                  <a:lnTo>
                    <a:pt x="18" y="18"/>
                  </a:lnTo>
                  <a:lnTo>
                    <a:pt x="20" y="18"/>
                  </a:lnTo>
                  <a:lnTo>
                    <a:pt x="22" y="16"/>
                  </a:lnTo>
                  <a:lnTo>
                    <a:pt x="24" y="18"/>
                  </a:lnTo>
                  <a:lnTo>
                    <a:pt x="24" y="22"/>
                  </a:lnTo>
                  <a:lnTo>
                    <a:pt x="26" y="18"/>
                  </a:lnTo>
                  <a:lnTo>
                    <a:pt x="26" y="22"/>
                  </a:lnTo>
                  <a:lnTo>
                    <a:pt x="28" y="18"/>
                  </a:lnTo>
                  <a:lnTo>
                    <a:pt x="26" y="14"/>
                  </a:lnTo>
                  <a:lnTo>
                    <a:pt x="22" y="12"/>
                  </a:lnTo>
                  <a:lnTo>
                    <a:pt x="20" y="10"/>
                  </a:lnTo>
                  <a:lnTo>
                    <a:pt x="22" y="8"/>
                  </a:lnTo>
                  <a:lnTo>
                    <a:pt x="24" y="10"/>
                  </a:lnTo>
                  <a:lnTo>
                    <a:pt x="26" y="10"/>
                  </a:lnTo>
                  <a:lnTo>
                    <a:pt x="26" y="8"/>
                  </a:lnTo>
                  <a:lnTo>
                    <a:pt x="24" y="6"/>
                  </a:lnTo>
                  <a:lnTo>
                    <a:pt x="22" y="6"/>
                  </a:lnTo>
                  <a:lnTo>
                    <a:pt x="20" y="6"/>
                  </a:lnTo>
                  <a:lnTo>
                    <a:pt x="18" y="6"/>
                  </a:lnTo>
                  <a:lnTo>
                    <a:pt x="18" y="4"/>
                  </a:lnTo>
                  <a:lnTo>
                    <a:pt x="18" y="2"/>
                  </a:lnTo>
                  <a:lnTo>
                    <a:pt x="20" y="2"/>
                  </a:lnTo>
                  <a:lnTo>
                    <a:pt x="22" y="4"/>
                  </a:lnTo>
                  <a:lnTo>
                    <a:pt x="24" y="2"/>
                  </a:lnTo>
                  <a:lnTo>
                    <a:pt x="26" y="4"/>
                  </a:lnTo>
                  <a:lnTo>
                    <a:pt x="28" y="8"/>
                  </a:lnTo>
                  <a:lnTo>
                    <a:pt x="32" y="8"/>
                  </a:lnTo>
                  <a:lnTo>
                    <a:pt x="34" y="10"/>
                  </a:lnTo>
                  <a:lnTo>
                    <a:pt x="36" y="14"/>
                  </a:lnTo>
                  <a:lnTo>
                    <a:pt x="38" y="14"/>
                  </a:lnTo>
                  <a:lnTo>
                    <a:pt x="40" y="16"/>
                  </a:lnTo>
                  <a:lnTo>
                    <a:pt x="38" y="18"/>
                  </a:lnTo>
                  <a:lnTo>
                    <a:pt x="40" y="20"/>
                  </a:lnTo>
                  <a:lnTo>
                    <a:pt x="40" y="22"/>
                  </a:lnTo>
                  <a:lnTo>
                    <a:pt x="40" y="24"/>
                  </a:lnTo>
                  <a:lnTo>
                    <a:pt x="38" y="26"/>
                  </a:lnTo>
                  <a:lnTo>
                    <a:pt x="36" y="24"/>
                  </a:lnTo>
                  <a:lnTo>
                    <a:pt x="36" y="26"/>
                  </a:lnTo>
                  <a:lnTo>
                    <a:pt x="40" y="28"/>
                  </a:lnTo>
                  <a:lnTo>
                    <a:pt x="38" y="30"/>
                  </a:lnTo>
                  <a:lnTo>
                    <a:pt x="40" y="28"/>
                  </a:lnTo>
                  <a:lnTo>
                    <a:pt x="40" y="32"/>
                  </a:lnTo>
                  <a:lnTo>
                    <a:pt x="40" y="34"/>
                  </a:lnTo>
                  <a:lnTo>
                    <a:pt x="42" y="34"/>
                  </a:lnTo>
                  <a:lnTo>
                    <a:pt x="42" y="40"/>
                  </a:lnTo>
                  <a:lnTo>
                    <a:pt x="44" y="38"/>
                  </a:lnTo>
                  <a:lnTo>
                    <a:pt x="44" y="34"/>
                  </a:lnTo>
                  <a:lnTo>
                    <a:pt x="46" y="34"/>
                  </a:lnTo>
                  <a:lnTo>
                    <a:pt x="46" y="30"/>
                  </a:lnTo>
                  <a:lnTo>
                    <a:pt x="48" y="26"/>
                  </a:lnTo>
                  <a:lnTo>
                    <a:pt x="50" y="26"/>
                  </a:lnTo>
                  <a:lnTo>
                    <a:pt x="50" y="30"/>
                  </a:lnTo>
                  <a:lnTo>
                    <a:pt x="52" y="32"/>
                  </a:lnTo>
                  <a:lnTo>
                    <a:pt x="52" y="30"/>
                  </a:lnTo>
                  <a:lnTo>
                    <a:pt x="54" y="26"/>
                  </a:lnTo>
                  <a:lnTo>
                    <a:pt x="54" y="22"/>
                  </a:lnTo>
                  <a:lnTo>
                    <a:pt x="52" y="16"/>
                  </a:lnTo>
                  <a:lnTo>
                    <a:pt x="52" y="14"/>
                  </a:lnTo>
                  <a:lnTo>
                    <a:pt x="54" y="12"/>
                  </a:lnTo>
                  <a:lnTo>
                    <a:pt x="56" y="14"/>
                  </a:lnTo>
                  <a:lnTo>
                    <a:pt x="60" y="18"/>
                  </a:lnTo>
                  <a:lnTo>
                    <a:pt x="62" y="22"/>
                  </a:lnTo>
                  <a:lnTo>
                    <a:pt x="62" y="24"/>
                  </a:lnTo>
                  <a:lnTo>
                    <a:pt x="64" y="24"/>
                  </a:lnTo>
                  <a:lnTo>
                    <a:pt x="66" y="20"/>
                  </a:lnTo>
                  <a:lnTo>
                    <a:pt x="64" y="16"/>
                  </a:lnTo>
                  <a:lnTo>
                    <a:pt x="68" y="14"/>
                  </a:lnTo>
                  <a:lnTo>
                    <a:pt x="70" y="12"/>
                  </a:lnTo>
                  <a:lnTo>
                    <a:pt x="74" y="10"/>
                  </a:lnTo>
                  <a:lnTo>
                    <a:pt x="74" y="12"/>
                  </a:lnTo>
                  <a:lnTo>
                    <a:pt x="74" y="14"/>
                  </a:lnTo>
                  <a:lnTo>
                    <a:pt x="76" y="14"/>
                  </a:lnTo>
                  <a:lnTo>
                    <a:pt x="76" y="18"/>
                  </a:lnTo>
                  <a:lnTo>
                    <a:pt x="78" y="20"/>
                  </a:lnTo>
                  <a:lnTo>
                    <a:pt x="80" y="22"/>
                  </a:lnTo>
                  <a:lnTo>
                    <a:pt x="82" y="26"/>
                  </a:lnTo>
                  <a:lnTo>
                    <a:pt x="82" y="20"/>
                  </a:lnTo>
                  <a:lnTo>
                    <a:pt x="80" y="14"/>
                  </a:lnTo>
                  <a:lnTo>
                    <a:pt x="80" y="12"/>
                  </a:lnTo>
                  <a:lnTo>
                    <a:pt x="80" y="10"/>
                  </a:lnTo>
                  <a:lnTo>
                    <a:pt x="82" y="12"/>
                  </a:lnTo>
                  <a:lnTo>
                    <a:pt x="86" y="14"/>
                  </a:lnTo>
                  <a:lnTo>
                    <a:pt x="88" y="16"/>
                  </a:lnTo>
                  <a:lnTo>
                    <a:pt x="90" y="16"/>
                  </a:lnTo>
                  <a:lnTo>
                    <a:pt x="90" y="14"/>
                  </a:lnTo>
                  <a:lnTo>
                    <a:pt x="92" y="12"/>
                  </a:lnTo>
                  <a:lnTo>
                    <a:pt x="94" y="10"/>
                  </a:lnTo>
                  <a:lnTo>
                    <a:pt x="96" y="12"/>
                  </a:lnTo>
                  <a:lnTo>
                    <a:pt x="98" y="12"/>
                  </a:lnTo>
                  <a:lnTo>
                    <a:pt x="100" y="12"/>
                  </a:lnTo>
                  <a:lnTo>
                    <a:pt x="102" y="12"/>
                  </a:lnTo>
                  <a:lnTo>
                    <a:pt x="102" y="6"/>
                  </a:lnTo>
                  <a:lnTo>
                    <a:pt x="100" y="2"/>
                  </a:lnTo>
                  <a:lnTo>
                    <a:pt x="102" y="2"/>
                  </a:lnTo>
                  <a:lnTo>
                    <a:pt x="104" y="2"/>
                  </a:lnTo>
                  <a:lnTo>
                    <a:pt x="106" y="0"/>
                  </a:lnTo>
                  <a:lnTo>
                    <a:pt x="108" y="0"/>
                  </a:lnTo>
                  <a:lnTo>
                    <a:pt x="108" y="2"/>
                  </a:lnTo>
                  <a:lnTo>
                    <a:pt x="110" y="4"/>
                  </a:lnTo>
                  <a:lnTo>
                    <a:pt x="112" y="6"/>
                  </a:lnTo>
                  <a:lnTo>
                    <a:pt x="110" y="8"/>
                  </a:lnTo>
                  <a:lnTo>
                    <a:pt x="112" y="10"/>
                  </a:lnTo>
                  <a:lnTo>
                    <a:pt x="114" y="12"/>
                  </a:lnTo>
                  <a:lnTo>
                    <a:pt x="116" y="12"/>
                  </a:lnTo>
                  <a:lnTo>
                    <a:pt x="116" y="10"/>
                  </a:lnTo>
                  <a:lnTo>
                    <a:pt x="116" y="8"/>
                  </a:lnTo>
                  <a:lnTo>
                    <a:pt x="120" y="8"/>
                  </a:lnTo>
                  <a:lnTo>
                    <a:pt x="120" y="6"/>
                  </a:lnTo>
                  <a:lnTo>
                    <a:pt x="122" y="4"/>
                  </a:lnTo>
                  <a:lnTo>
                    <a:pt x="126" y="4"/>
                  </a:lnTo>
                  <a:lnTo>
                    <a:pt x="126" y="6"/>
                  </a:lnTo>
                  <a:lnTo>
                    <a:pt x="122" y="6"/>
                  </a:lnTo>
                  <a:lnTo>
                    <a:pt x="118" y="14"/>
                  </a:lnTo>
                  <a:lnTo>
                    <a:pt x="120" y="16"/>
                  </a:lnTo>
                  <a:lnTo>
                    <a:pt x="124" y="14"/>
                  </a:lnTo>
                  <a:lnTo>
                    <a:pt x="124" y="18"/>
                  </a:lnTo>
                  <a:lnTo>
                    <a:pt x="124" y="22"/>
                  </a:lnTo>
                  <a:lnTo>
                    <a:pt x="124" y="26"/>
                  </a:lnTo>
                  <a:lnTo>
                    <a:pt x="130" y="24"/>
                  </a:lnTo>
                  <a:lnTo>
                    <a:pt x="128" y="26"/>
                  </a:lnTo>
                  <a:lnTo>
                    <a:pt x="130" y="28"/>
                  </a:lnTo>
                  <a:lnTo>
                    <a:pt x="132" y="30"/>
                  </a:lnTo>
                  <a:lnTo>
                    <a:pt x="134" y="26"/>
                  </a:lnTo>
                  <a:lnTo>
                    <a:pt x="134" y="28"/>
                  </a:lnTo>
                  <a:lnTo>
                    <a:pt x="136" y="34"/>
                  </a:lnTo>
                  <a:lnTo>
                    <a:pt x="136" y="36"/>
                  </a:lnTo>
                  <a:lnTo>
                    <a:pt x="136" y="38"/>
                  </a:lnTo>
                  <a:lnTo>
                    <a:pt x="136" y="42"/>
                  </a:lnTo>
                  <a:lnTo>
                    <a:pt x="138" y="42"/>
                  </a:lnTo>
                  <a:lnTo>
                    <a:pt x="138" y="40"/>
                  </a:lnTo>
                  <a:lnTo>
                    <a:pt x="140" y="44"/>
                  </a:lnTo>
                  <a:lnTo>
                    <a:pt x="138" y="46"/>
                  </a:lnTo>
                  <a:lnTo>
                    <a:pt x="136" y="48"/>
                  </a:lnTo>
                  <a:lnTo>
                    <a:pt x="136" y="50"/>
                  </a:lnTo>
                  <a:lnTo>
                    <a:pt x="134" y="52"/>
                  </a:lnTo>
                  <a:lnTo>
                    <a:pt x="130" y="54"/>
                  </a:lnTo>
                  <a:lnTo>
                    <a:pt x="130" y="56"/>
                  </a:lnTo>
                  <a:lnTo>
                    <a:pt x="126" y="56"/>
                  </a:lnTo>
                  <a:lnTo>
                    <a:pt x="128" y="56"/>
                  </a:lnTo>
                  <a:lnTo>
                    <a:pt x="126" y="58"/>
                  </a:lnTo>
                  <a:lnTo>
                    <a:pt x="128" y="58"/>
                  </a:lnTo>
                  <a:lnTo>
                    <a:pt x="130" y="56"/>
                  </a:lnTo>
                  <a:lnTo>
                    <a:pt x="128" y="62"/>
                  </a:lnTo>
                  <a:lnTo>
                    <a:pt x="126" y="64"/>
                  </a:lnTo>
                  <a:lnTo>
                    <a:pt x="122" y="66"/>
                  </a:lnTo>
                  <a:lnTo>
                    <a:pt x="122" y="68"/>
                  </a:lnTo>
                  <a:lnTo>
                    <a:pt x="120" y="66"/>
                  </a:lnTo>
                  <a:lnTo>
                    <a:pt x="118" y="64"/>
                  </a:lnTo>
                  <a:lnTo>
                    <a:pt x="116" y="64"/>
                  </a:lnTo>
                  <a:lnTo>
                    <a:pt x="116" y="66"/>
                  </a:lnTo>
                  <a:lnTo>
                    <a:pt x="112" y="70"/>
                  </a:lnTo>
                  <a:lnTo>
                    <a:pt x="108" y="74"/>
                  </a:lnTo>
                  <a:lnTo>
                    <a:pt x="104" y="78"/>
                  </a:lnTo>
                  <a:lnTo>
                    <a:pt x="100" y="80"/>
                  </a:lnTo>
                  <a:lnTo>
                    <a:pt x="98" y="78"/>
                  </a:lnTo>
                  <a:lnTo>
                    <a:pt x="96" y="80"/>
                  </a:lnTo>
                  <a:lnTo>
                    <a:pt x="94" y="78"/>
                  </a:lnTo>
                  <a:lnTo>
                    <a:pt x="94" y="80"/>
                  </a:lnTo>
                  <a:lnTo>
                    <a:pt x="92" y="80"/>
                  </a:lnTo>
                  <a:lnTo>
                    <a:pt x="92" y="82"/>
                  </a:lnTo>
                  <a:lnTo>
                    <a:pt x="88" y="84"/>
                  </a:lnTo>
                  <a:lnTo>
                    <a:pt x="82" y="90"/>
                  </a:lnTo>
                  <a:lnTo>
                    <a:pt x="76" y="92"/>
                  </a:lnTo>
                  <a:lnTo>
                    <a:pt x="74" y="94"/>
                  </a:lnTo>
                  <a:lnTo>
                    <a:pt x="72" y="92"/>
                  </a:lnTo>
                  <a:lnTo>
                    <a:pt x="70" y="94"/>
                  </a:lnTo>
                  <a:lnTo>
                    <a:pt x="68" y="92"/>
                  </a:lnTo>
                  <a:lnTo>
                    <a:pt x="64" y="92"/>
                  </a:lnTo>
                  <a:lnTo>
                    <a:pt x="60" y="90"/>
                  </a:lnTo>
                  <a:lnTo>
                    <a:pt x="58" y="9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3" name="Freeform 37"/>
            <p:cNvSpPr>
              <a:spLocks/>
            </p:cNvSpPr>
            <p:nvPr/>
          </p:nvSpPr>
          <p:spPr bwMode="auto">
            <a:xfrm>
              <a:off x="3128" y="3049"/>
              <a:ext cx="245" cy="213"/>
            </a:xfrm>
            <a:custGeom>
              <a:avLst/>
              <a:gdLst>
                <a:gd name="T0" fmla="*/ 38 w 206"/>
                <a:gd name="T1" fmla="*/ 90 h 182"/>
                <a:gd name="T2" fmla="*/ 26 w 206"/>
                <a:gd name="T3" fmla="*/ 96 h 182"/>
                <a:gd name="T4" fmla="*/ 16 w 206"/>
                <a:gd name="T5" fmla="*/ 96 h 182"/>
                <a:gd name="T6" fmla="*/ 6 w 206"/>
                <a:gd name="T7" fmla="*/ 86 h 182"/>
                <a:gd name="T8" fmla="*/ 0 w 206"/>
                <a:gd name="T9" fmla="*/ 92 h 182"/>
                <a:gd name="T10" fmla="*/ 2 w 206"/>
                <a:gd name="T11" fmla="*/ 98 h 182"/>
                <a:gd name="T12" fmla="*/ 12 w 206"/>
                <a:gd name="T13" fmla="*/ 120 h 182"/>
                <a:gd name="T14" fmla="*/ 20 w 206"/>
                <a:gd name="T15" fmla="*/ 136 h 182"/>
                <a:gd name="T16" fmla="*/ 20 w 206"/>
                <a:gd name="T17" fmla="*/ 152 h 182"/>
                <a:gd name="T18" fmla="*/ 16 w 206"/>
                <a:gd name="T19" fmla="*/ 156 h 182"/>
                <a:gd name="T20" fmla="*/ 18 w 206"/>
                <a:gd name="T21" fmla="*/ 158 h 182"/>
                <a:gd name="T22" fmla="*/ 24 w 206"/>
                <a:gd name="T23" fmla="*/ 170 h 182"/>
                <a:gd name="T24" fmla="*/ 24 w 206"/>
                <a:gd name="T25" fmla="*/ 176 h 182"/>
                <a:gd name="T26" fmla="*/ 26 w 206"/>
                <a:gd name="T27" fmla="*/ 172 h 182"/>
                <a:gd name="T28" fmla="*/ 30 w 206"/>
                <a:gd name="T29" fmla="*/ 176 h 182"/>
                <a:gd name="T30" fmla="*/ 36 w 206"/>
                <a:gd name="T31" fmla="*/ 180 h 182"/>
                <a:gd name="T32" fmla="*/ 42 w 206"/>
                <a:gd name="T33" fmla="*/ 182 h 182"/>
                <a:gd name="T34" fmla="*/ 48 w 206"/>
                <a:gd name="T35" fmla="*/ 178 h 182"/>
                <a:gd name="T36" fmla="*/ 56 w 206"/>
                <a:gd name="T37" fmla="*/ 176 h 182"/>
                <a:gd name="T38" fmla="*/ 66 w 206"/>
                <a:gd name="T39" fmla="*/ 176 h 182"/>
                <a:gd name="T40" fmla="*/ 70 w 206"/>
                <a:gd name="T41" fmla="*/ 174 h 182"/>
                <a:gd name="T42" fmla="*/ 78 w 206"/>
                <a:gd name="T43" fmla="*/ 170 h 182"/>
                <a:gd name="T44" fmla="*/ 88 w 206"/>
                <a:gd name="T45" fmla="*/ 170 h 182"/>
                <a:gd name="T46" fmla="*/ 106 w 206"/>
                <a:gd name="T47" fmla="*/ 174 h 182"/>
                <a:gd name="T48" fmla="*/ 116 w 206"/>
                <a:gd name="T49" fmla="*/ 172 h 182"/>
                <a:gd name="T50" fmla="*/ 118 w 206"/>
                <a:gd name="T51" fmla="*/ 166 h 182"/>
                <a:gd name="T52" fmla="*/ 130 w 206"/>
                <a:gd name="T53" fmla="*/ 166 h 182"/>
                <a:gd name="T54" fmla="*/ 148 w 206"/>
                <a:gd name="T55" fmla="*/ 154 h 182"/>
                <a:gd name="T56" fmla="*/ 164 w 206"/>
                <a:gd name="T57" fmla="*/ 134 h 182"/>
                <a:gd name="T58" fmla="*/ 184 w 206"/>
                <a:gd name="T59" fmla="*/ 108 h 182"/>
                <a:gd name="T60" fmla="*/ 190 w 206"/>
                <a:gd name="T61" fmla="*/ 98 h 182"/>
                <a:gd name="T62" fmla="*/ 198 w 206"/>
                <a:gd name="T63" fmla="*/ 92 h 182"/>
                <a:gd name="T64" fmla="*/ 204 w 206"/>
                <a:gd name="T65" fmla="*/ 78 h 182"/>
                <a:gd name="T66" fmla="*/ 206 w 206"/>
                <a:gd name="T67" fmla="*/ 64 h 182"/>
                <a:gd name="T68" fmla="*/ 196 w 206"/>
                <a:gd name="T69" fmla="*/ 50 h 182"/>
                <a:gd name="T70" fmla="*/ 190 w 206"/>
                <a:gd name="T71" fmla="*/ 8 h 182"/>
                <a:gd name="T72" fmla="*/ 180 w 206"/>
                <a:gd name="T73" fmla="*/ 2 h 182"/>
                <a:gd name="T74" fmla="*/ 164 w 206"/>
                <a:gd name="T75" fmla="*/ 0 h 182"/>
                <a:gd name="T76" fmla="*/ 156 w 206"/>
                <a:gd name="T77" fmla="*/ 4 h 182"/>
                <a:gd name="T78" fmla="*/ 138 w 206"/>
                <a:gd name="T79" fmla="*/ 16 h 182"/>
                <a:gd name="T80" fmla="*/ 122 w 206"/>
                <a:gd name="T81" fmla="*/ 34 h 182"/>
                <a:gd name="T82" fmla="*/ 114 w 206"/>
                <a:gd name="T83" fmla="*/ 48 h 182"/>
                <a:gd name="T84" fmla="*/ 104 w 206"/>
                <a:gd name="T85" fmla="*/ 50 h 182"/>
                <a:gd name="T86" fmla="*/ 92 w 206"/>
                <a:gd name="T87" fmla="*/ 46 h 182"/>
                <a:gd name="T88" fmla="*/ 82 w 206"/>
                <a:gd name="T89" fmla="*/ 50 h 182"/>
                <a:gd name="T90" fmla="*/ 72 w 206"/>
                <a:gd name="T91" fmla="*/ 64 h 182"/>
                <a:gd name="T92" fmla="*/ 54 w 206"/>
                <a:gd name="T93" fmla="*/ 64 h 182"/>
                <a:gd name="T94" fmla="*/ 54 w 206"/>
                <a:gd name="T95" fmla="*/ 48 h 182"/>
                <a:gd name="T96" fmla="*/ 48 w 206"/>
                <a:gd name="T97" fmla="*/ 42 h 182"/>
                <a:gd name="T98" fmla="*/ 42 w 206"/>
                <a:gd name="T99" fmla="*/ 36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
                <a:gd name="T151" fmla="*/ 0 h 182"/>
                <a:gd name="T152" fmla="*/ 206 w 206"/>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 h="182">
                  <a:moveTo>
                    <a:pt x="42" y="36"/>
                  </a:moveTo>
                  <a:lnTo>
                    <a:pt x="42" y="90"/>
                  </a:lnTo>
                  <a:lnTo>
                    <a:pt x="38" y="90"/>
                  </a:lnTo>
                  <a:lnTo>
                    <a:pt x="36" y="92"/>
                  </a:lnTo>
                  <a:lnTo>
                    <a:pt x="32" y="96"/>
                  </a:lnTo>
                  <a:lnTo>
                    <a:pt x="26" y="96"/>
                  </a:lnTo>
                  <a:lnTo>
                    <a:pt x="22" y="96"/>
                  </a:lnTo>
                  <a:lnTo>
                    <a:pt x="20" y="96"/>
                  </a:lnTo>
                  <a:lnTo>
                    <a:pt x="16" y="96"/>
                  </a:lnTo>
                  <a:lnTo>
                    <a:pt x="12" y="94"/>
                  </a:lnTo>
                  <a:lnTo>
                    <a:pt x="12" y="90"/>
                  </a:lnTo>
                  <a:lnTo>
                    <a:pt x="6" y="86"/>
                  </a:lnTo>
                  <a:lnTo>
                    <a:pt x="4" y="86"/>
                  </a:lnTo>
                  <a:lnTo>
                    <a:pt x="2" y="90"/>
                  </a:lnTo>
                  <a:lnTo>
                    <a:pt x="0" y="92"/>
                  </a:lnTo>
                  <a:lnTo>
                    <a:pt x="0" y="94"/>
                  </a:lnTo>
                  <a:lnTo>
                    <a:pt x="2" y="98"/>
                  </a:lnTo>
                  <a:lnTo>
                    <a:pt x="6" y="106"/>
                  </a:lnTo>
                  <a:lnTo>
                    <a:pt x="8" y="112"/>
                  </a:lnTo>
                  <a:lnTo>
                    <a:pt x="12" y="120"/>
                  </a:lnTo>
                  <a:lnTo>
                    <a:pt x="12" y="122"/>
                  </a:lnTo>
                  <a:lnTo>
                    <a:pt x="16" y="128"/>
                  </a:lnTo>
                  <a:lnTo>
                    <a:pt x="20" y="136"/>
                  </a:lnTo>
                  <a:lnTo>
                    <a:pt x="22" y="140"/>
                  </a:lnTo>
                  <a:lnTo>
                    <a:pt x="22" y="148"/>
                  </a:lnTo>
                  <a:lnTo>
                    <a:pt x="20" y="152"/>
                  </a:lnTo>
                  <a:lnTo>
                    <a:pt x="18" y="152"/>
                  </a:lnTo>
                  <a:lnTo>
                    <a:pt x="16" y="152"/>
                  </a:lnTo>
                  <a:lnTo>
                    <a:pt x="16" y="156"/>
                  </a:lnTo>
                  <a:lnTo>
                    <a:pt x="18" y="156"/>
                  </a:lnTo>
                  <a:lnTo>
                    <a:pt x="20" y="158"/>
                  </a:lnTo>
                  <a:lnTo>
                    <a:pt x="18" y="158"/>
                  </a:lnTo>
                  <a:lnTo>
                    <a:pt x="24" y="166"/>
                  </a:lnTo>
                  <a:lnTo>
                    <a:pt x="24" y="168"/>
                  </a:lnTo>
                  <a:lnTo>
                    <a:pt x="24" y="170"/>
                  </a:lnTo>
                  <a:lnTo>
                    <a:pt x="24" y="172"/>
                  </a:lnTo>
                  <a:lnTo>
                    <a:pt x="24" y="174"/>
                  </a:lnTo>
                  <a:lnTo>
                    <a:pt x="24" y="176"/>
                  </a:lnTo>
                  <a:lnTo>
                    <a:pt x="24" y="172"/>
                  </a:lnTo>
                  <a:lnTo>
                    <a:pt x="26" y="172"/>
                  </a:lnTo>
                  <a:lnTo>
                    <a:pt x="28" y="172"/>
                  </a:lnTo>
                  <a:lnTo>
                    <a:pt x="28" y="176"/>
                  </a:lnTo>
                  <a:lnTo>
                    <a:pt x="30" y="176"/>
                  </a:lnTo>
                  <a:lnTo>
                    <a:pt x="34" y="176"/>
                  </a:lnTo>
                  <a:lnTo>
                    <a:pt x="36" y="178"/>
                  </a:lnTo>
                  <a:lnTo>
                    <a:pt x="36" y="180"/>
                  </a:lnTo>
                  <a:lnTo>
                    <a:pt x="38" y="180"/>
                  </a:lnTo>
                  <a:lnTo>
                    <a:pt x="40" y="180"/>
                  </a:lnTo>
                  <a:lnTo>
                    <a:pt x="42" y="182"/>
                  </a:lnTo>
                  <a:lnTo>
                    <a:pt x="44" y="182"/>
                  </a:lnTo>
                  <a:lnTo>
                    <a:pt x="46" y="180"/>
                  </a:lnTo>
                  <a:lnTo>
                    <a:pt x="48" y="178"/>
                  </a:lnTo>
                  <a:lnTo>
                    <a:pt x="52" y="178"/>
                  </a:lnTo>
                  <a:lnTo>
                    <a:pt x="54" y="176"/>
                  </a:lnTo>
                  <a:lnTo>
                    <a:pt x="56" y="176"/>
                  </a:lnTo>
                  <a:lnTo>
                    <a:pt x="60" y="178"/>
                  </a:lnTo>
                  <a:lnTo>
                    <a:pt x="60" y="176"/>
                  </a:lnTo>
                  <a:lnTo>
                    <a:pt x="66" y="176"/>
                  </a:lnTo>
                  <a:lnTo>
                    <a:pt x="68" y="176"/>
                  </a:lnTo>
                  <a:lnTo>
                    <a:pt x="68" y="174"/>
                  </a:lnTo>
                  <a:lnTo>
                    <a:pt x="70" y="174"/>
                  </a:lnTo>
                  <a:lnTo>
                    <a:pt x="72" y="172"/>
                  </a:lnTo>
                  <a:lnTo>
                    <a:pt x="76" y="170"/>
                  </a:lnTo>
                  <a:lnTo>
                    <a:pt x="78" y="170"/>
                  </a:lnTo>
                  <a:lnTo>
                    <a:pt x="84" y="172"/>
                  </a:lnTo>
                  <a:lnTo>
                    <a:pt x="86" y="172"/>
                  </a:lnTo>
                  <a:lnTo>
                    <a:pt x="88" y="170"/>
                  </a:lnTo>
                  <a:lnTo>
                    <a:pt x="90" y="170"/>
                  </a:lnTo>
                  <a:lnTo>
                    <a:pt x="102" y="174"/>
                  </a:lnTo>
                  <a:lnTo>
                    <a:pt x="106" y="174"/>
                  </a:lnTo>
                  <a:lnTo>
                    <a:pt x="106" y="170"/>
                  </a:lnTo>
                  <a:lnTo>
                    <a:pt x="110" y="170"/>
                  </a:lnTo>
                  <a:lnTo>
                    <a:pt x="116" y="172"/>
                  </a:lnTo>
                  <a:lnTo>
                    <a:pt x="116" y="170"/>
                  </a:lnTo>
                  <a:lnTo>
                    <a:pt x="116" y="168"/>
                  </a:lnTo>
                  <a:lnTo>
                    <a:pt x="118" y="166"/>
                  </a:lnTo>
                  <a:lnTo>
                    <a:pt x="122" y="166"/>
                  </a:lnTo>
                  <a:lnTo>
                    <a:pt x="126" y="166"/>
                  </a:lnTo>
                  <a:lnTo>
                    <a:pt x="130" y="166"/>
                  </a:lnTo>
                  <a:lnTo>
                    <a:pt x="132" y="166"/>
                  </a:lnTo>
                  <a:lnTo>
                    <a:pt x="142" y="158"/>
                  </a:lnTo>
                  <a:lnTo>
                    <a:pt x="148" y="154"/>
                  </a:lnTo>
                  <a:lnTo>
                    <a:pt x="152" y="150"/>
                  </a:lnTo>
                  <a:lnTo>
                    <a:pt x="158" y="142"/>
                  </a:lnTo>
                  <a:lnTo>
                    <a:pt x="164" y="134"/>
                  </a:lnTo>
                  <a:lnTo>
                    <a:pt x="172" y="128"/>
                  </a:lnTo>
                  <a:lnTo>
                    <a:pt x="178" y="120"/>
                  </a:lnTo>
                  <a:lnTo>
                    <a:pt x="184" y="108"/>
                  </a:lnTo>
                  <a:lnTo>
                    <a:pt x="184" y="106"/>
                  </a:lnTo>
                  <a:lnTo>
                    <a:pt x="186" y="104"/>
                  </a:lnTo>
                  <a:lnTo>
                    <a:pt x="190" y="98"/>
                  </a:lnTo>
                  <a:lnTo>
                    <a:pt x="192" y="96"/>
                  </a:lnTo>
                  <a:lnTo>
                    <a:pt x="194" y="96"/>
                  </a:lnTo>
                  <a:lnTo>
                    <a:pt x="198" y="92"/>
                  </a:lnTo>
                  <a:lnTo>
                    <a:pt x="200" y="88"/>
                  </a:lnTo>
                  <a:lnTo>
                    <a:pt x="202" y="82"/>
                  </a:lnTo>
                  <a:lnTo>
                    <a:pt x="204" y="78"/>
                  </a:lnTo>
                  <a:lnTo>
                    <a:pt x="204" y="72"/>
                  </a:lnTo>
                  <a:lnTo>
                    <a:pt x="206" y="70"/>
                  </a:lnTo>
                  <a:lnTo>
                    <a:pt x="206" y="64"/>
                  </a:lnTo>
                  <a:lnTo>
                    <a:pt x="196" y="64"/>
                  </a:lnTo>
                  <a:lnTo>
                    <a:pt x="196" y="52"/>
                  </a:lnTo>
                  <a:lnTo>
                    <a:pt x="196" y="50"/>
                  </a:lnTo>
                  <a:lnTo>
                    <a:pt x="194" y="30"/>
                  </a:lnTo>
                  <a:lnTo>
                    <a:pt x="190" y="12"/>
                  </a:lnTo>
                  <a:lnTo>
                    <a:pt x="190" y="8"/>
                  </a:lnTo>
                  <a:lnTo>
                    <a:pt x="188" y="6"/>
                  </a:lnTo>
                  <a:lnTo>
                    <a:pt x="186" y="4"/>
                  </a:lnTo>
                  <a:lnTo>
                    <a:pt x="180" y="2"/>
                  </a:lnTo>
                  <a:lnTo>
                    <a:pt x="174" y="2"/>
                  </a:lnTo>
                  <a:lnTo>
                    <a:pt x="172" y="2"/>
                  </a:lnTo>
                  <a:lnTo>
                    <a:pt x="164" y="0"/>
                  </a:lnTo>
                  <a:lnTo>
                    <a:pt x="162" y="0"/>
                  </a:lnTo>
                  <a:lnTo>
                    <a:pt x="162" y="2"/>
                  </a:lnTo>
                  <a:lnTo>
                    <a:pt x="156" y="4"/>
                  </a:lnTo>
                  <a:lnTo>
                    <a:pt x="146" y="8"/>
                  </a:lnTo>
                  <a:lnTo>
                    <a:pt x="144" y="12"/>
                  </a:lnTo>
                  <a:lnTo>
                    <a:pt x="138" y="16"/>
                  </a:lnTo>
                  <a:lnTo>
                    <a:pt x="134" y="20"/>
                  </a:lnTo>
                  <a:lnTo>
                    <a:pt x="128" y="30"/>
                  </a:lnTo>
                  <a:lnTo>
                    <a:pt x="122" y="34"/>
                  </a:lnTo>
                  <a:lnTo>
                    <a:pt x="118" y="38"/>
                  </a:lnTo>
                  <a:lnTo>
                    <a:pt x="114" y="46"/>
                  </a:lnTo>
                  <a:lnTo>
                    <a:pt x="114" y="48"/>
                  </a:lnTo>
                  <a:lnTo>
                    <a:pt x="112" y="48"/>
                  </a:lnTo>
                  <a:lnTo>
                    <a:pt x="110" y="48"/>
                  </a:lnTo>
                  <a:lnTo>
                    <a:pt x="104" y="50"/>
                  </a:lnTo>
                  <a:lnTo>
                    <a:pt x="100" y="50"/>
                  </a:lnTo>
                  <a:lnTo>
                    <a:pt x="94" y="46"/>
                  </a:lnTo>
                  <a:lnTo>
                    <a:pt x="92" y="46"/>
                  </a:lnTo>
                  <a:lnTo>
                    <a:pt x="88" y="44"/>
                  </a:lnTo>
                  <a:lnTo>
                    <a:pt x="86" y="46"/>
                  </a:lnTo>
                  <a:lnTo>
                    <a:pt x="82" y="50"/>
                  </a:lnTo>
                  <a:lnTo>
                    <a:pt x="78" y="56"/>
                  </a:lnTo>
                  <a:lnTo>
                    <a:pt x="74" y="60"/>
                  </a:lnTo>
                  <a:lnTo>
                    <a:pt x="72" y="64"/>
                  </a:lnTo>
                  <a:lnTo>
                    <a:pt x="64" y="66"/>
                  </a:lnTo>
                  <a:lnTo>
                    <a:pt x="58" y="64"/>
                  </a:lnTo>
                  <a:lnTo>
                    <a:pt x="54" y="64"/>
                  </a:lnTo>
                  <a:lnTo>
                    <a:pt x="52" y="62"/>
                  </a:lnTo>
                  <a:lnTo>
                    <a:pt x="54" y="54"/>
                  </a:lnTo>
                  <a:lnTo>
                    <a:pt x="54" y="48"/>
                  </a:lnTo>
                  <a:lnTo>
                    <a:pt x="52" y="46"/>
                  </a:lnTo>
                  <a:lnTo>
                    <a:pt x="50" y="44"/>
                  </a:lnTo>
                  <a:lnTo>
                    <a:pt x="48" y="42"/>
                  </a:lnTo>
                  <a:lnTo>
                    <a:pt x="46" y="38"/>
                  </a:lnTo>
                  <a:lnTo>
                    <a:pt x="44" y="36"/>
                  </a:lnTo>
                  <a:lnTo>
                    <a:pt x="42" y="3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4" name="Freeform 38"/>
            <p:cNvSpPr>
              <a:spLocks/>
            </p:cNvSpPr>
            <p:nvPr/>
          </p:nvSpPr>
          <p:spPr bwMode="auto">
            <a:xfrm>
              <a:off x="3288" y="3152"/>
              <a:ext cx="35" cy="35"/>
            </a:xfrm>
            <a:custGeom>
              <a:avLst/>
              <a:gdLst>
                <a:gd name="T0" fmla="*/ 28 w 30"/>
                <a:gd name="T1" fmla="*/ 12 h 30"/>
                <a:gd name="T2" fmla="*/ 30 w 30"/>
                <a:gd name="T3" fmla="*/ 12 h 30"/>
                <a:gd name="T4" fmla="*/ 30 w 30"/>
                <a:gd name="T5" fmla="*/ 14 h 30"/>
                <a:gd name="T6" fmla="*/ 24 w 30"/>
                <a:gd name="T7" fmla="*/ 24 h 30"/>
                <a:gd name="T8" fmla="*/ 16 w 30"/>
                <a:gd name="T9" fmla="*/ 26 h 30"/>
                <a:gd name="T10" fmla="*/ 14 w 30"/>
                <a:gd name="T11" fmla="*/ 30 h 30"/>
                <a:gd name="T12" fmla="*/ 12 w 30"/>
                <a:gd name="T13" fmla="*/ 30 h 30"/>
                <a:gd name="T14" fmla="*/ 10 w 30"/>
                <a:gd name="T15" fmla="*/ 30 h 30"/>
                <a:gd name="T16" fmla="*/ 6 w 30"/>
                <a:gd name="T17" fmla="*/ 26 h 30"/>
                <a:gd name="T18" fmla="*/ 2 w 30"/>
                <a:gd name="T19" fmla="*/ 24 h 30"/>
                <a:gd name="T20" fmla="*/ 0 w 30"/>
                <a:gd name="T21" fmla="*/ 18 h 30"/>
                <a:gd name="T22" fmla="*/ 0 w 30"/>
                <a:gd name="T23" fmla="*/ 14 h 30"/>
                <a:gd name="T24" fmla="*/ 6 w 30"/>
                <a:gd name="T25" fmla="*/ 8 h 30"/>
                <a:gd name="T26" fmla="*/ 10 w 30"/>
                <a:gd name="T27" fmla="*/ 4 h 30"/>
                <a:gd name="T28" fmla="*/ 16 w 30"/>
                <a:gd name="T29" fmla="*/ 2 h 30"/>
                <a:gd name="T30" fmla="*/ 20 w 30"/>
                <a:gd name="T31" fmla="*/ 0 h 30"/>
                <a:gd name="T32" fmla="*/ 22 w 30"/>
                <a:gd name="T33" fmla="*/ 2 h 30"/>
                <a:gd name="T34" fmla="*/ 28 w 30"/>
                <a:gd name="T35" fmla="*/ 10 h 30"/>
                <a:gd name="T36" fmla="*/ 28 w 30"/>
                <a:gd name="T37" fmla="*/ 12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0"/>
                <a:gd name="T59" fmla="*/ 30 w 3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0">
                  <a:moveTo>
                    <a:pt x="28" y="12"/>
                  </a:moveTo>
                  <a:lnTo>
                    <a:pt x="30" y="12"/>
                  </a:lnTo>
                  <a:lnTo>
                    <a:pt x="30" y="14"/>
                  </a:lnTo>
                  <a:lnTo>
                    <a:pt x="24" y="24"/>
                  </a:lnTo>
                  <a:lnTo>
                    <a:pt x="16" y="26"/>
                  </a:lnTo>
                  <a:lnTo>
                    <a:pt x="14" y="30"/>
                  </a:lnTo>
                  <a:lnTo>
                    <a:pt x="12" y="30"/>
                  </a:lnTo>
                  <a:lnTo>
                    <a:pt x="10" y="30"/>
                  </a:lnTo>
                  <a:lnTo>
                    <a:pt x="6" y="26"/>
                  </a:lnTo>
                  <a:lnTo>
                    <a:pt x="2" y="24"/>
                  </a:lnTo>
                  <a:lnTo>
                    <a:pt x="0" y="18"/>
                  </a:lnTo>
                  <a:lnTo>
                    <a:pt x="0" y="14"/>
                  </a:lnTo>
                  <a:lnTo>
                    <a:pt x="6" y="8"/>
                  </a:lnTo>
                  <a:lnTo>
                    <a:pt x="10" y="4"/>
                  </a:lnTo>
                  <a:lnTo>
                    <a:pt x="16" y="2"/>
                  </a:lnTo>
                  <a:lnTo>
                    <a:pt x="20" y="0"/>
                  </a:lnTo>
                  <a:lnTo>
                    <a:pt x="22" y="2"/>
                  </a:lnTo>
                  <a:lnTo>
                    <a:pt x="28" y="10"/>
                  </a:lnTo>
                  <a:lnTo>
                    <a:pt x="28"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5" name="Freeform 39"/>
            <p:cNvSpPr>
              <a:spLocks/>
            </p:cNvSpPr>
            <p:nvPr/>
          </p:nvSpPr>
          <p:spPr bwMode="auto">
            <a:xfrm>
              <a:off x="3345" y="3108"/>
              <a:ext cx="17" cy="23"/>
            </a:xfrm>
            <a:custGeom>
              <a:avLst/>
              <a:gdLst>
                <a:gd name="T0" fmla="*/ 14 w 14"/>
                <a:gd name="T1" fmla="*/ 0 h 20"/>
                <a:gd name="T2" fmla="*/ 12 w 14"/>
                <a:gd name="T3" fmla="*/ 2 h 20"/>
                <a:gd name="T4" fmla="*/ 6 w 14"/>
                <a:gd name="T5" fmla="*/ 0 h 20"/>
                <a:gd name="T6" fmla="*/ 4 w 14"/>
                <a:gd name="T7" fmla="*/ 2 h 20"/>
                <a:gd name="T8" fmla="*/ 2 w 14"/>
                <a:gd name="T9" fmla="*/ 4 h 20"/>
                <a:gd name="T10" fmla="*/ 0 w 14"/>
                <a:gd name="T11" fmla="*/ 12 h 20"/>
                <a:gd name="T12" fmla="*/ 0 w 14"/>
                <a:gd name="T13" fmla="*/ 14 h 20"/>
                <a:gd name="T14" fmla="*/ 2 w 14"/>
                <a:gd name="T15" fmla="*/ 20 h 20"/>
                <a:gd name="T16" fmla="*/ 8 w 14"/>
                <a:gd name="T17" fmla="*/ 20 h 20"/>
                <a:gd name="T18" fmla="*/ 10 w 14"/>
                <a:gd name="T19" fmla="*/ 20 h 20"/>
                <a:gd name="T20" fmla="*/ 12 w 14"/>
                <a:gd name="T21" fmla="*/ 18 h 20"/>
                <a:gd name="T22" fmla="*/ 12 w 14"/>
                <a:gd name="T23" fmla="*/ 14 h 20"/>
                <a:gd name="T24" fmla="*/ 12 w 14"/>
                <a:gd name="T25" fmla="*/ 14 h 20"/>
                <a:gd name="T26" fmla="*/ 14 w 14"/>
                <a:gd name="T27" fmla="*/ 12 h 20"/>
                <a:gd name="T28" fmla="*/ 14 w 14"/>
                <a:gd name="T29" fmla="*/ 0 h 20"/>
                <a:gd name="T30" fmla="*/ 14 w 14"/>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0"/>
                <a:gd name="T50" fmla="*/ 14 w 1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0">
                  <a:moveTo>
                    <a:pt x="14" y="0"/>
                  </a:moveTo>
                  <a:lnTo>
                    <a:pt x="12" y="2"/>
                  </a:lnTo>
                  <a:lnTo>
                    <a:pt x="6" y="0"/>
                  </a:lnTo>
                  <a:lnTo>
                    <a:pt x="4" y="2"/>
                  </a:lnTo>
                  <a:lnTo>
                    <a:pt x="2" y="4"/>
                  </a:lnTo>
                  <a:lnTo>
                    <a:pt x="0" y="12"/>
                  </a:lnTo>
                  <a:lnTo>
                    <a:pt x="0" y="14"/>
                  </a:lnTo>
                  <a:lnTo>
                    <a:pt x="2" y="20"/>
                  </a:lnTo>
                  <a:lnTo>
                    <a:pt x="8" y="20"/>
                  </a:lnTo>
                  <a:lnTo>
                    <a:pt x="10" y="20"/>
                  </a:lnTo>
                  <a:lnTo>
                    <a:pt x="12" y="18"/>
                  </a:lnTo>
                  <a:lnTo>
                    <a:pt x="12" y="14"/>
                  </a:lnTo>
                  <a:lnTo>
                    <a:pt x="14" y="12"/>
                  </a:lnTo>
                  <a:lnTo>
                    <a:pt x="1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6" name="Freeform 40"/>
            <p:cNvSpPr>
              <a:spLocks/>
            </p:cNvSpPr>
            <p:nvPr/>
          </p:nvSpPr>
          <p:spPr bwMode="auto">
            <a:xfrm>
              <a:off x="3362" y="3108"/>
              <a:ext cx="1" cy="7"/>
            </a:xfrm>
            <a:custGeom>
              <a:avLst/>
              <a:gdLst>
                <a:gd name="T0" fmla="*/ 0 w 1"/>
                <a:gd name="T1" fmla="*/ 0 h 6"/>
                <a:gd name="T2" fmla="*/ 0 w 1"/>
                <a:gd name="T3" fmla="*/ 2 h 6"/>
                <a:gd name="T4" fmla="*/ 0 w 1"/>
                <a:gd name="T5" fmla="*/ 2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2"/>
                  </a:lnTo>
                  <a:lnTo>
                    <a:pt x="0"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7" name="Freeform 41"/>
            <p:cNvSpPr>
              <a:spLocks/>
            </p:cNvSpPr>
            <p:nvPr/>
          </p:nvSpPr>
          <p:spPr bwMode="auto">
            <a:xfrm>
              <a:off x="3054" y="2968"/>
              <a:ext cx="205" cy="193"/>
            </a:xfrm>
            <a:custGeom>
              <a:avLst/>
              <a:gdLst>
                <a:gd name="T0" fmla="*/ 4 w 172"/>
                <a:gd name="T1" fmla="*/ 6 h 166"/>
                <a:gd name="T2" fmla="*/ 8 w 172"/>
                <a:gd name="T3" fmla="*/ 4 h 166"/>
                <a:gd name="T4" fmla="*/ 14 w 172"/>
                <a:gd name="T5" fmla="*/ 0 h 166"/>
                <a:gd name="T6" fmla="*/ 22 w 172"/>
                <a:gd name="T7" fmla="*/ 0 h 166"/>
                <a:gd name="T8" fmla="*/ 26 w 172"/>
                <a:gd name="T9" fmla="*/ 4 h 166"/>
                <a:gd name="T10" fmla="*/ 30 w 172"/>
                <a:gd name="T11" fmla="*/ 6 h 166"/>
                <a:gd name="T12" fmla="*/ 88 w 172"/>
                <a:gd name="T13" fmla="*/ 10 h 166"/>
                <a:gd name="T14" fmla="*/ 94 w 172"/>
                <a:gd name="T15" fmla="*/ 12 h 166"/>
                <a:gd name="T16" fmla="*/ 100 w 172"/>
                <a:gd name="T17" fmla="*/ 12 h 166"/>
                <a:gd name="T18" fmla="*/ 114 w 172"/>
                <a:gd name="T19" fmla="*/ 14 h 166"/>
                <a:gd name="T20" fmla="*/ 124 w 172"/>
                <a:gd name="T21" fmla="*/ 16 h 166"/>
                <a:gd name="T22" fmla="*/ 158 w 172"/>
                <a:gd name="T23" fmla="*/ 8 h 166"/>
                <a:gd name="T24" fmla="*/ 164 w 172"/>
                <a:gd name="T25" fmla="*/ 8 h 166"/>
                <a:gd name="T26" fmla="*/ 170 w 172"/>
                <a:gd name="T27" fmla="*/ 12 h 166"/>
                <a:gd name="T28" fmla="*/ 170 w 172"/>
                <a:gd name="T29" fmla="*/ 12 h 166"/>
                <a:gd name="T30" fmla="*/ 166 w 172"/>
                <a:gd name="T31" fmla="*/ 14 h 166"/>
                <a:gd name="T32" fmla="*/ 158 w 172"/>
                <a:gd name="T33" fmla="*/ 16 h 166"/>
                <a:gd name="T34" fmla="*/ 150 w 172"/>
                <a:gd name="T35" fmla="*/ 24 h 166"/>
                <a:gd name="T36" fmla="*/ 148 w 172"/>
                <a:gd name="T37" fmla="*/ 18 h 166"/>
                <a:gd name="T38" fmla="*/ 142 w 172"/>
                <a:gd name="T39" fmla="*/ 16 h 166"/>
                <a:gd name="T40" fmla="*/ 118 w 172"/>
                <a:gd name="T41" fmla="*/ 22 h 166"/>
                <a:gd name="T42" fmla="*/ 106 w 172"/>
                <a:gd name="T43" fmla="*/ 68 h 166"/>
                <a:gd name="T44" fmla="*/ 104 w 172"/>
                <a:gd name="T45" fmla="*/ 106 h 166"/>
                <a:gd name="T46" fmla="*/ 100 w 172"/>
                <a:gd name="T47" fmla="*/ 160 h 166"/>
                <a:gd name="T48" fmla="*/ 94 w 172"/>
                <a:gd name="T49" fmla="*/ 166 h 166"/>
                <a:gd name="T50" fmla="*/ 84 w 172"/>
                <a:gd name="T51" fmla="*/ 166 h 166"/>
                <a:gd name="T52" fmla="*/ 78 w 172"/>
                <a:gd name="T53" fmla="*/ 166 h 166"/>
                <a:gd name="T54" fmla="*/ 74 w 172"/>
                <a:gd name="T55" fmla="*/ 160 h 166"/>
                <a:gd name="T56" fmla="*/ 66 w 172"/>
                <a:gd name="T57" fmla="*/ 156 h 166"/>
                <a:gd name="T58" fmla="*/ 62 w 172"/>
                <a:gd name="T59" fmla="*/ 162 h 166"/>
                <a:gd name="T60" fmla="*/ 52 w 172"/>
                <a:gd name="T61" fmla="*/ 154 h 166"/>
                <a:gd name="T62" fmla="*/ 46 w 172"/>
                <a:gd name="T63" fmla="*/ 144 h 166"/>
                <a:gd name="T64" fmla="*/ 42 w 172"/>
                <a:gd name="T65" fmla="*/ 128 h 166"/>
                <a:gd name="T66" fmla="*/ 40 w 172"/>
                <a:gd name="T67" fmla="*/ 120 h 166"/>
                <a:gd name="T68" fmla="*/ 36 w 172"/>
                <a:gd name="T69" fmla="*/ 100 h 166"/>
                <a:gd name="T70" fmla="*/ 36 w 172"/>
                <a:gd name="T71" fmla="*/ 86 h 166"/>
                <a:gd name="T72" fmla="*/ 36 w 172"/>
                <a:gd name="T73" fmla="*/ 76 h 166"/>
                <a:gd name="T74" fmla="*/ 28 w 172"/>
                <a:gd name="T75" fmla="*/ 66 h 166"/>
                <a:gd name="T76" fmla="*/ 28 w 172"/>
                <a:gd name="T77" fmla="*/ 64 h 166"/>
                <a:gd name="T78" fmla="*/ 20 w 172"/>
                <a:gd name="T79" fmla="*/ 48 h 166"/>
                <a:gd name="T80" fmla="*/ 16 w 172"/>
                <a:gd name="T81" fmla="*/ 40 h 166"/>
                <a:gd name="T82" fmla="*/ 8 w 172"/>
                <a:gd name="T83" fmla="*/ 26 h 166"/>
                <a:gd name="T84" fmla="*/ 2 w 172"/>
                <a:gd name="T85" fmla="*/ 18 h 166"/>
                <a:gd name="T86" fmla="*/ 0 w 172"/>
                <a:gd name="T87" fmla="*/ 12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66"/>
                <a:gd name="T134" fmla="*/ 172 w 172"/>
                <a:gd name="T135" fmla="*/ 166 h 1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66">
                  <a:moveTo>
                    <a:pt x="0" y="6"/>
                  </a:moveTo>
                  <a:lnTo>
                    <a:pt x="4" y="6"/>
                  </a:lnTo>
                  <a:lnTo>
                    <a:pt x="6" y="4"/>
                  </a:lnTo>
                  <a:lnTo>
                    <a:pt x="8" y="4"/>
                  </a:lnTo>
                  <a:lnTo>
                    <a:pt x="12" y="2"/>
                  </a:lnTo>
                  <a:lnTo>
                    <a:pt x="14" y="0"/>
                  </a:lnTo>
                  <a:lnTo>
                    <a:pt x="20" y="0"/>
                  </a:lnTo>
                  <a:lnTo>
                    <a:pt x="22" y="0"/>
                  </a:lnTo>
                  <a:lnTo>
                    <a:pt x="22" y="2"/>
                  </a:lnTo>
                  <a:lnTo>
                    <a:pt x="26" y="4"/>
                  </a:lnTo>
                  <a:lnTo>
                    <a:pt x="28" y="6"/>
                  </a:lnTo>
                  <a:lnTo>
                    <a:pt x="30" y="6"/>
                  </a:lnTo>
                  <a:lnTo>
                    <a:pt x="84" y="6"/>
                  </a:lnTo>
                  <a:lnTo>
                    <a:pt x="88" y="10"/>
                  </a:lnTo>
                  <a:lnTo>
                    <a:pt x="90" y="12"/>
                  </a:lnTo>
                  <a:lnTo>
                    <a:pt x="94" y="12"/>
                  </a:lnTo>
                  <a:lnTo>
                    <a:pt x="96" y="12"/>
                  </a:lnTo>
                  <a:lnTo>
                    <a:pt x="100" y="12"/>
                  </a:lnTo>
                  <a:lnTo>
                    <a:pt x="106" y="12"/>
                  </a:lnTo>
                  <a:lnTo>
                    <a:pt x="114" y="14"/>
                  </a:lnTo>
                  <a:lnTo>
                    <a:pt x="124" y="16"/>
                  </a:lnTo>
                  <a:lnTo>
                    <a:pt x="146" y="10"/>
                  </a:lnTo>
                  <a:lnTo>
                    <a:pt x="158" y="8"/>
                  </a:lnTo>
                  <a:lnTo>
                    <a:pt x="164" y="8"/>
                  </a:lnTo>
                  <a:lnTo>
                    <a:pt x="168" y="8"/>
                  </a:lnTo>
                  <a:lnTo>
                    <a:pt x="170" y="12"/>
                  </a:lnTo>
                  <a:lnTo>
                    <a:pt x="172" y="12"/>
                  </a:lnTo>
                  <a:lnTo>
                    <a:pt x="170" y="12"/>
                  </a:lnTo>
                  <a:lnTo>
                    <a:pt x="168" y="12"/>
                  </a:lnTo>
                  <a:lnTo>
                    <a:pt x="166" y="14"/>
                  </a:lnTo>
                  <a:lnTo>
                    <a:pt x="164" y="14"/>
                  </a:lnTo>
                  <a:lnTo>
                    <a:pt x="158" y="16"/>
                  </a:lnTo>
                  <a:lnTo>
                    <a:pt x="154" y="20"/>
                  </a:lnTo>
                  <a:lnTo>
                    <a:pt x="150" y="24"/>
                  </a:lnTo>
                  <a:lnTo>
                    <a:pt x="150" y="20"/>
                  </a:lnTo>
                  <a:lnTo>
                    <a:pt x="148" y="18"/>
                  </a:lnTo>
                  <a:lnTo>
                    <a:pt x="146" y="16"/>
                  </a:lnTo>
                  <a:lnTo>
                    <a:pt x="142" y="16"/>
                  </a:lnTo>
                  <a:lnTo>
                    <a:pt x="118" y="20"/>
                  </a:lnTo>
                  <a:lnTo>
                    <a:pt x="118" y="22"/>
                  </a:lnTo>
                  <a:lnTo>
                    <a:pt x="118" y="68"/>
                  </a:lnTo>
                  <a:lnTo>
                    <a:pt x="106" y="68"/>
                  </a:lnTo>
                  <a:lnTo>
                    <a:pt x="104" y="68"/>
                  </a:lnTo>
                  <a:lnTo>
                    <a:pt x="104" y="106"/>
                  </a:lnTo>
                  <a:lnTo>
                    <a:pt x="104" y="160"/>
                  </a:lnTo>
                  <a:lnTo>
                    <a:pt x="100" y="160"/>
                  </a:lnTo>
                  <a:lnTo>
                    <a:pt x="98" y="162"/>
                  </a:lnTo>
                  <a:lnTo>
                    <a:pt x="94" y="166"/>
                  </a:lnTo>
                  <a:lnTo>
                    <a:pt x="88" y="166"/>
                  </a:lnTo>
                  <a:lnTo>
                    <a:pt x="84" y="166"/>
                  </a:lnTo>
                  <a:lnTo>
                    <a:pt x="82" y="166"/>
                  </a:lnTo>
                  <a:lnTo>
                    <a:pt x="78" y="166"/>
                  </a:lnTo>
                  <a:lnTo>
                    <a:pt x="74" y="164"/>
                  </a:lnTo>
                  <a:lnTo>
                    <a:pt x="74" y="160"/>
                  </a:lnTo>
                  <a:lnTo>
                    <a:pt x="68" y="156"/>
                  </a:lnTo>
                  <a:lnTo>
                    <a:pt x="66" y="156"/>
                  </a:lnTo>
                  <a:lnTo>
                    <a:pt x="64" y="160"/>
                  </a:lnTo>
                  <a:lnTo>
                    <a:pt x="62" y="162"/>
                  </a:lnTo>
                  <a:lnTo>
                    <a:pt x="60" y="162"/>
                  </a:lnTo>
                  <a:lnTo>
                    <a:pt x="52" y="154"/>
                  </a:lnTo>
                  <a:lnTo>
                    <a:pt x="50" y="150"/>
                  </a:lnTo>
                  <a:lnTo>
                    <a:pt x="46" y="144"/>
                  </a:lnTo>
                  <a:lnTo>
                    <a:pt x="44" y="132"/>
                  </a:lnTo>
                  <a:lnTo>
                    <a:pt x="42" y="128"/>
                  </a:lnTo>
                  <a:lnTo>
                    <a:pt x="42" y="126"/>
                  </a:lnTo>
                  <a:lnTo>
                    <a:pt x="40" y="120"/>
                  </a:lnTo>
                  <a:lnTo>
                    <a:pt x="40" y="110"/>
                  </a:lnTo>
                  <a:lnTo>
                    <a:pt x="36" y="100"/>
                  </a:lnTo>
                  <a:lnTo>
                    <a:pt x="36" y="98"/>
                  </a:lnTo>
                  <a:lnTo>
                    <a:pt x="36" y="86"/>
                  </a:lnTo>
                  <a:lnTo>
                    <a:pt x="36" y="82"/>
                  </a:lnTo>
                  <a:lnTo>
                    <a:pt x="36" y="76"/>
                  </a:lnTo>
                  <a:lnTo>
                    <a:pt x="34" y="72"/>
                  </a:lnTo>
                  <a:lnTo>
                    <a:pt x="28" y="66"/>
                  </a:lnTo>
                  <a:lnTo>
                    <a:pt x="28" y="64"/>
                  </a:lnTo>
                  <a:lnTo>
                    <a:pt x="22" y="56"/>
                  </a:lnTo>
                  <a:lnTo>
                    <a:pt x="20" y="48"/>
                  </a:lnTo>
                  <a:lnTo>
                    <a:pt x="20" y="46"/>
                  </a:lnTo>
                  <a:lnTo>
                    <a:pt x="16" y="40"/>
                  </a:lnTo>
                  <a:lnTo>
                    <a:pt x="14" y="36"/>
                  </a:lnTo>
                  <a:lnTo>
                    <a:pt x="8" y="26"/>
                  </a:lnTo>
                  <a:lnTo>
                    <a:pt x="4" y="24"/>
                  </a:lnTo>
                  <a:lnTo>
                    <a:pt x="2" y="18"/>
                  </a:lnTo>
                  <a:lnTo>
                    <a:pt x="2" y="16"/>
                  </a:lnTo>
                  <a:lnTo>
                    <a:pt x="0" y="12"/>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8" name="Freeform 42"/>
            <p:cNvSpPr>
              <a:spLocks/>
            </p:cNvSpPr>
            <p:nvPr/>
          </p:nvSpPr>
          <p:spPr bwMode="auto">
            <a:xfrm>
              <a:off x="3097" y="3056"/>
              <a:ext cx="2" cy="12"/>
            </a:xfrm>
            <a:custGeom>
              <a:avLst/>
              <a:gdLst>
                <a:gd name="T0" fmla="*/ 0 w 2"/>
                <a:gd name="T1" fmla="*/ 2 h 10"/>
                <a:gd name="T2" fmla="*/ 2 w 2"/>
                <a:gd name="T3" fmla="*/ 0 h 10"/>
                <a:gd name="T4" fmla="*/ 2 w 2"/>
                <a:gd name="T5" fmla="*/ 2 h 10"/>
                <a:gd name="T6" fmla="*/ 2 w 2"/>
                <a:gd name="T7" fmla="*/ 10 h 10"/>
                <a:gd name="T8" fmla="*/ 2 w 2"/>
                <a:gd name="T9" fmla="*/ 10 h 10"/>
                <a:gd name="T10" fmla="*/ 2 w 2"/>
                <a:gd name="T11" fmla="*/ 8 h 10"/>
                <a:gd name="T12" fmla="*/ 0 w 2"/>
                <a:gd name="T13" fmla="*/ 2 h 10"/>
                <a:gd name="T14" fmla="*/ 0 w 2"/>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0"/>
                <a:gd name="T26" fmla="*/ 2 w 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0">
                  <a:moveTo>
                    <a:pt x="0" y="2"/>
                  </a:moveTo>
                  <a:lnTo>
                    <a:pt x="2" y="0"/>
                  </a:lnTo>
                  <a:lnTo>
                    <a:pt x="2" y="2"/>
                  </a:lnTo>
                  <a:lnTo>
                    <a:pt x="2" y="10"/>
                  </a:lnTo>
                  <a:lnTo>
                    <a:pt x="2" y="8"/>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09" name="Freeform 43"/>
            <p:cNvSpPr>
              <a:spLocks/>
            </p:cNvSpPr>
            <p:nvPr/>
          </p:nvSpPr>
          <p:spPr bwMode="auto">
            <a:xfrm>
              <a:off x="3178" y="2982"/>
              <a:ext cx="143" cy="144"/>
            </a:xfrm>
            <a:custGeom>
              <a:avLst/>
              <a:gdLst>
                <a:gd name="T0" fmla="*/ 2 w 120"/>
                <a:gd name="T1" fmla="*/ 94 h 124"/>
                <a:gd name="T2" fmla="*/ 6 w 120"/>
                <a:gd name="T3" fmla="*/ 100 h 124"/>
                <a:gd name="T4" fmla="*/ 10 w 120"/>
                <a:gd name="T5" fmla="*/ 104 h 124"/>
                <a:gd name="T6" fmla="*/ 12 w 120"/>
                <a:gd name="T7" fmla="*/ 112 h 124"/>
                <a:gd name="T8" fmla="*/ 12 w 120"/>
                <a:gd name="T9" fmla="*/ 122 h 124"/>
                <a:gd name="T10" fmla="*/ 22 w 120"/>
                <a:gd name="T11" fmla="*/ 124 h 124"/>
                <a:gd name="T12" fmla="*/ 32 w 120"/>
                <a:gd name="T13" fmla="*/ 118 h 124"/>
                <a:gd name="T14" fmla="*/ 40 w 120"/>
                <a:gd name="T15" fmla="*/ 108 h 124"/>
                <a:gd name="T16" fmla="*/ 46 w 120"/>
                <a:gd name="T17" fmla="*/ 102 h 124"/>
                <a:gd name="T18" fmla="*/ 52 w 120"/>
                <a:gd name="T19" fmla="*/ 104 h 124"/>
                <a:gd name="T20" fmla="*/ 62 w 120"/>
                <a:gd name="T21" fmla="*/ 108 h 124"/>
                <a:gd name="T22" fmla="*/ 70 w 120"/>
                <a:gd name="T23" fmla="*/ 106 h 124"/>
                <a:gd name="T24" fmla="*/ 72 w 120"/>
                <a:gd name="T25" fmla="*/ 104 h 124"/>
                <a:gd name="T26" fmla="*/ 80 w 120"/>
                <a:gd name="T27" fmla="*/ 92 h 124"/>
                <a:gd name="T28" fmla="*/ 92 w 120"/>
                <a:gd name="T29" fmla="*/ 78 h 124"/>
                <a:gd name="T30" fmla="*/ 102 w 120"/>
                <a:gd name="T31" fmla="*/ 70 h 124"/>
                <a:gd name="T32" fmla="*/ 114 w 120"/>
                <a:gd name="T33" fmla="*/ 62 h 124"/>
                <a:gd name="T34" fmla="*/ 120 w 120"/>
                <a:gd name="T35" fmla="*/ 58 h 124"/>
                <a:gd name="T36" fmla="*/ 112 w 120"/>
                <a:gd name="T37" fmla="*/ 54 h 124"/>
                <a:gd name="T38" fmla="*/ 104 w 120"/>
                <a:gd name="T39" fmla="*/ 52 h 124"/>
                <a:gd name="T40" fmla="*/ 100 w 120"/>
                <a:gd name="T41" fmla="*/ 48 h 124"/>
                <a:gd name="T42" fmla="*/ 100 w 120"/>
                <a:gd name="T43" fmla="*/ 38 h 124"/>
                <a:gd name="T44" fmla="*/ 94 w 120"/>
                <a:gd name="T45" fmla="*/ 34 h 124"/>
                <a:gd name="T46" fmla="*/ 90 w 120"/>
                <a:gd name="T47" fmla="*/ 30 h 124"/>
                <a:gd name="T48" fmla="*/ 78 w 120"/>
                <a:gd name="T49" fmla="*/ 22 h 124"/>
                <a:gd name="T50" fmla="*/ 74 w 120"/>
                <a:gd name="T51" fmla="*/ 14 h 124"/>
                <a:gd name="T52" fmla="*/ 72 w 120"/>
                <a:gd name="T53" fmla="*/ 10 h 124"/>
                <a:gd name="T54" fmla="*/ 68 w 120"/>
                <a:gd name="T55" fmla="*/ 0 h 124"/>
                <a:gd name="T56" fmla="*/ 64 w 120"/>
                <a:gd name="T57" fmla="*/ 0 h 124"/>
                <a:gd name="T58" fmla="*/ 60 w 120"/>
                <a:gd name="T59" fmla="*/ 2 h 124"/>
                <a:gd name="T60" fmla="*/ 50 w 120"/>
                <a:gd name="T61" fmla="*/ 8 h 124"/>
                <a:gd name="T62" fmla="*/ 46 w 120"/>
                <a:gd name="T63" fmla="*/ 8 h 124"/>
                <a:gd name="T64" fmla="*/ 42 w 120"/>
                <a:gd name="T65" fmla="*/ 4 h 124"/>
                <a:gd name="T66" fmla="*/ 14 w 120"/>
                <a:gd name="T67" fmla="*/ 8 h 124"/>
                <a:gd name="T68" fmla="*/ 14 w 120"/>
                <a:gd name="T69" fmla="*/ 56 h 124"/>
                <a:gd name="T70" fmla="*/ 0 w 120"/>
                <a:gd name="T71" fmla="*/ 5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124"/>
                <a:gd name="T110" fmla="*/ 120 w 120"/>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124">
                  <a:moveTo>
                    <a:pt x="0" y="94"/>
                  </a:moveTo>
                  <a:lnTo>
                    <a:pt x="2" y="94"/>
                  </a:lnTo>
                  <a:lnTo>
                    <a:pt x="4" y="96"/>
                  </a:lnTo>
                  <a:lnTo>
                    <a:pt x="6" y="100"/>
                  </a:lnTo>
                  <a:lnTo>
                    <a:pt x="8" y="102"/>
                  </a:lnTo>
                  <a:lnTo>
                    <a:pt x="10" y="104"/>
                  </a:lnTo>
                  <a:lnTo>
                    <a:pt x="12" y="106"/>
                  </a:lnTo>
                  <a:lnTo>
                    <a:pt x="12" y="112"/>
                  </a:lnTo>
                  <a:lnTo>
                    <a:pt x="10" y="120"/>
                  </a:lnTo>
                  <a:lnTo>
                    <a:pt x="12" y="122"/>
                  </a:lnTo>
                  <a:lnTo>
                    <a:pt x="16" y="122"/>
                  </a:lnTo>
                  <a:lnTo>
                    <a:pt x="22" y="124"/>
                  </a:lnTo>
                  <a:lnTo>
                    <a:pt x="30" y="122"/>
                  </a:lnTo>
                  <a:lnTo>
                    <a:pt x="32" y="118"/>
                  </a:lnTo>
                  <a:lnTo>
                    <a:pt x="36" y="114"/>
                  </a:lnTo>
                  <a:lnTo>
                    <a:pt x="40" y="108"/>
                  </a:lnTo>
                  <a:lnTo>
                    <a:pt x="44" y="104"/>
                  </a:lnTo>
                  <a:lnTo>
                    <a:pt x="46" y="102"/>
                  </a:lnTo>
                  <a:lnTo>
                    <a:pt x="50" y="104"/>
                  </a:lnTo>
                  <a:lnTo>
                    <a:pt x="52" y="104"/>
                  </a:lnTo>
                  <a:lnTo>
                    <a:pt x="58" y="108"/>
                  </a:lnTo>
                  <a:lnTo>
                    <a:pt x="62" y="108"/>
                  </a:lnTo>
                  <a:lnTo>
                    <a:pt x="68" y="106"/>
                  </a:lnTo>
                  <a:lnTo>
                    <a:pt x="70" y="106"/>
                  </a:lnTo>
                  <a:lnTo>
                    <a:pt x="72" y="106"/>
                  </a:lnTo>
                  <a:lnTo>
                    <a:pt x="72" y="104"/>
                  </a:lnTo>
                  <a:lnTo>
                    <a:pt x="76" y="96"/>
                  </a:lnTo>
                  <a:lnTo>
                    <a:pt x="80" y="92"/>
                  </a:lnTo>
                  <a:lnTo>
                    <a:pt x="86" y="88"/>
                  </a:lnTo>
                  <a:lnTo>
                    <a:pt x="92" y="78"/>
                  </a:lnTo>
                  <a:lnTo>
                    <a:pt x="96" y="74"/>
                  </a:lnTo>
                  <a:lnTo>
                    <a:pt x="102" y="70"/>
                  </a:lnTo>
                  <a:lnTo>
                    <a:pt x="104" y="66"/>
                  </a:lnTo>
                  <a:lnTo>
                    <a:pt x="114" y="62"/>
                  </a:lnTo>
                  <a:lnTo>
                    <a:pt x="120" y="60"/>
                  </a:lnTo>
                  <a:lnTo>
                    <a:pt x="120" y="58"/>
                  </a:lnTo>
                  <a:lnTo>
                    <a:pt x="118" y="56"/>
                  </a:lnTo>
                  <a:lnTo>
                    <a:pt x="112" y="54"/>
                  </a:lnTo>
                  <a:lnTo>
                    <a:pt x="106" y="54"/>
                  </a:lnTo>
                  <a:lnTo>
                    <a:pt x="104" y="52"/>
                  </a:lnTo>
                  <a:lnTo>
                    <a:pt x="102" y="50"/>
                  </a:lnTo>
                  <a:lnTo>
                    <a:pt x="100" y="48"/>
                  </a:lnTo>
                  <a:lnTo>
                    <a:pt x="100" y="42"/>
                  </a:lnTo>
                  <a:lnTo>
                    <a:pt x="100" y="38"/>
                  </a:lnTo>
                  <a:lnTo>
                    <a:pt x="98" y="36"/>
                  </a:lnTo>
                  <a:lnTo>
                    <a:pt x="94" y="34"/>
                  </a:lnTo>
                  <a:lnTo>
                    <a:pt x="92" y="32"/>
                  </a:lnTo>
                  <a:lnTo>
                    <a:pt x="90" y="30"/>
                  </a:lnTo>
                  <a:lnTo>
                    <a:pt x="86" y="28"/>
                  </a:lnTo>
                  <a:lnTo>
                    <a:pt x="78" y="22"/>
                  </a:lnTo>
                  <a:lnTo>
                    <a:pt x="76" y="18"/>
                  </a:lnTo>
                  <a:lnTo>
                    <a:pt x="74" y="14"/>
                  </a:lnTo>
                  <a:lnTo>
                    <a:pt x="74" y="12"/>
                  </a:lnTo>
                  <a:lnTo>
                    <a:pt x="72" y="10"/>
                  </a:lnTo>
                  <a:lnTo>
                    <a:pt x="68" y="4"/>
                  </a:lnTo>
                  <a:lnTo>
                    <a:pt x="68" y="0"/>
                  </a:lnTo>
                  <a:lnTo>
                    <a:pt x="66" y="0"/>
                  </a:lnTo>
                  <a:lnTo>
                    <a:pt x="64" y="0"/>
                  </a:lnTo>
                  <a:lnTo>
                    <a:pt x="62" y="2"/>
                  </a:lnTo>
                  <a:lnTo>
                    <a:pt x="60" y="2"/>
                  </a:lnTo>
                  <a:lnTo>
                    <a:pt x="54" y="4"/>
                  </a:lnTo>
                  <a:lnTo>
                    <a:pt x="50" y="8"/>
                  </a:lnTo>
                  <a:lnTo>
                    <a:pt x="46" y="12"/>
                  </a:lnTo>
                  <a:lnTo>
                    <a:pt x="46" y="8"/>
                  </a:lnTo>
                  <a:lnTo>
                    <a:pt x="44" y="6"/>
                  </a:lnTo>
                  <a:lnTo>
                    <a:pt x="42" y="4"/>
                  </a:lnTo>
                  <a:lnTo>
                    <a:pt x="38" y="4"/>
                  </a:lnTo>
                  <a:lnTo>
                    <a:pt x="14" y="8"/>
                  </a:lnTo>
                  <a:lnTo>
                    <a:pt x="14" y="10"/>
                  </a:lnTo>
                  <a:lnTo>
                    <a:pt x="14" y="56"/>
                  </a:lnTo>
                  <a:lnTo>
                    <a:pt x="2" y="56"/>
                  </a:lnTo>
                  <a:lnTo>
                    <a:pt x="0" y="56"/>
                  </a:lnTo>
                  <a:lnTo>
                    <a:pt x="0" y="9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0" name="Freeform 44"/>
            <p:cNvSpPr>
              <a:spLocks/>
            </p:cNvSpPr>
            <p:nvPr/>
          </p:nvSpPr>
          <p:spPr bwMode="auto">
            <a:xfrm>
              <a:off x="3259" y="2949"/>
              <a:ext cx="117" cy="110"/>
            </a:xfrm>
            <a:custGeom>
              <a:avLst/>
              <a:gdLst>
                <a:gd name="T0" fmla="*/ 80 w 98"/>
                <a:gd name="T1" fmla="*/ 90 h 94"/>
                <a:gd name="T2" fmla="*/ 82 w 98"/>
                <a:gd name="T3" fmla="*/ 84 h 94"/>
                <a:gd name="T4" fmla="*/ 90 w 98"/>
                <a:gd name="T5" fmla="*/ 74 h 94"/>
                <a:gd name="T6" fmla="*/ 96 w 98"/>
                <a:gd name="T7" fmla="*/ 58 h 94"/>
                <a:gd name="T8" fmla="*/ 94 w 98"/>
                <a:gd name="T9" fmla="*/ 48 h 94"/>
                <a:gd name="T10" fmla="*/ 96 w 98"/>
                <a:gd name="T11" fmla="*/ 40 h 94"/>
                <a:gd name="T12" fmla="*/ 98 w 98"/>
                <a:gd name="T13" fmla="*/ 32 h 94"/>
                <a:gd name="T14" fmla="*/ 96 w 98"/>
                <a:gd name="T15" fmla="*/ 16 h 94"/>
                <a:gd name="T16" fmla="*/ 94 w 98"/>
                <a:gd name="T17" fmla="*/ 12 h 94"/>
                <a:gd name="T18" fmla="*/ 74 w 98"/>
                <a:gd name="T19" fmla="*/ 4 h 94"/>
                <a:gd name="T20" fmla="*/ 64 w 98"/>
                <a:gd name="T21" fmla="*/ 4 h 94"/>
                <a:gd name="T22" fmla="*/ 60 w 98"/>
                <a:gd name="T23" fmla="*/ 0 h 94"/>
                <a:gd name="T24" fmla="*/ 54 w 98"/>
                <a:gd name="T25" fmla="*/ 2 h 94"/>
                <a:gd name="T26" fmla="*/ 46 w 98"/>
                <a:gd name="T27" fmla="*/ 4 h 94"/>
                <a:gd name="T28" fmla="*/ 44 w 98"/>
                <a:gd name="T29" fmla="*/ 10 h 94"/>
                <a:gd name="T30" fmla="*/ 38 w 98"/>
                <a:gd name="T31" fmla="*/ 14 h 94"/>
                <a:gd name="T32" fmla="*/ 30 w 98"/>
                <a:gd name="T33" fmla="*/ 20 h 94"/>
                <a:gd name="T34" fmla="*/ 20 w 98"/>
                <a:gd name="T35" fmla="*/ 32 h 94"/>
                <a:gd name="T36" fmla="*/ 18 w 98"/>
                <a:gd name="T37" fmla="*/ 32 h 94"/>
                <a:gd name="T38" fmla="*/ 16 w 98"/>
                <a:gd name="T39" fmla="*/ 30 h 94"/>
                <a:gd name="T40" fmla="*/ 8 w 98"/>
                <a:gd name="T41" fmla="*/ 30 h 94"/>
                <a:gd name="T42" fmla="*/ 2 w 98"/>
                <a:gd name="T43" fmla="*/ 30 h 94"/>
                <a:gd name="T44" fmla="*/ 0 w 98"/>
                <a:gd name="T45" fmla="*/ 32 h 94"/>
                <a:gd name="T46" fmla="*/ 6 w 98"/>
                <a:gd name="T47" fmla="*/ 40 h 94"/>
                <a:gd name="T48" fmla="*/ 8 w 98"/>
                <a:gd name="T49" fmla="*/ 46 h 94"/>
                <a:gd name="T50" fmla="*/ 18 w 98"/>
                <a:gd name="T51" fmla="*/ 56 h 94"/>
                <a:gd name="T52" fmla="*/ 24 w 98"/>
                <a:gd name="T53" fmla="*/ 60 h 94"/>
                <a:gd name="T54" fmla="*/ 30 w 98"/>
                <a:gd name="T55" fmla="*/ 64 h 94"/>
                <a:gd name="T56" fmla="*/ 32 w 98"/>
                <a:gd name="T57" fmla="*/ 70 h 94"/>
                <a:gd name="T58" fmla="*/ 34 w 98"/>
                <a:gd name="T59" fmla="*/ 78 h 94"/>
                <a:gd name="T60" fmla="*/ 38 w 98"/>
                <a:gd name="T61" fmla="*/ 82 h 94"/>
                <a:gd name="T62" fmla="*/ 50 w 98"/>
                <a:gd name="T63" fmla="*/ 84 h 94"/>
                <a:gd name="T64" fmla="*/ 54 w 98"/>
                <a:gd name="T65" fmla="*/ 86 h 94"/>
                <a:gd name="T66" fmla="*/ 64 w 98"/>
                <a:gd name="T67" fmla="*/ 88 h 94"/>
                <a:gd name="T68" fmla="*/ 76 w 98"/>
                <a:gd name="T69" fmla="*/ 90 h 94"/>
                <a:gd name="T70" fmla="*/ 80 w 98"/>
                <a:gd name="T71" fmla="*/ 94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94"/>
                <a:gd name="T110" fmla="*/ 98 w 98"/>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94">
                  <a:moveTo>
                    <a:pt x="80" y="94"/>
                  </a:moveTo>
                  <a:lnTo>
                    <a:pt x="80" y="90"/>
                  </a:lnTo>
                  <a:lnTo>
                    <a:pt x="82" y="86"/>
                  </a:lnTo>
                  <a:lnTo>
                    <a:pt x="82" y="84"/>
                  </a:lnTo>
                  <a:lnTo>
                    <a:pt x="86" y="82"/>
                  </a:lnTo>
                  <a:lnTo>
                    <a:pt x="90" y="74"/>
                  </a:lnTo>
                  <a:lnTo>
                    <a:pt x="92" y="66"/>
                  </a:lnTo>
                  <a:lnTo>
                    <a:pt x="96" y="58"/>
                  </a:lnTo>
                  <a:lnTo>
                    <a:pt x="96" y="52"/>
                  </a:lnTo>
                  <a:lnTo>
                    <a:pt x="94" y="48"/>
                  </a:lnTo>
                  <a:lnTo>
                    <a:pt x="94" y="44"/>
                  </a:lnTo>
                  <a:lnTo>
                    <a:pt x="96" y="40"/>
                  </a:lnTo>
                  <a:lnTo>
                    <a:pt x="98" y="34"/>
                  </a:lnTo>
                  <a:lnTo>
                    <a:pt x="98" y="32"/>
                  </a:lnTo>
                  <a:lnTo>
                    <a:pt x="98" y="24"/>
                  </a:lnTo>
                  <a:lnTo>
                    <a:pt x="96" y="16"/>
                  </a:lnTo>
                  <a:lnTo>
                    <a:pt x="96" y="14"/>
                  </a:lnTo>
                  <a:lnTo>
                    <a:pt x="94" y="12"/>
                  </a:lnTo>
                  <a:lnTo>
                    <a:pt x="78" y="6"/>
                  </a:lnTo>
                  <a:lnTo>
                    <a:pt x="74" y="4"/>
                  </a:lnTo>
                  <a:lnTo>
                    <a:pt x="68" y="4"/>
                  </a:lnTo>
                  <a:lnTo>
                    <a:pt x="64" y="4"/>
                  </a:lnTo>
                  <a:lnTo>
                    <a:pt x="64" y="0"/>
                  </a:lnTo>
                  <a:lnTo>
                    <a:pt x="60" y="0"/>
                  </a:lnTo>
                  <a:lnTo>
                    <a:pt x="56" y="0"/>
                  </a:lnTo>
                  <a:lnTo>
                    <a:pt x="54" y="2"/>
                  </a:lnTo>
                  <a:lnTo>
                    <a:pt x="50" y="2"/>
                  </a:lnTo>
                  <a:lnTo>
                    <a:pt x="46" y="4"/>
                  </a:lnTo>
                  <a:lnTo>
                    <a:pt x="44" y="4"/>
                  </a:lnTo>
                  <a:lnTo>
                    <a:pt x="44" y="10"/>
                  </a:lnTo>
                  <a:lnTo>
                    <a:pt x="42" y="14"/>
                  </a:lnTo>
                  <a:lnTo>
                    <a:pt x="38" y="14"/>
                  </a:lnTo>
                  <a:lnTo>
                    <a:pt x="32" y="18"/>
                  </a:lnTo>
                  <a:lnTo>
                    <a:pt x="30" y="20"/>
                  </a:lnTo>
                  <a:lnTo>
                    <a:pt x="26" y="26"/>
                  </a:lnTo>
                  <a:lnTo>
                    <a:pt x="20" y="32"/>
                  </a:lnTo>
                  <a:lnTo>
                    <a:pt x="20" y="30"/>
                  </a:lnTo>
                  <a:lnTo>
                    <a:pt x="18" y="32"/>
                  </a:lnTo>
                  <a:lnTo>
                    <a:pt x="16" y="32"/>
                  </a:lnTo>
                  <a:lnTo>
                    <a:pt x="16" y="30"/>
                  </a:lnTo>
                  <a:lnTo>
                    <a:pt x="8" y="30"/>
                  </a:lnTo>
                  <a:lnTo>
                    <a:pt x="6" y="30"/>
                  </a:lnTo>
                  <a:lnTo>
                    <a:pt x="2" y="30"/>
                  </a:lnTo>
                  <a:lnTo>
                    <a:pt x="0" y="28"/>
                  </a:lnTo>
                  <a:lnTo>
                    <a:pt x="0" y="32"/>
                  </a:lnTo>
                  <a:lnTo>
                    <a:pt x="4" y="38"/>
                  </a:lnTo>
                  <a:lnTo>
                    <a:pt x="6" y="40"/>
                  </a:lnTo>
                  <a:lnTo>
                    <a:pt x="6" y="42"/>
                  </a:lnTo>
                  <a:lnTo>
                    <a:pt x="8" y="46"/>
                  </a:lnTo>
                  <a:lnTo>
                    <a:pt x="10" y="50"/>
                  </a:lnTo>
                  <a:lnTo>
                    <a:pt x="18" y="56"/>
                  </a:lnTo>
                  <a:lnTo>
                    <a:pt x="22" y="58"/>
                  </a:lnTo>
                  <a:lnTo>
                    <a:pt x="24" y="60"/>
                  </a:lnTo>
                  <a:lnTo>
                    <a:pt x="26" y="62"/>
                  </a:lnTo>
                  <a:lnTo>
                    <a:pt x="30" y="64"/>
                  </a:lnTo>
                  <a:lnTo>
                    <a:pt x="32" y="66"/>
                  </a:lnTo>
                  <a:lnTo>
                    <a:pt x="32" y="70"/>
                  </a:lnTo>
                  <a:lnTo>
                    <a:pt x="32" y="76"/>
                  </a:lnTo>
                  <a:lnTo>
                    <a:pt x="34" y="78"/>
                  </a:lnTo>
                  <a:lnTo>
                    <a:pt x="36" y="80"/>
                  </a:lnTo>
                  <a:lnTo>
                    <a:pt x="38" y="82"/>
                  </a:lnTo>
                  <a:lnTo>
                    <a:pt x="44" y="82"/>
                  </a:lnTo>
                  <a:lnTo>
                    <a:pt x="50" y="84"/>
                  </a:lnTo>
                  <a:lnTo>
                    <a:pt x="52" y="86"/>
                  </a:lnTo>
                  <a:lnTo>
                    <a:pt x="54" y="86"/>
                  </a:lnTo>
                  <a:lnTo>
                    <a:pt x="62" y="88"/>
                  </a:lnTo>
                  <a:lnTo>
                    <a:pt x="64" y="88"/>
                  </a:lnTo>
                  <a:lnTo>
                    <a:pt x="70" y="88"/>
                  </a:lnTo>
                  <a:lnTo>
                    <a:pt x="76" y="90"/>
                  </a:lnTo>
                  <a:lnTo>
                    <a:pt x="78" y="92"/>
                  </a:lnTo>
                  <a:lnTo>
                    <a:pt x="80" y="9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1" name="Freeform 45"/>
            <p:cNvSpPr>
              <a:spLocks/>
            </p:cNvSpPr>
            <p:nvPr/>
          </p:nvSpPr>
          <p:spPr bwMode="auto">
            <a:xfrm>
              <a:off x="3331" y="2870"/>
              <a:ext cx="162" cy="254"/>
            </a:xfrm>
            <a:custGeom>
              <a:avLst/>
              <a:gdLst>
                <a:gd name="T0" fmla="*/ 20 w 136"/>
                <a:gd name="T1" fmla="*/ 166 h 218"/>
                <a:gd name="T2" fmla="*/ 22 w 136"/>
                <a:gd name="T3" fmla="*/ 154 h 218"/>
                <a:gd name="T4" fmla="*/ 30 w 136"/>
                <a:gd name="T5" fmla="*/ 142 h 218"/>
                <a:gd name="T6" fmla="*/ 36 w 136"/>
                <a:gd name="T7" fmla="*/ 120 h 218"/>
                <a:gd name="T8" fmla="*/ 36 w 136"/>
                <a:gd name="T9" fmla="*/ 108 h 218"/>
                <a:gd name="T10" fmla="*/ 38 w 136"/>
                <a:gd name="T11" fmla="*/ 92 h 218"/>
                <a:gd name="T12" fmla="*/ 34 w 136"/>
                <a:gd name="T13" fmla="*/ 80 h 218"/>
                <a:gd name="T14" fmla="*/ 8 w 136"/>
                <a:gd name="T15" fmla="*/ 72 h 218"/>
                <a:gd name="T16" fmla="*/ 4 w 136"/>
                <a:gd name="T17" fmla="*/ 68 h 218"/>
                <a:gd name="T18" fmla="*/ 38 w 136"/>
                <a:gd name="T19" fmla="*/ 48 h 218"/>
                <a:gd name="T20" fmla="*/ 44 w 136"/>
                <a:gd name="T21" fmla="*/ 52 h 218"/>
                <a:gd name="T22" fmla="*/ 50 w 136"/>
                <a:gd name="T23" fmla="*/ 54 h 218"/>
                <a:gd name="T24" fmla="*/ 58 w 136"/>
                <a:gd name="T25" fmla="*/ 60 h 218"/>
                <a:gd name="T26" fmla="*/ 58 w 136"/>
                <a:gd name="T27" fmla="*/ 68 h 218"/>
                <a:gd name="T28" fmla="*/ 58 w 136"/>
                <a:gd name="T29" fmla="*/ 76 h 218"/>
                <a:gd name="T30" fmla="*/ 64 w 136"/>
                <a:gd name="T31" fmla="*/ 84 h 218"/>
                <a:gd name="T32" fmla="*/ 64 w 136"/>
                <a:gd name="T33" fmla="*/ 86 h 218"/>
                <a:gd name="T34" fmla="*/ 68 w 136"/>
                <a:gd name="T35" fmla="*/ 84 h 218"/>
                <a:gd name="T36" fmla="*/ 68 w 136"/>
                <a:gd name="T37" fmla="*/ 78 h 218"/>
                <a:gd name="T38" fmla="*/ 74 w 136"/>
                <a:gd name="T39" fmla="*/ 72 h 218"/>
                <a:gd name="T40" fmla="*/ 74 w 136"/>
                <a:gd name="T41" fmla="*/ 62 h 218"/>
                <a:gd name="T42" fmla="*/ 74 w 136"/>
                <a:gd name="T43" fmla="*/ 54 h 218"/>
                <a:gd name="T44" fmla="*/ 62 w 136"/>
                <a:gd name="T45" fmla="*/ 42 h 218"/>
                <a:gd name="T46" fmla="*/ 60 w 136"/>
                <a:gd name="T47" fmla="*/ 30 h 218"/>
                <a:gd name="T48" fmla="*/ 62 w 136"/>
                <a:gd name="T49" fmla="*/ 20 h 218"/>
                <a:gd name="T50" fmla="*/ 74 w 136"/>
                <a:gd name="T51" fmla="*/ 16 h 218"/>
                <a:gd name="T52" fmla="*/ 78 w 136"/>
                <a:gd name="T53" fmla="*/ 16 h 218"/>
                <a:gd name="T54" fmla="*/ 86 w 136"/>
                <a:gd name="T55" fmla="*/ 18 h 218"/>
                <a:gd name="T56" fmla="*/ 102 w 136"/>
                <a:gd name="T57" fmla="*/ 12 h 218"/>
                <a:gd name="T58" fmla="*/ 110 w 136"/>
                <a:gd name="T59" fmla="*/ 14 h 218"/>
                <a:gd name="T60" fmla="*/ 134 w 136"/>
                <a:gd name="T61" fmla="*/ 2 h 218"/>
                <a:gd name="T62" fmla="*/ 134 w 136"/>
                <a:gd name="T63" fmla="*/ 0 h 218"/>
                <a:gd name="T64" fmla="*/ 136 w 136"/>
                <a:gd name="T65" fmla="*/ 4 h 218"/>
                <a:gd name="T66" fmla="*/ 132 w 136"/>
                <a:gd name="T67" fmla="*/ 16 h 218"/>
                <a:gd name="T68" fmla="*/ 130 w 136"/>
                <a:gd name="T69" fmla="*/ 34 h 218"/>
                <a:gd name="T70" fmla="*/ 132 w 136"/>
                <a:gd name="T71" fmla="*/ 44 h 218"/>
                <a:gd name="T72" fmla="*/ 132 w 136"/>
                <a:gd name="T73" fmla="*/ 50 h 218"/>
                <a:gd name="T74" fmla="*/ 134 w 136"/>
                <a:gd name="T75" fmla="*/ 54 h 218"/>
                <a:gd name="T76" fmla="*/ 134 w 136"/>
                <a:gd name="T77" fmla="*/ 60 h 218"/>
                <a:gd name="T78" fmla="*/ 132 w 136"/>
                <a:gd name="T79" fmla="*/ 68 h 218"/>
                <a:gd name="T80" fmla="*/ 126 w 136"/>
                <a:gd name="T81" fmla="*/ 74 h 218"/>
                <a:gd name="T82" fmla="*/ 122 w 136"/>
                <a:gd name="T83" fmla="*/ 80 h 218"/>
                <a:gd name="T84" fmla="*/ 114 w 136"/>
                <a:gd name="T85" fmla="*/ 86 h 218"/>
                <a:gd name="T86" fmla="*/ 94 w 136"/>
                <a:gd name="T87" fmla="*/ 94 h 218"/>
                <a:gd name="T88" fmla="*/ 86 w 136"/>
                <a:gd name="T89" fmla="*/ 102 h 218"/>
                <a:gd name="T90" fmla="*/ 80 w 136"/>
                <a:gd name="T91" fmla="*/ 108 h 218"/>
                <a:gd name="T92" fmla="*/ 76 w 136"/>
                <a:gd name="T93" fmla="*/ 108 h 218"/>
                <a:gd name="T94" fmla="*/ 66 w 136"/>
                <a:gd name="T95" fmla="*/ 120 h 218"/>
                <a:gd name="T96" fmla="*/ 60 w 136"/>
                <a:gd name="T97" fmla="*/ 126 h 218"/>
                <a:gd name="T98" fmla="*/ 62 w 136"/>
                <a:gd name="T99" fmla="*/ 136 h 218"/>
                <a:gd name="T100" fmla="*/ 66 w 136"/>
                <a:gd name="T101" fmla="*/ 150 h 218"/>
                <a:gd name="T102" fmla="*/ 70 w 136"/>
                <a:gd name="T103" fmla="*/ 156 h 218"/>
                <a:gd name="T104" fmla="*/ 66 w 136"/>
                <a:gd name="T105" fmla="*/ 182 h 218"/>
                <a:gd name="T106" fmla="*/ 68 w 136"/>
                <a:gd name="T107" fmla="*/ 182 h 218"/>
                <a:gd name="T108" fmla="*/ 60 w 136"/>
                <a:gd name="T109" fmla="*/ 192 h 218"/>
                <a:gd name="T110" fmla="*/ 46 w 136"/>
                <a:gd name="T111" fmla="*/ 196 h 218"/>
                <a:gd name="T112" fmla="*/ 36 w 136"/>
                <a:gd name="T113" fmla="*/ 202 h 218"/>
                <a:gd name="T114" fmla="*/ 32 w 136"/>
                <a:gd name="T115" fmla="*/ 208 h 218"/>
                <a:gd name="T116" fmla="*/ 36 w 136"/>
                <a:gd name="T117" fmla="*/ 210 h 218"/>
                <a:gd name="T118" fmla="*/ 26 w 136"/>
                <a:gd name="T119" fmla="*/ 206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218"/>
                <a:gd name="T182" fmla="*/ 136 w 136"/>
                <a:gd name="T183" fmla="*/ 218 h 2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218">
                  <a:moveTo>
                    <a:pt x="26" y="204"/>
                  </a:moveTo>
                  <a:lnTo>
                    <a:pt x="24" y="184"/>
                  </a:lnTo>
                  <a:lnTo>
                    <a:pt x="20" y="166"/>
                  </a:lnTo>
                  <a:lnTo>
                    <a:pt x="20" y="162"/>
                  </a:lnTo>
                  <a:lnTo>
                    <a:pt x="20" y="158"/>
                  </a:lnTo>
                  <a:lnTo>
                    <a:pt x="22" y="154"/>
                  </a:lnTo>
                  <a:lnTo>
                    <a:pt x="22" y="152"/>
                  </a:lnTo>
                  <a:lnTo>
                    <a:pt x="26" y="150"/>
                  </a:lnTo>
                  <a:lnTo>
                    <a:pt x="30" y="142"/>
                  </a:lnTo>
                  <a:lnTo>
                    <a:pt x="32" y="134"/>
                  </a:lnTo>
                  <a:lnTo>
                    <a:pt x="36" y="126"/>
                  </a:lnTo>
                  <a:lnTo>
                    <a:pt x="36" y="120"/>
                  </a:lnTo>
                  <a:lnTo>
                    <a:pt x="34" y="116"/>
                  </a:lnTo>
                  <a:lnTo>
                    <a:pt x="34" y="112"/>
                  </a:lnTo>
                  <a:lnTo>
                    <a:pt x="36" y="108"/>
                  </a:lnTo>
                  <a:lnTo>
                    <a:pt x="38" y="102"/>
                  </a:lnTo>
                  <a:lnTo>
                    <a:pt x="38" y="100"/>
                  </a:lnTo>
                  <a:lnTo>
                    <a:pt x="38" y="92"/>
                  </a:lnTo>
                  <a:lnTo>
                    <a:pt x="36" y="84"/>
                  </a:lnTo>
                  <a:lnTo>
                    <a:pt x="36" y="82"/>
                  </a:lnTo>
                  <a:lnTo>
                    <a:pt x="34" y="80"/>
                  </a:lnTo>
                  <a:lnTo>
                    <a:pt x="18" y="74"/>
                  </a:lnTo>
                  <a:lnTo>
                    <a:pt x="14" y="72"/>
                  </a:lnTo>
                  <a:lnTo>
                    <a:pt x="8" y="72"/>
                  </a:lnTo>
                  <a:lnTo>
                    <a:pt x="4" y="72"/>
                  </a:lnTo>
                  <a:lnTo>
                    <a:pt x="4" y="68"/>
                  </a:lnTo>
                  <a:lnTo>
                    <a:pt x="2" y="64"/>
                  </a:lnTo>
                  <a:lnTo>
                    <a:pt x="0" y="60"/>
                  </a:lnTo>
                  <a:lnTo>
                    <a:pt x="38" y="48"/>
                  </a:lnTo>
                  <a:lnTo>
                    <a:pt x="40" y="48"/>
                  </a:lnTo>
                  <a:lnTo>
                    <a:pt x="42" y="48"/>
                  </a:lnTo>
                  <a:lnTo>
                    <a:pt x="44" y="52"/>
                  </a:lnTo>
                  <a:lnTo>
                    <a:pt x="46" y="54"/>
                  </a:lnTo>
                  <a:lnTo>
                    <a:pt x="48" y="54"/>
                  </a:lnTo>
                  <a:lnTo>
                    <a:pt x="50" y="54"/>
                  </a:lnTo>
                  <a:lnTo>
                    <a:pt x="56" y="54"/>
                  </a:lnTo>
                  <a:lnTo>
                    <a:pt x="58" y="54"/>
                  </a:lnTo>
                  <a:lnTo>
                    <a:pt x="58" y="60"/>
                  </a:lnTo>
                  <a:lnTo>
                    <a:pt x="58" y="64"/>
                  </a:lnTo>
                  <a:lnTo>
                    <a:pt x="56" y="66"/>
                  </a:lnTo>
                  <a:lnTo>
                    <a:pt x="58" y="68"/>
                  </a:lnTo>
                  <a:lnTo>
                    <a:pt x="56" y="70"/>
                  </a:lnTo>
                  <a:lnTo>
                    <a:pt x="56" y="72"/>
                  </a:lnTo>
                  <a:lnTo>
                    <a:pt x="58" y="76"/>
                  </a:lnTo>
                  <a:lnTo>
                    <a:pt x="58" y="78"/>
                  </a:lnTo>
                  <a:lnTo>
                    <a:pt x="62" y="82"/>
                  </a:lnTo>
                  <a:lnTo>
                    <a:pt x="64" y="84"/>
                  </a:lnTo>
                  <a:lnTo>
                    <a:pt x="66" y="84"/>
                  </a:lnTo>
                  <a:lnTo>
                    <a:pt x="66" y="86"/>
                  </a:lnTo>
                  <a:lnTo>
                    <a:pt x="64" y="86"/>
                  </a:lnTo>
                  <a:lnTo>
                    <a:pt x="64" y="88"/>
                  </a:lnTo>
                  <a:lnTo>
                    <a:pt x="68" y="88"/>
                  </a:lnTo>
                  <a:lnTo>
                    <a:pt x="68" y="84"/>
                  </a:lnTo>
                  <a:lnTo>
                    <a:pt x="66" y="82"/>
                  </a:lnTo>
                  <a:lnTo>
                    <a:pt x="66" y="80"/>
                  </a:lnTo>
                  <a:lnTo>
                    <a:pt x="68" y="78"/>
                  </a:lnTo>
                  <a:lnTo>
                    <a:pt x="68" y="76"/>
                  </a:lnTo>
                  <a:lnTo>
                    <a:pt x="74" y="74"/>
                  </a:lnTo>
                  <a:lnTo>
                    <a:pt x="74" y="72"/>
                  </a:lnTo>
                  <a:lnTo>
                    <a:pt x="74" y="68"/>
                  </a:lnTo>
                  <a:lnTo>
                    <a:pt x="76" y="66"/>
                  </a:lnTo>
                  <a:lnTo>
                    <a:pt x="74" y="62"/>
                  </a:lnTo>
                  <a:lnTo>
                    <a:pt x="76" y="58"/>
                  </a:lnTo>
                  <a:lnTo>
                    <a:pt x="76" y="56"/>
                  </a:lnTo>
                  <a:lnTo>
                    <a:pt x="74" y="54"/>
                  </a:lnTo>
                  <a:lnTo>
                    <a:pt x="72" y="52"/>
                  </a:lnTo>
                  <a:lnTo>
                    <a:pt x="70" y="50"/>
                  </a:lnTo>
                  <a:lnTo>
                    <a:pt x="62" y="42"/>
                  </a:lnTo>
                  <a:lnTo>
                    <a:pt x="62" y="38"/>
                  </a:lnTo>
                  <a:lnTo>
                    <a:pt x="60" y="30"/>
                  </a:lnTo>
                  <a:lnTo>
                    <a:pt x="60" y="28"/>
                  </a:lnTo>
                  <a:lnTo>
                    <a:pt x="60" y="24"/>
                  </a:lnTo>
                  <a:lnTo>
                    <a:pt x="62" y="20"/>
                  </a:lnTo>
                  <a:lnTo>
                    <a:pt x="64" y="16"/>
                  </a:lnTo>
                  <a:lnTo>
                    <a:pt x="72" y="16"/>
                  </a:lnTo>
                  <a:lnTo>
                    <a:pt x="74" y="16"/>
                  </a:lnTo>
                  <a:lnTo>
                    <a:pt x="76" y="14"/>
                  </a:lnTo>
                  <a:lnTo>
                    <a:pt x="78" y="16"/>
                  </a:lnTo>
                  <a:lnTo>
                    <a:pt x="82" y="18"/>
                  </a:lnTo>
                  <a:lnTo>
                    <a:pt x="86" y="18"/>
                  </a:lnTo>
                  <a:lnTo>
                    <a:pt x="88" y="16"/>
                  </a:lnTo>
                  <a:lnTo>
                    <a:pt x="98" y="16"/>
                  </a:lnTo>
                  <a:lnTo>
                    <a:pt x="102" y="12"/>
                  </a:lnTo>
                  <a:lnTo>
                    <a:pt x="104" y="12"/>
                  </a:lnTo>
                  <a:lnTo>
                    <a:pt x="106" y="12"/>
                  </a:lnTo>
                  <a:lnTo>
                    <a:pt x="110" y="14"/>
                  </a:lnTo>
                  <a:lnTo>
                    <a:pt x="114" y="12"/>
                  </a:lnTo>
                  <a:lnTo>
                    <a:pt x="126" y="8"/>
                  </a:lnTo>
                  <a:lnTo>
                    <a:pt x="134" y="2"/>
                  </a:lnTo>
                  <a:lnTo>
                    <a:pt x="134" y="0"/>
                  </a:lnTo>
                  <a:lnTo>
                    <a:pt x="134" y="2"/>
                  </a:lnTo>
                  <a:lnTo>
                    <a:pt x="136" y="4"/>
                  </a:lnTo>
                  <a:lnTo>
                    <a:pt x="136" y="8"/>
                  </a:lnTo>
                  <a:lnTo>
                    <a:pt x="132" y="16"/>
                  </a:lnTo>
                  <a:lnTo>
                    <a:pt x="132" y="18"/>
                  </a:lnTo>
                  <a:lnTo>
                    <a:pt x="132" y="32"/>
                  </a:lnTo>
                  <a:lnTo>
                    <a:pt x="130" y="34"/>
                  </a:lnTo>
                  <a:lnTo>
                    <a:pt x="132" y="36"/>
                  </a:lnTo>
                  <a:lnTo>
                    <a:pt x="132" y="44"/>
                  </a:lnTo>
                  <a:lnTo>
                    <a:pt x="132" y="48"/>
                  </a:lnTo>
                  <a:lnTo>
                    <a:pt x="132" y="50"/>
                  </a:lnTo>
                  <a:lnTo>
                    <a:pt x="134" y="50"/>
                  </a:lnTo>
                  <a:lnTo>
                    <a:pt x="134" y="52"/>
                  </a:lnTo>
                  <a:lnTo>
                    <a:pt x="134" y="54"/>
                  </a:lnTo>
                  <a:lnTo>
                    <a:pt x="136" y="54"/>
                  </a:lnTo>
                  <a:lnTo>
                    <a:pt x="136" y="56"/>
                  </a:lnTo>
                  <a:lnTo>
                    <a:pt x="134" y="60"/>
                  </a:lnTo>
                  <a:lnTo>
                    <a:pt x="132" y="62"/>
                  </a:lnTo>
                  <a:lnTo>
                    <a:pt x="134" y="64"/>
                  </a:lnTo>
                  <a:lnTo>
                    <a:pt x="132" y="68"/>
                  </a:lnTo>
                  <a:lnTo>
                    <a:pt x="130" y="68"/>
                  </a:lnTo>
                  <a:lnTo>
                    <a:pt x="126" y="72"/>
                  </a:lnTo>
                  <a:lnTo>
                    <a:pt x="126" y="74"/>
                  </a:lnTo>
                  <a:lnTo>
                    <a:pt x="122" y="76"/>
                  </a:lnTo>
                  <a:lnTo>
                    <a:pt x="124" y="78"/>
                  </a:lnTo>
                  <a:lnTo>
                    <a:pt x="122" y="80"/>
                  </a:lnTo>
                  <a:lnTo>
                    <a:pt x="118" y="84"/>
                  </a:lnTo>
                  <a:lnTo>
                    <a:pt x="114" y="84"/>
                  </a:lnTo>
                  <a:lnTo>
                    <a:pt x="114" y="86"/>
                  </a:lnTo>
                  <a:lnTo>
                    <a:pt x="110" y="88"/>
                  </a:lnTo>
                  <a:lnTo>
                    <a:pt x="106" y="88"/>
                  </a:lnTo>
                  <a:lnTo>
                    <a:pt x="94" y="94"/>
                  </a:lnTo>
                  <a:lnTo>
                    <a:pt x="88" y="100"/>
                  </a:lnTo>
                  <a:lnTo>
                    <a:pt x="86" y="102"/>
                  </a:lnTo>
                  <a:lnTo>
                    <a:pt x="82" y="104"/>
                  </a:lnTo>
                  <a:lnTo>
                    <a:pt x="84" y="104"/>
                  </a:lnTo>
                  <a:lnTo>
                    <a:pt x="80" y="108"/>
                  </a:lnTo>
                  <a:lnTo>
                    <a:pt x="78" y="112"/>
                  </a:lnTo>
                  <a:lnTo>
                    <a:pt x="78" y="110"/>
                  </a:lnTo>
                  <a:lnTo>
                    <a:pt x="76" y="108"/>
                  </a:lnTo>
                  <a:lnTo>
                    <a:pt x="76" y="112"/>
                  </a:lnTo>
                  <a:lnTo>
                    <a:pt x="74" y="114"/>
                  </a:lnTo>
                  <a:lnTo>
                    <a:pt x="66" y="120"/>
                  </a:lnTo>
                  <a:lnTo>
                    <a:pt x="64" y="122"/>
                  </a:lnTo>
                  <a:lnTo>
                    <a:pt x="62" y="124"/>
                  </a:lnTo>
                  <a:lnTo>
                    <a:pt x="60" y="126"/>
                  </a:lnTo>
                  <a:lnTo>
                    <a:pt x="58" y="132"/>
                  </a:lnTo>
                  <a:lnTo>
                    <a:pt x="60" y="134"/>
                  </a:lnTo>
                  <a:lnTo>
                    <a:pt x="62" y="136"/>
                  </a:lnTo>
                  <a:lnTo>
                    <a:pt x="64" y="138"/>
                  </a:lnTo>
                  <a:lnTo>
                    <a:pt x="64" y="142"/>
                  </a:lnTo>
                  <a:lnTo>
                    <a:pt x="66" y="150"/>
                  </a:lnTo>
                  <a:lnTo>
                    <a:pt x="68" y="156"/>
                  </a:lnTo>
                  <a:lnTo>
                    <a:pt x="68" y="154"/>
                  </a:lnTo>
                  <a:lnTo>
                    <a:pt x="70" y="156"/>
                  </a:lnTo>
                  <a:lnTo>
                    <a:pt x="68" y="170"/>
                  </a:lnTo>
                  <a:lnTo>
                    <a:pt x="66" y="180"/>
                  </a:lnTo>
                  <a:lnTo>
                    <a:pt x="66" y="182"/>
                  </a:lnTo>
                  <a:lnTo>
                    <a:pt x="68" y="180"/>
                  </a:lnTo>
                  <a:lnTo>
                    <a:pt x="68" y="178"/>
                  </a:lnTo>
                  <a:lnTo>
                    <a:pt x="68" y="182"/>
                  </a:lnTo>
                  <a:lnTo>
                    <a:pt x="66" y="186"/>
                  </a:lnTo>
                  <a:lnTo>
                    <a:pt x="64" y="190"/>
                  </a:lnTo>
                  <a:lnTo>
                    <a:pt x="60" y="192"/>
                  </a:lnTo>
                  <a:lnTo>
                    <a:pt x="56" y="194"/>
                  </a:lnTo>
                  <a:lnTo>
                    <a:pt x="54" y="194"/>
                  </a:lnTo>
                  <a:lnTo>
                    <a:pt x="46" y="196"/>
                  </a:lnTo>
                  <a:lnTo>
                    <a:pt x="38" y="200"/>
                  </a:lnTo>
                  <a:lnTo>
                    <a:pt x="36" y="202"/>
                  </a:lnTo>
                  <a:lnTo>
                    <a:pt x="34" y="206"/>
                  </a:lnTo>
                  <a:lnTo>
                    <a:pt x="32" y="208"/>
                  </a:lnTo>
                  <a:lnTo>
                    <a:pt x="34" y="212"/>
                  </a:lnTo>
                  <a:lnTo>
                    <a:pt x="36" y="210"/>
                  </a:lnTo>
                  <a:lnTo>
                    <a:pt x="36" y="218"/>
                  </a:lnTo>
                  <a:lnTo>
                    <a:pt x="26" y="218"/>
                  </a:lnTo>
                  <a:lnTo>
                    <a:pt x="26" y="206"/>
                  </a:lnTo>
                  <a:lnTo>
                    <a:pt x="26" y="20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2" name="Freeform 46"/>
            <p:cNvSpPr>
              <a:spLocks/>
            </p:cNvSpPr>
            <p:nvPr/>
          </p:nvSpPr>
          <p:spPr bwMode="auto">
            <a:xfrm>
              <a:off x="3331" y="2870"/>
              <a:ext cx="162" cy="254"/>
            </a:xfrm>
            <a:custGeom>
              <a:avLst/>
              <a:gdLst>
                <a:gd name="T0" fmla="*/ 20 w 136"/>
                <a:gd name="T1" fmla="*/ 166 h 218"/>
                <a:gd name="T2" fmla="*/ 22 w 136"/>
                <a:gd name="T3" fmla="*/ 154 h 218"/>
                <a:gd name="T4" fmla="*/ 30 w 136"/>
                <a:gd name="T5" fmla="*/ 142 h 218"/>
                <a:gd name="T6" fmla="*/ 36 w 136"/>
                <a:gd name="T7" fmla="*/ 120 h 218"/>
                <a:gd name="T8" fmla="*/ 36 w 136"/>
                <a:gd name="T9" fmla="*/ 108 h 218"/>
                <a:gd name="T10" fmla="*/ 38 w 136"/>
                <a:gd name="T11" fmla="*/ 92 h 218"/>
                <a:gd name="T12" fmla="*/ 34 w 136"/>
                <a:gd name="T13" fmla="*/ 80 h 218"/>
                <a:gd name="T14" fmla="*/ 8 w 136"/>
                <a:gd name="T15" fmla="*/ 72 h 218"/>
                <a:gd name="T16" fmla="*/ 4 w 136"/>
                <a:gd name="T17" fmla="*/ 68 h 218"/>
                <a:gd name="T18" fmla="*/ 38 w 136"/>
                <a:gd name="T19" fmla="*/ 48 h 218"/>
                <a:gd name="T20" fmla="*/ 44 w 136"/>
                <a:gd name="T21" fmla="*/ 52 h 218"/>
                <a:gd name="T22" fmla="*/ 50 w 136"/>
                <a:gd name="T23" fmla="*/ 54 h 218"/>
                <a:gd name="T24" fmla="*/ 58 w 136"/>
                <a:gd name="T25" fmla="*/ 60 h 218"/>
                <a:gd name="T26" fmla="*/ 58 w 136"/>
                <a:gd name="T27" fmla="*/ 68 h 218"/>
                <a:gd name="T28" fmla="*/ 58 w 136"/>
                <a:gd name="T29" fmla="*/ 76 h 218"/>
                <a:gd name="T30" fmla="*/ 64 w 136"/>
                <a:gd name="T31" fmla="*/ 84 h 218"/>
                <a:gd name="T32" fmla="*/ 64 w 136"/>
                <a:gd name="T33" fmla="*/ 86 h 218"/>
                <a:gd name="T34" fmla="*/ 68 w 136"/>
                <a:gd name="T35" fmla="*/ 84 h 218"/>
                <a:gd name="T36" fmla="*/ 68 w 136"/>
                <a:gd name="T37" fmla="*/ 78 h 218"/>
                <a:gd name="T38" fmla="*/ 74 w 136"/>
                <a:gd name="T39" fmla="*/ 72 h 218"/>
                <a:gd name="T40" fmla="*/ 74 w 136"/>
                <a:gd name="T41" fmla="*/ 62 h 218"/>
                <a:gd name="T42" fmla="*/ 74 w 136"/>
                <a:gd name="T43" fmla="*/ 54 h 218"/>
                <a:gd name="T44" fmla="*/ 62 w 136"/>
                <a:gd name="T45" fmla="*/ 42 h 218"/>
                <a:gd name="T46" fmla="*/ 60 w 136"/>
                <a:gd name="T47" fmla="*/ 30 h 218"/>
                <a:gd name="T48" fmla="*/ 62 w 136"/>
                <a:gd name="T49" fmla="*/ 20 h 218"/>
                <a:gd name="T50" fmla="*/ 74 w 136"/>
                <a:gd name="T51" fmla="*/ 16 h 218"/>
                <a:gd name="T52" fmla="*/ 78 w 136"/>
                <a:gd name="T53" fmla="*/ 16 h 218"/>
                <a:gd name="T54" fmla="*/ 86 w 136"/>
                <a:gd name="T55" fmla="*/ 18 h 218"/>
                <a:gd name="T56" fmla="*/ 102 w 136"/>
                <a:gd name="T57" fmla="*/ 12 h 218"/>
                <a:gd name="T58" fmla="*/ 110 w 136"/>
                <a:gd name="T59" fmla="*/ 14 h 218"/>
                <a:gd name="T60" fmla="*/ 134 w 136"/>
                <a:gd name="T61" fmla="*/ 2 h 218"/>
                <a:gd name="T62" fmla="*/ 134 w 136"/>
                <a:gd name="T63" fmla="*/ 0 h 218"/>
                <a:gd name="T64" fmla="*/ 136 w 136"/>
                <a:gd name="T65" fmla="*/ 4 h 218"/>
                <a:gd name="T66" fmla="*/ 132 w 136"/>
                <a:gd name="T67" fmla="*/ 16 h 218"/>
                <a:gd name="T68" fmla="*/ 130 w 136"/>
                <a:gd name="T69" fmla="*/ 34 h 218"/>
                <a:gd name="T70" fmla="*/ 132 w 136"/>
                <a:gd name="T71" fmla="*/ 44 h 218"/>
                <a:gd name="T72" fmla="*/ 132 w 136"/>
                <a:gd name="T73" fmla="*/ 50 h 218"/>
                <a:gd name="T74" fmla="*/ 134 w 136"/>
                <a:gd name="T75" fmla="*/ 54 h 218"/>
                <a:gd name="T76" fmla="*/ 134 w 136"/>
                <a:gd name="T77" fmla="*/ 60 h 218"/>
                <a:gd name="T78" fmla="*/ 132 w 136"/>
                <a:gd name="T79" fmla="*/ 68 h 218"/>
                <a:gd name="T80" fmla="*/ 126 w 136"/>
                <a:gd name="T81" fmla="*/ 74 h 218"/>
                <a:gd name="T82" fmla="*/ 122 w 136"/>
                <a:gd name="T83" fmla="*/ 80 h 218"/>
                <a:gd name="T84" fmla="*/ 114 w 136"/>
                <a:gd name="T85" fmla="*/ 86 h 218"/>
                <a:gd name="T86" fmla="*/ 94 w 136"/>
                <a:gd name="T87" fmla="*/ 94 h 218"/>
                <a:gd name="T88" fmla="*/ 86 w 136"/>
                <a:gd name="T89" fmla="*/ 102 h 218"/>
                <a:gd name="T90" fmla="*/ 80 w 136"/>
                <a:gd name="T91" fmla="*/ 108 h 218"/>
                <a:gd name="T92" fmla="*/ 76 w 136"/>
                <a:gd name="T93" fmla="*/ 108 h 218"/>
                <a:gd name="T94" fmla="*/ 66 w 136"/>
                <a:gd name="T95" fmla="*/ 120 h 218"/>
                <a:gd name="T96" fmla="*/ 60 w 136"/>
                <a:gd name="T97" fmla="*/ 126 h 218"/>
                <a:gd name="T98" fmla="*/ 62 w 136"/>
                <a:gd name="T99" fmla="*/ 136 h 218"/>
                <a:gd name="T100" fmla="*/ 66 w 136"/>
                <a:gd name="T101" fmla="*/ 150 h 218"/>
                <a:gd name="T102" fmla="*/ 70 w 136"/>
                <a:gd name="T103" fmla="*/ 156 h 218"/>
                <a:gd name="T104" fmla="*/ 66 w 136"/>
                <a:gd name="T105" fmla="*/ 182 h 218"/>
                <a:gd name="T106" fmla="*/ 68 w 136"/>
                <a:gd name="T107" fmla="*/ 182 h 218"/>
                <a:gd name="T108" fmla="*/ 60 w 136"/>
                <a:gd name="T109" fmla="*/ 192 h 218"/>
                <a:gd name="T110" fmla="*/ 46 w 136"/>
                <a:gd name="T111" fmla="*/ 196 h 218"/>
                <a:gd name="T112" fmla="*/ 36 w 136"/>
                <a:gd name="T113" fmla="*/ 202 h 218"/>
                <a:gd name="T114" fmla="*/ 32 w 136"/>
                <a:gd name="T115" fmla="*/ 208 h 218"/>
                <a:gd name="T116" fmla="*/ 36 w 136"/>
                <a:gd name="T117" fmla="*/ 210 h 218"/>
                <a:gd name="T118" fmla="*/ 26 w 136"/>
                <a:gd name="T119" fmla="*/ 206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218"/>
                <a:gd name="T182" fmla="*/ 136 w 136"/>
                <a:gd name="T183" fmla="*/ 218 h 2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218">
                  <a:moveTo>
                    <a:pt x="26" y="204"/>
                  </a:moveTo>
                  <a:lnTo>
                    <a:pt x="24" y="184"/>
                  </a:lnTo>
                  <a:lnTo>
                    <a:pt x="20" y="166"/>
                  </a:lnTo>
                  <a:lnTo>
                    <a:pt x="20" y="162"/>
                  </a:lnTo>
                  <a:lnTo>
                    <a:pt x="20" y="158"/>
                  </a:lnTo>
                  <a:lnTo>
                    <a:pt x="22" y="154"/>
                  </a:lnTo>
                  <a:lnTo>
                    <a:pt x="22" y="152"/>
                  </a:lnTo>
                  <a:lnTo>
                    <a:pt x="26" y="150"/>
                  </a:lnTo>
                  <a:lnTo>
                    <a:pt x="30" y="142"/>
                  </a:lnTo>
                  <a:lnTo>
                    <a:pt x="32" y="134"/>
                  </a:lnTo>
                  <a:lnTo>
                    <a:pt x="36" y="126"/>
                  </a:lnTo>
                  <a:lnTo>
                    <a:pt x="36" y="120"/>
                  </a:lnTo>
                  <a:lnTo>
                    <a:pt x="34" y="116"/>
                  </a:lnTo>
                  <a:lnTo>
                    <a:pt x="34" y="112"/>
                  </a:lnTo>
                  <a:lnTo>
                    <a:pt x="36" y="108"/>
                  </a:lnTo>
                  <a:lnTo>
                    <a:pt x="38" y="102"/>
                  </a:lnTo>
                  <a:lnTo>
                    <a:pt x="38" y="100"/>
                  </a:lnTo>
                  <a:lnTo>
                    <a:pt x="38" y="92"/>
                  </a:lnTo>
                  <a:lnTo>
                    <a:pt x="36" y="84"/>
                  </a:lnTo>
                  <a:lnTo>
                    <a:pt x="36" y="82"/>
                  </a:lnTo>
                  <a:lnTo>
                    <a:pt x="34" y="80"/>
                  </a:lnTo>
                  <a:lnTo>
                    <a:pt x="18" y="74"/>
                  </a:lnTo>
                  <a:lnTo>
                    <a:pt x="14" y="72"/>
                  </a:lnTo>
                  <a:lnTo>
                    <a:pt x="8" y="72"/>
                  </a:lnTo>
                  <a:lnTo>
                    <a:pt x="4" y="72"/>
                  </a:lnTo>
                  <a:lnTo>
                    <a:pt x="4" y="68"/>
                  </a:lnTo>
                  <a:lnTo>
                    <a:pt x="2" y="64"/>
                  </a:lnTo>
                  <a:lnTo>
                    <a:pt x="0" y="60"/>
                  </a:lnTo>
                  <a:lnTo>
                    <a:pt x="38" y="48"/>
                  </a:lnTo>
                  <a:lnTo>
                    <a:pt x="40" y="48"/>
                  </a:lnTo>
                  <a:lnTo>
                    <a:pt x="42" y="48"/>
                  </a:lnTo>
                  <a:lnTo>
                    <a:pt x="44" y="52"/>
                  </a:lnTo>
                  <a:lnTo>
                    <a:pt x="46" y="54"/>
                  </a:lnTo>
                  <a:lnTo>
                    <a:pt x="48" y="54"/>
                  </a:lnTo>
                  <a:lnTo>
                    <a:pt x="50" y="54"/>
                  </a:lnTo>
                  <a:lnTo>
                    <a:pt x="56" y="54"/>
                  </a:lnTo>
                  <a:lnTo>
                    <a:pt x="58" y="54"/>
                  </a:lnTo>
                  <a:lnTo>
                    <a:pt x="58" y="60"/>
                  </a:lnTo>
                  <a:lnTo>
                    <a:pt x="58" y="64"/>
                  </a:lnTo>
                  <a:lnTo>
                    <a:pt x="56" y="66"/>
                  </a:lnTo>
                  <a:lnTo>
                    <a:pt x="58" y="68"/>
                  </a:lnTo>
                  <a:lnTo>
                    <a:pt x="56" y="70"/>
                  </a:lnTo>
                  <a:lnTo>
                    <a:pt x="56" y="72"/>
                  </a:lnTo>
                  <a:lnTo>
                    <a:pt x="58" y="76"/>
                  </a:lnTo>
                  <a:lnTo>
                    <a:pt x="58" y="78"/>
                  </a:lnTo>
                  <a:lnTo>
                    <a:pt x="62" y="82"/>
                  </a:lnTo>
                  <a:lnTo>
                    <a:pt x="64" y="84"/>
                  </a:lnTo>
                  <a:lnTo>
                    <a:pt x="66" y="84"/>
                  </a:lnTo>
                  <a:lnTo>
                    <a:pt x="66" y="86"/>
                  </a:lnTo>
                  <a:lnTo>
                    <a:pt x="64" y="86"/>
                  </a:lnTo>
                  <a:lnTo>
                    <a:pt x="64" y="88"/>
                  </a:lnTo>
                  <a:lnTo>
                    <a:pt x="68" y="88"/>
                  </a:lnTo>
                  <a:lnTo>
                    <a:pt x="68" y="84"/>
                  </a:lnTo>
                  <a:lnTo>
                    <a:pt x="66" y="82"/>
                  </a:lnTo>
                  <a:lnTo>
                    <a:pt x="66" y="80"/>
                  </a:lnTo>
                  <a:lnTo>
                    <a:pt x="68" y="78"/>
                  </a:lnTo>
                  <a:lnTo>
                    <a:pt x="68" y="76"/>
                  </a:lnTo>
                  <a:lnTo>
                    <a:pt x="74" y="74"/>
                  </a:lnTo>
                  <a:lnTo>
                    <a:pt x="74" y="72"/>
                  </a:lnTo>
                  <a:lnTo>
                    <a:pt x="74" y="68"/>
                  </a:lnTo>
                  <a:lnTo>
                    <a:pt x="76" y="66"/>
                  </a:lnTo>
                  <a:lnTo>
                    <a:pt x="74" y="62"/>
                  </a:lnTo>
                  <a:lnTo>
                    <a:pt x="76" y="58"/>
                  </a:lnTo>
                  <a:lnTo>
                    <a:pt x="76" y="56"/>
                  </a:lnTo>
                  <a:lnTo>
                    <a:pt x="74" y="54"/>
                  </a:lnTo>
                  <a:lnTo>
                    <a:pt x="72" y="52"/>
                  </a:lnTo>
                  <a:lnTo>
                    <a:pt x="70" y="50"/>
                  </a:lnTo>
                  <a:lnTo>
                    <a:pt x="62" y="42"/>
                  </a:lnTo>
                  <a:lnTo>
                    <a:pt x="62" y="38"/>
                  </a:lnTo>
                  <a:lnTo>
                    <a:pt x="60" y="30"/>
                  </a:lnTo>
                  <a:lnTo>
                    <a:pt x="60" y="28"/>
                  </a:lnTo>
                  <a:lnTo>
                    <a:pt x="60" y="24"/>
                  </a:lnTo>
                  <a:lnTo>
                    <a:pt x="62" y="20"/>
                  </a:lnTo>
                  <a:lnTo>
                    <a:pt x="64" y="16"/>
                  </a:lnTo>
                  <a:lnTo>
                    <a:pt x="72" y="16"/>
                  </a:lnTo>
                  <a:lnTo>
                    <a:pt x="74" y="16"/>
                  </a:lnTo>
                  <a:lnTo>
                    <a:pt x="76" y="14"/>
                  </a:lnTo>
                  <a:lnTo>
                    <a:pt x="78" y="16"/>
                  </a:lnTo>
                  <a:lnTo>
                    <a:pt x="82" y="18"/>
                  </a:lnTo>
                  <a:lnTo>
                    <a:pt x="86" y="18"/>
                  </a:lnTo>
                  <a:lnTo>
                    <a:pt x="88" y="16"/>
                  </a:lnTo>
                  <a:lnTo>
                    <a:pt x="98" y="16"/>
                  </a:lnTo>
                  <a:lnTo>
                    <a:pt x="102" y="12"/>
                  </a:lnTo>
                  <a:lnTo>
                    <a:pt x="104" y="12"/>
                  </a:lnTo>
                  <a:lnTo>
                    <a:pt x="106" y="12"/>
                  </a:lnTo>
                  <a:lnTo>
                    <a:pt x="110" y="14"/>
                  </a:lnTo>
                  <a:lnTo>
                    <a:pt x="114" y="12"/>
                  </a:lnTo>
                  <a:lnTo>
                    <a:pt x="126" y="8"/>
                  </a:lnTo>
                  <a:lnTo>
                    <a:pt x="134" y="2"/>
                  </a:lnTo>
                  <a:lnTo>
                    <a:pt x="134" y="0"/>
                  </a:lnTo>
                  <a:lnTo>
                    <a:pt x="134" y="2"/>
                  </a:lnTo>
                  <a:lnTo>
                    <a:pt x="136" y="4"/>
                  </a:lnTo>
                  <a:lnTo>
                    <a:pt x="136" y="8"/>
                  </a:lnTo>
                  <a:lnTo>
                    <a:pt x="132" y="16"/>
                  </a:lnTo>
                  <a:lnTo>
                    <a:pt x="132" y="18"/>
                  </a:lnTo>
                  <a:lnTo>
                    <a:pt x="132" y="32"/>
                  </a:lnTo>
                  <a:lnTo>
                    <a:pt x="130" y="34"/>
                  </a:lnTo>
                  <a:lnTo>
                    <a:pt x="132" y="36"/>
                  </a:lnTo>
                  <a:lnTo>
                    <a:pt x="132" y="44"/>
                  </a:lnTo>
                  <a:lnTo>
                    <a:pt x="132" y="48"/>
                  </a:lnTo>
                  <a:lnTo>
                    <a:pt x="132" y="50"/>
                  </a:lnTo>
                  <a:lnTo>
                    <a:pt x="134" y="50"/>
                  </a:lnTo>
                  <a:lnTo>
                    <a:pt x="134" y="52"/>
                  </a:lnTo>
                  <a:lnTo>
                    <a:pt x="134" y="54"/>
                  </a:lnTo>
                  <a:lnTo>
                    <a:pt x="136" y="54"/>
                  </a:lnTo>
                  <a:lnTo>
                    <a:pt x="136" y="56"/>
                  </a:lnTo>
                  <a:lnTo>
                    <a:pt x="134" y="60"/>
                  </a:lnTo>
                  <a:lnTo>
                    <a:pt x="132" y="62"/>
                  </a:lnTo>
                  <a:lnTo>
                    <a:pt x="134" y="64"/>
                  </a:lnTo>
                  <a:lnTo>
                    <a:pt x="132" y="68"/>
                  </a:lnTo>
                  <a:lnTo>
                    <a:pt x="130" y="68"/>
                  </a:lnTo>
                  <a:lnTo>
                    <a:pt x="126" y="72"/>
                  </a:lnTo>
                  <a:lnTo>
                    <a:pt x="126" y="74"/>
                  </a:lnTo>
                  <a:lnTo>
                    <a:pt x="122" y="76"/>
                  </a:lnTo>
                  <a:lnTo>
                    <a:pt x="124" y="78"/>
                  </a:lnTo>
                  <a:lnTo>
                    <a:pt x="122" y="80"/>
                  </a:lnTo>
                  <a:lnTo>
                    <a:pt x="118" y="84"/>
                  </a:lnTo>
                  <a:lnTo>
                    <a:pt x="114" y="84"/>
                  </a:lnTo>
                  <a:lnTo>
                    <a:pt x="114" y="86"/>
                  </a:lnTo>
                  <a:lnTo>
                    <a:pt x="110" y="88"/>
                  </a:lnTo>
                  <a:lnTo>
                    <a:pt x="106" y="88"/>
                  </a:lnTo>
                  <a:lnTo>
                    <a:pt x="94" y="94"/>
                  </a:lnTo>
                  <a:lnTo>
                    <a:pt x="88" y="100"/>
                  </a:lnTo>
                  <a:lnTo>
                    <a:pt x="86" y="102"/>
                  </a:lnTo>
                  <a:lnTo>
                    <a:pt x="82" y="104"/>
                  </a:lnTo>
                  <a:lnTo>
                    <a:pt x="84" y="104"/>
                  </a:lnTo>
                  <a:lnTo>
                    <a:pt x="80" y="108"/>
                  </a:lnTo>
                  <a:lnTo>
                    <a:pt x="78" y="112"/>
                  </a:lnTo>
                  <a:lnTo>
                    <a:pt x="78" y="110"/>
                  </a:lnTo>
                  <a:lnTo>
                    <a:pt x="76" y="108"/>
                  </a:lnTo>
                  <a:lnTo>
                    <a:pt x="76" y="112"/>
                  </a:lnTo>
                  <a:lnTo>
                    <a:pt x="74" y="114"/>
                  </a:lnTo>
                  <a:lnTo>
                    <a:pt x="66" y="120"/>
                  </a:lnTo>
                  <a:lnTo>
                    <a:pt x="64" y="122"/>
                  </a:lnTo>
                  <a:lnTo>
                    <a:pt x="62" y="124"/>
                  </a:lnTo>
                  <a:lnTo>
                    <a:pt x="60" y="126"/>
                  </a:lnTo>
                  <a:lnTo>
                    <a:pt x="58" y="132"/>
                  </a:lnTo>
                  <a:lnTo>
                    <a:pt x="60" y="134"/>
                  </a:lnTo>
                  <a:lnTo>
                    <a:pt x="62" y="136"/>
                  </a:lnTo>
                  <a:lnTo>
                    <a:pt x="64" y="138"/>
                  </a:lnTo>
                  <a:lnTo>
                    <a:pt x="64" y="142"/>
                  </a:lnTo>
                  <a:lnTo>
                    <a:pt x="66" y="150"/>
                  </a:lnTo>
                  <a:lnTo>
                    <a:pt x="68" y="156"/>
                  </a:lnTo>
                  <a:lnTo>
                    <a:pt x="68" y="154"/>
                  </a:lnTo>
                  <a:lnTo>
                    <a:pt x="70" y="156"/>
                  </a:lnTo>
                  <a:lnTo>
                    <a:pt x="68" y="170"/>
                  </a:lnTo>
                  <a:lnTo>
                    <a:pt x="66" y="180"/>
                  </a:lnTo>
                  <a:lnTo>
                    <a:pt x="66" y="182"/>
                  </a:lnTo>
                  <a:lnTo>
                    <a:pt x="68" y="180"/>
                  </a:lnTo>
                  <a:lnTo>
                    <a:pt x="68" y="178"/>
                  </a:lnTo>
                  <a:lnTo>
                    <a:pt x="68" y="182"/>
                  </a:lnTo>
                  <a:lnTo>
                    <a:pt x="66" y="186"/>
                  </a:lnTo>
                  <a:lnTo>
                    <a:pt x="64" y="190"/>
                  </a:lnTo>
                  <a:lnTo>
                    <a:pt x="60" y="192"/>
                  </a:lnTo>
                  <a:lnTo>
                    <a:pt x="56" y="194"/>
                  </a:lnTo>
                  <a:lnTo>
                    <a:pt x="54" y="194"/>
                  </a:lnTo>
                  <a:lnTo>
                    <a:pt x="46" y="196"/>
                  </a:lnTo>
                  <a:lnTo>
                    <a:pt x="38" y="200"/>
                  </a:lnTo>
                  <a:lnTo>
                    <a:pt x="36" y="202"/>
                  </a:lnTo>
                  <a:lnTo>
                    <a:pt x="34" y="206"/>
                  </a:lnTo>
                  <a:lnTo>
                    <a:pt x="32" y="208"/>
                  </a:lnTo>
                  <a:lnTo>
                    <a:pt x="34" y="212"/>
                  </a:lnTo>
                  <a:lnTo>
                    <a:pt x="36" y="210"/>
                  </a:lnTo>
                  <a:lnTo>
                    <a:pt x="36" y="218"/>
                  </a:lnTo>
                  <a:lnTo>
                    <a:pt x="26" y="218"/>
                  </a:lnTo>
                  <a:lnTo>
                    <a:pt x="26" y="206"/>
                  </a:lnTo>
                  <a:lnTo>
                    <a:pt x="26" y="20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3" name="Freeform 47"/>
            <p:cNvSpPr>
              <a:spLocks/>
            </p:cNvSpPr>
            <p:nvPr/>
          </p:nvSpPr>
          <p:spPr bwMode="auto">
            <a:xfrm>
              <a:off x="3331" y="2870"/>
              <a:ext cx="162" cy="254"/>
            </a:xfrm>
            <a:custGeom>
              <a:avLst/>
              <a:gdLst>
                <a:gd name="T0" fmla="*/ 20 w 136"/>
                <a:gd name="T1" fmla="*/ 166 h 218"/>
                <a:gd name="T2" fmla="*/ 22 w 136"/>
                <a:gd name="T3" fmla="*/ 154 h 218"/>
                <a:gd name="T4" fmla="*/ 30 w 136"/>
                <a:gd name="T5" fmla="*/ 142 h 218"/>
                <a:gd name="T6" fmla="*/ 36 w 136"/>
                <a:gd name="T7" fmla="*/ 120 h 218"/>
                <a:gd name="T8" fmla="*/ 36 w 136"/>
                <a:gd name="T9" fmla="*/ 108 h 218"/>
                <a:gd name="T10" fmla="*/ 38 w 136"/>
                <a:gd name="T11" fmla="*/ 92 h 218"/>
                <a:gd name="T12" fmla="*/ 34 w 136"/>
                <a:gd name="T13" fmla="*/ 80 h 218"/>
                <a:gd name="T14" fmla="*/ 8 w 136"/>
                <a:gd name="T15" fmla="*/ 72 h 218"/>
                <a:gd name="T16" fmla="*/ 4 w 136"/>
                <a:gd name="T17" fmla="*/ 68 h 218"/>
                <a:gd name="T18" fmla="*/ 38 w 136"/>
                <a:gd name="T19" fmla="*/ 48 h 218"/>
                <a:gd name="T20" fmla="*/ 44 w 136"/>
                <a:gd name="T21" fmla="*/ 52 h 218"/>
                <a:gd name="T22" fmla="*/ 50 w 136"/>
                <a:gd name="T23" fmla="*/ 54 h 218"/>
                <a:gd name="T24" fmla="*/ 58 w 136"/>
                <a:gd name="T25" fmla="*/ 60 h 218"/>
                <a:gd name="T26" fmla="*/ 58 w 136"/>
                <a:gd name="T27" fmla="*/ 68 h 218"/>
                <a:gd name="T28" fmla="*/ 58 w 136"/>
                <a:gd name="T29" fmla="*/ 76 h 218"/>
                <a:gd name="T30" fmla="*/ 64 w 136"/>
                <a:gd name="T31" fmla="*/ 84 h 218"/>
                <a:gd name="T32" fmla="*/ 64 w 136"/>
                <a:gd name="T33" fmla="*/ 86 h 218"/>
                <a:gd name="T34" fmla="*/ 68 w 136"/>
                <a:gd name="T35" fmla="*/ 84 h 218"/>
                <a:gd name="T36" fmla="*/ 68 w 136"/>
                <a:gd name="T37" fmla="*/ 78 h 218"/>
                <a:gd name="T38" fmla="*/ 74 w 136"/>
                <a:gd name="T39" fmla="*/ 72 h 218"/>
                <a:gd name="T40" fmla="*/ 74 w 136"/>
                <a:gd name="T41" fmla="*/ 62 h 218"/>
                <a:gd name="T42" fmla="*/ 74 w 136"/>
                <a:gd name="T43" fmla="*/ 54 h 218"/>
                <a:gd name="T44" fmla="*/ 62 w 136"/>
                <a:gd name="T45" fmla="*/ 42 h 218"/>
                <a:gd name="T46" fmla="*/ 60 w 136"/>
                <a:gd name="T47" fmla="*/ 30 h 218"/>
                <a:gd name="T48" fmla="*/ 62 w 136"/>
                <a:gd name="T49" fmla="*/ 20 h 218"/>
                <a:gd name="T50" fmla="*/ 74 w 136"/>
                <a:gd name="T51" fmla="*/ 16 h 218"/>
                <a:gd name="T52" fmla="*/ 78 w 136"/>
                <a:gd name="T53" fmla="*/ 16 h 218"/>
                <a:gd name="T54" fmla="*/ 86 w 136"/>
                <a:gd name="T55" fmla="*/ 18 h 218"/>
                <a:gd name="T56" fmla="*/ 102 w 136"/>
                <a:gd name="T57" fmla="*/ 12 h 218"/>
                <a:gd name="T58" fmla="*/ 110 w 136"/>
                <a:gd name="T59" fmla="*/ 14 h 218"/>
                <a:gd name="T60" fmla="*/ 134 w 136"/>
                <a:gd name="T61" fmla="*/ 2 h 218"/>
                <a:gd name="T62" fmla="*/ 134 w 136"/>
                <a:gd name="T63" fmla="*/ 0 h 218"/>
                <a:gd name="T64" fmla="*/ 136 w 136"/>
                <a:gd name="T65" fmla="*/ 4 h 218"/>
                <a:gd name="T66" fmla="*/ 132 w 136"/>
                <a:gd name="T67" fmla="*/ 16 h 218"/>
                <a:gd name="T68" fmla="*/ 130 w 136"/>
                <a:gd name="T69" fmla="*/ 34 h 218"/>
                <a:gd name="T70" fmla="*/ 132 w 136"/>
                <a:gd name="T71" fmla="*/ 44 h 218"/>
                <a:gd name="T72" fmla="*/ 132 w 136"/>
                <a:gd name="T73" fmla="*/ 50 h 218"/>
                <a:gd name="T74" fmla="*/ 134 w 136"/>
                <a:gd name="T75" fmla="*/ 54 h 218"/>
                <a:gd name="T76" fmla="*/ 134 w 136"/>
                <a:gd name="T77" fmla="*/ 60 h 218"/>
                <a:gd name="T78" fmla="*/ 132 w 136"/>
                <a:gd name="T79" fmla="*/ 68 h 218"/>
                <a:gd name="T80" fmla="*/ 126 w 136"/>
                <a:gd name="T81" fmla="*/ 74 h 218"/>
                <a:gd name="T82" fmla="*/ 122 w 136"/>
                <a:gd name="T83" fmla="*/ 80 h 218"/>
                <a:gd name="T84" fmla="*/ 114 w 136"/>
                <a:gd name="T85" fmla="*/ 86 h 218"/>
                <a:gd name="T86" fmla="*/ 94 w 136"/>
                <a:gd name="T87" fmla="*/ 94 h 218"/>
                <a:gd name="T88" fmla="*/ 86 w 136"/>
                <a:gd name="T89" fmla="*/ 102 h 218"/>
                <a:gd name="T90" fmla="*/ 80 w 136"/>
                <a:gd name="T91" fmla="*/ 108 h 218"/>
                <a:gd name="T92" fmla="*/ 76 w 136"/>
                <a:gd name="T93" fmla="*/ 108 h 218"/>
                <a:gd name="T94" fmla="*/ 66 w 136"/>
                <a:gd name="T95" fmla="*/ 120 h 218"/>
                <a:gd name="T96" fmla="*/ 60 w 136"/>
                <a:gd name="T97" fmla="*/ 126 h 218"/>
                <a:gd name="T98" fmla="*/ 62 w 136"/>
                <a:gd name="T99" fmla="*/ 136 h 218"/>
                <a:gd name="T100" fmla="*/ 66 w 136"/>
                <a:gd name="T101" fmla="*/ 150 h 218"/>
                <a:gd name="T102" fmla="*/ 70 w 136"/>
                <a:gd name="T103" fmla="*/ 156 h 218"/>
                <a:gd name="T104" fmla="*/ 66 w 136"/>
                <a:gd name="T105" fmla="*/ 182 h 218"/>
                <a:gd name="T106" fmla="*/ 68 w 136"/>
                <a:gd name="T107" fmla="*/ 182 h 218"/>
                <a:gd name="T108" fmla="*/ 60 w 136"/>
                <a:gd name="T109" fmla="*/ 192 h 218"/>
                <a:gd name="T110" fmla="*/ 46 w 136"/>
                <a:gd name="T111" fmla="*/ 196 h 218"/>
                <a:gd name="T112" fmla="*/ 36 w 136"/>
                <a:gd name="T113" fmla="*/ 202 h 218"/>
                <a:gd name="T114" fmla="*/ 32 w 136"/>
                <a:gd name="T115" fmla="*/ 208 h 218"/>
                <a:gd name="T116" fmla="*/ 36 w 136"/>
                <a:gd name="T117" fmla="*/ 210 h 218"/>
                <a:gd name="T118" fmla="*/ 26 w 136"/>
                <a:gd name="T119" fmla="*/ 206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218"/>
                <a:gd name="T182" fmla="*/ 136 w 136"/>
                <a:gd name="T183" fmla="*/ 218 h 2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218">
                  <a:moveTo>
                    <a:pt x="26" y="204"/>
                  </a:moveTo>
                  <a:lnTo>
                    <a:pt x="24" y="184"/>
                  </a:lnTo>
                  <a:lnTo>
                    <a:pt x="20" y="166"/>
                  </a:lnTo>
                  <a:lnTo>
                    <a:pt x="20" y="162"/>
                  </a:lnTo>
                  <a:lnTo>
                    <a:pt x="20" y="158"/>
                  </a:lnTo>
                  <a:lnTo>
                    <a:pt x="22" y="154"/>
                  </a:lnTo>
                  <a:lnTo>
                    <a:pt x="22" y="152"/>
                  </a:lnTo>
                  <a:lnTo>
                    <a:pt x="26" y="150"/>
                  </a:lnTo>
                  <a:lnTo>
                    <a:pt x="30" y="142"/>
                  </a:lnTo>
                  <a:lnTo>
                    <a:pt x="32" y="134"/>
                  </a:lnTo>
                  <a:lnTo>
                    <a:pt x="36" y="126"/>
                  </a:lnTo>
                  <a:lnTo>
                    <a:pt x="36" y="120"/>
                  </a:lnTo>
                  <a:lnTo>
                    <a:pt x="34" y="116"/>
                  </a:lnTo>
                  <a:lnTo>
                    <a:pt x="34" y="112"/>
                  </a:lnTo>
                  <a:lnTo>
                    <a:pt x="36" y="108"/>
                  </a:lnTo>
                  <a:lnTo>
                    <a:pt x="38" y="102"/>
                  </a:lnTo>
                  <a:lnTo>
                    <a:pt x="38" y="100"/>
                  </a:lnTo>
                  <a:lnTo>
                    <a:pt x="38" y="92"/>
                  </a:lnTo>
                  <a:lnTo>
                    <a:pt x="36" y="84"/>
                  </a:lnTo>
                  <a:lnTo>
                    <a:pt x="36" y="82"/>
                  </a:lnTo>
                  <a:lnTo>
                    <a:pt x="34" y="80"/>
                  </a:lnTo>
                  <a:lnTo>
                    <a:pt x="18" y="74"/>
                  </a:lnTo>
                  <a:lnTo>
                    <a:pt x="14" y="72"/>
                  </a:lnTo>
                  <a:lnTo>
                    <a:pt x="8" y="72"/>
                  </a:lnTo>
                  <a:lnTo>
                    <a:pt x="4" y="72"/>
                  </a:lnTo>
                  <a:lnTo>
                    <a:pt x="4" y="68"/>
                  </a:lnTo>
                  <a:lnTo>
                    <a:pt x="2" y="64"/>
                  </a:lnTo>
                  <a:lnTo>
                    <a:pt x="0" y="60"/>
                  </a:lnTo>
                  <a:lnTo>
                    <a:pt x="38" y="48"/>
                  </a:lnTo>
                  <a:lnTo>
                    <a:pt x="40" y="48"/>
                  </a:lnTo>
                  <a:lnTo>
                    <a:pt x="42" y="48"/>
                  </a:lnTo>
                  <a:lnTo>
                    <a:pt x="44" y="52"/>
                  </a:lnTo>
                  <a:lnTo>
                    <a:pt x="46" y="54"/>
                  </a:lnTo>
                  <a:lnTo>
                    <a:pt x="48" y="54"/>
                  </a:lnTo>
                  <a:lnTo>
                    <a:pt x="50" y="54"/>
                  </a:lnTo>
                  <a:lnTo>
                    <a:pt x="56" y="54"/>
                  </a:lnTo>
                  <a:lnTo>
                    <a:pt x="58" y="54"/>
                  </a:lnTo>
                  <a:lnTo>
                    <a:pt x="58" y="60"/>
                  </a:lnTo>
                  <a:lnTo>
                    <a:pt x="58" y="64"/>
                  </a:lnTo>
                  <a:lnTo>
                    <a:pt x="56" y="66"/>
                  </a:lnTo>
                  <a:lnTo>
                    <a:pt x="58" y="68"/>
                  </a:lnTo>
                  <a:lnTo>
                    <a:pt x="56" y="70"/>
                  </a:lnTo>
                  <a:lnTo>
                    <a:pt x="56" y="72"/>
                  </a:lnTo>
                  <a:lnTo>
                    <a:pt x="58" y="76"/>
                  </a:lnTo>
                  <a:lnTo>
                    <a:pt x="58" y="78"/>
                  </a:lnTo>
                  <a:lnTo>
                    <a:pt x="62" y="82"/>
                  </a:lnTo>
                  <a:lnTo>
                    <a:pt x="64" y="84"/>
                  </a:lnTo>
                  <a:lnTo>
                    <a:pt x="66" y="84"/>
                  </a:lnTo>
                  <a:lnTo>
                    <a:pt x="66" y="86"/>
                  </a:lnTo>
                  <a:lnTo>
                    <a:pt x="64" y="86"/>
                  </a:lnTo>
                  <a:lnTo>
                    <a:pt x="64" y="88"/>
                  </a:lnTo>
                  <a:lnTo>
                    <a:pt x="68" y="88"/>
                  </a:lnTo>
                  <a:lnTo>
                    <a:pt x="68" y="84"/>
                  </a:lnTo>
                  <a:lnTo>
                    <a:pt x="66" y="82"/>
                  </a:lnTo>
                  <a:lnTo>
                    <a:pt x="66" y="80"/>
                  </a:lnTo>
                  <a:lnTo>
                    <a:pt x="68" y="78"/>
                  </a:lnTo>
                  <a:lnTo>
                    <a:pt x="68" y="76"/>
                  </a:lnTo>
                  <a:lnTo>
                    <a:pt x="74" y="74"/>
                  </a:lnTo>
                  <a:lnTo>
                    <a:pt x="74" y="72"/>
                  </a:lnTo>
                  <a:lnTo>
                    <a:pt x="74" y="68"/>
                  </a:lnTo>
                  <a:lnTo>
                    <a:pt x="76" y="66"/>
                  </a:lnTo>
                  <a:lnTo>
                    <a:pt x="74" y="62"/>
                  </a:lnTo>
                  <a:lnTo>
                    <a:pt x="76" y="58"/>
                  </a:lnTo>
                  <a:lnTo>
                    <a:pt x="76" y="56"/>
                  </a:lnTo>
                  <a:lnTo>
                    <a:pt x="74" y="54"/>
                  </a:lnTo>
                  <a:lnTo>
                    <a:pt x="72" y="52"/>
                  </a:lnTo>
                  <a:lnTo>
                    <a:pt x="70" y="50"/>
                  </a:lnTo>
                  <a:lnTo>
                    <a:pt x="62" y="42"/>
                  </a:lnTo>
                  <a:lnTo>
                    <a:pt x="62" y="38"/>
                  </a:lnTo>
                  <a:lnTo>
                    <a:pt x="60" y="30"/>
                  </a:lnTo>
                  <a:lnTo>
                    <a:pt x="60" y="28"/>
                  </a:lnTo>
                  <a:lnTo>
                    <a:pt x="60" y="24"/>
                  </a:lnTo>
                  <a:lnTo>
                    <a:pt x="62" y="20"/>
                  </a:lnTo>
                  <a:lnTo>
                    <a:pt x="64" y="16"/>
                  </a:lnTo>
                  <a:lnTo>
                    <a:pt x="72" y="16"/>
                  </a:lnTo>
                  <a:lnTo>
                    <a:pt x="74" y="16"/>
                  </a:lnTo>
                  <a:lnTo>
                    <a:pt x="76" y="14"/>
                  </a:lnTo>
                  <a:lnTo>
                    <a:pt x="78" y="16"/>
                  </a:lnTo>
                  <a:lnTo>
                    <a:pt x="82" y="18"/>
                  </a:lnTo>
                  <a:lnTo>
                    <a:pt x="86" y="18"/>
                  </a:lnTo>
                  <a:lnTo>
                    <a:pt x="88" y="16"/>
                  </a:lnTo>
                  <a:lnTo>
                    <a:pt x="98" y="16"/>
                  </a:lnTo>
                  <a:lnTo>
                    <a:pt x="102" y="12"/>
                  </a:lnTo>
                  <a:lnTo>
                    <a:pt x="104" y="12"/>
                  </a:lnTo>
                  <a:lnTo>
                    <a:pt x="106" y="12"/>
                  </a:lnTo>
                  <a:lnTo>
                    <a:pt x="110" y="14"/>
                  </a:lnTo>
                  <a:lnTo>
                    <a:pt x="114" y="12"/>
                  </a:lnTo>
                  <a:lnTo>
                    <a:pt x="126" y="8"/>
                  </a:lnTo>
                  <a:lnTo>
                    <a:pt x="134" y="2"/>
                  </a:lnTo>
                  <a:lnTo>
                    <a:pt x="134" y="0"/>
                  </a:lnTo>
                  <a:lnTo>
                    <a:pt x="134" y="2"/>
                  </a:lnTo>
                  <a:lnTo>
                    <a:pt x="136" y="4"/>
                  </a:lnTo>
                  <a:lnTo>
                    <a:pt x="136" y="8"/>
                  </a:lnTo>
                  <a:lnTo>
                    <a:pt x="132" y="16"/>
                  </a:lnTo>
                  <a:lnTo>
                    <a:pt x="132" y="18"/>
                  </a:lnTo>
                  <a:lnTo>
                    <a:pt x="132" y="32"/>
                  </a:lnTo>
                  <a:lnTo>
                    <a:pt x="130" y="34"/>
                  </a:lnTo>
                  <a:lnTo>
                    <a:pt x="132" y="36"/>
                  </a:lnTo>
                  <a:lnTo>
                    <a:pt x="132" y="44"/>
                  </a:lnTo>
                  <a:lnTo>
                    <a:pt x="132" y="48"/>
                  </a:lnTo>
                  <a:lnTo>
                    <a:pt x="132" y="50"/>
                  </a:lnTo>
                  <a:lnTo>
                    <a:pt x="134" y="50"/>
                  </a:lnTo>
                  <a:lnTo>
                    <a:pt x="134" y="52"/>
                  </a:lnTo>
                  <a:lnTo>
                    <a:pt x="134" y="54"/>
                  </a:lnTo>
                  <a:lnTo>
                    <a:pt x="136" y="54"/>
                  </a:lnTo>
                  <a:lnTo>
                    <a:pt x="136" y="56"/>
                  </a:lnTo>
                  <a:lnTo>
                    <a:pt x="134" y="60"/>
                  </a:lnTo>
                  <a:lnTo>
                    <a:pt x="132" y="62"/>
                  </a:lnTo>
                  <a:lnTo>
                    <a:pt x="134" y="64"/>
                  </a:lnTo>
                  <a:lnTo>
                    <a:pt x="132" y="68"/>
                  </a:lnTo>
                  <a:lnTo>
                    <a:pt x="130" y="68"/>
                  </a:lnTo>
                  <a:lnTo>
                    <a:pt x="126" y="72"/>
                  </a:lnTo>
                  <a:lnTo>
                    <a:pt x="126" y="74"/>
                  </a:lnTo>
                  <a:lnTo>
                    <a:pt x="122" y="76"/>
                  </a:lnTo>
                  <a:lnTo>
                    <a:pt x="124" y="78"/>
                  </a:lnTo>
                  <a:lnTo>
                    <a:pt x="122" y="80"/>
                  </a:lnTo>
                  <a:lnTo>
                    <a:pt x="118" y="84"/>
                  </a:lnTo>
                  <a:lnTo>
                    <a:pt x="114" y="84"/>
                  </a:lnTo>
                  <a:lnTo>
                    <a:pt x="114" y="86"/>
                  </a:lnTo>
                  <a:lnTo>
                    <a:pt x="110" y="88"/>
                  </a:lnTo>
                  <a:lnTo>
                    <a:pt x="106" y="88"/>
                  </a:lnTo>
                  <a:lnTo>
                    <a:pt x="94" y="94"/>
                  </a:lnTo>
                  <a:lnTo>
                    <a:pt x="88" y="100"/>
                  </a:lnTo>
                  <a:lnTo>
                    <a:pt x="86" y="102"/>
                  </a:lnTo>
                  <a:lnTo>
                    <a:pt x="82" y="104"/>
                  </a:lnTo>
                  <a:lnTo>
                    <a:pt x="84" y="104"/>
                  </a:lnTo>
                  <a:lnTo>
                    <a:pt x="80" y="108"/>
                  </a:lnTo>
                  <a:lnTo>
                    <a:pt x="78" y="112"/>
                  </a:lnTo>
                  <a:lnTo>
                    <a:pt x="78" y="110"/>
                  </a:lnTo>
                  <a:lnTo>
                    <a:pt x="76" y="108"/>
                  </a:lnTo>
                  <a:lnTo>
                    <a:pt x="76" y="112"/>
                  </a:lnTo>
                  <a:lnTo>
                    <a:pt x="74" y="114"/>
                  </a:lnTo>
                  <a:lnTo>
                    <a:pt x="66" y="120"/>
                  </a:lnTo>
                  <a:lnTo>
                    <a:pt x="64" y="122"/>
                  </a:lnTo>
                  <a:lnTo>
                    <a:pt x="62" y="124"/>
                  </a:lnTo>
                  <a:lnTo>
                    <a:pt x="60" y="126"/>
                  </a:lnTo>
                  <a:lnTo>
                    <a:pt x="58" y="132"/>
                  </a:lnTo>
                  <a:lnTo>
                    <a:pt x="60" y="134"/>
                  </a:lnTo>
                  <a:lnTo>
                    <a:pt x="62" y="136"/>
                  </a:lnTo>
                  <a:lnTo>
                    <a:pt x="64" y="138"/>
                  </a:lnTo>
                  <a:lnTo>
                    <a:pt x="64" y="142"/>
                  </a:lnTo>
                  <a:lnTo>
                    <a:pt x="66" y="150"/>
                  </a:lnTo>
                  <a:lnTo>
                    <a:pt x="68" y="156"/>
                  </a:lnTo>
                  <a:lnTo>
                    <a:pt x="68" y="154"/>
                  </a:lnTo>
                  <a:lnTo>
                    <a:pt x="70" y="156"/>
                  </a:lnTo>
                  <a:lnTo>
                    <a:pt x="68" y="170"/>
                  </a:lnTo>
                  <a:lnTo>
                    <a:pt x="66" y="180"/>
                  </a:lnTo>
                  <a:lnTo>
                    <a:pt x="66" y="182"/>
                  </a:lnTo>
                  <a:lnTo>
                    <a:pt x="68" y="180"/>
                  </a:lnTo>
                  <a:lnTo>
                    <a:pt x="68" y="178"/>
                  </a:lnTo>
                  <a:lnTo>
                    <a:pt x="68" y="182"/>
                  </a:lnTo>
                  <a:lnTo>
                    <a:pt x="66" y="186"/>
                  </a:lnTo>
                  <a:lnTo>
                    <a:pt x="64" y="190"/>
                  </a:lnTo>
                  <a:lnTo>
                    <a:pt x="60" y="192"/>
                  </a:lnTo>
                  <a:lnTo>
                    <a:pt x="56" y="194"/>
                  </a:lnTo>
                  <a:lnTo>
                    <a:pt x="54" y="194"/>
                  </a:lnTo>
                  <a:lnTo>
                    <a:pt x="46" y="196"/>
                  </a:lnTo>
                  <a:lnTo>
                    <a:pt x="38" y="200"/>
                  </a:lnTo>
                  <a:lnTo>
                    <a:pt x="36" y="202"/>
                  </a:lnTo>
                  <a:lnTo>
                    <a:pt x="34" y="206"/>
                  </a:lnTo>
                  <a:lnTo>
                    <a:pt x="32" y="208"/>
                  </a:lnTo>
                  <a:lnTo>
                    <a:pt x="34" y="212"/>
                  </a:lnTo>
                  <a:lnTo>
                    <a:pt x="36" y="210"/>
                  </a:lnTo>
                  <a:lnTo>
                    <a:pt x="36" y="218"/>
                  </a:lnTo>
                  <a:lnTo>
                    <a:pt x="26" y="218"/>
                  </a:lnTo>
                  <a:lnTo>
                    <a:pt x="26" y="206"/>
                  </a:lnTo>
                  <a:lnTo>
                    <a:pt x="26" y="20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4" name="Freeform 48"/>
            <p:cNvSpPr>
              <a:spLocks/>
            </p:cNvSpPr>
            <p:nvPr/>
          </p:nvSpPr>
          <p:spPr bwMode="auto">
            <a:xfrm>
              <a:off x="3373" y="2856"/>
              <a:ext cx="48" cy="116"/>
            </a:xfrm>
            <a:custGeom>
              <a:avLst/>
              <a:gdLst>
                <a:gd name="T0" fmla="*/ 6 w 40"/>
                <a:gd name="T1" fmla="*/ 60 h 100"/>
                <a:gd name="T2" fmla="*/ 10 w 40"/>
                <a:gd name="T3" fmla="*/ 66 h 100"/>
                <a:gd name="T4" fmla="*/ 14 w 40"/>
                <a:gd name="T5" fmla="*/ 66 h 100"/>
                <a:gd name="T6" fmla="*/ 22 w 40"/>
                <a:gd name="T7" fmla="*/ 66 h 100"/>
                <a:gd name="T8" fmla="*/ 22 w 40"/>
                <a:gd name="T9" fmla="*/ 76 h 100"/>
                <a:gd name="T10" fmla="*/ 22 w 40"/>
                <a:gd name="T11" fmla="*/ 80 h 100"/>
                <a:gd name="T12" fmla="*/ 20 w 40"/>
                <a:gd name="T13" fmla="*/ 84 h 100"/>
                <a:gd name="T14" fmla="*/ 22 w 40"/>
                <a:gd name="T15" fmla="*/ 90 h 100"/>
                <a:gd name="T16" fmla="*/ 28 w 40"/>
                <a:gd name="T17" fmla="*/ 96 h 100"/>
                <a:gd name="T18" fmla="*/ 30 w 40"/>
                <a:gd name="T19" fmla="*/ 98 h 100"/>
                <a:gd name="T20" fmla="*/ 28 w 40"/>
                <a:gd name="T21" fmla="*/ 100 h 100"/>
                <a:gd name="T22" fmla="*/ 32 w 40"/>
                <a:gd name="T23" fmla="*/ 96 h 100"/>
                <a:gd name="T24" fmla="*/ 30 w 40"/>
                <a:gd name="T25" fmla="*/ 92 h 100"/>
                <a:gd name="T26" fmla="*/ 32 w 40"/>
                <a:gd name="T27" fmla="*/ 88 h 100"/>
                <a:gd name="T28" fmla="*/ 38 w 40"/>
                <a:gd name="T29" fmla="*/ 84 h 100"/>
                <a:gd name="T30" fmla="*/ 40 w 40"/>
                <a:gd name="T31" fmla="*/ 78 h 100"/>
                <a:gd name="T32" fmla="*/ 40 w 40"/>
                <a:gd name="T33" fmla="*/ 70 h 100"/>
                <a:gd name="T34" fmla="*/ 38 w 40"/>
                <a:gd name="T35" fmla="*/ 66 h 100"/>
                <a:gd name="T36" fmla="*/ 34 w 40"/>
                <a:gd name="T37" fmla="*/ 62 h 100"/>
                <a:gd name="T38" fmla="*/ 26 w 40"/>
                <a:gd name="T39" fmla="*/ 50 h 100"/>
                <a:gd name="T40" fmla="*/ 24 w 40"/>
                <a:gd name="T41" fmla="*/ 42 h 100"/>
                <a:gd name="T42" fmla="*/ 24 w 40"/>
                <a:gd name="T43" fmla="*/ 36 h 100"/>
                <a:gd name="T44" fmla="*/ 28 w 40"/>
                <a:gd name="T45" fmla="*/ 28 h 100"/>
                <a:gd name="T46" fmla="*/ 24 w 40"/>
                <a:gd name="T47" fmla="*/ 22 h 100"/>
                <a:gd name="T48" fmla="*/ 24 w 40"/>
                <a:gd name="T49" fmla="*/ 16 h 100"/>
                <a:gd name="T50" fmla="*/ 20 w 40"/>
                <a:gd name="T51" fmla="*/ 6 h 100"/>
                <a:gd name="T52" fmla="*/ 16 w 40"/>
                <a:gd name="T53" fmla="*/ 2 h 100"/>
                <a:gd name="T54" fmla="*/ 14 w 40"/>
                <a:gd name="T55" fmla="*/ 4 h 100"/>
                <a:gd name="T56" fmla="*/ 12 w 40"/>
                <a:gd name="T57" fmla="*/ 2 h 100"/>
                <a:gd name="T58" fmla="*/ 8 w 40"/>
                <a:gd name="T59" fmla="*/ 2 h 100"/>
                <a:gd name="T60" fmla="*/ 2 w 40"/>
                <a:gd name="T61" fmla="*/ 0 h 100"/>
                <a:gd name="T62" fmla="*/ 4 w 40"/>
                <a:gd name="T63" fmla="*/ 4 h 100"/>
                <a:gd name="T64" fmla="*/ 6 w 40"/>
                <a:gd name="T65" fmla="*/ 6 h 100"/>
                <a:gd name="T66" fmla="*/ 10 w 40"/>
                <a:gd name="T67" fmla="*/ 10 h 100"/>
                <a:gd name="T68" fmla="*/ 10 w 40"/>
                <a:gd name="T69" fmla="*/ 16 h 100"/>
                <a:gd name="T70" fmla="*/ 12 w 40"/>
                <a:gd name="T71" fmla="*/ 18 h 100"/>
                <a:gd name="T72" fmla="*/ 8 w 40"/>
                <a:gd name="T73" fmla="*/ 24 h 100"/>
                <a:gd name="T74" fmla="*/ 6 w 40"/>
                <a:gd name="T75" fmla="*/ 32 h 100"/>
                <a:gd name="T76" fmla="*/ 8 w 40"/>
                <a:gd name="T77" fmla="*/ 38 h 100"/>
                <a:gd name="T78" fmla="*/ 8 w 40"/>
                <a:gd name="T79" fmla="*/ 40 h 100"/>
                <a:gd name="T80" fmla="*/ 6 w 40"/>
                <a:gd name="T81" fmla="*/ 40 h 100"/>
                <a:gd name="T82" fmla="*/ 2 w 40"/>
                <a:gd name="T83" fmla="*/ 48 h 100"/>
                <a:gd name="T84" fmla="*/ 0 w 40"/>
                <a:gd name="T85" fmla="*/ 56 h 100"/>
                <a:gd name="T86" fmla="*/ 2 w 40"/>
                <a:gd name="T87" fmla="*/ 58 h 100"/>
                <a:gd name="T88" fmla="*/ 4 w 40"/>
                <a:gd name="T89" fmla="*/ 58 h 1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
                <a:gd name="T136" fmla="*/ 0 h 100"/>
                <a:gd name="T137" fmla="*/ 40 w 40"/>
                <a:gd name="T138" fmla="*/ 100 h 1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 h="100">
                  <a:moveTo>
                    <a:pt x="4" y="60"/>
                  </a:moveTo>
                  <a:lnTo>
                    <a:pt x="6" y="60"/>
                  </a:lnTo>
                  <a:lnTo>
                    <a:pt x="8" y="64"/>
                  </a:lnTo>
                  <a:lnTo>
                    <a:pt x="10" y="66"/>
                  </a:lnTo>
                  <a:lnTo>
                    <a:pt x="12" y="66"/>
                  </a:lnTo>
                  <a:lnTo>
                    <a:pt x="14" y="66"/>
                  </a:lnTo>
                  <a:lnTo>
                    <a:pt x="20" y="66"/>
                  </a:lnTo>
                  <a:lnTo>
                    <a:pt x="22" y="66"/>
                  </a:lnTo>
                  <a:lnTo>
                    <a:pt x="22" y="72"/>
                  </a:lnTo>
                  <a:lnTo>
                    <a:pt x="22" y="76"/>
                  </a:lnTo>
                  <a:lnTo>
                    <a:pt x="20" y="78"/>
                  </a:lnTo>
                  <a:lnTo>
                    <a:pt x="22" y="80"/>
                  </a:lnTo>
                  <a:lnTo>
                    <a:pt x="20" y="82"/>
                  </a:lnTo>
                  <a:lnTo>
                    <a:pt x="20" y="84"/>
                  </a:lnTo>
                  <a:lnTo>
                    <a:pt x="22" y="88"/>
                  </a:lnTo>
                  <a:lnTo>
                    <a:pt x="22" y="90"/>
                  </a:lnTo>
                  <a:lnTo>
                    <a:pt x="26" y="94"/>
                  </a:lnTo>
                  <a:lnTo>
                    <a:pt x="28" y="96"/>
                  </a:lnTo>
                  <a:lnTo>
                    <a:pt x="30" y="96"/>
                  </a:lnTo>
                  <a:lnTo>
                    <a:pt x="30" y="98"/>
                  </a:lnTo>
                  <a:lnTo>
                    <a:pt x="28" y="98"/>
                  </a:lnTo>
                  <a:lnTo>
                    <a:pt x="28" y="100"/>
                  </a:lnTo>
                  <a:lnTo>
                    <a:pt x="32" y="100"/>
                  </a:lnTo>
                  <a:lnTo>
                    <a:pt x="32" y="96"/>
                  </a:lnTo>
                  <a:lnTo>
                    <a:pt x="30" y="94"/>
                  </a:lnTo>
                  <a:lnTo>
                    <a:pt x="30" y="92"/>
                  </a:lnTo>
                  <a:lnTo>
                    <a:pt x="32" y="90"/>
                  </a:lnTo>
                  <a:lnTo>
                    <a:pt x="32" y="88"/>
                  </a:lnTo>
                  <a:lnTo>
                    <a:pt x="38" y="86"/>
                  </a:lnTo>
                  <a:lnTo>
                    <a:pt x="38" y="84"/>
                  </a:lnTo>
                  <a:lnTo>
                    <a:pt x="38" y="80"/>
                  </a:lnTo>
                  <a:lnTo>
                    <a:pt x="40" y="78"/>
                  </a:lnTo>
                  <a:lnTo>
                    <a:pt x="38" y="74"/>
                  </a:lnTo>
                  <a:lnTo>
                    <a:pt x="40" y="70"/>
                  </a:lnTo>
                  <a:lnTo>
                    <a:pt x="40" y="68"/>
                  </a:lnTo>
                  <a:lnTo>
                    <a:pt x="38" y="66"/>
                  </a:lnTo>
                  <a:lnTo>
                    <a:pt x="36" y="64"/>
                  </a:lnTo>
                  <a:lnTo>
                    <a:pt x="34" y="62"/>
                  </a:lnTo>
                  <a:lnTo>
                    <a:pt x="26" y="54"/>
                  </a:lnTo>
                  <a:lnTo>
                    <a:pt x="26" y="50"/>
                  </a:lnTo>
                  <a:lnTo>
                    <a:pt x="24" y="42"/>
                  </a:lnTo>
                  <a:lnTo>
                    <a:pt x="24" y="40"/>
                  </a:lnTo>
                  <a:lnTo>
                    <a:pt x="24" y="36"/>
                  </a:lnTo>
                  <a:lnTo>
                    <a:pt x="26" y="32"/>
                  </a:lnTo>
                  <a:lnTo>
                    <a:pt x="28" y="28"/>
                  </a:lnTo>
                  <a:lnTo>
                    <a:pt x="26" y="26"/>
                  </a:lnTo>
                  <a:lnTo>
                    <a:pt x="24" y="22"/>
                  </a:lnTo>
                  <a:lnTo>
                    <a:pt x="24" y="18"/>
                  </a:lnTo>
                  <a:lnTo>
                    <a:pt x="24" y="16"/>
                  </a:lnTo>
                  <a:lnTo>
                    <a:pt x="22" y="8"/>
                  </a:lnTo>
                  <a:lnTo>
                    <a:pt x="20" y="6"/>
                  </a:lnTo>
                  <a:lnTo>
                    <a:pt x="18" y="4"/>
                  </a:lnTo>
                  <a:lnTo>
                    <a:pt x="16" y="2"/>
                  </a:lnTo>
                  <a:lnTo>
                    <a:pt x="16" y="4"/>
                  </a:lnTo>
                  <a:lnTo>
                    <a:pt x="14" y="4"/>
                  </a:lnTo>
                  <a:lnTo>
                    <a:pt x="12" y="2"/>
                  </a:lnTo>
                  <a:lnTo>
                    <a:pt x="10" y="4"/>
                  </a:lnTo>
                  <a:lnTo>
                    <a:pt x="8" y="2"/>
                  </a:lnTo>
                  <a:lnTo>
                    <a:pt x="6" y="2"/>
                  </a:lnTo>
                  <a:lnTo>
                    <a:pt x="2" y="0"/>
                  </a:lnTo>
                  <a:lnTo>
                    <a:pt x="2" y="2"/>
                  </a:lnTo>
                  <a:lnTo>
                    <a:pt x="4" y="4"/>
                  </a:lnTo>
                  <a:lnTo>
                    <a:pt x="6" y="4"/>
                  </a:lnTo>
                  <a:lnTo>
                    <a:pt x="6" y="6"/>
                  </a:lnTo>
                  <a:lnTo>
                    <a:pt x="8" y="10"/>
                  </a:lnTo>
                  <a:lnTo>
                    <a:pt x="10" y="10"/>
                  </a:lnTo>
                  <a:lnTo>
                    <a:pt x="10" y="14"/>
                  </a:lnTo>
                  <a:lnTo>
                    <a:pt x="10" y="16"/>
                  </a:lnTo>
                  <a:lnTo>
                    <a:pt x="12" y="16"/>
                  </a:lnTo>
                  <a:lnTo>
                    <a:pt x="12" y="18"/>
                  </a:lnTo>
                  <a:lnTo>
                    <a:pt x="8" y="20"/>
                  </a:lnTo>
                  <a:lnTo>
                    <a:pt x="8" y="24"/>
                  </a:lnTo>
                  <a:lnTo>
                    <a:pt x="6" y="28"/>
                  </a:lnTo>
                  <a:lnTo>
                    <a:pt x="6" y="32"/>
                  </a:lnTo>
                  <a:lnTo>
                    <a:pt x="6" y="36"/>
                  </a:lnTo>
                  <a:lnTo>
                    <a:pt x="8" y="38"/>
                  </a:lnTo>
                  <a:lnTo>
                    <a:pt x="8" y="40"/>
                  </a:lnTo>
                  <a:lnTo>
                    <a:pt x="6" y="40"/>
                  </a:lnTo>
                  <a:lnTo>
                    <a:pt x="4" y="42"/>
                  </a:lnTo>
                  <a:lnTo>
                    <a:pt x="2" y="48"/>
                  </a:lnTo>
                  <a:lnTo>
                    <a:pt x="2" y="52"/>
                  </a:lnTo>
                  <a:lnTo>
                    <a:pt x="0" y="56"/>
                  </a:lnTo>
                  <a:lnTo>
                    <a:pt x="0" y="58"/>
                  </a:lnTo>
                  <a:lnTo>
                    <a:pt x="2" y="58"/>
                  </a:lnTo>
                  <a:lnTo>
                    <a:pt x="4" y="58"/>
                  </a:lnTo>
                  <a:lnTo>
                    <a:pt x="4" y="6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5" name="Freeform 49"/>
            <p:cNvSpPr>
              <a:spLocks/>
            </p:cNvSpPr>
            <p:nvPr/>
          </p:nvSpPr>
          <p:spPr bwMode="auto">
            <a:xfrm>
              <a:off x="3529" y="2898"/>
              <a:ext cx="107" cy="207"/>
            </a:xfrm>
            <a:custGeom>
              <a:avLst/>
              <a:gdLst>
                <a:gd name="T0" fmla="*/ 16 w 90"/>
                <a:gd name="T1" fmla="*/ 52 h 178"/>
                <a:gd name="T2" fmla="*/ 22 w 90"/>
                <a:gd name="T3" fmla="*/ 52 h 178"/>
                <a:gd name="T4" fmla="*/ 26 w 90"/>
                <a:gd name="T5" fmla="*/ 50 h 178"/>
                <a:gd name="T6" fmla="*/ 26 w 90"/>
                <a:gd name="T7" fmla="*/ 50 h 178"/>
                <a:gd name="T8" fmla="*/ 30 w 90"/>
                <a:gd name="T9" fmla="*/ 50 h 178"/>
                <a:gd name="T10" fmla="*/ 30 w 90"/>
                <a:gd name="T11" fmla="*/ 46 h 178"/>
                <a:gd name="T12" fmla="*/ 34 w 90"/>
                <a:gd name="T13" fmla="*/ 48 h 178"/>
                <a:gd name="T14" fmla="*/ 36 w 90"/>
                <a:gd name="T15" fmla="*/ 46 h 178"/>
                <a:gd name="T16" fmla="*/ 40 w 90"/>
                <a:gd name="T17" fmla="*/ 50 h 178"/>
                <a:gd name="T18" fmla="*/ 42 w 90"/>
                <a:gd name="T19" fmla="*/ 50 h 178"/>
                <a:gd name="T20" fmla="*/ 40 w 90"/>
                <a:gd name="T21" fmla="*/ 46 h 178"/>
                <a:gd name="T22" fmla="*/ 42 w 90"/>
                <a:gd name="T23" fmla="*/ 42 h 178"/>
                <a:gd name="T24" fmla="*/ 46 w 90"/>
                <a:gd name="T25" fmla="*/ 40 h 178"/>
                <a:gd name="T26" fmla="*/ 50 w 90"/>
                <a:gd name="T27" fmla="*/ 44 h 178"/>
                <a:gd name="T28" fmla="*/ 48 w 90"/>
                <a:gd name="T29" fmla="*/ 38 h 178"/>
                <a:gd name="T30" fmla="*/ 52 w 90"/>
                <a:gd name="T31" fmla="*/ 34 h 178"/>
                <a:gd name="T32" fmla="*/ 54 w 90"/>
                <a:gd name="T33" fmla="*/ 34 h 178"/>
                <a:gd name="T34" fmla="*/ 56 w 90"/>
                <a:gd name="T35" fmla="*/ 32 h 178"/>
                <a:gd name="T36" fmla="*/ 60 w 90"/>
                <a:gd name="T37" fmla="*/ 30 h 178"/>
                <a:gd name="T38" fmla="*/ 56 w 90"/>
                <a:gd name="T39" fmla="*/ 28 h 178"/>
                <a:gd name="T40" fmla="*/ 60 w 90"/>
                <a:gd name="T41" fmla="*/ 26 h 178"/>
                <a:gd name="T42" fmla="*/ 58 w 90"/>
                <a:gd name="T43" fmla="*/ 18 h 178"/>
                <a:gd name="T44" fmla="*/ 62 w 90"/>
                <a:gd name="T45" fmla="*/ 18 h 178"/>
                <a:gd name="T46" fmla="*/ 66 w 90"/>
                <a:gd name="T47" fmla="*/ 16 h 178"/>
                <a:gd name="T48" fmla="*/ 68 w 90"/>
                <a:gd name="T49" fmla="*/ 16 h 178"/>
                <a:gd name="T50" fmla="*/ 70 w 90"/>
                <a:gd name="T51" fmla="*/ 10 h 178"/>
                <a:gd name="T52" fmla="*/ 70 w 90"/>
                <a:gd name="T53" fmla="*/ 4 h 178"/>
                <a:gd name="T54" fmla="*/ 74 w 90"/>
                <a:gd name="T55" fmla="*/ 0 h 178"/>
                <a:gd name="T56" fmla="*/ 78 w 90"/>
                <a:gd name="T57" fmla="*/ 2 h 178"/>
                <a:gd name="T58" fmla="*/ 82 w 90"/>
                <a:gd name="T59" fmla="*/ 8 h 178"/>
                <a:gd name="T60" fmla="*/ 88 w 90"/>
                <a:gd name="T61" fmla="*/ 28 h 178"/>
                <a:gd name="T62" fmla="*/ 90 w 90"/>
                <a:gd name="T63" fmla="*/ 38 h 178"/>
                <a:gd name="T64" fmla="*/ 90 w 90"/>
                <a:gd name="T65" fmla="*/ 46 h 178"/>
                <a:gd name="T66" fmla="*/ 88 w 90"/>
                <a:gd name="T67" fmla="*/ 48 h 178"/>
                <a:gd name="T68" fmla="*/ 82 w 90"/>
                <a:gd name="T69" fmla="*/ 42 h 178"/>
                <a:gd name="T70" fmla="*/ 82 w 90"/>
                <a:gd name="T71" fmla="*/ 50 h 178"/>
                <a:gd name="T72" fmla="*/ 84 w 90"/>
                <a:gd name="T73" fmla="*/ 58 h 178"/>
                <a:gd name="T74" fmla="*/ 80 w 90"/>
                <a:gd name="T75" fmla="*/ 62 h 178"/>
                <a:gd name="T76" fmla="*/ 78 w 90"/>
                <a:gd name="T77" fmla="*/ 72 h 178"/>
                <a:gd name="T78" fmla="*/ 74 w 90"/>
                <a:gd name="T79" fmla="*/ 90 h 178"/>
                <a:gd name="T80" fmla="*/ 74 w 90"/>
                <a:gd name="T81" fmla="*/ 94 h 178"/>
                <a:gd name="T82" fmla="*/ 66 w 90"/>
                <a:gd name="T83" fmla="*/ 112 h 178"/>
                <a:gd name="T84" fmla="*/ 62 w 90"/>
                <a:gd name="T85" fmla="*/ 130 h 178"/>
                <a:gd name="T86" fmla="*/ 54 w 90"/>
                <a:gd name="T87" fmla="*/ 158 h 178"/>
                <a:gd name="T88" fmla="*/ 48 w 90"/>
                <a:gd name="T89" fmla="*/ 170 h 178"/>
                <a:gd name="T90" fmla="*/ 44 w 90"/>
                <a:gd name="T91" fmla="*/ 172 h 178"/>
                <a:gd name="T92" fmla="*/ 36 w 90"/>
                <a:gd name="T93" fmla="*/ 174 h 178"/>
                <a:gd name="T94" fmla="*/ 24 w 90"/>
                <a:gd name="T95" fmla="*/ 178 h 178"/>
                <a:gd name="T96" fmla="*/ 14 w 90"/>
                <a:gd name="T97" fmla="*/ 172 h 178"/>
                <a:gd name="T98" fmla="*/ 8 w 90"/>
                <a:gd name="T99" fmla="*/ 164 h 178"/>
                <a:gd name="T100" fmla="*/ 6 w 90"/>
                <a:gd name="T101" fmla="*/ 156 h 178"/>
                <a:gd name="T102" fmla="*/ 6 w 90"/>
                <a:gd name="T103" fmla="*/ 150 h 178"/>
                <a:gd name="T104" fmla="*/ 2 w 90"/>
                <a:gd name="T105" fmla="*/ 142 h 178"/>
                <a:gd name="T106" fmla="*/ 0 w 90"/>
                <a:gd name="T107" fmla="*/ 128 h 178"/>
                <a:gd name="T108" fmla="*/ 6 w 90"/>
                <a:gd name="T109" fmla="*/ 120 h 178"/>
                <a:gd name="T110" fmla="*/ 10 w 90"/>
                <a:gd name="T111" fmla="*/ 112 h 178"/>
                <a:gd name="T112" fmla="*/ 16 w 90"/>
                <a:gd name="T113" fmla="*/ 102 h 178"/>
                <a:gd name="T114" fmla="*/ 16 w 90"/>
                <a:gd name="T115" fmla="*/ 98 h 178"/>
                <a:gd name="T116" fmla="*/ 16 w 90"/>
                <a:gd name="T117" fmla="*/ 94 h 178"/>
                <a:gd name="T118" fmla="*/ 14 w 90"/>
                <a:gd name="T119" fmla="*/ 86 h 178"/>
                <a:gd name="T120" fmla="*/ 12 w 90"/>
                <a:gd name="T121" fmla="*/ 72 h 178"/>
                <a:gd name="T122" fmla="*/ 12 w 90"/>
                <a:gd name="T123" fmla="*/ 64 h 178"/>
                <a:gd name="T124" fmla="*/ 16 w 90"/>
                <a:gd name="T125" fmla="*/ 52 h 1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178"/>
                <a:gd name="T191" fmla="*/ 90 w 90"/>
                <a:gd name="T192" fmla="*/ 178 h 1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178">
                  <a:moveTo>
                    <a:pt x="16" y="52"/>
                  </a:moveTo>
                  <a:lnTo>
                    <a:pt x="16" y="52"/>
                  </a:lnTo>
                  <a:lnTo>
                    <a:pt x="18" y="52"/>
                  </a:lnTo>
                  <a:lnTo>
                    <a:pt x="22" y="52"/>
                  </a:lnTo>
                  <a:lnTo>
                    <a:pt x="22" y="50"/>
                  </a:lnTo>
                  <a:lnTo>
                    <a:pt x="26" y="50"/>
                  </a:lnTo>
                  <a:lnTo>
                    <a:pt x="28" y="50"/>
                  </a:lnTo>
                  <a:lnTo>
                    <a:pt x="30" y="50"/>
                  </a:lnTo>
                  <a:lnTo>
                    <a:pt x="30" y="48"/>
                  </a:lnTo>
                  <a:lnTo>
                    <a:pt x="30" y="46"/>
                  </a:lnTo>
                  <a:lnTo>
                    <a:pt x="32" y="46"/>
                  </a:lnTo>
                  <a:lnTo>
                    <a:pt x="34" y="48"/>
                  </a:lnTo>
                  <a:lnTo>
                    <a:pt x="36" y="46"/>
                  </a:lnTo>
                  <a:lnTo>
                    <a:pt x="38" y="48"/>
                  </a:lnTo>
                  <a:lnTo>
                    <a:pt x="40" y="50"/>
                  </a:lnTo>
                  <a:lnTo>
                    <a:pt x="42" y="50"/>
                  </a:lnTo>
                  <a:lnTo>
                    <a:pt x="42" y="48"/>
                  </a:lnTo>
                  <a:lnTo>
                    <a:pt x="40" y="46"/>
                  </a:lnTo>
                  <a:lnTo>
                    <a:pt x="40" y="44"/>
                  </a:lnTo>
                  <a:lnTo>
                    <a:pt x="42" y="42"/>
                  </a:lnTo>
                  <a:lnTo>
                    <a:pt x="46" y="40"/>
                  </a:lnTo>
                  <a:lnTo>
                    <a:pt x="48" y="44"/>
                  </a:lnTo>
                  <a:lnTo>
                    <a:pt x="50" y="44"/>
                  </a:lnTo>
                  <a:lnTo>
                    <a:pt x="50" y="42"/>
                  </a:lnTo>
                  <a:lnTo>
                    <a:pt x="48" y="38"/>
                  </a:lnTo>
                  <a:lnTo>
                    <a:pt x="52" y="34"/>
                  </a:lnTo>
                  <a:lnTo>
                    <a:pt x="52" y="32"/>
                  </a:lnTo>
                  <a:lnTo>
                    <a:pt x="54" y="34"/>
                  </a:lnTo>
                  <a:lnTo>
                    <a:pt x="54" y="36"/>
                  </a:lnTo>
                  <a:lnTo>
                    <a:pt x="56" y="32"/>
                  </a:lnTo>
                  <a:lnTo>
                    <a:pt x="60" y="32"/>
                  </a:lnTo>
                  <a:lnTo>
                    <a:pt x="60" y="30"/>
                  </a:lnTo>
                  <a:lnTo>
                    <a:pt x="58" y="30"/>
                  </a:lnTo>
                  <a:lnTo>
                    <a:pt x="56" y="28"/>
                  </a:lnTo>
                  <a:lnTo>
                    <a:pt x="58" y="24"/>
                  </a:lnTo>
                  <a:lnTo>
                    <a:pt x="60" y="26"/>
                  </a:lnTo>
                  <a:lnTo>
                    <a:pt x="60" y="24"/>
                  </a:lnTo>
                  <a:lnTo>
                    <a:pt x="58" y="18"/>
                  </a:lnTo>
                  <a:lnTo>
                    <a:pt x="60" y="18"/>
                  </a:lnTo>
                  <a:lnTo>
                    <a:pt x="62" y="18"/>
                  </a:lnTo>
                  <a:lnTo>
                    <a:pt x="62" y="20"/>
                  </a:lnTo>
                  <a:lnTo>
                    <a:pt x="66" y="16"/>
                  </a:lnTo>
                  <a:lnTo>
                    <a:pt x="66" y="14"/>
                  </a:lnTo>
                  <a:lnTo>
                    <a:pt x="68" y="16"/>
                  </a:lnTo>
                  <a:lnTo>
                    <a:pt x="70" y="14"/>
                  </a:lnTo>
                  <a:lnTo>
                    <a:pt x="70" y="10"/>
                  </a:lnTo>
                  <a:lnTo>
                    <a:pt x="72" y="6"/>
                  </a:lnTo>
                  <a:lnTo>
                    <a:pt x="70" y="4"/>
                  </a:lnTo>
                  <a:lnTo>
                    <a:pt x="74" y="0"/>
                  </a:lnTo>
                  <a:lnTo>
                    <a:pt x="78" y="2"/>
                  </a:lnTo>
                  <a:lnTo>
                    <a:pt x="80" y="6"/>
                  </a:lnTo>
                  <a:lnTo>
                    <a:pt x="82" y="8"/>
                  </a:lnTo>
                  <a:lnTo>
                    <a:pt x="84" y="10"/>
                  </a:lnTo>
                  <a:lnTo>
                    <a:pt x="88" y="28"/>
                  </a:lnTo>
                  <a:lnTo>
                    <a:pt x="88" y="34"/>
                  </a:lnTo>
                  <a:lnTo>
                    <a:pt x="90" y="38"/>
                  </a:lnTo>
                  <a:lnTo>
                    <a:pt x="90" y="42"/>
                  </a:lnTo>
                  <a:lnTo>
                    <a:pt x="90" y="46"/>
                  </a:lnTo>
                  <a:lnTo>
                    <a:pt x="88" y="48"/>
                  </a:lnTo>
                  <a:lnTo>
                    <a:pt x="84" y="42"/>
                  </a:lnTo>
                  <a:lnTo>
                    <a:pt x="82" y="42"/>
                  </a:lnTo>
                  <a:lnTo>
                    <a:pt x="82" y="48"/>
                  </a:lnTo>
                  <a:lnTo>
                    <a:pt x="82" y="50"/>
                  </a:lnTo>
                  <a:lnTo>
                    <a:pt x="84" y="54"/>
                  </a:lnTo>
                  <a:lnTo>
                    <a:pt x="84" y="58"/>
                  </a:lnTo>
                  <a:lnTo>
                    <a:pt x="82" y="60"/>
                  </a:lnTo>
                  <a:lnTo>
                    <a:pt x="80" y="62"/>
                  </a:lnTo>
                  <a:lnTo>
                    <a:pt x="80" y="64"/>
                  </a:lnTo>
                  <a:lnTo>
                    <a:pt x="78" y="72"/>
                  </a:lnTo>
                  <a:lnTo>
                    <a:pt x="76" y="84"/>
                  </a:lnTo>
                  <a:lnTo>
                    <a:pt x="74" y="90"/>
                  </a:lnTo>
                  <a:lnTo>
                    <a:pt x="74" y="92"/>
                  </a:lnTo>
                  <a:lnTo>
                    <a:pt x="74" y="94"/>
                  </a:lnTo>
                  <a:lnTo>
                    <a:pt x="70" y="106"/>
                  </a:lnTo>
                  <a:lnTo>
                    <a:pt x="66" y="112"/>
                  </a:lnTo>
                  <a:lnTo>
                    <a:pt x="64" y="126"/>
                  </a:lnTo>
                  <a:lnTo>
                    <a:pt x="62" y="130"/>
                  </a:lnTo>
                  <a:lnTo>
                    <a:pt x="58" y="140"/>
                  </a:lnTo>
                  <a:lnTo>
                    <a:pt x="54" y="158"/>
                  </a:lnTo>
                  <a:lnTo>
                    <a:pt x="52" y="164"/>
                  </a:lnTo>
                  <a:lnTo>
                    <a:pt x="48" y="170"/>
                  </a:lnTo>
                  <a:lnTo>
                    <a:pt x="46" y="172"/>
                  </a:lnTo>
                  <a:lnTo>
                    <a:pt x="44" y="172"/>
                  </a:lnTo>
                  <a:lnTo>
                    <a:pt x="42" y="172"/>
                  </a:lnTo>
                  <a:lnTo>
                    <a:pt x="36" y="174"/>
                  </a:lnTo>
                  <a:lnTo>
                    <a:pt x="28" y="178"/>
                  </a:lnTo>
                  <a:lnTo>
                    <a:pt x="24" y="178"/>
                  </a:lnTo>
                  <a:lnTo>
                    <a:pt x="20" y="176"/>
                  </a:lnTo>
                  <a:lnTo>
                    <a:pt x="14" y="172"/>
                  </a:lnTo>
                  <a:lnTo>
                    <a:pt x="12" y="170"/>
                  </a:lnTo>
                  <a:lnTo>
                    <a:pt x="8" y="164"/>
                  </a:lnTo>
                  <a:lnTo>
                    <a:pt x="6" y="160"/>
                  </a:lnTo>
                  <a:lnTo>
                    <a:pt x="6" y="156"/>
                  </a:lnTo>
                  <a:lnTo>
                    <a:pt x="6" y="152"/>
                  </a:lnTo>
                  <a:lnTo>
                    <a:pt x="6" y="150"/>
                  </a:lnTo>
                  <a:lnTo>
                    <a:pt x="4" y="144"/>
                  </a:lnTo>
                  <a:lnTo>
                    <a:pt x="2" y="142"/>
                  </a:lnTo>
                  <a:lnTo>
                    <a:pt x="0" y="138"/>
                  </a:lnTo>
                  <a:lnTo>
                    <a:pt x="0" y="128"/>
                  </a:lnTo>
                  <a:lnTo>
                    <a:pt x="4" y="122"/>
                  </a:lnTo>
                  <a:lnTo>
                    <a:pt x="6" y="120"/>
                  </a:lnTo>
                  <a:lnTo>
                    <a:pt x="8" y="118"/>
                  </a:lnTo>
                  <a:lnTo>
                    <a:pt x="10" y="112"/>
                  </a:lnTo>
                  <a:lnTo>
                    <a:pt x="14" y="104"/>
                  </a:lnTo>
                  <a:lnTo>
                    <a:pt x="16" y="102"/>
                  </a:lnTo>
                  <a:lnTo>
                    <a:pt x="16" y="100"/>
                  </a:lnTo>
                  <a:lnTo>
                    <a:pt x="16" y="98"/>
                  </a:lnTo>
                  <a:lnTo>
                    <a:pt x="16" y="96"/>
                  </a:lnTo>
                  <a:lnTo>
                    <a:pt x="16" y="94"/>
                  </a:lnTo>
                  <a:lnTo>
                    <a:pt x="14" y="90"/>
                  </a:lnTo>
                  <a:lnTo>
                    <a:pt x="14" y="86"/>
                  </a:lnTo>
                  <a:lnTo>
                    <a:pt x="12" y="80"/>
                  </a:lnTo>
                  <a:lnTo>
                    <a:pt x="12" y="72"/>
                  </a:lnTo>
                  <a:lnTo>
                    <a:pt x="8" y="70"/>
                  </a:lnTo>
                  <a:lnTo>
                    <a:pt x="12" y="64"/>
                  </a:lnTo>
                  <a:lnTo>
                    <a:pt x="16" y="56"/>
                  </a:lnTo>
                  <a:lnTo>
                    <a:pt x="16" y="5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6" name="Freeform 50"/>
            <p:cNvSpPr>
              <a:spLocks/>
            </p:cNvSpPr>
            <p:nvPr/>
          </p:nvSpPr>
          <p:spPr bwMode="auto">
            <a:xfrm>
              <a:off x="3211" y="2837"/>
              <a:ext cx="177" cy="149"/>
            </a:xfrm>
            <a:custGeom>
              <a:avLst/>
              <a:gdLst>
                <a:gd name="T0" fmla="*/ 102 w 148"/>
                <a:gd name="T1" fmla="*/ 92 h 128"/>
                <a:gd name="T2" fmla="*/ 140 w 148"/>
                <a:gd name="T3" fmla="*/ 76 h 128"/>
                <a:gd name="T4" fmla="*/ 138 w 148"/>
                <a:gd name="T5" fmla="*/ 74 h 128"/>
                <a:gd name="T6" fmla="*/ 138 w 148"/>
                <a:gd name="T7" fmla="*/ 68 h 128"/>
                <a:gd name="T8" fmla="*/ 142 w 148"/>
                <a:gd name="T9" fmla="*/ 56 h 128"/>
                <a:gd name="T10" fmla="*/ 144 w 148"/>
                <a:gd name="T11" fmla="*/ 54 h 128"/>
                <a:gd name="T12" fmla="*/ 142 w 148"/>
                <a:gd name="T13" fmla="*/ 48 h 128"/>
                <a:gd name="T14" fmla="*/ 144 w 148"/>
                <a:gd name="T15" fmla="*/ 36 h 128"/>
                <a:gd name="T16" fmla="*/ 146 w 148"/>
                <a:gd name="T17" fmla="*/ 32 h 128"/>
                <a:gd name="T18" fmla="*/ 144 w 148"/>
                <a:gd name="T19" fmla="*/ 26 h 128"/>
                <a:gd name="T20" fmla="*/ 140 w 148"/>
                <a:gd name="T21" fmla="*/ 20 h 128"/>
                <a:gd name="T22" fmla="*/ 138 w 148"/>
                <a:gd name="T23" fmla="*/ 14 h 128"/>
                <a:gd name="T24" fmla="*/ 126 w 148"/>
                <a:gd name="T25" fmla="*/ 12 h 128"/>
                <a:gd name="T26" fmla="*/ 118 w 148"/>
                <a:gd name="T27" fmla="*/ 6 h 128"/>
                <a:gd name="T28" fmla="*/ 110 w 148"/>
                <a:gd name="T29" fmla="*/ 6 h 128"/>
                <a:gd name="T30" fmla="*/ 108 w 148"/>
                <a:gd name="T31" fmla="*/ 0 h 128"/>
                <a:gd name="T32" fmla="*/ 88 w 148"/>
                <a:gd name="T33" fmla="*/ 10 h 128"/>
                <a:gd name="T34" fmla="*/ 86 w 148"/>
                <a:gd name="T35" fmla="*/ 20 h 128"/>
                <a:gd name="T36" fmla="*/ 86 w 148"/>
                <a:gd name="T37" fmla="*/ 30 h 128"/>
                <a:gd name="T38" fmla="*/ 86 w 148"/>
                <a:gd name="T39" fmla="*/ 52 h 128"/>
                <a:gd name="T40" fmla="*/ 96 w 148"/>
                <a:gd name="T41" fmla="*/ 52 h 128"/>
                <a:gd name="T42" fmla="*/ 98 w 148"/>
                <a:gd name="T43" fmla="*/ 64 h 128"/>
                <a:gd name="T44" fmla="*/ 96 w 148"/>
                <a:gd name="T45" fmla="*/ 66 h 128"/>
                <a:gd name="T46" fmla="*/ 86 w 148"/>
                <a:gd name="T47" fmla="*/ 64 h 128"/>
                <a:gd name="T48" fmla="*/ 78 w 148"/>
                <a:gd name="T49" fmla="*/ 54 h 128"/>
                <a:gd name="T50" fmla="*/ 68 w 148"/>
                <a:gd name="T51" fmla="*/ 50 h 128"/>
                <a:gd name="T52" fmla="*/ 56 w 148"/>
                <a:gd name="T53" fmla="*/ 48 h 128"/>
                <a:gd name="T54" fmla="*/ 40 w 148"/>
                <a:gd name="T55" fmla="*/ 38 h 128"/>
                <a:gd name="T56" fmla="*/ 30 w 148"/>
                <a:gd name="T57" fmla="*/ 40 h 128"/>
                <a:gd name="T58" fmla="*/ 28 w 148"/>
                <a:gd name="T59" fmla="*/ 34 h 128"/>
                <a:gd name="T60" fmla="*/ 26 w 148"/>
                <a:gd name="T61" fmla="*/ 36 h 128"/>
                <a:gd name="T62" fmla="*/ 26 w 148"/>
                <a:gd name="T63" fmla="*/ 40 h 128"/>
                <a:gd name="T64" fmla="*/ 24 w 148"/>
                <a:gd name="T65" fmla="*/ 54 h 128"/>
                <a:gd name="T66" fmla="*/ 24 w 148"/>
                <a:gd name="T67" fmla="*/ 60 h 128"/>
                <a:gd name="T68" fmla="*/ 0 w 148"/>
                <a:gd name="T69" fmla="*/ 62 h 128"/>
                <a:gd name="T70" fmla="*/ 2 w 148"/>
                <a:gd name="T71" fmla="*/ 112 h 128"/>
                <a:gd name="T72" fmla="*/ 12 w 148"/>
                <a:gd name="T73" fmla="*/ 120 h 128"/>
                <a:gd name="T74" fmla="*/ 26 w 148"/>
                <a:gd name="T75" fmla="*/ 120 h 128"/>
                <a:gd name="T76" fmla="*/ 36 w 148"/>
                <a:gd name="T77" fmla="*/ 120 h 128"/>
                <a:gd name="T78" fmla="*/ 42 w 148"/>
                <a:gd name="T79" fmla="*/ 126 h 128"/>
                <a:gd name="T80" fmla="*/ 56 w 148"/>
                <a:gd name="T81" fmla="*/ 126 h 128"/>
                <a:gd name="T82" fmla="*/ 58 w 148"/>
                <a:gd name="T83" fmla="*/ 128 h 128"/>
                <a:gd name="T84" fmla="*/ 66 w 148"/>
                <a:gd name="T85" fmla="*/ 122 h 128"/>
                <a:gd name="T86" fmla="*/ 78 w 148"/>
                <a:gd name="T87" fmla="*/ 110 h 128"/>
                <a:gd name="T88" fmla="*/ 84 w 148"/>
                <a:gd name="T89" fmla="*/ 100 h 128"/>
                <a:gd name="T90" fmla="*/ 94 w 148"/>
                <a:gd name="T91" fmla="*/ 98 h 128"/>
                <a:gd name="T92" fmla="*/ 104 w 148"/>
                <a:gd name="T93" fmla="*/ 96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8"/>
                <a:gd name="T142" fmla="*/ 0 h 128"/>
                <a:gd name="T143" fmla="*/ 148 w 148"/>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8" h="128">
                  <a:moveTo>
                    <a:pt x="104" y="96"/>
                  </a:moveTo>
                  <a:lnTo>
                    <a:pt x="104" y="96"/>
                  </a:lnTo>
                  <a:lnTo>
                    <a:pt x="102" y="92"/>
                  </a:lnTo>
                  <a:lnTo>
                    <a:pt x="100" y="88"/>
                  </a:lnTo>
                  <a:lnTo>
                    <a:pt x="138" y="76"/>
                  </a:lnTo>
                  <a:lnTo>
                    <a:pt x="140" y="76"/>
                  </a:lnTo>
                  <a:lnTo>
                    <a:pt x="140" y="74"/>
                  </a:lnTo>
                  <a:lnTo>
                    <a:pt x="138" y="74"/>
                  </a:lnTo>
                  <a:lnTo>
                    <a:pt x="136" y="74"/>
                  </a:lnTo>
                  <a:lnTo>
                    <a:pt x="136" y="72"/>
                  </a:lnTo>
                  <a:lnTo>
                    <a:pt x="138" y="68"/>
                  </a:lnTo>
                  <a:lnTo>
                    <a:pt x="138" y="64"/>
                  </a:lnTo>
                  <a:lnTo>
                    <a:pt x="140" y="58"/>
                  </a:lnTo>
                  <a:lnTo>
                    <a:pt x="142" y="56"/>
                  </a:lnTo>
                  <a:lnTo>
                    <a:pt x="144" y="56"/>
                  </a:lnTo>
                  <a:lnTo>
                    <a:pt x="144" y="54"/>
                  </a:lnTo>
                  <a:lnTo>
                    <a:pt x="142" y="52"/>
                  </a:lnTo>
                  <a:lnTo>
                    <a:pt x="142" y="48"/>
                  </a:lnTo>
                  <a:lnTo>
                    <a:pt x="142" y="44"/>
                  </a:lnTo>
                  <a:lnTo>
                    <a:pt x="144" y="40"/>
                  </a:lnTo>
                  <a:lnTo>
                    <a:pt x="144" y="36"/>
                  </a:lnTo>
                  <a:lnTo>
                    <a:pt x="148" y="34"/>
                  </a:lnTo>
                  <a:lnTo>
                    <a:pt x="148" y="32"/>
                  </a:lnTo>
                  <a:lnTo>
                    <a:pt x="146" y="32"/>
                  </a:lnTo>
                  <a:lnTo>
                    <a:pt x="146" y="30"/>
                  </a:lnTo>
                  <a:lnTo>
                    <a:pt x="146" y="26"/>
                  </a:lnTo>
                  <a:lnTo>
                    <a:pt x="144" y="26"/>
                  </a:lnTo>
                  <a:lnTo>
                    <a:pt x="142" y="22"/>
                  </a:lnTo>
                  <a:lnTo>
                    <a:pt x="142" y="20"/>
                  </a:lnTo>
                  <a:lnTo>
                    <a:pt x="140" y="20"/>
                  </a:lnTo>
                  <a:lnTo>
                    <a:pt x="138" y="18"/>
                  </a:lnTo>
                  <a:lnTo>
                    <a:pt x="138" y="16"/>
                  </a:lnTo>
                  <a:lnTo>
                    <a:pt x="138" y="14"/>
                  </a:lnTo>
                  <a:lnTo>
                    <a:pt x="134" y="14"/>
                  </a:lnTo>
                  <a:lnTo>
                    <a:pt x="132" y="14"/>
                  </a:lnTo>
                  <a:lnTo>
                    <a:pt x="126" y="12"/>
                  </a:lnTo>
                  <a:lnTo>
                    <a:pt x="124" y="10"/>
                  </a:lnTo>
                  <a:lnTo>
                    <a:pt x="122" y="10"/>
                  </a:lnTo>
                  <a:lnTo>
                    <a:pt x="118" y="6"/>
                  </a:lnTo>
                  <a:lnTo>
                    <a:pt x="116" y="6"/>
                  </a:lnTo>
                  <a:lnTo>
                    <a:pt x="114" y="8"/>
                  </a:lnTo>
                  <a:lnTo>
                    <a:pt x="110" y="6"/>
                  </a:lnTo>
                  <a:lnTo>
                    <a:pt x="108" y="6"/>
                  </a:lnTo>
                  <a:lnTo>
                    <a:pt x="108" y="2"/>
                  </a:lnTo>
                  <a:lnTo>
                    <a:pt x="108" y="0"/>
                  </a:lnTo>
                  <a:lnTo>
                    <a:pt x="90" y="4"/>
                  </a:lnTo>
                  <a:lnTo>
                    <a:pt x="88" y="6"/>
                  </a:lnTo>
                  <a:lnTo>
                    <a:pt x="88" y="10"/>
                  </a:lnTo>
                  <a:lnTo>
                    <a:pt x="84" y="14"/>
                  </a:lnTo>
                  <a:lnTo>
                    <a:pt x="84" y="16"/>
                  </a:lnTo>
                  <a:lnTo>
                    <a:pt x="86" y="20"/>
                  </a:lnTo>
                  <a:lnTo>
                    <a:pt x="88" y="24"/>
                  </a:lnTo>
                  <a:lnTo>
                    <a:pt x="86" y="30"/>
                  </a:lnTo>
                  <a:lnTo>
                    <a:pt x="82" y="42"/>
                  </a:lnTo>
                  <a:lnTo>
                    <a:pt x="82" y="46"/>
                  </a:lnTo>
                  <a:lnTo>
                    <a:pt x="86" y="52"/>
                  </a:lnTo>
                  <a:lnTo>
                    <a:pt x="88" y="52"/>
                  </a:lnTo>
                  <a:lnTo>
                    <a:pt x="94" y="52"/>
                  </a:lnTo>
                  <a:lnTo>
                    <a:pt x="96" y="52"/>
                  </a:lnTo>
                  <a:lnTo>
                    <a:pt x="98" y="54"/>
                  </a:lnTo>
                  <a:lnTo>
                    <a:pt x="98" y="64"/>
                  </a:lnTo>
                  <a:lnTo>
                    <a:pt x="98" y="66"/>
                  </a:lnTo>
                  <a:lnTo>
                    <a:pt x="96" y="66"/>
                  </a:lnTo>
                  <a:lnTo>
                    <a:pt x="94" y="64"/>
                  </a:lnTo>
                  <a:lnTo>
                    <a:pt x="92" y="64"/>
                  </a:lnTo>
                  <a:lnTo>
                    <a:pt x="86" y="64"/>
                  </a:lnTo>
                  <a:lnTo>
                    <a:pt x="84" y="62"/>
                  </a:lnTo>
                  <a:lnTo>
                    <a:pt x="80" y="58"/>
                  </a:lnTo>
                  <a:lnTo>
                    <a:pt x="78" y="54"/>
                  </a:lnTo>
                  <a:lnTo>
                    <a:pt x="76" y="52"/>
                  </a:lnTo>
                  <a:lnTo>
                    <a:pt x="74" y="52"/>
                  </a:lnTo>
                  <a:lnTo>
                    <a:pt x="68" y="50"/>
                  </a:lnTo>
                  <a:lnTo>
                    <a:pt x="64" y="46"/>
                  </a:lnTo>
                  <a:lnTo>
                    <a:pt x="60" y="46"/>
                  </a:lnTo>
                  <a:lnTo>
                    <a:pt x="56" y="48"/>
                  </a:lnTo>
                  <a:lnTo>
                    <a:pt x="54" y="48"/>
                  </a:lnTo>
                  <a:lnTo>
                    <a:pt x="44" y="44"/>
                  </a:lnTo>
                  <a:lnTo>
                    <a:pt x="40" y="38"/>
                  </a:lnTo>
                  <a:lnTo>
                    <a:pt x="32" y="40"/>
                  </a:lnTo>
                  <a:lnTo>
                    <a:pt x="30" y="40"/>
                  </a:lnTo>
                  <a:lnTo>
                    <a:pt x="30" y="36"/>
                  </a:lnTo>
                  <a:lnTo>
                    <a:pt x="28" y="34"/>
                  </a:lnTo>
                  <a:lnTo>
                    <a:pt x="26" y="34"/>
                  </a:lnTo>
                  <a:lnTo>
                    <a:pt x="26" y="36"/>
                  </a:lnTo>
                  <a:lnTo>
                    <a:pt x="26" y="38"/>
                  </a:lnTo>
                  <a:lnTo>
                    <a:pt x="26" y="40"/>
                  </a:lnTo>
                  <a:lnTo>
                    <a:pt x="24" y="48"/>
                  </a:lnTo>
                  <a:lnTo>
                    <a:pt x="24" y="50"/>
                  </a:lnTo>
                  <a:lnTo>
                    <a:pt x="24" y="54"/>
                  </a:lnTo>
                  <a:lnTo>
                    <a:pt x="24" y="56"/>
                  </a:lnTo>
                  <a:lnTo>
                    <a:pt x="24" y="60"/>
                  </a:lnTo>
                  <a:lnTo>
                    <a:pt x="26" y="62"/>
                  </a:lnTo>
                  <a:lnTo>
                    <a:pt x="28" y="62"/>
                  </a:lnTo>
                  <a:lnTo>
                    <a:pt x="0" y="62"/>
                  </a:lnTo>
                  <a:lnTo>
                    <a:pt x="0" y="108"/>
                  </a:lnTo>
                  <a:lnTo>
                    <a:pt x="2" y="110"/>
                  </a:lnTo>
                  <a:lnTo>
                    <a:pt x="2" y="112"/>
                  </a:lnTo>
                  <a:lnTo>
                    <a:pt x="6" y="114"/>
                  </a:lnTo>
                  <a:lnTo>
                    <a:pt x="10" y="118"/>
                  </a:lnTo>
                  <a:lnTo>
                    <a:pt x="12" y="120"/>
                  </a:lnTo>
                  <a:lnTo>
                    <a:pt x="14" y="122"/>
                  </a:lnTo>
                  <a:lnTo>
                    <a:pt x="26" y="120"/>
                  </a:lnTo>
                  <a:lnTo>
                    <a:pt x="32" y="120"/>
                  </a:lnTo>
                  <a:lnTo>
                    <a:pt x="36" y="120"/>
                  </a:lnTo>
                  <a:lnTo>
                    <a:pt x="38" y="124"/>
                  </a:lnTo>
                  <a:lnTo>
                    <a:pt x="40" y="124"/>
                  </a:lnTo>
                  <a:lnTo>
                    <a:pt x="42" y="126"/>
                  </a:lnTo>
                  <a:lnTo>
                    <a:pt x="46" y="126"/>
                  </a:lnTo>
                  <a:lnTo>
                    <a:pt x="48" y="126"/>
                  </a:lnTo>
                  <a:lnTo>
                    <a:pt x="56" y="126"/>
                  </a:lnTo>
                  <a:lnTo>
                    <a:pt x="56" y="128"/>
                  </a:lnTo>
                  <a:lnTo>
                    <a:pt x="58" y="128"/>
                  </a:lnTo>
                  <a:lnTo>
                    <a:pt x="60" y="126"/>
                  </a:lnTo>
                  <a:lnTo>
                    <a:pt x="60" y="128"/>
                  </a:lnTo>
                  <a:lnTo>
                    <a:pt x="66" y="122"/>
                  </a:lnTo>
                  <a:lnTo>
                    <a:pt x="70" y="116"/>
                  </a:lnTo>
                  <a:lnTo>
                    <a:pt x="72" y="114"/>
                  </a:lnTo>
                  <a:lnTo>
                    <a:pt x="78" y="110"/>
                  </a:lnTo>
                  <a:lnTo>
                    <a:pt x="82" y="110"/>
                  </a:lnTo>
                  <a:lnTo>
                    <a:pt x="84" y="106"/>
                  </a:lnTo>
                  <a:lnTo>
                    <a:pt x="84" y="100"/>
                  </a:lnTo>
                  <a:lnTo>
                    <a:pt x="86" y="100"/>
                  </a:lnTo>
                  <a:lnTo>
                    <a:pt x="90" y="98"/>
                  </a:lnTo>
                  <a:lnTo>
                    <a:pt x="94" y="98"/>
                  </a:lnTo>
                  <a:lnTo>
                    <a:pt x="96" y="96"/>
                  </a:lnTo>
                  <a:lnTo>
                    <a:pt x="100" y="96"/>
                  </a:lnTo>
                  <a:lnTo>
                    <a:pt x="104" y="9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7" name="Freeform 51"/>
            <p:cNvSpPr>
              <a:spLocks/>
            </p:cNvSpPr>
            <p:nvPr/>
          </p:nvSpPr>
          <p:spPr bwMode="auto">
            <a:xfrm>
              <a:off x="3054" y="2802"/>
              <a:ext cx="191" cy="184"/>
            </a:xfrm>
            <a:custGeom>
              <a:avLst/>
              <a:gdLst>
                <a:gd name="T0" fmla="*/ 144 w 160"/>
                <a:gd name="T1" fmla="*/ 150 h 158"/>
                <a:gd name="T2" fmla="*/ 134 w 160"/>
                <a:gd name="T3" fmla="*/ 142 h 158"/>
                <a:gd name="T4" fmla="*/ 132 w 160"/>
                <a:gd name="T5" fmla="*/ 92 h 158"/>
                <a:gd name="T6" fmla="*/ 156 w 160"/>
                <a:gd name="T7" fmla="*/ 90 h 158"/>
                <a:gd name="T8" fmla="*/ 156 w 160"/>
                <a:gd name="T9" fmla="*/ 84 h 158"/>
                <a:gd name="T10" fmla="*/ 158 w 160"/>
                <a:gd name="T11" fmla="*/ 70 h 158"/>
                <a:gd name="T12" fmla="*/ 158 w 160"/>
                <a:gd name="T13" fmla="*/ 66 h 158"/>
                <a:gd name="T14" fmla="*/ 154 w 160"/>
                <a:gd name="T15" fmla="*/ 66 h 158"/>
                <a:gd name="T16" fmla="*/ 138 w 160"/>
                <a:gd name="T17" fmla="*/ 66 h 158"/>
                <a:gd name="T18" fmla="*/ 136 w 160"/>
                <a:gd name="T19" fmla="*/ 70 h 158"/>
                <a:gd name="T20" fmla="*/ 132 w 160"/>
                <a:gd name="T21" fmla="*/ 68 h 158"/>
                <a:gd name="T22" fmla="*/ 134 w 160"/>
                <a:gd name="T23" fmla="*/ 60 h 158"/>
                <a:gd name="T24" fmla="*/ 130 w 160"/>
                <a:gd name="T25" fmla="*/ 46 h 158"/>
                <a:gd name="T26" fmla="*/ 128 w 160"/>
                <a:gd name="T27" fmla="*/ 20 h 158"/>
                <a:gd name="T28" fmla="*/ 110 w 160"/>
                <a:gd name="T29" fmla="*/ 14 h 158"/>
                <a:gd name="T30" fmla="*/ 100 w 160"/>
                <a:gd name="T31" fmla="*/ 22 h 158"/>
                <a:gd name="T32" fmla="*/ 90 w 160"/>
                <a:gd name="T33" fmla="*/ 28 h 158"/>
                <a:gd name="T34" fmla="*/ 76 w 160"/>
                <a:gd name="T35" fmla="*/ 28 h 158"/>
                <a:gd name="T36" fmla="*/ 66 w 160"/>
                <a:gd name="T37" fmla="*/ 16 h 158"/>
                <a:gd name="T38" fmla="*/ 62 w 160"/>
                <a:gd name="T39" fmla="*/ 2 h 158"/>
                <a:gd name="T40" fmla="*/ 56 w 160"/>
                <a:gd name="T41" fmla="*/ 0 h 158"/>
                <a:gd name="T42" fmla="*/ 36 w 160"/>
                <a:gd name="T43" fmla="*/ 0 h 158"/>
                <a:gd name="T44" fmla="*/ 10 w 160"/>
                <a:gd name="T45" fmla="*/ 6 h 158"/>
                <a:gd name="T46" fmla="*/ 16 w 160"/>
                <a:gd name="T47" fmla="*/ 16 h 158"/>
                <a:gd name="T48" fmla="*/ 22 w 160"/>
                <a:gd name="T49" fmla="*/ 36 h 158"/>
                <a:gd name="T50" fmla="*/ 18 w 160"/>
                <a:gd name="T51" fmla="*/ 44 h 158"/>
                <a:gd name="T52" fmla="*/ 24 w 160"/>
                <a:gd name="T53" fmla="*/ 58 h 158"/>
                <a:gd name="T54" fmla="*/ 26 w 160"/>
                <a:gd name="T55" fmla="*/ 68 h 158"/>
                <a:gd name="T56" fmla="*/ 26 w 160"/>
                <a:gd name="T57" fmla="*/ 76 h 158"/>
                <a:gd name="T58" fmla="*/ 20 w 160"/>
                <a:gd name="T59" fmla="*/ 88 h 158"/>
                <a:gd name="T60" fmla="*/ 12 w 160"/>
                <a:gd name="T61" fmla="*/ 96 h 158"/>
                <a:gd name="T62" fmla="*/ 10 w 160"/>
                <a:gd name="T63" fmla="*/ 102 h 158"/>
                <a:gd name="T64" fmla="*/ 8 w 160"/>
                <a:gd name="T65" fmla="*/ 112 h 158"/>
                <a:gd name="T66" fmla="*/ 2 w 160"/>
                <a:gd name="T67" fmla="*/ 130 h 158"/>
                <a:gd name="T68" fmla="*/ 0 w 160"/>
                <a:gd name="T69" fmla="*/ 140 h 158"/>
                <a:gd name="T70" fmla="*/ 6 w 160"/>
                <a:gd name="T71" fmla="*/ 146 h 158"/>
                <a:gd name="T72" fmla="*/ 14 w 160"/>
                <a:gd name="T73" fmla="*/ 142 h 158"/>
                <a:gd name="T74" fmla="*/ 22 w 160"/>
                <a:gd name="T75" fmla="*/ 144 h 158"/>
                <a:gd name="T76" fmla="*/ 30 w 160"/>
                <a:gd name="T77" fmla="*/ 148 h 158"/>
                <a:gd name="T78" fmla="*/ 90 w 160"/>
                <a:gd name="T79" fmla="*/ 154 h 158"/>
                <a:gd name="T80" fmla="*/ 100 w 160"/>
                <a:gd name="T81" fmla="*/ 154 h 158"/>
                <a:gd name="T82" fmla="*/ 124 w 160"/>
                <a:gd name="T83" fmla="*/ 158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58"/>
                <a:gd name="T128" fmla="*/ 160 w 160"/>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58">
                  <a:moveTo>
                    <a:pt x="146" y="152"/>
                  </a:moveTo>
                  <a:lnTo>
                    <a:pt x="144" y="150"/>
                  </a:lnTo>
                  <a:lnTo>
                    <a:pt x="142" y="148"/>
                  </a:lnTo>
                  <a:lnTo>
                    <a:pt x="138" y="144"/>
                  </a:lnTo>
                  <a:lnTo>
                    <a:pt x="134" y="142"/>
                  </a:lnTo>
                  <a:lnTo>
                    <a:pt x="134" y="140"/>
                  </a:lnTo>
                  <a:lnTo>
                    <a:pt x="132" y="138"/>
                  </a:lnTo>
                  <a:lnTo>
                    <a:pt x="132" y="92"/>
                  </a:lnTo>
                  <a:lnTo>
                    <a:pt x="160" y="92"/>
                  </a:lnTo>
                  <a:lnTo>
                    <a:pt x="158" y="92"/>
                  </a:lnTo>
                  <a:lnTo>
                    <a:pt x="156" y="90"/>
                  </a:lnTo>
                  <a:lnTo>
                    <a:pt x="156" y="86"/>
                  </a:lnTo>
                  <a:lnTo>
                    <a:pt x="156" y="84"/>
                  </a:lnTo>
                  <a:lnTo>
                    <a:pt x="156" y="80"/>
                  </a:lnTo>
                  <a:lnTo>
                    <a:pt x="156" y="78"/>
                  </a:lnTo>
                  <a:lnTo>
                    <a:pt x="158" y="70"/>
                  </a:lnTo>
                  <a:lnTo>
                    <a:pt x="158" y="68"/>
                  </a:lnTo>
                  <a:lnTo>
                    <a:pt x="158" y="66"/>
                  </a:lnTo>
                  <a:lnTo>
                    <a:pt x="158" y="64"/>
                  </a:lnTo>
                  <a:lnTo>
                    <a:pt x="154" y="66"/>
                  </a:lnTo>
                  <a:lnTo>
                    <a:pt x="152" y="66"/>
                  </a:lnTo>
                  <a:lnTo>
                    <a:pt x="150" y="66"/>
                  </a:lnTo>
                  <a:lnTo>
                    <a:pt x="138" y="66"/>
                  </a:lnTo>
                  <a:lnTo>
                    <a:pt x="136" y="68"/>
                  </a:lnTo>
                  <a:lnTo>
                    <a:pt x="136" y="70"/>
                  </a:lnTo>
                  <a:lnTo>
                    <a:pt x="134" y="70"/>
                  </a:lnTo>
                  <a:lnTo>
                    <a:pt x="132" y="68"/>
                  </a:lnTo>
                  <a:lnTo>
                    <a:pt x="130" y="66"/>
                  </a:lnTo>
                  <a:lnTo>
                    <a:pt x="134" y="62"/>
                  </a:lnTo>
                  <a:lnTo>
                    <a:pt x="134" y="60"/>
                  </a:lnTo>
                  <a:lnTo>
                    <a:pt x="132" y="52"/>
                  </a:lnTo>
                  <a:lnTo>
                    <a:pt x="130" y="48"/>
                  </a:lnTo>
                  <a:lnTo>
                    <a:pt x="130" y="46"/>
                  </a:lnTo>
                  <a:lnTo>
                    <a:pt x="130" y="40"/>
                  </a:lnTo>
                  <a:lnTo>
                    <a:pt x="128" y="22"/>
                  </a:lnTo>
                  <a:lnTo>
                    <a:pt x="128" y="20"/>
                  </a:lnTo>
                  <a:lnTo>
                    <a:pt x="116" y="20"/>
                  </a:lnTo>
                  <a:lnTo>
                    <a:pt x="116" y="14"/>
                  </a:lnTo>
                  <a:lnTo>
                    <a:pt x="110" y="14"/>
                  </a:lnTo>
                  <a:lnTo>
                    <a:pt x="110" y="16"/>
                  </a:lnTo>
                  <a:lnTo>
                    <a:pt x="100" y="16"/>
                  </a:lnTo>
                  <a:lnTo>
                    <a:pt x="100" y="22"/>
                  </a:lnTo>
                  <a:lnTo>
                    <a:pt x="98" y="24"/>
                  </a:lnTo>
                  <a:lnTo>
                    <a:pt x="98" y="28"/>
                  </a:lnTo>
                  <a:lnTo>
                    <a:pt x="90" y="28"/>
                  </a:lnTo>
                  <a:lnTo>
                    <a:pt x="82" y="30"/>
                  </a:lnTo>
                  <a:lnTo>
                    <a:pt x="78" y="30"/>
                  </a:lnTo>
                  <a:lnTo>
                    <a:pt x="76" y="28"/>
                  </a:lnTo>
                  <a:lnTo>
                    <a:pt x="70" y="22"/>
                  </a:lnTo>
                  <a:lnTo>
                    <a:pt x="68" y="20"/>
                  </a:lnTo>
                  <a:lnTo>
                    <a:pt x="66" y="16"/>
                  </a:lnTo>
                  <a:lnTo>
                    <a:pt x="64" y="12"/>
                  </a:lnTo>
                  <a:lnTo>
                    <a:pt x="64" y="4"/>
                  </a:lnTo>
                  <a:lnTo>
                    <a:pt x="62" y="2"/>
                  </a:lnTo>
                  <a:lnTo>
                    <a:pt x="60" y="2"/>
                  </a:lnTo>
                  <a:lnTo>
                    <a:pt x="58" y="0"/>
                  </a:lnTo>
                  <a:lnTo>
                    <a:pt x="56" y="0"/>
                  </a:lnTo>
                  <a:lnTo>
                    <a:pt x="42" y="2"/>
                  </a:lnTo>
                  <a:lnTo>
                    <a:pt x="36" y="2"/>
                  </a:lnTo>
                  <a:lnTo>
                    <a:pt x="36" y="0"/>
                  </a:lnTo>
                  <a:lnTo>
                    <a:pt x="22" y="2"/>
                  </a:lnTo>
                  <a:lnTo>
                    <a:pt x="10" y="6"/>
                  </a:lnTo>
                  <a:lnTo>
                    <a:pt x="10" y="8"/>
                  </a:lnTo>
                  <a:lnTo>
                    <a:pt x="16" y="16"/>
                  </a:lnTo>
                  <a:lnTo>
                    <a:pt x="20" y="30"/>
                  </a:lnTo>
                  <a:lnTo>
                    <a:pt x="20" y="32"/>
                  </a:lnTo>
                  <a:lnTo>
                    <a:pt x="22" y="36"/>
                  </a:lnTo>
                  <a:lnTo>
                    <a:pt x="22" y="38"/>
                  </a:lnTo>
                  <a:lnTo>
                    <a:pt x="18" y="42"/>
                  </a:lnTo>
                  <a:lnTo>
                    <a:pt x="18" y="44"/>
                  </a:lnTo>
                  <a:lnTo>
                    <a:pt x="22" y="54"/>
                  </a:lnTo>
                  <a:lnTo>
                    <a:pt x="24" y="56"/>
                  </a:lnTo>
                  <a:lnTo>
                    <a:pt x="24" y="58"/>
                  </a:lnTo>
                  <a:lnTo>
                    <a:pt x="28" y="62"/>
                  </a:lnTo>
                  <a:lnTo>
                    <a:pt x="28" y="66"/>
                  </a:lnTo>
                  <a:lnTo>
                    <a:pt x="26" y="68"/>
                  </a:lnTo>
                  <a:lnTo>
                    <a:pt x="28" y="70"/>
                  </a:lnTo>
                  <a:lnTo>
                    <a:pt x="26" y="72"/>
                  </a:lnTo>
                  <a:lnTo>
                    <a:pt x="26" y="76"/>
                  </a:lnTo>
                  <a:lnTo>
                    <a:pt x="24" y="82"/>
                  </a:lnTo>
                  <a:lnTo>
                    <a:pt x="24" y="84"/>
                  </a:lnTo>
                  <a:lnTo>
                    <a:pt x="20" y="88"/>
                  </a:lnTo>
                  <a:lnTo>
                    <a:pt x="16" y="90"/>
                  </a:lnTo>
                  <a:lnTo>
                    <a:pt x="16" y="94"/>
                  </a:lnTo>
                  <a:lnTo>
                    <a:pt x="12" y="96"/>
                  </a:lnTo>
                  <a:lnTo>
                    <a:pt x="10" y="100"/>
                  </a:lnTo>
                  <a:lnTo>
                    <a:pt x="10" y="102"/>
                  </a:lnTo>
                  <a:lnTo>
                    <a:pt x="10" y="104"/>
                  </a:lnTo>
                  <a:lnTo>
                    <a:pt x="8" y="108"/>
                  </a:lnTo>
                  <a:lnTo>
                    <a:pt x="8" y="112"/>
                  </a:lnTo>
                  <a:lnTo>
                    <a:pt x="6" y="120"/>
                  </a:lnTo>
                  <a:lnTo>
                    <a:pt x="4" y="128"/>
                  </a:lnTo>
                  <a:lnTo>
                    <a:pt x="2" y="130"/>
                  </a:lnTo>
                  <a:lnTo>
                    <a:pt x="2" y="142"/>
                  </a:lnTo>
                  <a:lnTo>
                    <a:pt x="2" y="140"/>
                  </a:lnTo>
                  <a:lnTo>
                    <a:pt x="0" y="140"/>
                  </a:lnTo>
                  <a:lnTo>
                    <a:pt x="0" y="148"/>
                  </a:lnTo>
                  <a:lnTo>
                    <a:pt x="4" y="148"/>
                  </a:lnTo>
                  <a:lnTo>
                    <a:pt x="6" y="146"/>
                  </a:lnTo>
                  <a:lnTo>
                    <a:pt x="8" y="146"/>
                  </a:lnTo>
                  <a:lnTo>
                    <a:pt x="12" y="144"/>
                  </a:lnTo>
                  <a:lnTo>
                    <a:pt x="14" y="142"/>
                  </a:lnTo>
                  <a:lnTo>
                    <a:pt x="20" y="142"/>
                  </a:lnTo>
                  <a:lnTo>
                    <a:pt x="22" y="142"/>
                  </a:lnTo>
                  <a:lnTo>
                    <a:pt x="22" y="144"/>
                  </a:lnTo>
                  <a:lnTo>
                    <a:pt x="26" y="146"/>
                  </a:lnTo>
                  <a:lnTo>
                    <a:pt x="28" y="148"/>
                  </a:lnTo>
                  <a:lnTo>
                    <a:pt x="30" y="148"/>
                  </a:lnTo>
                  <a:lnTo>
                    <a:pt x="84" y="148"/>
                  </a:lnTo>
                  <a:lnTo>
                    <a:pt x="88" y="152"/>
                  </a:lnTo>
                  <a:lnTo>
                    <a:pt x="90" y="154"/>
                  </a:lnTo>
                  <a:lnTo>
                    <a:pt x="94" y="154"/>
                  </a:lnTo>
                  <a:lnTo>
                    <a:pt x="96" y="154"/>
                  </a:lnTo>
                  <a:lnTo>
                    <a:pt x="100" y="154"/>
                  </a:lnTo>
                  <a:lnTo>
                    <a:pt x="106" y="154"/>
                  </a:lnTo>
                  <a:lnTo>
                    <a:pt x="114" y="156"/>
                  </a:lnTo>
                  <a:lnTo>
                    <a:pt x="124" y="158"/>
                  </a:lnTo>
                  <a:lnTo>
                    <a:pt x="146" y="15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8" name="Freeform 52"/>
            <p:cNvSpPr>
              <a:spLocks/>
            </p:cNvSpPr>
            <p:nvPr/>
          </p:nvSpPr>
          <p:spPr bwMode="auto">
            <a:xfrm>
              <a:off x="3061" y="2783"/>
              <a:ext cx="14" cy="21"/>
            </a:xfrm>
            <a:custGeom>
              <a:avLst/>
              <a:gdLst>
                <a:gd name="T0" fmla="*/ 2 w 12"/>
                <a:gd name="T1" fmla="*/ 18 h 18"/>
                <a:gd name="T2" fmla="*/ 2 w 12"/>
                <a:gd name="T3" fmla="*/ 16 h 18"/>
                <a:gd name="T4" fmla="*/ 0 w 12"/>
                <a:gd name="T5" fmla="*/ 8 h 18"/>
                <a:gd name="T6" fmla="*/ 0 w 12"/>
                <a:gd name="T7" fmla="*/ 8 h 18"/>
                <a:gd name="T8" fmla="*/ 4 w 12"/>
                <a:gd name="T9" fmla="*/ 4 h 18"/>
                <a:gd name="T10" fmla="*/ 6 w 12"/>
                <a:gd name="T11" fmla="*/ 0 h 18"/>
                <a:gd name="T12" fmla="*/ 8 w 12"/>
                <a:gd name="T13" fmla="*/ 0 h 18"/>
                <a:gd name="T14" fmla="*/ 10 w 12"/>
                <a:gd name="T15" fmla="*/ 0 h 18"/>
                <a:gd name="T16" fmla="*/ 12 w 12"/>
                <a:gd name="T17" fmla="*/ 2 h 18"/>
                <a:gd name="T18" fmla="*/ 8 w 12"/>
                <a:gd name="T19" fmla="*/ 4 h 18"/>
                <a:gd name="T20" fmla="*/ 6 w 12"/>
                <a:gd name="T21" fmla="*/ 6 h 18"/>
                <a:gd name="T22" fmla="*/ 6 w 12"/>
                <a:gd name="T23" fmla="*/ 10 h 18"/>
                <a:gd name="T24" fmla="*/ 6 w 12"/>
                <a:gd name="T25" fmla="*/ 16 h 18"/>
                <a:gd name="T26" fmla="*/ 2 w 12"/>
                <a:gd name="T27" fmla="*/ 18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8"/>
                <a:gd name="T44" fmla="*/ 12 w 12"/>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8">
                  <a:moveTo>
                    <a:pt x="2" y="18"/>
                  </a:moveTo>
                  <a:lnTo>
                    <a:pt x="2" y="16"/>
                  </a:lnTo>
                  <a:lnTo>
                    <a:pt x="0" y="8"/>
                  </a:lnTo>
                  <a:lnTo>
                    <a:pt x="4" y="4"/>
                  </a:lnTo>
                  <a:lnTo>
                    <a:pt x="6" y="0"/>
                  </a:lnTo>
                  <a:lnTo>
                    <a:pt x="8" y="0"/>
                  </a:lnTo>
                  <a:lnTo>
                    <a:pt x="10" y="0"/>
                  </a:lnTo>
                  <a:lnTo>
                    <a:pt x="12" y="2"/>
                  </a:lnTo>
                  <a:lnTo>
                    <a:pt x="8" y="4"/>
                  </a:lnTo>
                  <a:lnTo>
                    <a:pt x="6" y="6"/>
                  </a:lnTo>
                  <a:lnTo>
                    <a:pt x="6" y="10"/>
                  </a:lnTo>
                  <a:lnTo>
                    <a:pt x="6" y="16"/>
                  </a:lnTo>
                  <a:lnTo>
                    <a:pt x="2" y="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19" name="Freeform 53"/>
            <p:cNvSpPr>
              <a:spLocks/>
            </p:cNvSpPr>
            <p:nvPr/>
          </p:nvSpPr>
          <p:spPr bwMode="auto">
            <a:xfrm>
              <a:off x="3063" y="2807"/>
              <a:ext cx="3" cy="2"/>
            </a:xfrm>
            <a:custGeom>
              <a:avLst/>
              <a:gdLst>
                <a:gd name="T0" fmla="*/ 2 w 2"/>
                <a:gd name="T1" fmla="*/ 2 h 2"/>
                <a:gd name="T2" fmla="*/ 0 w 2"/>
                <a:gd name="T3" fmla="*/ 2 h 2"/>
                <a:gd name="T4" fmla="*/ 2 w 2"/>
                <a:gd name="T5" fmla="*/ 0 h 2"/>
                <a:gd name="T6" fmla="*/ 2 w 2"/>
                <a:gd name="T7" fmla="*/ 0 h 2"/>
                <a:gd name="T8" fmla="*/ 2 w 2"/>
                <a:gd name="T9" fmla="*/ 2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0" y="2"/>
                  </a:lnTo>
                  <a:lnTo>
                    <a:pt x="2"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0" name="Freeform 54"/>
            <p:cNvSpPr>
              <a:spLocks/>
            </p:cNvSpPr>
            <p:nvPr/>
          </p:nvSpPr>
          <p:spPr bwMode="auto">
            <a:xfrm>
              <a:off x="3066" y="2641"/>
              <a:ext cx="286" cy="273"/>
            </a:xfrm>
            <a:custGeom>
              <a:avLst/>
              <a:gdLst>
                <a:gd name="T0" fmla="*/ 12 w 240"/>
                <a:gd name="T1" fmla="*/ 140 h 234"/>
                <a:gd name="T2" fmla="*/ 46 w 240"/>
                <a:gd name="T3" fmla="*/ 138 h 234"/>
                <a:gd name="T4" fmla="*/ 54 w 240"/>
                <a:gd name="T5" fmla="*/ 142 h 234"/>
                <a:gd name="T6" fmla="*/ 60 w 240"/>
                <a:gd name="T7" fmla="*/ 160 h 234"/>
                <a:gd name="T8" fmla="*/ 80 w 240"/>
                <a:gd name="T9" fmla="*/ 166 h 234"/>
                <a:gd name="T10" fmla="*/ 90 w 240"/>
                <a:gd name="T11" fmla="*/ 154 h 234"/>
                <a:gd name="T12" fmla="*/ 106 w 240"/>
                <a:gd name="T13" fmla="*/ 158 h 234"/>
                <a:gd name="T14" fmla="*/ 120 w 240"/>
                <a:gd name="T15" fmla="*/ 184 h 234"/>
                <a:gd name="T16" fmla="*/ 124 w 240"/>
                <a:gd name="T17" fmla="*/ 200 h 234"/>
                <a:gd name="T18" fmla="*/ 124 w 240"/>
                <a:gd name="T19" fmla="*/ 208 h 234"/>
                <a:gd name="T20" fmla="*/ 128 w 240"/>
                <a:gd name="T21" fmla="*/ 204 h 234"/>
                <a:gd name="T22" fmla="*/ 148 w 240"/>
                <a:gd name="T23" fmla="*/ 202 h 234"/>
                <a:gd name="T24" fmla="*/ 152 w 240"/>
                <a:gd name="T25" fmla="*/ 208 h 234"/>
                <a:gd name="T26" fmla="*/ 166 w 240"/>
                <a:gd name="T27" fmla="*/ 212 h 234"/>
                <a:gd name="T28" fmla="*/ 186 w 240"/>
                <a:gd name="T29" fmla="*/ 214 h 234"/>
                <a:gd name="T30" fmla="*/ 200 w 240"/>
                <a:gd name="T31" fmla="*/ 222 h 234"/>
                <a:gd name="T32" fmla="*/ 214 w 240"/>
                <a:gd name="T33" fmla="*/ 232 h 234"/>
                <a:gd name="T34" fmla="*/ 220 w 240"/>
                <a:gd name="T35" fmla="*/ 234 h 234"/>
                <a:gd name="T36" fmla="*/ 218 w 240"/>
                <a:gd name="T37" fmla="*/ 220 h 234"/>
                <a:gd name="T38" fmla="*/ 204 w 240"/>
                <a:gd name="T39" fmla="*/ 214 h 234"/>
                <a:gd name="T40" fmla="*/ 210 w 240"/>
                <a:gd name="T41" fmla="*/ 192 h 234"/>
                <a:gd name="T42" fmla="*/ 210 w 240"/>
                <a:gd name="T43" fmla="*/ 178 h 234"/>
                <a:gd name="T44" fmla="*/ 228 w 240"/>
                <a:gd name="T45" fmla="*/ 160 h 234"/>
                <a:gd name="T46" fmla="*/ 218 w 240"/>
                <a:gd name="T47" fmla="*/ 152 h 234"/>
                <a:gd name="T48" fmla="*/ 214 w 240"/>
                <a:gd name="T49" fmla="*/ 138 h 234"/>
                <a:gd name="T50" fmla="*/ 214 w 240"/>
                <a:gd name="T51" fmla="*/ 118 h 234"/>
                <a:gd name="T52" fmla="*/ 214 w 240"/>
                <a:gd name="T53" fmla="*/ 102 h 234"/>
                <a:gd name="T54" fmla="*/ 212 w 240"/>
                <a:gd name="T55" fmla="*/ 92 h 234"/>
                <a:gd name="T56" fmla="*/ 220 w 240"/>
                <a:gd name="T57" fmla="*/ 68 h 234"/>
                <a:gd name="T58" fmla="*/ 228 w 240"/>
                <a:gd name="T59" fmla="*/ 50 h 234"/>
                <a:gd name="T60" fmla="*/ 240 w 240"/>
                <a:gd name="T61" fmla="*/ 38 h 234"/>
                <a:gd name="T62" fmla="*/ 234 w 240"/>
                <a:gd name="T63" fmla="*/ 34 h 234"/>
                <a:gd name="T64" fmla="*/ 234 w 240"/>
                <a:gd name="T65" fmla="*/ 20 h 234"/>
                <a:gd name="T66" fmla="*/ 218 w 240"/>
                <a:gd name="T67" fmla="*/ 8 h 234"/>
                <a:gd name="T68" fmla="*/ 206 w 240"/>
                <a:gd name="T69" fmla="*/ 10 h 234"/>
                <a:gd name="T70" fmla="*/ 194 w 240"/>
                <a:gd name="T71" fmla="*/ 4 h 234"/>
                <a:gd name="T72" fmla="*/ 180 w 240"/>
                <a:gd name="T73" fmla="*/ 2 h 234"/>
                <a:gd name="T74" fmla="*/ 168 w 240"/>
                <a:gd name="T75" fmla="*/ 2 h 234"/>
                <a:gd name="T76" fmla="*/ 158 w 240"/>
                <a:gd name="T77" fmla="*/ 4 h 234"/>
                <a:gd name="T78" fmla="*/ 154 w 240"/>
                <a:gd name="T79" fmla="*/ 2 h 234"/>
                <a:gd name="T80" fmla="*/ 140 w 240"/>
                <a:gd name="T81" fmla="*/ 8 h 234"/>
                <a:gd name="T82" fmla="*/ 130 w 240"/>
                <a:gd name="T83" fmla="*/ 10 h 234"/>
                <a:gd name="T84" fmla="*/ 108 w 240"/>
                <a:gd name="T85" fmla="*/ 8 h 234"/>
                <a:gd name="T86" fmla="*/ 98 w 240"/>
                <a:gd name="T87" fmla="*/ 4 h 234"/>
                <a:gd name="T88" fmla="*/ 84 w 240"/>
                <a:gd name="T89" fmla="*/ 8 h 234"/>
                <a:gd name="T90" fmla="*/ 80 w 240"/>
                <a:gd name="T91" fmla="*/ 20 h 234"/>
                <a:gd name="T92" fmla="*/ 72 w 240"/>
                <a:gd name="T93" fmla="*/ 42 h 234"/>
                <a:gd name="T94" fmla="*/ 64 w 240"/>
                <a:gd name="T95" fmla="*/ 78 h 234"/>
                <a:gd name="T96" fmla="*/ 48 w 240"/>
                <a:gd name="T97" fmla="*/ 96 h 234"/>
                <a:gd name="T98" fmla="*/ 44 w 240"/>
                <a:gd name="T99" fmla="*/ 116 h 234"/>
                <a:gd name="T100" fmla="*/ 28 w 240"/>
                <a:gd name="T101" fmla="*/ 126 h 234"/>
                <a:gd name="T102" fmla="*/ 18 w 240"/>
                <a:gd name="T103" fmla="*/ 122 h 234"/>
                <a:gd name="T104" fmla="*/ 8 w 240"/>
                <a:gd name="T105" fmla="*/ 124 h 234"/>
                <a:gd name="T106" fmla="*/ 2 w 240"/>
                <a:gd name="T107" fmla="*/ 138 h 234"/>
                <a:gd name="T108" fmla="*/ 0 w 240"/>
                <a:gd name="T109" fmla="*/ 144 h 2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0"/>
                <a:gd name="T166" fmla="*/ 0 h 234"/>
                <a:gd name="T167" fmla="*/ 240 w 240"/>
                <a:gd name="T168" fmla="*/ 234 h 2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0" h="234">
                  <a:moveTo>
                    <a:pt x="0" y="144"/>
                  </a:moveTo>
                  <a:lnTo>
                    <a:pt x="0" y="144"/>
                  </a:lnTo>
                  <a:lnTo>
                    <a:pt x="12" y="140"/>
                  </a:lnTo>
                  <a:lnTo>
                    <a:pt x="26" y="138"/>
                  </a:lnTo>
                  <a:lnTo>
                    <a:pt x="26" y="140"/>
                  </a:lnTo>
                  <a:lnTo>
                    <a:pt x="32" y="140"/>
                  </a:lnTo>
                  <a:lnTo>
                    <a:pt x="46" y="138"/>
                  </a:lnTo>
                  <a:lnTo>
                    <a:pt x="48" y="138"/>
                  </a:lnTo>
                  <a:lnTo>
                    <a:pt x="50" y="140"/>
                  </a:lnTo>
                  <a:lnTo>
                    <a:pt x="52" y="140"/>
                  </a:lnTo>
                  <a:lnTo>
                    <a:pt x="54" y="142"/>
                  </a:lnTo>
                  <a:lnTo>
                    <a:pt x="54" y="150"/>
                  </a:lnTo>
                  <a:lnTo>
                    <a:pt x="56" y="154"/>
                  </a:lnTo>
                  <a:lnTo>
                    <a:pt x="58" y="158"/>
                  </a:lnTo>
                  <a:lnTo>
                    <a:pt x="60" y="160"/>
                  </a:lnTo>
                  <a:lnTo>
                    <a:pt x="66" y="166"/>
                  </a:lnTo>
                  <a:lnTo>
                    <a:pt x="68" y="168"/>
                  </a:lnTo>
                  <a:lnTo>
                    <a:pt x="72" y="168"/>
                  </a:lnTo>
                  <a:lnTo>
                    <a:pt x="80" y="166"/>
                  </a:lnTo>
                  <a:lnTo>
                    <a:pt x="88" y="166"/>
                  </a:lnTo>
                  <a:lnTo>
                    <a:pt x="88" y="162"/>
                  </a:lnTo>
                  <a:lnTo>
                    <a:pt x="90" y="160"/>
                  </a:lnTo>
                  <a:lnTo>
                    <a:pt x="90" y="154"/>
                  </a:lnTo>
                  <a:lnTo>
                    <a:pt x="100" y="154"/>
                  </a:lnTo>
                  <a:lnTo>
                    <a:pt x="100" y="152"/>
                  </a:lnTo>
                  <a:lnTo>
                    <a:pt x="106" y="152"/>
                  </a:lnTo>
                  <a:lnTo>
                    <a:pt x="106" y="158"/>
                  </a:lnTo>
                  <a:lnTo>
                    <a:pt x="118" y="158"/>
                  </a:lnTo>
                  <a:lnTo>
                    <a:pt x="118" y="160"/>
                  </a:lnTo>
                  <a:lnTo>
                    <a:pt x="120" y="178"/>
                  </a:lnTo>
                  <a:lnTo>
                    <a:pt x="120" y="184"/>
                  </a:lnTo>
                  <a:lnTo>
                    <a:pt x="120" y="186"/>
                  </a:lnTo>
                  <a:lnTo>
                    <a:pt x="122" y="190"/>
                  </a:lnTo>
                  <a:lnTo>
                    <a:pt x="124" y="198"/>
                  </a:lnTo>
                  <a:lnTo>
                    <a:pt x="124" y="200"/>
                  </a:lnTo>
                  <a:lnTo>
                    <a:pt x="120" y="204"/>
                  </a:lnTo>
                  <a:lnTo>
                    <a:pt x="122" y="206"/>
                  </a:lnTo>
                  <a:lnTo>
                    <a:pt x="124" y="208"/>
                  </a:lnTo>
                  <a:lnTo>
                    <a:pt x="126" y="208"/>
                  </a:lnTo>
                  <a:lnTo>
                    <a:pt x="126" y="206"/>
                  </a:lnTo>
                  <a:lnTo>
                    <a:pt x="128" y="204"/>
                  </a:lnTo>
                  <a:lnTo>
                    <a:pt x="140" y="204"/>
                  </a:lnTo>
                  <a:lnTo>
                    <a:pt x="142" y="204"/>
                  </a:lnTo>
                  <a:lnTo>
                    <a:pt x="144" y="204"/>
                  </a:lnTo>
                  <a:lnTo>
                    <a:pt x="148" y="202"/>
                  </a:lnTo>
                  <a:lnTo>
                    <a:pt x="150" y="202"/>
                  </a:lnTo>
                  <a:lnTo>
                    <a:pt x="152" y="204"/>
                  </a:lnTo>
                  <a:lnTo>
                    <a:pt x="152" y="208"/>
                  </a:lnTo>
                  <a:lnTo>
                    <a:pt x="154" y="208"/>
                  </a:lnTo>
                  <a:lnTo>
                    <a:pt x="162" y="206"/>
                  </a:lnTo>
                  <a:lnTo>
                    <a:pt x="166" y="212"/>
                  </a:lnTo>
                  <a:lnTo>
                    <a:pt x="176" y="216"/>
                  </a:lnTo>
                  <a:lnTo>
                    <a:pt x="178" y="216"/>
                  </a:lnTo>
                  <a:lnTo>
                    <a:pt x="182" y="214"/>
                  </a:lnTo>
                  <a:lnTo>
                    <a:pt x="186" y="214"/>
                  </a:lnTo>
                  <a:lnTo>
                    <a:pt x="190" y="218"/>
                  </a:lnTo>
                  <a:lnTo>
                    <a:pt x="196" y="220"/>
                  </a:lnTo>
                  <a:lnTo>
                    <a:pt x="198" y="220"/>
                  </a:lnTo>
                  <a:lnTo>
                    <a:pt x="200" y="222"/>
                  </a:lnTo>
                  <a:lnTo>
                    <a:pt x="202" y="226"/>
                  </a:lnTo>
                  <a:lnTo>
                    <a:pt x="206" y="230"/>
                  </a:lnTo>
                  <a:lnTo>
                    <a:pt x="208" y="232"/>
                  </a:lnTo>
                  <a:lnTo>
                    <a:pt x="214" y="232"/>
                  </a:lnTo>
                  <a:lnTo>
                    <a:pt x="216" y="232"/>
                  </a:lnTo>
                  <a:lnTo>
                    <a:pt x="218" y="234"/>
                  </a:lnTo>
                  <a:lnTo>
                    <a:pt x="220" y="234"/>
                  </a:lnTo>
                  <a:lnTo>
                    <a:pt x="220" y="232"/>
                  </a:lnTo>
                  <a:lnTo>
                    <a:pt x="220" y="222"/>
                  </a:lnTo>
                  <a:lnTo>
                    <a:pt x="218" y="220"/>
                  </a:lnTo>
                  <a:lnTo>
                    <a:pt x="216" y="220"/>
                  </a:lnTo>
                  <a:lnTo>
                    <a:pt x="210" y="220"/>
                  </a:lnTo>
                  <a:lnTo>
                    <a:pt x="208" y="220"/>
                  </a:lnTo>
                  <a:lnTo>
                    <a:pt x="204" y="214"/>
                  </a:lnTo>
                  <a:lnTo>
                    <a:pt x="204" y="210"/>
                  </a:lnTo>
                  <a:lnTo>
                    <a:pt x="208" y="198"/>
                  </a:lnTo>
                  <a:lnTo>
                    <a:pt x="210" y="192"/>
                  </a:lnTo>
                  <a:lnTo>
                    <a:pt x="208" y="188"/>
                  </a:lnTo>
                  <a:lnTo>
                    <a:pt x="206" y="184"/>
                  </a:lnTo>
                  <a:lnTo>
                    <a:pt x="206" y="182"/>
                  </a:lnTo>
                  <a:lnTo>
                    <a:pt x="210" y="178"/>
                  </a:lnTo>
                  <a:lnTo>
                    <a:pt x="210" y="174"/>
                  </a:lnTo>
                  <a:lnTo>
                    <a:pt x="212" y="172"/>
                  </a:lnTo>
                  <a:lnTo>
                    <a:pt x="230" y="168"/>
                  </a:lnTo>
                  <a:lnTo>
                    <a:pt x="228" y="160"/>
                  </a:lnTo>
                  <a:lnTo>
                    <a:pt x="226" y="158"/>
                  </a:lnTo>
                  <a:lnTo>
                    <a:pt x="222" y="156"/>
                  </a:lnTo>
                  <a:lnTo>
                    <a:pt x="220" y="154"/>
                  </a:lnTo>
                  <a:lnTo>
                    <a:pt x="218" y="152"/>
                  </a:lnTo>
                  <a:lnTo>
                    <a:pt x="216" y="148"/>
                  </a:lnTo>
                  <a:lnTo>
                    <a:pt x="216" y="146"/>
                  </a:lnTo>
                  <a:lnTo>
                    <a:pt x="214" y="142"/>
                  </a:lnTo>
                  <a:lnTo>
                    <a:pt x="214" y="138"/>
                  </a:lnTo>
                  <a:lnTo>
                    <a:pt x="212" y="130"/>
                  </a:lnTo>
                  <a:lnTo>
                    <a:pt x="212" y="126"/>
                  </a:lnTo>
                  <a:lnTo>
                    <a:pt x="214" y="122"/>
                  </a:lnTo>
                  <a:lnTo>
                    <a:pt x="214" y="118"/>
                  </a:lnTo>
                  <a:lnTo>
                    <a:pt x="212" y="120"/>
                  </a:lnTo>
                  <a:lnTo>
                    <a:pt x="212" y="116"/>
                  </a:lnTo>
                  <a:lnTo>
                    <a:pt x="214" y="108"/>
                  </a:lnTo>
                  <a:lnTo>
                    <a:pt x="214" y="102"/>
                  </a:lnTo>
                  <a:lnTo>
                    <a:pt x="212" y="100"/>
                  </a:lnTo>
                  <a:lnTo>
                    <a:pt x="210" y="98"/>
                  </a:lnTo>
                  <a:lnTo>
                    <a:pt x="210" y="96"/>
                  </a:lnTo>
                  <a:lnTo>
                    <a:pt x="212" y="92"/>
                  </a:lnTo>
                  <a:lnTo>
                    <a:pt x="216" y="86"/>
                  </a:lnTo>
                  <a:lnTo>
                    <a:pt x="218" y="84"/>
                  </a:lnTo>
                  <a:lnTo>
                    <a:pt x="220" y="82"/>
                  </a:lnTo>
                  <a:lnTo>
                    <a:pt x="220" y="68"/>
                  </a:lnTo>
                  <a:lnTo>
                    <a:pt x="222" y="60"/>
                  </a:lnTo>
                  <a:lnTo>
                    <a:pt x="224" y="56"/>
                  </a:lnTo>
                  <a:lnTo>
                    <a:pt x="230" y="50"/>
                  </a:lnTo>
                  <a:lnTo>
                    <a:pt x="228" y="50"/>
                  </a:lnTo>
                  <a:lnTo>
                    <a:pt x="228" y="48"/>
                  </a:lnTo>
                  <a:lnTo>
                    <a:pt x="230" y="46"/>
                  </a:lnTo>
                  <a:lnTo>
                    <a:pt x="232" y="44"/>
                  </a:lnTo>
                  <a:lnTo>
                    <a:pt x="240" y="38"/>
                  </a:lnTo>
                  <a:lnTo>
                    <a:pt x="238" y="36"/>
                  </a:lnTo>
                  <a:lnTo>
                    <a:pt x="236" y="36"/>
                  </a:lnTo>
                  <a:lnTo>
                    <a:pt x="234" y="34"/>
                  </a:lnTo>
                  <a:lnTo>
                    <a:pt x="234" y="32"/>
                  </a:lnTo>
                  <a:lnTo>
                    <a:pt x="234" y="28"/>
                  </a:lnTo>
                  <a:lnTo>
                    <a:pt x="234" y="20"/>
                  </a:lnTo>
                  <a:lnTo>
                    <a:pt x="230" y="18"/>
                  </a:lnTo>
                  <a:lnTo>
                    <a:pt x="226" y="16"/>
                  </a:lnTo>
                  <a:lnTo>
                    <a:pt x="222" y="10"/>
                  </a:lnTo>
                  <a:lnTo>
                    <a:pt x="218" y="8"/>
                  </a:lnTo>
                  <a:lnTo>
                    <a:pt x="216" y="10"/>
                  </a:lnTo>
                  <a:lnTo>
                    <a:pt x="212" y="10"/>
                  </a:lnTo>
                  <a:lnTo>
                    <a:pt x="208" y="8"/>
                  </a:lnTo>
                  <a:lnTo>
                    <a:pt x="206" y="10"/>
                  </a:lnTo>
                  <a:lnTo>
                    <a:pt x="204" y="12"/>
                  </a:lnTo>
                  <a:lnTo>
                    <a:pt x="198" y="10"/>
                  </a:lnTo>
                  <a:lnTo>
                    <a:pt x="196" y="6"/>
                  </a:lnTo>
                  <a:lnTo>
                    <a:pt x="194" y="4"/>
                  </a:lnTo>
                  <a:lnTo>
                    <a:pt x="192" y="0"/>
                  </a:lnTo>
                  <a:lnTo>
                    <a:pt x="186" y="0"/>
                  </a:lnTo>
                  <a:lnTo>
                    <a:pt x="184" y="4"/>
                  </a:lnTo>
                  <a:lnTo>
                    <a:pt x="180" y="2"/>
                  </a:lnTo>
                  <a:lnTo>
                    <a:pt x="180" y="4"/>
                  </a:lnTo>
                  <a:lnTo>
                    <a:pt x="176" y="0"/>
                  </a:lnTo>
                  <a:lnTo>
                    <a:pt x="172" y="0"/>
                  </a:lnTo>
                  <a:lnTo>
                    <a:pt x="168" y="2"/>
                  </a:lnTo>
                  <a:lnTo>
                    <a:pt x="162" y="0"/>
                  </a:lnTo>
                  <a:lnTo>
                    <a:pt x="162" y="4"/>
                  </a:lnTo>
                  <a:lnTo>
                    <a:pt x="160" y="4"/>
                  </a:lnTo>
                  <a:lnTo>
                    <a:pt x="158" y="4"/>
                  </a:lnTo>
                  <a:lnTo>
                    <a:pt x="156" y="4"/>
                  </a:lnTo>
                  <a:lnTo>
                    <a:pt x="156" y="2"/>
                  </a:lnTo>
                  <a:lnTo>
                    <a:pt x="154" y="2"/>
                  </a:lnTo>
                  <a:lnTo>
                    <a:pt x="152" y="4"/>
                  </a:lnTo>
                  <a:lnTo>
                    <a:pt x="146" y="4"/>
                  </a:lnTo>
                  <a:lnTo>
                    <a:pt x="144" y="6"/>
                  </a:lnTo>
                  <a:lnTo>
                    <a:pt x="140" y="8"/>
                  </a:lnTo>
                  <a:lnTo>
                    <a:pt x="138" y="6"/>
                  </a:lnTo>
                  <a:lnTo>
                    <a:pt x="132" y="4"/>
                  </a:lnTo>
                  <a:lnTo>
                    <a:pt x="130" y="8"/>
                  </a:lnTo>
                  <a:lnTo>
                    <a:pt x="130" y="10"/>
                  </a:lnTo>
                  <a:lnTo>
                    <a:pt x="128" y="12"/>
                  </a:lnTo>
                  <a:lnTo>
                    <a:pt x="116" y="12"/>
                  </a:lnTo>
                  <a:lnTo>
                    <a:pt x="110" y="10"/>
                  </a:lnTo>
                  <a:lnTo>
                    <a:pt x="108" y="8"/>
                  </a:lnTo>
                  <a:lnTo>
                    <a:pt x="106" y="10"/>
                  </a:lnTo>
                  <a:lnTo>
                    <a:pt x="104" y="10"/>
                  </a:lnTo>
                  <a:lnTo>
                    <a:pt x="100" y="6"/>
                  </a:lnTo>
                  <a:lnTo>
                    <a:pt x="98" y="4"/>
                  </a:lnTo>
                  <a:lnTo>
                    <a:pt x="96" y="2"/>
                  </a:lnTo>
                  <a:lnTo>
                    <a:pt x="90" y="0"/>
                  </a:lnTo>
                  <a:lnTo>
                    <a:pt x="86" y="4"/>
                  </a:lnTo>
                  <a:lnTo>
                    <a:pt x="84" y="8"/>
                  </a:lnTo>
                  <a:lnTo>
                    <a:pt x="82" y="10"/>
                  </a:lnTo>
                  <a:lnTo>
                    <a:pt x="82" y="16"/>
                  </a:lnTo>
                  <a:lnTo>
                    <a:pt x="82" y="18"/>
                  </a:lnTo>
                  <a:lnTo>
                    <a:pt x="80" y="20"/>
                  </a:lnTo>
                  <a:lnTo>
                    <a:pt x="80" y="24"/>
                  </a:lnTo>
                  <a:lnTo>
                    <a:pt x="78" y="28"/>
                  </a:lnTo>
                  <a:lnTo>
                    <a:pt x="74" y="36"/>
                  </a:lnTo>
                  <a:lnTo>
                    <a:pt x="72" y="42"/>
                  </a:lnTo>
                  <a:lnTo>
                    <a:pt x="70" y="52"/>
                  </a:lnTo>
                  <a:lnTo>
                    <a:pt x="70" y="66"/>
                  </a:lnTo>
                  <a:lnTo>
                    <a:pt x="68" y="74"/>
                  </a:lnTo>
                  <a:lnTo>
                    <a:pt x="64" y="78"/>
                  </a:lnTo>
                  <a:lnTo>
                    <a:pt x="60" y="80"/>
                  </a:lnTo>
                  <a:lnTo>
                    <a:pt x="56" y="84"/>
                  </a:lnTo>
                  <a:lnTo>
                    <a:pt x="50" y="92"/>
                  </a:lnTo>
                  <a:lnTo>
                    <a:pt x="48" y="96"/>
                  </a:lnTo>
                  <a:lnTo>
                    <a:pt x="48" y="102"/>
                  </a:lnTo>
                  <a:lnTo>
                    <a:pt x="48" y="108"/>
                  </a:lnTo>
                  <a:lnTo>
                    <a:pt x="46" y="110"/>
                  </a:lnTo>
                  <a:lnTo>
                    <a:pt x="44" y="116"/>
                  </a:lnTo>
                  <a:lnTo>
                    <a:pt x="40" y="118"/>
                  </a:lnTo>
                  <a:lnTo>
                    <a:pt x="38" y="120"/>
                  </a:lnTo>
                  <a:lnTo>
                    <a:pt x="32" y="124"/>
                  </a:lnTo>
                  <a:lnTo>
                    <a:pt x="28" y="126"/>
                  </a:lnTo>
                  <a:lnTo>
                    <a:pt x="24" y="126"/>
                  </a:lnTo>
                  <a:lnTo>
                    <a:pt x="24" y="122"/>
                  </a:lnTo>
                  <a:lnTo>
                    <a:pt x="24" y="120"/>
                  </a:lnTo>
                  <a:lnTo>
                    <a:pt x="18" y="122"/>
                  </a:lnTo>
                  <a:lnTo>
                    <a:pt x="16" y="124"/>
                  </a:lnTo>
                  <a:lnTo>
                    <a:pt x="14" y="126"/>
                  </a:lnTo>
                  <a:lnTo>
                    <a:pt x="12" y="126"/>
                  </a:lnTo>
                  <a:lnTo>
                    <a:pt x="8" y="124"/>
                  </a:lnTo>
                  <a:lnTo>
                    <a:pt x="4" y="126"/>
                  </a:lnTo>
                  <a:lnTo>
                    <a:pt x="2" y="128"/>
                  </a:lnTo>
                  <a:lnTo>
                    <a:pt x="2" y="132"/>
                  </a:lnTo>
                  <a:lnTo>
                    <a:pt x="2" y="138"/>
                  </a:lnTo>
                  <a:lnTo>
                    <a:pt x="0" y="140"/>
                  </a:lnTo>
                  <a:lnTo>
                    <a:pt x="0" y="14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1" name="Freeform 55"/>
            <p:cNvSpPr>
              <a:spLocks/>
            </p:cNvSpPr>
            <p:nvPr/>
          </p:nvSpPr>
          <p:spPr bwMode="auto">
            <a:xfrm>
              <a:off x="3046" y="2664"/>
              <a:ext cx="115" cy="129"/>
            </a:xfrm>
            <a:custGeom>
              <a:avLst/>
              <a:gdLst>
                <a:gd name="T0" fmla="*/ 96 w 96"/>
                <a:gd name="T1" fmla="*/ 4 h 110"/>
                <a:gd name="T2" fmla="*/ 90 w 96"/>
                <a:gd name="T3" fmla="*/ 16 h 110"/>
                <a:gd name="T4" fmla="*/ 86 w 96"/>
                <a:gd name="T5" fmla="*/ 32 h 110"/>
                <a:gd name="T6" fmla="*/ 84 w 96"/>
                <a:gd name="T7" fmla="*/ 54 h 110"/>
                <a:gd name="T8" fmla="*/ 76 w 96"/>
                <a:gd name="T9" fmla="*/ 60 h 110"/>
                <a:gd name="T10" fmla="*/ 66 w 96"/>
                <a:gd name="T11" fmla="*/ 72 h 110"/>
                <a:gd name="T12" fmla="*/ 64 w 96"/>
                <a:gd name="T13" fmla="*/ 82 h 110"/>
                <a:gd name="T14" fmla="*/ 62 w 96"/>
                <a:gd name="T15" fmla="*/ 90 h 110"/>
                <a:gd name="T16" fmla="*/ 56 w 96"/>
                <a:gd name="T17" fmla="*/ 98 h 110"/>
                <a:gd name="T18" fmla="*/ 48 w 96"/>
                <a:gd name="T19" fmla="*/ 104 h 110"/>
                <a:gd name="T20" fmla="*/ 40 w 96"/>
                <a:gd name="T21" fmla="*/ 106 h 110"/>
                <a:gd name="T22" fmla="*/ 40 w 96"/>
                <a:gd name="T23" fmla="*/ 100 h 110"/>
                <a:gd name="T24" fmla="*/ 32 w 96"/>
                <a:gd name="T25" fmla="*/ 104 h 110"/>
                <a:gd name="T26" fmla="*/ 28 w 96"/>
                <a:gd name="T27" fmla="*/ 106 h 110"/>
                <a:gd name="T28" fmla="*/ 22 w 96"/>
                <a:gd name="T29" fmla="*/ 102 h 110"/>
                <a:gd name="T30" fmla="*/ 18 w 96"/>
                <a:gd name="T31" fmla="*/ 102 h 110"/>
                <a:gd name="T32" fmla="*/ 12 w 96"/>
                <a:gd name="T33" fmla="*/ 110 h 110"/>
                <a:gd name="T34" fmla="*/ 8 w 96"/>
                <a:gd name="T35" fmla="*/ 102 h 110"/>
                <a:gd name="T36" fmla="*/ 2 w 96"/>
                <a:gd name="T37" fmla="*/ 98 h 110"/>
                <a:gd name="T38" fmla="*/ 0 w 96"/>
                <a:gd name="T39" fmla="*/ 92 h 110"/>
                <a:gd name="T40" fmla="*/ 4 w 96"/>
                <a:gd name="T41" fmla="*/ 90 h 110"/>
                <a:gd name="T42" fmla="*/ 8 w 96"/>
                <a:gd name="T43" fmla="*/ 88 h 110"/>
                <a:gd name="T44" fmla="*/ 6 w 96"/>
                <a:gd name="T45" fmla="*/ 80 h 110"/>
                <a:gd name="T46" fmla="*/ 10 w 96"/>
                <a:gd name="T47" fmla="*/ 76 h 110"/>
                <a:gd name="T48" fmla="*/ 20 w 96"/>
                <a:gd name="T49" fmla="*/ 70 h 110"/>
                <a:gd name="T50" fmla="*/ 24 w 96"/>
                <a:gd name="T51" fmla="*/ 74 h 110"/>
                <a:gd name="T52" fmla="*/ 34 w 96"/>
                <a:gd name="T53" fmla="*/ 76 h 110"/>
                <a:gd name="T54" fmla="*/ 38 w 96"/>
                <a:gd name="T55" fmla="*/ 72 h 110"/>
                <a:gd name="T56" fmla="*/ 40 w 96"/>
                <a:gd name="T57" fmla="*/ 60 h 110"/>
                <a:gd name="T58" fmla="*/ 36 w 96"/>
                <a:gd name="T59" fmla="*/ 46 h 110"/>
                <a:gd name="T60" fmla="*/ 40 w 96"/>
                <a:gd name="T61" fmla="*/ 36 h 110"/>
                <a:gd name="T62" fmla="*/ 38 w 96"/>
                <a:gd name="T63" fmla="*/ 28 h 110"/>
                <a:gd name="T64" fmla="*/ 28 w 96"/>
                <a:gd name="T65" fmla="*/ 32 h 110"/>
                <a:gd name="T66" fmla="*/ 26 w 96"/>
                <a:gd name="T67" fmla="*/ 22 h 110"/>
                <a:gd name="T68" fmla="*/ 44 w 96"/>
                <a:gd name="T69" fmla="*/ 18 h 110"/>
                <a:gd name="T70" fmla="*/ 50 w 96"/>
                <a:gd name="T71" fmla="*/ 20 h 110"/>
                <a:gd name="T72" fmla="*/ 56 w 96"/>
                <a:gd name="T73" fmla="*/ 22 h 110"/>
                <a:gd name="T74" fmla="*/ 62 w 96"/>
                <a:gd name="T75" fmla="*/ 24 h 110"/>
                <a:gd name="T76" fmla="*/ 62 w 96"/>
                <a:gd name="T77" fmla="*/ 12 h 110"/>
                <a:gd name="T78" fmla="*/ 64 w 96"/>
                <a:gd name="T79" fmla="*/ 8 h 110"/>
                <a:gd name="T80" fmla="*/ 74 w 96"/>
                <a:gd name="T81" fmla="*/ 0 h 110"/>
                <a:gd name="T82" fmla="*/ 82 w 96"/>
                <a:gd name="T83" fmla="*/ 2 h 110"/>
                <a:gd name="T84" fmla="*/ 90 w 96"/>
                <a:gd name="T85" fmla="*/ 2 h 110"/>
                <a:gd name="T86" fmla="*/ 96 w 96"/>
                <a:gd name="T87" fmla="*/ 0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
                <a:gd name="T133" fmla="*/ 0 h 110"/>
                <a:gd name="T134" fmla="*/ 96 w 96"/>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 h="110">
                  <a:moveTo>
                    <a:pt x="96" y="0"/>
                  </a:moveTo>
                  <a:lnTo>
                    <a:pt x="96" y="4"/>
                  </a:lnTo>
                  <a:lnTo>
                    <a:pt x="94" y="8"/>
                  </a:lnTo>
                  <a:lnTo>
                    <a:pt x="90" y="16"/>
                  </a:lnTo>
                  <a:lnTo>
                    <a:pt x="88" y="22"/>
                  </a:lnTo>
                  <a:lnTo>
                    <a:pt x="86" y="32"/>
                  </a:lnTo>
                  <a:lnTo>
                    <a:pt x="86" y="46"/>
                  </a:lnTo>
                  <a:lnTo>
                    <a:pt x="84" y="54"/>
                  </a:lnTo>
                  <a:lnTo>
                    <a:pt x="80" y="58"/>
                  </a:lnTo>
                  <a:lnTo>
                    <a:pt x="76" y="60"/>
                  </a:lnTo>
                  <a:lnTo>
                    <a:pt x="72" y="64"/>
                  </a:lnTo>
                  <a:lnTo>
                    <a:pt x="66" y="72"/>
                  </a:lnTo>
                  <a:lnTo>
                    <a:pt x="64" y="76"/>
                  </a:lnTo>
                  <a:lnTo>
                    <a:pt x="64" y="82"/>
                  </a:lnTo>
                  <a:lnTo>
                    <a:pt x="64" y="88"/>
                  </a:lnTo>
                  <a:lnTo>
                    <a:pt x="62" y="90"/>
                  </a:lnTo>
                  <a:lnTo>
                    <a:pt x="60" y="96"/>
                  </a:lnTo>
                  <a:lnTo>
                    <a:pt x="56" y="98"/>
                  </a:lnTo>
                  <a:lnTo>
                    <a:pt x="54" y="100"/>
                  </a:lnTo>
                  <a:lnTo>
                    <a:pt x="48" y="104"/>
                  </a:lnTo>
                  <a:lnTo>
                    <a:pt x="44" y="106"/>
                  </a:lnTo>
                  <a:lnTo>
                    <a:pt x="40" y="106"/>
                  </a:lnTo>
                  <a:lnTo>
                    <a:pt x="40" y="102"/>
                  </a:lnTo>
                  <a:lnTo>
                    <a:pt x="40" y="100"/>
                  </a:lnTo>
                  <a:lnTo>
                    <a:pt x="34" y="102"/>
                  </a:lnTo>
                  <a:lnTo>
                    <a:pt x="32" y="104"/>
                  </a:lnTo>
                  <a:lnTo>
                    <a:pt x="30" y="106"/>
                  </a:lnTo>
                  <a:lnTo>
                    <a:pt x="28" y="106"/>
                  </a:lnTo>
                  <a:lnTo>
                    <a:pt x="24" y="104"/>
                  </a:lnTo>
                  <a:lnTo>
                    <a:pt x="22" y="102"/>
                  </a:lnTo>
                  <a:lnTo>
                    <a:pt x="20" y="102"/>
                  </a:lnTo>
                  <a:lnTo>
                    <a:pt x="18" y="102"/>
                  </a:lnTo>
                  <a:lnTo>
                    <a:pt x="16" y="106"/>
                  </a:lnTo>
                  <a:lnTo>
                    <a:pt x="12" y="110"/>
                  </a:lnTo>
                  <a:lnTo>
                    <a:pt x="8" y="104"/>
                  </a:lnTo>
                  <a:lnTo>
                    <a:pt x="8" y="102"/>
                  </a:lnTo>
                  <a:lnTo>
                    <a:pt x="4" y="100"/>
                  </a:lnTo>
                  <a:lnTo>
                    <a:pt x="2" y="98"/>
                  </a:lnTo>
                  <a:lnTo>
                    <a:pt x="0" y="96"/>
                  </a:lnTo>
                  <a:lnTo>
                    <a:pt x="0" y="92"/>
                  </a:lnTo>
                  <a:lnTo>
                    <a:pt x="2" y="90"/>
                  </a:lnTo>
                  <a:lnTo>
                    <a:pt x="4" y="90"/>
                  </a:lnTo>
                  <a:lnTo>
                    <a:pt x="6" y="90"/>
                  </a:lnTo>
                  <a:lnTo>
                    <a:pt x="8" y="88"/>
                  </a:lnTo>
                  <a:lnTo>
                    <a:pt x="6" y="82"/>
                  </a:lnTo>
                  <a:lnTo>
                    <a:pt x="6" y="80"/>
                  </a:lnTo>
                  <a:lnTo>
                    <a:pt x="8" y="78"/>
                  </a:lnTo>
                  <a:lnTo>
                    <a:pt x="10" y="76"/>
                  </a:lnTo>
                  <a:lnTo>
                    <a:pt x="14" y="74"/>
                  </a:lnTo>
                  <a:lnTo>
                    <a:pt x="20" y="70"/>
                  </a:lnTo>
                  <a:lnTo>
                    <a:pt x="22" y="70"/>
                  </a:lnTo>
                  <a:lnTo>
                    <a:pt x="24" y="74"/>
                  </a:lnTo>
                  <a:lnTo>
                    <a:pt x="28" y="72"/>
                  </a:lnTo>
                  <a:lnTo>
                    <a:pt x="34" y="76"/>
                  </a:lnTo>
                  <a:lnTo>
                    <a:pt x="36" y="74"/>
                  </a:lnTo>
                  <a:lnTo>
                    <a:pt x="38" y="72"/>
                  </a:lnTo>
                  <a:lnTo>
                    <a:pt x="38" y="62"/>
                  </a:lnTo>
                  <a:lnTo>
                    <a:pt x="40" y="60"/>
                  </a:lnTo>
                  <a:lnTo>
                    <a:pt x="40" y="56"/>
                  </a:lnTo>
                  <a:lnTo>
                    <a:pt x="36" y="46"/>
                  </a:lnTo>
                  <a:lnTo>
                    <a:pt x="36" y="42"/>
                  </a:lnTo>
                  <a:lnTo>
                    <a:pt x="40" y="36"/>
                  </a:lnTo>
                  <a:lnTo>
                    <a:pt x="40" y="30"/>
                  </a:lnTo>
                  <a:lnTo>
                    <a:pt x="38" y="28"/>
                  </a:lnTo>
                  <a:lnTo>
                    <a:pt x="32" y="26"/>
                  </a:lnTo>
                  <a:lnTo>
                    <a:pt x="28" y="32"/>
                  </a:lnTo>
                  <a:lnTo>
                    <a:pt x="26" y="30"/>
                  </a:lnTo>
                  <a:lnTo>
                    <a:pt x="26" y="22"/>
                  </a:lnTo>
                  <a:lnTo>
                    <a:pt x="28" y="18"/>
                  </a:lnTo>
                  <a:lnTo>
                    <a:pt x="44" y="18"/>
                  </a:lnTo>
                  <a:lnTo>
                    <a:pt x="48" y="20"/>
                  </a:lnTo>
                  <a:lnTo>
                    <a:pt x="50" y="20"/>
                  </a:lnTo>
                  <a:lnTo>
                    <a:pt x="54" y="22"/>
                  </a:lnTo>
                  <a:lnTo>
                    <a:pt x="56" y="22"/>
                  </a:lnTo>
                  <a:lnTo>
                    <a:pt x="62" y="26"/>
                  </a:lnTo>
                  <a:lnTo>
                    <a:pt x="62" y="24"/>
                  </a:lnTo>
                  <a:lnTo>
                    <a:pt x="62" y="22"/>
                  </a:lnTo>
                  <a:lnTo>
                    <a:pt x="62" y="12"/>
                  </a:lnTo>
                  <a:lnTo>
                    <a:pt x="62" y="10"/>
                  </a:lnTo>
                  <a:lnTo>
                    <a:pt x="64" y="8"/>
                  </a:lnTo>
                  <a:lnTo>
                    <a:pt x="68" y="4"/>
                  </a:lnTo>
                  <a:lnTo>
                    <a:pt x="74" y="0"/>
                  </a:lnTo>
                  <a:lnTo>
                    <a:pt x="78" y="0"/>
                  </a:lnTo>
                  <a:lnTo>
                    <a:pt x="82" y="2"/>
                  </a:lnTo>
                  <a:lnTo>
                    <a:pt x="86" y="4"/>
                  </a:lnTo>
                  <a:lnTo>
                    <a:pt x="90" y="2"/>
                  </a:lnTo>
                  <a:lnTo>
                    <a:pt x="94" y="0"/>
                  </a:lnTo>
                  <a:lnTo>
                    <a:pt x="9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2" name="Freeform 56"/>
            <p:cNvSpPr>
              <a:spLocks/>
            </p:cNvSpPr>
            <p:nvPr/>
          </p:nvSpPr>
          <p:spPr bwMode="auto">
            <a:xfrm>
              <a:off x="3011" y="2685"/>
              <a:ext cx="83" cy="91"/>
            </a:xfrm>
            <a:custGeom>
              <a:avLst/>
              <a:gdLst>
                <a:gd name="T0" fmla="*/ 28 w 70"/>
                <a:gd name="T1" fmla="*/ 74 h 78"/>
                <a:gd name="T2" fmla="*/ 14 w 70"/>
                <a:gd name="T3" fmla="*/ 62 h 78"/>
                <a:gd name="T4" fmla="*/ 6 w 70"/>
                <a:gd name="T5" fmla="*/ 52 h 78"/>
                <a:gd name="T6" fmla="*/ 0 w 70"/>
                <a:gd name="T7" fmla="*/ 38 h 78"/>
                <a:gd name="T8" fmla="*/ 4 w 70"/>
                <a:gd name="T9" fmla="*/ 34 h 78"/>
                <a:gd name="T10" fmla="*/ 6 w 70"/>
                <a:gd name="T11" fmla="*/ 24 h 78"/>
                <a:gd name="T12" fmla="*/ 8 w 70"/>
                <a:gd name="T13" fmla="*/ 26 h 78"/>
                <a:gd name="T14" fmla="*/ 14 w 70"/>
                <a:gd name="T15" fmla="*/ 26 h 78"/>
                <a:gd name="T16" fmla="*/ 14 w 70"/>
                <a:gd name="T17" fmla="*/ 26 h 78"/>
                <a:gd name="T18" fmla="*/ 10 w 70"/>
                <a:gd name="T19" fmla="*/ 24 h 78"/>
                <a:gd name="T20" fmla="*/ 8 w 70"/>
                <a:gd name="T21" fmla="*/ 20 h 78"/>
                <a:gd name="T22" fmla="*/ 10 w 70"/>
                <a:gd name="T23" fmla="*/ 20 h 78"/>
                <a:gd name="T24" fmla="*/ 16 w 70"/>
                <a:gd name="T25" fmla="*/ 14 h 78"/>
                <a:gd name="T26" fmla="*/ 30 w 70"/>
                <a:gd name="T27" fmla="*/ 8 h 78"/>
                <a:gd name="T28" fmla="*/ 32 w 70"/>
                <a:gd name="T29" fmla="*/ 0 h 78"/>
                <a:gd name="T30" fmla="*/ 38 w 70"/>
                <a:gd name="T31" fmla="*/ 0 h 78"/>
                <a:gd name="T32" fmla="*/ 46 w 70"/>
                <a:gd name="T33" fmla="*/ 0 h 78"/>
                <a:gd name="T34" fmla="*/ 58 w 70"/>
                <a:gd name="T35" fmla="*/ 0 h 78"/>
                <a:gd name="T36" fmla="*/ 56 w 70"/>
                <a:gd name="T37" fmla="*/ 12 h 78"/>
                <a:gd name="T38" fmla="*/ 62 w 70"/>
                <a:gd name="T39" fmla="*/ 8 h 78"/>
                <a:gd name="T40" fmla="*/ 70 w 70"/>
                <a:gd name="T41" fmla="*/ 12 h 78"/>
                <a:gd name="T42" fmla="*/ 66 w 70"/>
                <a:gd name="T43" fmla="*/ 24 h 78"/>
                <a:gd name="T44" fmla="*/ 70 w 70"/>
                <a:gd name="T45" fmla="*/ 38 h 78"/>
                <a:gd name="T46" fmla="*/ 68 w 70"/>
                <a:gd name="T47" fmla="*/ 44 h 78"/>
                <a:gd name="T48" fmla="*/ 66 w 70"/>
                <a:gd name="T49" fmla="*/ 56 h 78"/>
                <a:gd name="T50" fmla="*/ 58 w 70"/>
                <a:gd name="T51" fmla="*/ 54 h 78"/>
                <a:gd name="T52" fmla="*/ 52 w 70"/>
                <a:gd name="T53" fmla="*/ 52 h 78"/>
                <a:gd name="T54" fmla="*/ 44 w 70"/>
                <a:gd name="T55" fmla="*/ 56 h 78"/>
                <a:gd name="T56" fmla="*/ 38 w 70"/>
                <a:gd name="T57" fmla="*/ 60 h 78"/>
                <a:gd name="T58" fmla="*/ 36 w 70"/>
                <a:gd name="T59" fmla="*/ 64 h 78"/>
                <a:gd name="T60" fmla="*/ 36 w 70"/>
                <a:gd name="T61" fmla="*/ 72 h 78"/>
                <a:gd name="T62" fmla="*/ 32 w 70"/>
                <a:gd name="T63" fmla="*/ 72 h 78"/>
                <a:gd name="T64" fmla="*/ 30 w 70"/>
                <a:gd name="T65" fmla="*/ 78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78"/>
                <a:gd name="T101" fmla="*/ 70 w 7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78">
                  <a:moveTo>
                    <a:pt x="30" y="78"/>
                  </a:moveTo>
                  <a:lnTo>
                    <a:pt x="28" y="74"/>
                  </a:lnTo>
                  <a:lnTo>
                    <a:pt x="22" y="68"/>
                  </a:lnTo>
                  <a:lnTo>
                    <a:pt x="14" y="62"/>
                  </a:lnTo>
                  <a:lnTo>
                    <a:pt x="10" y="56"/>
                  </a:lnTo>
                  <a:lnTo>
                    <a:pt x="6" y="52"/>
                  </a:lnTo>
                  <a:lnTo>
                    <a:pt x="4" y="44"/>
                  </a:lnTo>
                  <a:lnTo>
                    <a:pt x="0" y="38"/>
                  </a:lnTo>
                  <a:lnTo>
                    <a:pt x="4" y="36"/>
                  </a:lnTo>
                  <a:lnTo>
                    <a:pt x="4" y="34"/>
                  </a:lnTo>
                  <a:lnTo>
                    <a:pt x="6" y="34"/>
                  </a:lnTo>
                  <a:lnTo>
                    <a:pt x="6" y="24"/>
                  </a:lnTo>
                  <a:lnTo>
                    <a:pt x="8" y="26"/>
                  </a:lnTo>
                  <a:lnTo>
                    <a:pt x="10" y="26"/>
                  </a:lnTo>
                  <a:lnTo>
                    <a:pt x="14" y="26"/>
                  </a:lnTo>
                  <a:lnTo>
                    <a:pt x="12" y="26"/>
                  </a:lnTo>
                  <a:lnTo>
                    <a:pt x="10" y="24"/>
                  </a:lnTo>
                  <a:lnTo>
                    <a:pt x="8" y="22"/>
                  </a:lnTo>
                  <a:lnTo>
                    <a:pt x="8" y="20"/>
                  </a:lnTo>
                  <a:lnTo>
                    <a:pt x="10" y="20"/>
                  </a:lnTo>
                  <a:lnTo>
                    <a:pt x="10" y="16"/>
                  </a:lnTo>
                  <a:lnTo>
                    <a:pt x="16" y="14"/>
                  </a:lnTo>
                  <a:lnTo>
                    <a:pt x="32" y="14"/>
                  </a:lnTo>
                  <a:lnTo>
                    <a:pt x="30" y="8"/>
                  </a:lnTo>
                  <a:lnTo>
                    <a:pt x="30" y="4"/>
                  </a:lnTo>
                  <a:lnTo>
                    <a:pt x="32" y="0"/>
                  </a:lnTo>
                  <a:lnTo>
                    <a:pt x="36" y="0"/>
                  </a:lnTo>
                  <a:lnTo>
                    <a:pt x="38" y="0"/>
                  </a:lnTo>
                  <a:lnTo>
                    <a:pt x="44" y="0"/>
                  </a:lnTo>
                  <a:lnTo>
                    <a:pt x="46" y="0"/>
                  </a:lnTo>
                  <a:lnTo>
                    <a:pt x="54" y="0"/>
                  </a:lnTo>
                  <a:lnTo>
                    <a:pt x="58" y="0"/>
                  </a:lnTo>
                  <a:lnTo>
                    <a:pt x="56" y="4"/>
                  </a:lnTo>
                  <a:lnTo>
                    <a:pt x="56" y="12"/>
                  </a:lnTo>
                  <a:lnTo>
                    <a:pt x="58" y="14"/>
                  </a:lnTo>
                  <a:lnTo>
                    <a:pt x="62" y="8"/>
                  </a:lnTo>
                  <a:lnTo>
                    <a:pt x="68" y="10"/>
                  </a:lnTo>
                  <a:lnTo>
                    <a:pt x="70" y="12"/>
                  </a:lnTo>
                  <a:lnTo>
                    <a:pt x="70" y="18"/>
                  </a:lnTo>
                  <a:lnTo>
                    <a:pt x="66" y="24"/>
                  </a:lnTo>
                  <a:lnTo>
                    <a:pt x="66" y="28"/>
                  </a:lnTo>
                  <a:lnTo>
                    <a:pt x="70" y="38"/>
                  </a:lnTo>
                  <a:lnTo>
                    <a:pt x="70" y="42"/>
                  </a:lnTo>
                  <a:lnTo>
                    <a:pt x="68" y="44"/>
                  </a:lnTo>
                  <a:lnTo>
                    <a:pt x="68" y="54"/>
                  </a:lnTo>
                  <a:lnTo>
                    <a:pt x="66" y="56"/>
                  </a:lnTo>
                  <a:lnTo>
                    <a:pt x="64" y="58"/>
                  </a:lnTo>
                  <a:lnTo>
                    <a:pt x="58" y="54"/>
                  </a:lnTo>
                  <a:lnTo>
                    <a:pt x="54" y="56"/>
                  </a:lnTo>
                  <a:lnTo>
                    <a:pt x="52" y="52"/>
                  </a:lnTo>
                  <a:lnTo>
                    <a:pt x="50" y="52"/>
                  </a:lnTo>
                  <a:lnTo>
                    <a:pt x="44" y="56"/>
                  </a:lnTo>
                  <a:lnTo>
                    <a:pt x="40" y="58"/>
                  </a:lnTo>
                  <a:lnTo>
                    <a:pt x="38" y="60"/>
                  </a:lnTo>
                  <a:lnTo>
                    <a:pt x="36" y="62"/>
                  </a:lnTo>
                  <a:lnTo>
                    <a:pt x="36" y="64"/>
                  </a:lnTo>
                  <a:lnTo>
                    <a:pt x="38" y="70"/>
                  </a:lnTo>
                  <a:lnTo>
                    <a:pt x="36" y="72"/>
                  </a:lnTo>
                  <a:lnTo>
                    <a:pt x="34" y="72"/>
                  </a:lnTo>
                  <a:lnTo>
                    <a:pt x="32" y="72"/>
                  </a:lnTo>
                  <a:lnTo>
                    <a:pt x="30" y="74"/>
                  </a:lnTo>
                  <a:lnTo>
                    <a:pt x="30" y="7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3" name="Freeform 57"/>
            <p:cNvSpPr>
              <a:spLocks/>
            </p:cNvSpPr>
            <p:nvPr/>
          </p:nvSpPr>
          <p:spPr bwMode="auto">
            <a:xfrm>
              <a:off x="3020" y="2685"/>
              <a:ext cx="29" cy="19"/>
            </a:xfrm>
            <a:custGeom>
              <a:avLst/>
              <a:gdLst>
                <a:gd name="T0" fmla="*/ 2 w 24"/>
                <a:gd name="T1" fmla="*/ 16 h 16"/>
                <a:gd name="T2" fmla="*/ 2 w 24"/>
                <a:gd name="T3" fmla="*/ 16 h 16"/>
                <a:gd name="T4" fmla="*/ 2 w 24"/>
                <a:gd name="T5" fmla="*/ 16 h 16"/>
                <a:gd name="T6" fmla="*/ 2 w 24"/>
                <a:gd name="T7" fmla="*/ 14 h 16"/>
                <a:gd name="T8" fmla="*/ 0 w 24"/>
                <a:gd name="T9" fmla="*/ 12 h 16"/>
                <a:gd name="T10" fmla="*/ 2 w 24"/>
                <a:gd name="T11" fmla="*/ 8 h 16"/>
                <a:gd name="T12" fmla="*/ 2 w 24"/>
                <a:gd name="T13" fmla="*/ 6 h 16"/>
                <a:gd name="T14" fmla="*/ 4 w 24"/>
                <a:gd name="T15" fmla="*/ 4 h 16"/>
                <a:gd name="T16" fmla="*/ 4 w 24"/>
                <a:gd name="T17" fmla="*/ 0 h 16"/>
                <a:gd name="T18" fmla="*/ 14 w 24"/>
                <a:gd name="T19" fmla="*/ 0 h 16"/>
                <a:gd name="T20" fmla="*/ 24 w 24"/>
                <a:gd name="T21" fmla="*/ 0 h 16"/>
                <a:gd name="T22" fmla="*/ 22 w 24"/>
                <a:gd name="T23" fmla="*/ 4 h 16"/>
                <a:gd name="T24" fmla="*/ 22 w 24"/>
                <a:gd name="T25" fmla="*/ 8 h 16"/>
                <a:gd name="T26" fmla="*/ 24 w 24"/>
                <a:gd name="T27" fmla="*/ 14 h 16"/>
                <a:gd name="T28" fmla="*/ 8 w 24"/>
                <a:gd name="T29" fmla="*/ 14 h 16"/>
                <a:gd name="T30" fmla="*/ 2 w 24"/>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 y="16"/>
                  </a:moveTo>
                  <a:lnTo>
                    <a:pt x="2" y="16"/>
                  </a:lnTo>
                  <a:lnTo>
                    <a:pt x="2" y="14"/>
                  </a:lnTo>
                  <a:lnTo>
                    <a:pt x="0" y="12"/>
                  </a:lnTo>
                  <a:lnTo>
                    <a:pt x="2" y="8"/>
                  </a:lnTo>
                  <a:lnTo>
                    <a:pt x="2" y="6"/>
                  </a:lnTo>
                  <a:lnTo>
                    <a:pt x="4" y="4"/>
                  </a:lnTo>
                  <a:lnTo>
                    <a:pt x="4" y="0"/>
                  </a:lnTo>
                  <a:lnTo>
                    <a:pt x="14" y="0"/>
                  </a:lnTo>
                  <a:lnTo>
                    <a:pt x="24" y="0"/>
                  </a:lnTo>
                  <a:lnTo>
                    <a:pt x="22" y="4"/>
                  </a:lnTo>
                  <a:lnTo>
                    <a:pt x="22" y="8"/>
                  </a:lnTo>
                  <a:lnTo>
                    <a:pt x="24" y="14"/>
                  </a:lnTo>
                  <a:lnTo>
                    <a:pt x="8" y="14"/>
                  </a:lnTo>
                  <a:lnTo>
                    <a:pt x="2"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4" name="Freeform 58"/>
            <p:cNvSpPr>
              <a:spLocks/>
            </p:cNvSpPr>
            <p:nvPr/>
          </p:nvSpPr>
          <p:spPr bwMode="auto">
            <a:xfrm>
              <a:off x="3326" y="2732"/>
              <a:ext cx="164" cy="159"/>
            </a:xfrm>
            <a:custGeom>
              <a:avLst/>
              <a:gdLst>
                <a:gd name="T0" fmla="*/ 116 w 138"/>
                <a:gd name="T1" fmla="*/ 64 h 136"/>
                <a:gd name="T2" fmla="*/ 122 w 138"/>
                <a:gd name="T3" fmla="*/ 70 h 136"/>
                <a:gd name="T4" fmla="*/ 126 w 138"/>
                <a:gd name="T5" fmla="*/ 78 h 136"/>
                <a:gd name="T6" fmla="*/ 124 w 138"/>
                <a:gd name="T7" fmla="*/ 84 h 136"/>
                <a:gd name="T8" fmla="*/ 122 w 138"/>
                <a:gd name="T9" fmla="*/ 90 h 136"/>
                <a:gd name="T10" fmla="*/ 126 w 138"/>
                <a:gd name="T11" fmla="*/ 98 h 136"/>
                <a:gd name="T12" fmla="*/ 128 w 138"/>
                <a:gd name="T13" fmla="*/ 104 h 136"/>
                <a:gd name="T14" fmla="*/ 130 w 138"/>
                <a:gd name="T15" fmla="*/ 110 h 136"/>
                <a:gd name="T16" fmla="*/ 130 w 138"/>
                <a:gd name="T17" fmla="*/ 114 h 136"/>
                <a:gd name="T18" fmla="*/ 138 w 138"/>
                <a:gd name="T19" fmla="*/ 118 h 136"/>
                <a:gd name="T20" fmla="*/ 138 w 138"/>
                <a:gd name="T21" fmla="*/ 120 h 136"/>
                <a:gd name="T22" fmla="*/ 114 w 138"/>
                <a:gd name="T23" fmla="*/ 132 h 136"/>
                <a:gd name="T24" fmla="*/ 106 w 138"/>
                <a:gd name="T25" fmla="*/ 130 h 136"/>
                <a:gd name="T26" fmla="*/ 90 w 138"/>
                <a:gd name="T27" fmla="*/ 136 h 136"/>
                <a:gd name="T28" fmla="*/ 82 w 138"/>
                <a:gd name="T29" fmla="*/ 134 h 136"/>
                <a:gd name="T30" fmla="*/ 78 w 138"/>
                <a:gd name="T31" fmla="*/ 134 h 136"/>
                <a:gd name="T32" fmla="*/ 66 w 138"/>
                <a:gd name="T33" fmla="*/ 132 h 136"/>
                <a:gd name="T34" fmla="*/ 64 w 138"/>
                <a:gd name="T35" fmla="*/ 122 h 136"/>
                <a:gd name="T36" fmla="*/ 58 w 138"/>
                <a:gd name="T37" fmla="*/ 110 h 136"/>
                <a:gd name="T38" fmla="*/ 54 w 138"/>
                <a:gd name="T39" fmla="*/ 110 h 136"/>
                <a:gd name="T40" fmla="*/ 50 w 138"/>
                <a:gd name="T41" fmla="*/ 110 h 136"/>
                <a:gd name="T42" fmla="*/ 42 w 138"/>
                <a:gd name="T43" fmla="*/ 106 h 136"/>
                <a:gd name="T44" fmla="*/ 36 w 138"/>
                <a:gd name="T45" fmla="*/ 104 h 136"/>
                <a:gd name="T46" fmla="*/ 26 w 138"/>
                <a:gd name="T47" fmla="*/ 100 h 136"/>
                <a:gd name="T48" fmla="*/ 14 w 138"/>
                <a:gd name="T49" fmla="*/ 86 h 136"/>
                <a:gd name="T50" fmla="*/ 8 w 138"/>
                <a:gd name="T51" fmla="*/ 72 h 136"/>
                <a:gd name="T52" fmla="*/ 4 w 138"/>
                <a:gd name="T53" fmla="*/ 64 h 136"/>
                <a:gd name="T54" fmla="*/ 2 w 138"/>
                <a:gd name="T55" fmla="*/ 52 h 136"/>
                <a:gd name="T56" fmla="*/ 8 w 138"/>
                <a:gd name="T57" fmla="*/ 40 h 136"/>
                <a:gd name="T58" fmla="*/ 14 w 138"/>
                <a:gd name="T59" fmla="*/ 30 h 136"/>
                <a:gd name="T60" fmla="*/ 12 w 138"/>
                <a:gd name="T61" fmla="*/ 24 h 136"/>
                <a:gd name="T62" fmla="*/ 14 w 138"/>
                <a:gd name="T63" fmla="*/ 18 h 136"/>
                <a:gd name="T64" fmla="*/ 14 w 138"/>
                <a:gd name="T65" fmla="*/ 6 h 136"/>
                <a:gd name="T66" fmla="*/ 18 w 138"/>
                <a:gd name="T67" fmla="*/ 0 h 136"/>
                <a:gd name="T68" fmla="*/ 28 w 138"/>
                <a:gd name="T69" fmla="*/ 8 h 136"/>
                <a:gd name="T70" fmla="*/ 28 w 138"/>
                <a:gd name="T71" fmla="*/ 20 h 136"/>
                <a:gd name="T72" fmla="*/ 32 w 138"/>
                <a:gd name="T73" fmla="*/ 20 h 136"/>
                <a:gd name="T74" fmla="*/ 34 w 138"/>
                <a:gd name="T75" fmla="*/ 16 h 136"/>
                <a:gd name="T76" fmla="*/ 40 w 138"/>
                <a:gd name="T77" fmla="*/ 20 h 136"/>
                <a:gd name="T78" fmla="*/ 42 w 138"/>
                <a:gd name="T79" fmla="*/ 22 h 136"/>
                <a:gd name="T80" fmla="*/ 50 w 138"/>
                <a:gd name="T81" fmla="*/ 18 h 136"/>
                <a:gd name="T82" fmla="*/ 52 w 138"/>
                <a:gd name="T83" fmla="*/ 14 h 136"/>
                <a:gd name="T84" fmla="*/ 50 w 138"/>
                <a:gd name="T85" fmla="*/ 12 h 136"/>
                <a:gd name="T86" fmla="*/ 52 w 138"/>
                <a:gd name="T87" fmla="*/ 10 h 136"/>
                <a:gd name="T88" fmla="*/ 54 w 138"/>
                <a:gd name="T89" fmla="*/ 6 h 136"/>
                <a:gd name="T90" fmla="*/ 56 w 138"/>
                <a:gd name="T91" fmla="*/ 4 h 136"/>
                <a:gd name="T92" fmla="*/ 58 w 138"/>
                <a:gd name="T93" fmla="*/ 0 h 136"/>
                <a:gd name="T94" fmla="*/ 96 w 138"/>
                <a:gd name="T95" fmla="*/ 22 h 136"/>
                <a:gd name="T96" fmla="*/ 104 w 138"/>
                <a:gd name="T97" fmla="*/ 32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
                <a:gd name="T148" fmla="*/ 0 h 136"/>
                <a:gd name="T149" fmla="*/ 138 w 13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 h="136">
                  <a:moveTo>
                    <a:pt x="124" y="46"/>
                  </a:moveTo>
                  <a:lnTo>
                    <a:pt x="120" y="54"/>
                  </a:lnTo>
                  <a:lnTo>
                    <a:pt x="116" y="64"/>
                  </a:lnTo>
                  <a:lnTo>
                    <a:pt x="118" y="66"/>
                  </a:lnTo>
                  <a:lnTo>
                    <a:pt x="118" y="68"/>
                  </a:lnTo>
                  <a:lnTo>
                    <a:pt x="122" y="70"/>
                  </a:lnTo>
                  <a:lnTo>
                    <a:pt x="122" y="72"/>
                  </a:lnTo>
                  <a:lnTo>
                    <a:pt x="124" y="74"/>
                  </a:lnTo>
                  <a:lnTo>
                    <a:pt x="126" y="78"/>
                  </a:lnTo>
                  <a:lnTo>
                    <a:pt x="124" y="80"/>
                  </a:lnTo>
                  <a:lnTo>
                    <a:pt x="124" y="84"/>
                  </a:lnTo>
                  <a:lnTo>
                    <a:pt x="124" y="86"/>
                  </a:lnTo>
                  <a:lnTo>
                    <a:pt x="124" y="90"/>
                  </a:lnTo>
                  <a:lnTo>
                    <a:pt x="122" y="90"/>
                  </a:lnTo>
                  <a:lnTo>
                    <a:pt x="122" y="92"/>
                  </a:lnTo>
                  <a:lnTo>
                    <a:pt x="124" y="98"/>
                  </a:lnTo>
                  <a:lnTo>
                    <a:pt x="126" y="98"/>
                  </a:lnTo>
                  <a:lnTo>
                    <a:pt x="126" y="100"/>
                  </a:lnTo>
                  <a:lnTo>
                    <a:pt x="124" y="100"/>
                  </a:lnTo>
                  <a:lnTo>
                    <a:pt x="128" y="104"/>
                  </a:lnTo>
                  <a:lnTo>
                    <a:pt x="128" y="108"/>
                  </a:lnTo>
                  <a:lnTo>
                    <a:pt x="130" y="110"/>
                  </a:lnTo>
                  <a:lnTo>
                    <a:pt x="130" y="112"/>
                  </a:lnTo>
                  <a:lnTo>
                    <a:pt x="130" y="114"/>
                  </a:lnTo>
                  <a:lnTo>
                    <a:pt x="132" y="116"/>
                  </a:lnTo>
                  <a:lnTo>
                    <a:pt x="134" y="118"/>
                  </a:lnTo>
                  <a:lnTo>
                    <a:pt x="138" y="118"/>
                  </a:lnTo>
                  <a:lnTo>
                    <a:pt x="138" y="120"/>
                  </a:lnTo>
                  <a:lnTo>
                    <a:pt x="130" y="126"/>
                  </a:lnTo>
                  <a:lnTo>
                    <a:pt x="118" y="130"/>
                  </a:lnTo>
                  <a:lnTo>
                    <a:pt x="114" y="132"/>
                  </a:lnTo>
                  <a:lnTo>
                    <a:pt x="110" y="130"/>
                  </a:lnTo>
                  <a:lnTo>
                    <a:pt x="108" y="130"/>
                  </a:lnTo>
                  <a:lnTo>
                    <a:pt x="106" y="130"/>
                  </a:lnTo>
                  <a:lnTo>
                    <a:pt x="102" y="134"/>
                  </a:lnTo>
                  <a:lnTo>
                    <a:pt x="92" y="134"/>
                  </a:lnTo>
                  <a:lnTo>
                    <a:pt x="90" y="136"/>
                  </a:lnTo>
                  <a:lnTo>
                    <a:pt x="86" y="136"/>
                  </a:lnTo>
                  <a:lnTo>
                    <a:pt x="82" y="134"/>
                  </a:lnTo>
                  <a:lnTo>
                    <a:pt x="80" y="132"/>
                  </a:lnTo>
                  <a:lnTo>
                    <a:pt x="78" y="134"/>
                  </a:lnTo>
                  <a:lnTo>
                    <a:pt x="76" y="134"/>
                  </a:lnTo>
                  <a:lnTo>
                    <a:pt x="68" y="134"/>
                  </a:lnTo>
                  <a:lnTo>
                    <a:pt x="66" y="132"/>
                  </a:lnTo>
                  <a:lnTo>
                    <a:pt x="64" y="128"/>
                  </a:lnTo>
                  <a:lnTo>
                    <a:pt x="64" y="124"/>
                  </a:lnTo>
                  <a:lnTo>
                    <a:pt x="64" y="122"/>
                  </a:lnTo>
                  <a:lnTo>
                    <a:pt x="62" y="114"/>
                  </a:lnTo>
                  <a:lnTo>
                    <a:pt x="60" y="112"/>
                  </a:lnTo>
                  <a:lnTo>
                    <a:pt x="58" y="110"/>
                  </a:lnTo>
                  <a:lnTo>
                    <a:pt x="56" y="108"/>
                  </a:lnTo>
                  <a:lnTo>
                    <a:pt x="56" y="110"/>
                  </a:lnTo>
                  <a:lnTo>
                    <a:pt x="54" y="110"/>
                  </a:lnTo>
                  <a:lnTo>
                    <a:pt x="52" y="108"/>
                  </a:lnTo>
                  <a:lnTo>
                    <a:pt x="50" y="110"/>
                  </a:lnTo>
                  <a:lnTo>
                    <a:pt x="48" y="108"/>
                  </a:lnTo>
                  <a:lnTo>
                    <a:pt x="46" y="108"/>
                  </a:lnTo>
                  <a:lnTo>
                    <a:pt x="42" y="106"/>
                  </a:lnTo>
                  <a:lnTo>
                    <a:pt x="42" y="104"/>
                  </a:lnTo>
                  <a:lnTo>
                    <a:pt x="38" y="104"/>
                  </a:lnTo>
                  <a:lnTo>
                    <a:pt x="36" y="104"/>
                  </a:lnTo>
                  <a:lnTo>
                    <a:pt x="30" y="102"/>
                  </a:lnTo>
                  <a:lnTo>
                    <a:pt x="28" y="100"/>
                  </a:lnTo>
                  <a:lnTo>
                    <a:pt x="26" y="100"/>
                  </a:lnTo>
                  <a:lnTo>
                    <a:pt x="22" y="96"/>
                  </a:lnTo>
                  <a:lnTo>
                    <a:pt x="20" y="96"/>
                  </a:lnTo>
                  <a:lnTo>
                    <a:pt x="14" y="86"/>
                  </a:lnTo>
                  <a:lnTo>
                    <a:pt x="12" y="80"/>
                  </a:lnTo>
                  <a:lnTo>
                    <a:pt x="12" y="76"/>
                  </a:lnTo>
                  <a:lnTo>
                    <a:pt x="8" y="72"/>
                  </a:lnTo>
                  <a:lnTo>
                    <a:pt x="2" y="68"/>
                  </a:lnTo>
                  <a:lnTo>
                    <a:pt x="2" y="66"/>
                  </a:lnTo>
                  <a:lnTo>
                    <a:pt x="4" y="64"/>
                  </a:lnTo>
                  <a:lnTo>
                    <a:pt x="4" y="62"/>
                  </a:lnTo>
                  <a:lnTo>
                    <a:pt x="2" y="56"/>
                  </a:lnTo>
                  <a:lnTo>
                    <a:pt x="2" y="52"/>
                  </a:lnTo>
                  <a:lnTo>
                    <a:pt x="0" y="50"/>
                  </a:lnTo>
                  <a:lnTo>
                    <a:pt x="0" y="42"/>
                  </a:lnTo>
                  <a:lnTo>
                    <a:pt x="8" y="40"/>
                  </a:lnTo>
                  <a:lnTo>
                    <a:pt x="12" y="34"/>
                  </a:lnTo>
                  <a:lnTo>
                    <a:pt x="12" y="32"/>
                  </a:lnTo>
                  <a:lnTo>
                    <a:pt x="14" y="30"/>
                  </a:lnTo>
                  <a:lnTo>
                    <a:pt x="16" y="28"/>
                  </a:lnTo>
                  <a:lnTo>
                    <a:pt x="14" y="24"/>
                  </a:lnTo>
                  <a:lnTo>
                    <a:pt x="12" y="24"/>
                  </a:lnTo>
                  <a:lnTo>
                    <a:pt x="12" y="22"/>
                  </a:lnTo>
                  <a:lnTo>
                    <a:pt x="12" y="18"/>
                  </a:lnTo>
                  <a:lnTo>
                    <a:pt x="14" y="18"/>
                  </a:lnTo>
                  <a:lnTo>
                    <a:pt x="16" y="14"/>
                  </a:lnTo>
                  <a:lnTo>
                    <a:pt x="16" y="12"/>
                  </a:lnTo>
                  <a:lnTo>
                    <a:pt x="14" y="6"/>
                  </a:lnTo>
                  <a:lnTo>
                    <a:pt x="12" y="0"/>
                  </a:lnTo>
                  <a:lnTo>
                    <a:pt x="16" y="2"/>
                  </a:lnTo>
                  <a:lnTo>
                    <a:pt x="18" y="0"/>
                  </a:lnTo>
                  <a:lnTo>
                    <a:pt x="28" y="0"/>
                  </a:lnTo>
                  <a:lnTo>
                    <a:pt x="28" y="6"/>
                  </a:lnTo>
                  <a:lnTo>
                    <a:pt x="28" y="8"/>
                  </a:lnTo>
                  <a:lnTo>
                    <a:pt x="26" y="14"/>
                  </a:lnTo>
                  <a:lnTo>
                    <a:pt x="28" y="18"/>
                  </a:lnTo>
                  <a:lnTo>
                    <a:pt x="28" y="20"/>
                  </a:lnTo>
                  <a:lnTo>
                    <a:pt x="28" y="22"/>
                  </a:lnTo>
                  <a:lnTo>
                    <a:pt x="30" y="22"/>
                  </a:lnTo>
                  <a:lnTo>
                    <a:pt x="32" y="20"/>
                  </a:lnTo>
                  <a:lnTo>
                    <a:pt x="32" y="18"/>
                  </a:lnTo>
                  <a:lnTo>
                    <a:pt x="34" y="16"/>
                  </a:lnTo>
                  <a:lnTo>
                    <a:pt x="38" y="20"/>
                  </a:lnTo>
                  <a:lnTo>
                    <a:pt x="40" y="20"/>
                  </a:lnTo>
                  <a:lnTo>
                    <a:pt x="42" y="24"/>
                  </a:lnTo>
                  <a:lnTo>
                    <a:pt x="42" y="22"/>
                  </a:lnTo>
                  <a:lnTo>
                    <a:pt x="44" y="20"/>
                  </a:lnTo>
                  <a:lnTo>
                    <a:pt x="48" y="18"/>
                  </a:lnTo>
                  <a:lnTo>
                    <a:pt x="50" y="18"/>
                  </a:lnTo>
                  <a:lnTo>
                    <a:pt x="52" y="16"/>
                  </a:lnTo>
                  <a:lnTo>
                    <a:pt x="52" y="14"/>
                  </a:lnTo>
                  <a:lnTo>
                    <a:pt x="48" y="14"/>
                  </a:lnTo>
                  <a:lnTo>
                    <a:pt x="46" y="14"/>
                  </a:lnTo>
                  <a:lnTo>
                    <a:pt x="50" y="12"/>
                  </a:lnTo>
                  <a:lnTo>
                    <a:pt x="48" y="12"/>
                  </a:lnTo>
                  <a:lnTo>
                    <a:pt x="50" y="10"/>
                  </a:lnTo>
                  <a:lnTo>
                    <a:pt x="52" y="10"/>
                  </a:lnTo>
                  <a:lnTo>
                    <a:pt x="52" y="8"/>
                  </a:lnTo>
                  <a:lnTo>
                    <a:pt x="52" y="6"/>
                  </a:lnTo>
                  <a:lnTo>
                    <a:pt x="54" y="6"/>
                  </a:lnTo>
                  <a:lnTo>
                    <a:pt x="54" y="4"/>
                  </a:lnTo>
                  <a:lnTo>
                    <a:pt x="56" y="4"/>
                  </a:lnTo>
                  <a:lnTo>
                    <a:pt x="56" y="2"/>
                  </a:lnTo>
                  <a:lnTo>
                    <a:pt x="56" y="0"/>
                  </a:lnTo>
                  <a:lnTo>
                    <a:pt x="58" y="0"/>
                  </a:lnTo>
                  <a:lnTo>
                    <a:pt x="88" y="18"/>
                  </a:lnTo>
                  <a:lnTo>
                    <a:pt x="92" y="20"/>
                  </a:lnTo>
                  <a:lnTo>
                    <a:pt x="96" y="22"/>
                  </a:lnTo>
                  <a:lnTo>
                    <a:pt x="102" y="26"/>
                  </a:lnTo>
                  <a:lnTo>
                    <a:pt x="104" y="26"/>
                  </a:lnTo>
                  <a:lnTo>
                    <a:pt x="104" y="32"/>
                  </a:lnTo>
                  <a:lnTo>
                    <a:pt x="106" y="36"/>
                  </a:lnTo>
                  <a:lnTo>
                    <a:pt x="124" y="4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5" name="Freeform 59"/>
            <p:cNvSpPr>
              <a:spLocks/>
            </p:cNvSpPr>
            <p:nvPr/>
          </p:nvSpPr>
          <p:spPr bwMode="auto">
            <a:xfrm>
              <a:off x="3316" y="2732"/>
              <a:ext cx="29" cy="26"/>
            </a:xfrm>
            <a:custGeom>
              <a:avLst/>
              <a:gdLst>
                <a:gd name="T0" fmla="*/ 2 w 24"/>
                <a:gd name="T1" fmla="*/ 22 h 22"/>
                <a:gd name="T2" fmla="*/ 2 w 24"/>
                <a:gd name="T3" fmla="*/ 20 h 22"/>
                <a:gd name="T4" fmla="*/ 4 w 24"/>
                <a:gd name="T5" fmla="*/ 18 h 22"/>
                <a:gd name="T6" fmla="*/ 6 w 24"/>
                <a:gd name="T7" fmla="*/ 20 h 22"/>
                <a:gd name="T8" fmla="*/ 6 w 24"/>
                <a:gd name="T9" fmla="*/ 22 h 22"/>
                <a:gd name="T10" fmla="*/ 8 w 24"/>
                <a:gd name="T11" fmla="*/ 22 h 22"/>
                <a:gd name="T12" fmla="*/ 12 w 24"/>
                <a:gd name="T13" fmla="*/ 22 h 22"/>
                <a:gd name="T14" fmla="*/ 12 w 24"/>
                <a:gd name="T15" fmla="*/ 20 h 22"/>
                <a:gd name="T16" fmla="*/ 12 w 24"/>
                <a:gd name="T17" fmla="*/ 18 h 22"/>
                <a:gd name="T18" fmla="*/ 14 w 24"/>
                <a:gd name="T19" fmla="*/ 18 h 22"/>
                <a:gd name="T20" fmla="*/ 16 w 24"/>
                <a:gd name="T21" fmla="*/ 18 h 22"/>
                <a:gd name="T22" fmla="*/ 20 w 24"/>
                <a:gd name="T23" fmla="*/ 16 h 22"/>
                <a:gd name="T24" fmla="*/ 22 w 24"/>
                <a:gd name="T25" fmla="*/ 18 h 22"/>
                <a:gd name="T26" fmla="*/ 24 w 24"/>
                <a:gd name="T27" fmla="*/ 14 h 22"/>
                <a:gd name="T28" fmla="*/ 24 w 24"/>
                <a:gd name="T29" fmla="*/ 12 h 22"/>
                <a:gd name="T30" fmla="*/ 22 w 24"/>
                <a:gd name="T31" fmla="*/ 6 h 22"/>
                <a:gd name="T32" fmla="*/ 20 w 24"/>
                <a:gd name="T33" fmla="*/ 0 h 22"/>
                <a:gd name="T34" fmla="*/ 16 w 24"/>
                <a:gd name="T35" fmla="*/ 2 h 22"/>
                <a:gd name="T36" fmla="*/ 14 w 24"/>
                <a:gd name="T37" fmla="*/ 4 h 22"/>
                <a:gd name="T38" fmla="*/ 12 w 24"/>
                <a:gd name="T39" fmla="*/ 6 h 22"/>
                <a:gd name="T40" fmla="*/ 10 w 24"/>
                <a:gd name="T41" fmla="*/ 4 h 22"/>
                <a:gd name="T42" fmla="*/ 8 w 24"/>
                <a:gd name="T43" fmla="*/ 6 h 22"/>
                <a:gd name="T44" fmla="*/ 6 w 24"/>
                <a:gd name="T45" fmla="*/ 8 h 22"/>
                <a:gd name="T46" fmla="*/ 2 w 24"/>
                <a:gd name="T47" fmla="*/ 14 h 22"/>
                <a:gd name="T48" fmla="*/ 0 w 24"/>
                <a:gd name="T49" fmla="*/ 18 h 22"/>
                <a:gd name="T50" fmla="*/ 0 w 24"/>
                <a:gd name="T51" fmla="*/ 20 h 22"/>
                <a:gd name="T52" fmla="*/ 2 w 24"/>
                <a:gd name="T53" fmla="*/ 22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22"/>
                <a:gd name="T83" fmla="*/ 24 w 24"/>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22">
                  <a:moveTo>
                    <a:pt x="2" y="22"/>
                  </a:moveTo>
                  <a:lnTo>
                    <a:pt x="2" y="20"/>
                  </a:lnTo>
                  <a:lnTo>
                    <a:pt x="4" y="18"/>
                  </a:lnTo>
                  <a:lnTo>
                    <a:pt x="6" y="20"/>
                  </a:lnTo>
                  <a:lnTo>
                    <a:pt x="6" y="22"/>
                  </a:lnTo>
                  <a:lnTo>
                    <a:pt x="8" y="22"/>
                  </a:lnTo>
                  <a:lnTo>
                    <a:pt x="12" y="22"/>
                  </a:lnTo>
                  <a:lnTo>
                    <a:pt x="12" y="20"/>
                  </a:lnTo>
                  <a:lnTo>
                    <a:pt x="12" y="18"/>
                  </a:lnTo>
                  <a:lnTo>
                    <a:pt x="14" y="18"/>
                  </a:lnTo>
                  <a:lnTo>
                    <a:pt x="16" y="18"/>
                  </a:lnTo>
                  <a:lnTo>
                    <a:pt x="20" y="16"/>
                  </a:lnTo>
                  <a:lnTo>
                    <a:pt x="22" y="18"/>
                  </a:lnTo>
                  <a:lnTo>
                    <a:pt x="24" y="14"/>
                  </a:lnTo>
                  <a:lnTo>
                    <a:pt x="24" y="12"/>
                  </a:lnTo>
                  <a:lnTo>
                    <a:pt x="22" y="6"/>
                  </a:lnTo>
                  <a:lnTo>
                    <a:pt x="20" y="0"/>
                  </a:lnTo>
                  <a:lnTo>
                    <a:pt x="16" y="2"/>
                  </a:lnTo>
                  <a:lnTo>
                    <a:pt x="14" y="4"/>
                  </a:lnTo>
                  <a:lnTo>
                    <a:pt x="12" y="6"/>
                  </a:lnTo>
                  <a:lnTo>
                    <a:pt x="10" y="4"/>
                  </a:lnTo>
                  <a:lnTo>
                    <a:pt x="8" y="6"/>
                  </a:lnTo>
                  <a:lnTo>
                    <a:pt x="6" y="8"/>
                  </a:lnTo>
                  <a:lnTo>
                    <a:pt x="2" y="14"/>
                  </a:lnTo>
                  <a:lnTo>
                    <a:pt x="0" y="18"/>
                  </a:lnTo>
                  <a:lnTo>
                    <a:pt x="0" y="20"/>
                  </a:lnTo>
                  <a:lnTo>
                    <a:pt x="2" y="2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6" name="Freeform 60"/>
            <p:cNvSpPr>
              <a:spLocks/>
            </p:cNvSpPr>
            <p:nvPr/>
          </p:nvSpPr>
          <p:spPr bwMode="auto">
            <a:xfrm>
              <a:off x="3319" y="2751"/>
              <a:ext cx="26" cy="30"/>
            </a:xfrm>
            <a:custGeom>
              <a:avLst/>
              <a:gdLst>
                <a:gd name="T0" fmla="*/ 20 w 22"/>
                <a:gd name="T1" fmla="*/ 2 h 26"/>
                <a:gd name="T2" fmla="*/ 18 w 22"/>
                <a:gd name="T3" fmla="*/ 2 h 26"/>
                <a:gd name="T4" fmla="*/ 18 w 22"/>
                <a:gd name="T5" fmla="*/ 6 h 26"/>
                <a:gd name="T6" fmla="*/ 18 w 22"/>
                <a:gd name="T7" fmla="*/ 8 h 26"/>
                <a:gd name="T8" fmla="*/ 20 w 22"/>
                <a:gd name="T9" fmla="*/ 8 h 26"/>
                <a:gd name="T10" fmla="*/ 22 w 22"/>
                <a:gd name="T11" fmla="*/ 12 h 26"/>
                <a:gd name="T12" fmla="*/ 20 w 22"/>
                <a:gd name="T13" fmla="*/ 14 h 26"/>
                <a:gd name="T14" fmla="*/ 18 w 22"/>
                <a:gd name="T15" fmla="*/ 16 h 26"/>
                <a:gd name="T16" fmla="*/ 18 w 22"/>
                <a:gd name="T17" fmla="*/ 18 h 26"/>
                <a:gd name="T18" fmla="*/ 14 w 22"/>
                <a:gd name="T19" fmla="*/ 24 h 26"/>
                <a:gd name="T20" fmla="*/ 6 w 22"/>
                <a:gd name="T21" fmla="*/ 26 h 26"/>
                <a:gd name="T22" fmla="*/ 4 w 22"/>
                <a:gd name="T23" fmla="*/ 24 h 26"/>
                <a:gd name="T24" fmla="*/ 4 w 22"/>
                <a:gd name="T25" fmla="*/ 16 h 26"/>
                <a:gd name="T26" fmla="*/ 2 w 22"/>
                <a:gd name="T27" fmla="*/ 14 h 26"/>
                <a:gd name="T28" fmla="*/ 2 w 22"/>
                <a:gd name="T29" fmla="*/ 8 h 26"/>
                <a:gd name="T30" fmla="*/ 0 w 22"/>
                <a:gd name="T31" fmla="*/ 6 h 26"/>
                <a:gd name="T32" fmla="*/ 0 w 22"/>
                <a:gd name="T33" fmla="*/ 4 h 26"/>
                <a:gd name="T34" fmla="*/ 2 w 22"/>
                <a:gd name="T35" fmla="*/ 2 h 26"/>
                <a:gd name="T36" fmla="*/ 4 w 22"/>
                <a:gd name="T37" fmla="*/ 4 h 26"/>
                <a:gd name="T38" fmla="*/ 4 w 22"/>
                <a:gd name="T39" fmla="*/ 6 h 26"/>
                <a:gd name="T40" fmla="*/ 6 w 22"/>
                <a:gd name="T41" fmla="*/ 6 h 26"/>
                <a:gd name="T42" fmla="*/ 10 w 22"/>
                <a:gd name="T43" fmla="*/ 6 h 26"/>
                <a:gd name="T44" fmla="*/ 10 w 22"/>
                <a:gd name="T45" fmla="*/ 4 h 26"/>
                <a:gd name="T46" fmla="*/ 10 w 22"/>
                <a:gd name="T47" fmla="*/ 2 h 26"/>
                <a:gd name="T48" fmla="*/ 12 w 22"/>
                <a:gd name="T49" fmla="*/ 2 h 26"/>
                <a:gd name="T50" fmla="*/ 14 w 22"/>
                <a:gd name="T51" fmla="*/ 2 h 26"/>
                <a:gd name="T52" fmla="*/ 18 w 22"/>
                <a:gd name="T53" fmla="*/ 0 h 26"/>
                <a:gd name="T54" fmla="*/ 20 w 22"/>
                <a:gd name="T55" fmla="*/ 2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6"/>
                <a:gd name="T86" fmla="*/ 22 w 22"/>
                <a:gd name="T87" fmla="*/ 26 h 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6">
                  <a:moveTo>
                    <a:pt x="20" y="2"/>
                  </a:moveTo>
                  <a:lnTo>
                    <a:pt x="18" y="2"/>
                  </a:lnTo>
                  <a:lnTo>
                    <a:pt x="18" y="6"/>
                  </a:lnTo>
                  <a:lnTo>
                    <a:pt x="18" y="8"/>
                  </a:lnTo>
                  <a:lnTo>
                    <a:pt x="20" y="8"/>
                  </a:lnTo>
                  <a:lnTo>
                    <a:pt x="22" y="12"/>
                  </a:lnTo>
                  <a:lnTo>
                    <a:pt x="20" y="14"/>
                  </a:lnTo>
                  <a:lnTo>
                    <a:pt x="18" y="16"/>
                  </a:lnTo>
                  <a:lnTo>
                    <a:pt x="18" y="18"/>
                  </a:lnTo>
                  <a:lnTo>
                    <a:pt x="14" y="24"/>
                  </a:lnTo>
                  <a:lnTo>
                    <a:pt x="6" y="26"/>
                  </a:lnTo>
                  <a:lnTo>
                    <a:pt x="4" y="24"/>
                  </a:lnTo>
                  <a:lnTo>
                    <a:pt x="4" y="16"/>
                  </a:lnTo>
                  <a:lnTo>
                    <a:pt x="2" y="14"/>
                  </a:lnTo>
                  <a:lnTo>
                    <a:pt x="2" y="8"/>
                  </a:lnTo>
                  <a:lnTo>
                    <a:pt x="0" y="6"/>
                  </a:lnTo>
                  <a:lnTo>
                    <a:pt x="0" y="4"/>
                  </a:lnTo>
                  <a:lnTo>
                    <a:pt x="2" y="2"/>
                  </a:lnTo>
                  <a:lnTo>
                    <a:pt x="4" y="4"/>
                  </a:lnTo>
                  <a:lnTo>
                    <a:pt x="4" y="6"/>
                  </a:lnTo>
                  <a:lnTo>
                    <a:pt x="6" y="6"/>
                  </a:lnTo>
                  <a:lnTo>
                    <a:pt x="10" y="6"/>
                  </a:lnTo>
                  <a:lnTo>
                    <a:pt x="10" y="4"/>
                  </a:lnTo>
                  <a:lnTo>
                    <a:pt x="10" y="2"/>
                  </a:lnTo>
                  <a:lnTo>
                    <a:pt x="12" y="2"/>
                  </a:lnTo>
                  <a:lnTo>
                    <a:pt x="14" y="2"/>
                  </a:lnTo>
                  <a:lnTo>
                    <a:pt x="18" y="0"/>
                  </a:lnTo>
                  <a:lnTo>
                    <a:pt x="2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7" name="Freeform 61"/>
            <p:cNvSpPr>
              <a:spLocks/>
            </p:cNvSpPr>
            <p:nvPr/>
          </p:nvSpPr>
          <p:spPr bwMode="auto">
            <a:xfrm>
              <a:off x="3328" y="2657"/>
              <a:ext cx="79" cy="82"/>
            </a:xfrm>
            <a:custGeom>
              <a:avLst/>
              <a:gdLst>
                <a:gd name="T0" fmla="*/ 54 w 66"/>
                <a:gd name="T1" fmla="*/ 2 h 70"/>
                <a:gd name="T2" fmla="*/ 58 w 66"/>
                <a:gd name="T3" fmla="*/ 2 h 70"/>
                <a:gd name="T4" fmla="*/ 58 w 66"/>
                <a:gd name="T5" fmla="*/ 6 h 70"/>
                <a:gd name="T6" fmla="*/ 60 w 66"/>
                <a:gd name="T7" fmla="*/ 12 h 70"/>
                <a:gd name="T8" fmla="*/ 64 w 66"/>
                <a:gd name="T9" fmla="*/ 16 h 70"/>
                <a:gd name="T10" fmla="*/ 66 w 66"/>
                <a:gd name="T11" fmla="*/ 26 h 70"/>
                <a:gd name="T12" fmla="*/ 66 w 66"/>
                <a:gd name="T13" fmla="*/ 32 h 70"/>
                <a:gd name="T14" fmla="*/ 58 w 66"/>
                <a:gd name="T15" fmla="*/ 42 h 70"/>
                <a:gd name="T16" fmla="*/ 52 w 66"/>
                <a:gd name="T17" fmla="*/ 50 h 70"/>
                <a:gd name="T18" fmla="*/ 48 w 66"/>
                <a:gd name="T19" fmla="*/ 50 h 70"/>
                <a:gd name="T20" fmla="*/ 42 w 66"/>
                <a:gd name="T21" fmla="*/ 52 h 70"/>
                <a:gd name="T22" fmla="*/ 38 w 66"/>
                <a:gd name="T23" fmla="*/ 50 h 70"/>
                <a:gd name="T24" fmla="*/ 36 w 66"/>
                <a:gd name="T25" fmla="*/ 50 h 70"/>
                <a:gd name="T26" fmla="*/ 34 w 66"/>
                <a:gd name="T27" fmla="*/ 50 h 70"/>
                <a:gd name="T28" fmla="*/ 28 w 66"/>
                <a:gd name="T29" fmla="*/ 54 h 70"/>
                <a:gd name="T30" fmla="*/ 24 w 66"/>
                <a:gd name="T31" fmla="*/ 62 h 70"/>
                <a:gd name="T32" fmla="*/ 16 w 66"/>
                <a:gd name="T33" fmla="*/ 64 h 70"/>
                <a:gd name="T34" fmla="*/ 10 w 66"/>
                <a:gd name="T35" fmla="*/ 64 h 70"/>
                <a:gd name="T36" fmla="*/ 4 w 66"/>
                <a:gd name="T37" fmla="*/ 68 h 70"/>
                <a:gd name="T38" fmla="*/ 0 w 66"/>
                <a:gd name="T39" fmla="*/ 68 h 70"/>
                <a:gd name="T40" fmla="*/ 2 w 66"/>
                <a:gd name="T41" fmla="*/ 46 h 70"/>
                <a:gd name="T42" fmla="*/ 10 w 66"/>
                <a:gd name="T43" fmla="*/ 36 h 70"/>
                <a:gd name="T44" fmla="*/ 10 w 66"/>
                <a:gd name="T45" fmla="*/ 38 h 70"/>
                <a:gd name="T46" fmla="*/ 16 w 66"/>
                <a:gd name="T47" fmla="*/ 32 h 70"/>
                <a:gd name="T48" fmla="*/ 20 w 66"/>
                <a:gd name="T49" fmla="*/ 28 h 70"/>
                <a:gd name="T50" fmla="*/ 20 w 66"/>
                <a:gd name="T51" fmla="*/ 24 h 70"/>
                <a:gd name="T52" fmla="*/ 20 w 66"/>
                <a:gd name="T53" fmla="*/ 24 h 70"/>
                <a:gd name="T54" fmla="*/ 16 w 66"/>
                <a:gd name="T55" fmla="*/ 22 h 70"/>
                <a:gd name="T56" fmla="*/ 14 w 66"/>
                <a:gd name="T57" fmla="*/ 20 h 70"/>
                <a:gd name="T58" fmla="*/ 14 w 66"/>
                <a:gd name="T59" fmla="*/ 14 h 70"/>
                <a:gd name="T60" fmla="*/ 16 w 66"/>
                <a:gd name="T61" fmla="*/ 4 h 70"/>
                <a:gd name="T62" fmla="*/ 22 w 66"/>
                <a:gd name="T63" fmla="*/ 6 h 70"/>
                <a:gd name="T64" fmla="*/ 28 w 66"/>
                <a:gd name="T65" fmla="*/ 4 h 70"/>
                <a:gd name="T66" fmla="*/ 36 w 66"/>
                <a:gd name="T67" fmla="*/ 6 h 70"/>
                <a:gd name="T68" fmla="*/ 46 w 66"/>
                <a:gd name="T69" fmla="*/ 4 h 70"/>
                <a:gd name="T70" fmla="*/ 52 w 66"/>
                <a:gd name="T71" fmla="*/ 0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70"/>
                <a:gd name="T110" fmla="*/ 66 w 66"/>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70">
                  <a:moveTo>
                    <a:pt x="52" y="0"/>
                  </a:moveTo>
                  <a:lnTo>
                    <a:pt x="54" y="2"/>
                  </a:lnTo>
                  <a:lnTo>
                    <a:pt x="56" y="2"/>
                  </a:lnTo>
                  <a:lnTo>
                    <a:pt x="58" y="2"/>
                  </a:lnTo>
                  <a:lnTo>
                    <a:pt x="58" y="4"/>
                  </a:lnTo>
                  <a:lnTo>
                    <a:pt x="58" y="6"/>
                  </a:lnTo>
                  <a:lnTo>
                    <a:pt x="60" y="12"/>
                  </a:lnTo>
                  <a:lnTo>
                    <a:pt x="60" y="14"/>
                  </a:lnTo>
                  <a:lnTo>
                    <a:pt x="64" y="16"/>
                  </a:lnTo>
                  <a:lnTo>
                    <a:pt x="66" y="18"/>
                  </a:lnTo>
                  <a:lnTo>
                    <a:pt x="66" y="26"/>
                  </a:lnTo>
                  <a:lnTo>
                    <a:pt x="66" y="30"/>
                  </a:lnTo>
                  <a:lnTo>
                    <a:pt x="66" y="32"/>
                  </a:lnTo>
                  <a:lnTo>
                    <a:pt x="64" y="36"/>
                  </a:lnTo>
                  <a:lnTo>
                    <a:pt x="58" y="42"/>
                  </a:lnTo>
                  <a:lnTo>
                    <a:pt x="54" y="50"/>
                  </a:lnTo>
                  <a:lnTo>
                    <a:pt x="52" y="50"/>
                  </a:lnTo>
                  <a:lnTo>
                    <a:pt x="50" y="48"/>
                  </a:lnTo>
                  <a:lnTo>
                    <a:pt x="48" y="50"/>
                  </a:lnTo>
                  <a:lnTo>
                    <a:pt x="44" y="48"/>
                  </a:lnTo>
                  <a:lnTo>
                    <a:pt x="42" y="52"/>
                  </a:lnTo>
                  <a:lnTo>
                    <a:pt x="40" y="50"/>
                  </a:lnTo>
                  <a:lnTo>
                    <a:pt x="38" y="50"/>
                  </a:lnTo>
                  <a:lnTo>
                    <a:pt x="36" y="50"/>
                  </a:lnTo>
                  <a:lnTo>
                    <a:pt x="34" y="52"/>
                  </a:lnTo>
                  <a:lnTo>
                    <a:pt x="34" y="50"/>
                  </a:lnTo>
                  <a:lnTo>
                    <a:pt x="32" y="52"/>
                  </a:lnTo>
                  <a:lnTo>
                    <a:pt x="28" y="54"/>
                  </a:lnTo>
                  <a:lnTo>
                    <a:pt x="28" y="56"/>
                  </a:lnTo>
                  <a:lnTo>
                    <a:pt x="24" y="62"/>
                  </a:lnTo>
                  <a:lnTo>
                    <a:pt x="26" y="64"/>
                  </a:lnTo>
                  <a:lnTo>
                    <a:pt x="16" y="64"/>
                  </a:lnTo>
                  <a:lnTo>
                    <a:pt x="14" y="66"/>
                  </a:lnTo>
                  <a:lnTo>
                    <a:pt x="10" y="64"/>
                  </a:lnTo>
                  <a:lnTo>
                    <a:pt x="6" y="66"/>
                  </a:lnTo>
                  <a:lnTo>
                    <a:pt x="4" y="68"/>
                  </a:lnTo>
                  <a:lnTo>
                    <a:pt x="2" y="70"/>
                  </a:lnTo>
                  <a:lnTo>
                    <a:pt x="0" y="68"/>
                  </a:lnTo>
                  <a:lnTo>
                    <a:pt x="0" y="54"/>
                  </a:lnTo>
                  <a:lnTo>
                    <a:pt x="2" y="46"/>
                  </a:lnTo>
                  <a:lnTo>
                    <a:pt x="4" y="42"/>
                  </a:lnTo>
                  <a:lnTo>
                    <a:pt x="10" y="36"/>
                  </a:lnTo>
                  <a:lnTo>
                    <a:pt x="10" y="38"/>
                  </a:lnTo>
                  <a:lnTo>
                    <a:pt x="12" y="38"/>
                  </a:lnTo>
                  <a:lnTo>
                    <a:pt x="16" y="32"/>
                  </a:lnTo>
                  <a:lnTo>
                    <a:pt x="20" y="30"/>
                  </a:lnTo>
                  <a:lnTo>
                    <a:pt x="20" y="28"/>
                  </a:lnTo>
                  <a:lnTo>
                    <a:pt x="20" y="24"/>
                  </a:lnTo>
                  <a:lnTo>
                    <a:pt x="18" y="22"/>
                  </a:lnTo>
                  <a:lnTo>
                    <a:pt x="16" y="22"/>
                  </a:lnTo>
                  <a:lnTo>
                    <a:pt x="14" y="20"/>
                  </a:lnTo>
                  <a:lnTo>
                    <a:pt x="14" y="18"/>
                  </a:lnTo>
                  <a:lnTo>
                    <a:pt x="14" y="14"/>
                  </a:lnTo>
                  <a:lnTo>
                    <a:pt x="14" y="6"/>
                  </a:lnTo>
                  <a:lnTo>
                    <a:pt x="16" y="4"/>
                  </a:lnTo>
                  <a:lnTo>
                    <a:pt x="20" y="4"/>
                  </a:lnTo>
                  <a:lnTo>
                    <a:pt x="22" y="6"/>
                  </a:lnTo>
                  <a:lnTo>
                    <a:pt x="24" y="4"/>
                  </a:lnTo>
                  <a:lnTo>
                    <a:pt x="28" y="4"/>
                  </a:lnTo>
                  <a:lnTo>
                    <a:pt x="28" y="6"/>
                  </a:lnTo>
                  <a:lnTo>
                    <a:pt x="36" y="6"/>
                  </a:lnTo>
                  <a:lnTo>
                    <a:pt x="38" y="4"/>
                  </a:lnTo>
                  <a:lnTo>
                    <a:pt x="46" y="4"/>
                  </a:lnTo>
                  <a:lnTo>
                    <a:pt x="5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8" name="Freeform 62"/>
            <p:cNvSpPr>
              <a:spLocks/>
            </p:cNvSpPr>
            <p:nvPr/>
          </p:nvSpPr>
          <p:spPr bwMode="auto">
            <a:xfrm>
              <a:off x="3390" y="2650"/>
              <a:ext cx="120" cy="136"/>
            </a:xfrm>
            <a:custGeom>
              <a:avLst/>
              <a:gdLst>
                <a:gd name="T0" fmla="*/ 94 w 100"/>
                <a:gd name="T1" fmla="*/ 82 h 116"/>
                <a:gd name="T2" fmla="*/ 90 w 100"/>
                <a:gd name="T3" fmla="*/ 84 h 116"/>
                <a:gd name="T4" fmla="*/ 88 w 100"/>
                <a:gd name="T5" fmla="*/ 88 h 116"/>
                <a:gd name="T6" fmla="*/ 82 w 100"/>
                <a:gd name="T7" fmla="*/ 92 h 116"/>
                <a:gd name="T8" fmla="*/ 80 w 100"/>
                <a:gd name="T9" fmla="*/ 98 h 116"/>
                <a:gd name="T10" fmla="*/ 74 w 100"/>
                <a:gd name="T11" fmla="*/ 112 h 116"/>
                <a:gd name="T12" fmla="*/ 70 w 100"/>
                <a:gd name="T13" fmla="*/ 116 h 116"/>
                <a:gd name="T14" fmla="*/ 50 w 100"/>
                <a:gd name="T15" fmla="*/ 102 h 116"/>
                <a:gd name="T16" fmla="*/ 48 w 100"/>
                <a:gd name="T17" fmla="*/ 96 h 116"/>
                <a:gd name="T18" fmla="*/ 38 w 100"/>
                <a:gd name="T19" fmla="*/ 90 h 116"/>
                <a:gd name="T20" fmla="*/ 4 w 100"/>
                <a:gd name="T21" fmla="*/ 70 h 116"/>
                <a:gd name="T22" fmla="*/ 4 w 100"/>
                <a:gd name="T23" fmla="*/ 64 h 116"/>
                <a:gd name="T24" fmla="*/ 8 w 100"/>
                <a:gd name="T25" fmla="*/ 64 h 116"/>
                <a:gd name="T26" fmla="*/ 12 w 100"/>
                <a:gd name="T27" fmla="*/ 62 h 116"/>
                <a:gd name="T28" fmla="*/ 4 w 100"/>
                <a:gd name="T29" fmla="*/ 62 h 116"/>
                <a:gd name="T30" fmla="*/ 2 w 100"/>
                <a:gd name="T31" fmla="*/ 58 h 116"/>
                <a:gd name="T32" fmla="*/ 6 w 100"/>
                <a:gd name="T33" fmla="*/ 48 h 116"/>
                <a:gd name="T34" fmla="*/ 14 w 100"/>
                <a:gd name="T35" fmla="*/ 38 h 116"/>
                <a:gd name="T36" fmla="*/ 14 w 100"/>
                <a:gd name="T37" fmla="*/ 32 h 116"/>
                <a:gd name="T38" fmla="*/ 12 w 100"/>
                <a:gd name="T39" fmla="*/ 22 h 116"/>
                <a:gd name="T40" fmla="*/ 8 w 100"/>
                <a:gd name="T41" fmla="*/ 18 h 116"/>
                <a:gd name="T42" fmla="*/ 6 w 100"/>
                <a:gd name="T43" fmla="*/ 12 h 116"/>
                <a:gd name="T44" fmla="*/ 6 w 100"/>
                <a:gd name="T45" fmla="*/ 8 h 116"/>
                <a:gd name="T46" fmla="*/ 2 w 100"/>
                <a:gd name="T47" fmla="*/ 8 h 116"/>
                <a:gd name="T48" fmla="*/ 4 w 100"/>
                <a:gd name="T49" fmla="*/ 2 h 116"/>
                <a:gd name="T50" fmla="*/ 10 w 100"/>
                <a:gd name="T51" fmla="*/ 0 h 116"/>
                <a:gd name="T52" fmla="*/ 24 w 100"/>
                <a:gd name="T53" fmla="*/ 0 h 116"/>
                <a:gd name="T54" fmla="*/ 32 w 100"/>
                <a:gd name="T55" fmla="*/ 0 h 116"/>
                <a:gd name="T56" fmla="*/ 38 w 100"/>
                <a:gd name="T57" fmla="*/ 2 h 116"/>
                <a:gd name="T58" fmla="*/ 50 w 100"/>
                <a:gd name="T59" fmla="*/ 10 h 116"/>
                <a:gd name="T60" fmla="*/ 58 w 100"/>
                <a:gd name="T61" fmla="*/ 12 h 116"/>
                <a:gd name="T62" fmla="*/ 70 w 100"/>
                <a:gd name="T63" fmla="*/ 14 h 116"/>
                <a:gd name="T64" fmla="*/ 78 w 100"/>
                <a:gd name="T65" fmla="*/ 8 h 116"/>
                <a:gd name="T66" fmla="*/ 94 w 100"/>
                <a:gd name="T67" fmla="*/ 8 h 116"/>
                <a:gd name="T68" fmla="*/ 100 w 100"/>
                <a:gd name="T69" fmla="*/ 8 h 116"/>
                <a:gd name="T70" fmla="*/ 96 w 100"/>
                <a:gd name="T71" fmla="*/ 18 h 116"/>
                <a:gd name="T72" fmla="*/ 90 w 100"/>
                <a:gd name="T73" fmla="*/ 70 h 116"/>
                <a:gd name="T74" fmla="*/ 96 w 100"/>
                <a:gd name="T75" fmla="*/ 78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6"/>
                <a:gd name="T116" fmla="*/ 100 w 100"/>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6">
                  <a:moveTo>
                    <a:pt x="96" y="78"/>
                  </a:moveTo>
                  <a:lnTo>
                    <a:pt x="94" y="82"/>
                  </a:lnTo>
                  <a:lnTo>
                    <a:pt x="92" y="82"/>
                  </a:lnTo>
                  <a:lnTo>
                    <a:pt x="90" y="84"/>
                  </a:lnTo>
                  <a:lnTo>
                    <a:pt x="88" y="86"/>
                  </a:lnTo>
                  <a:lnTo>
                    <a:pt x="88" y="88"/>
                  </a:lnTo>
                  <a:lnTo>
                    <a:pt x="84" y="90"/>
                  </a:lnTo>
                  <a:lnTo>
                    <a:pt x="82" y="92"/>
                  </a:lnTo>
                  <a:lnTo>
                    <a:pt x="80" y="94"/>
                  </a:lnTo>
                  <a:lnTo>
                    <a:pt x="80" y="98"/>
                  </a:lnTo>
                  <a:lnTo>
                    <a:pt x="76" y="106"/>
                  </a:lnTo>
                  <a:lnTo>
                    <a:pt x="74" y="112"/>
                  </a:lnTo>
                  <a:lnTo>
                    <a:pt x="72" y="114"/>
                  </a:lnTo>
                  <a:lnTo>
                    <a:pt x="70" y="116"/>
                  </a:lnTo>
                  <a:lnTo>
                    <a:pt x="52" y="106"/>
                  </a:lnTo>
                  <a:lnTo>
                    <a:pt x="50" y="102"/>
                  </a:lnTo>
                  <a:lnTo>
                    <a:pt x="50" y="96"/>
                  </a:lnTo>
                  <a:lnTo>
                    <a:pt x="48" y="96"/>
                  </a:lnTo>
                  <a:lnTo>
                    <a:pt x="42" y="92"/>
                  </a:lnTo>
                  <a:lnTo>
                    <a:pt x="38" y="90"/>
                  </a:lnTo>
                  <a:lnTo>
                    <a:pt x="34" y="88"/>
                  </a:lnTo>
                  <a:lnTo>
                    <a:pt x="4" y="70"/>
                  </a:lnTo>
                  <a:lnTo>
                    <a:pt x="2" y="68"/>
                  </a:lnTo>
                  <a:lnTo>
                    <a:pt x="4" y="64"/>
                  </a:lnTo>
                  <a:lnTo>
                    <a:pt x="6" y="64"/>
                  </a:lnTo>
                  <a:lnTo>
                    <a:pt x="8" y="64"/>
                  </a:lnTo>
                  <a:lnTo>
                    <a:pt x="12" y="62"/>
                  </a:lnTo>
                  <a:lnTo>
                    <a:pt x="10" y="62"/>
                  </a:lnTo>
                  <a:lnTo>
                    <a:pt x="4" y="62"/>
                  </a:lnTo>
                  <a:lnTo>
                    <a:pt x="2" y="60"/>
                  </a:lnTo>
                  <a:lnTo>
                    <a:pt x="2" y="58"/>
                  </a:lnTo>
                  <a:lnTo>
                    <a:pt x="2" y="56"/>
                  </a:lnTo>
                  <a:lnTo>
                    <a:pt x="6" y="48"/>
                  </a:lnTo>
                  <a:lnTo>
                    <a:pt x="12" y="42"/>
                  </a:lnTo>
                  <a:lnTo>
                    <a:pt x="14" y="38"/>
                  </a:lnTo>
                  <a:lnTo>
                    <a:pt x="14" y="36"/>
                  </a:lnTo>
                  <a:lnTo>
                    <a:pt x="14" y="32"/>
                  </a:lnTo>
                  <a:lnTo>
                    <a:pt x="14" y="24"/>
                  </a:lnTo>
                  <a:lnTo>
                    <a:pt x="12" y="22"/>
                  </a:lnTo>
                  <a:lnTo>
                    <a:pt x="8" y="20"/>
                  </a:lnTo>
                  <a:lnTo>
                    <a:pt x="8" y="18"/>
                  </a:lnTo>
                  <a:lnTo>
                    <a:pt x="6" y="12"/>
                  </a:lnTo>
                  <a:lnTo>
                    <a:pt x="6" y="10"/>
                  </a:lnTo>
                  <a:lnTo>
                    <a:pt x="6" y="8"/>
                  </a:lnTo>
                  <a:lnTo>
                    <a:pt x="4" y="8"/>
                  </a:lnTo>
                  <a:lnTo>
                    <a:pt x="2" y="8"/>
                  </a:lnTo>
                  <a:lnTo>
                    <a:pt x="0" y="6"/>
                  </a:lnTo>
                  <a:lnTo>
                    <a:pt x="4" y="2"/>
                  </a:lnTo>
                  <a:lnTo>
                    <a:pt x="8" y="0"/>
                  </a:lnTo>
                  <a:lnTo>
                    <a:pt x="10" y="0"/>
                  </a:lnTo>
                  <a:lnTo>
                    <a:pt x="20" y="0"/>
                  </a:lnTo>
                  <a:lnTo>
                    <a:pt x="24" y="0"/>
                  </a:lnTo>
                  <a:lnTo>
                    <a:pt x="28" y="2"/>
                  </a:lnTo>
                  <a:lnTo>
                    <a:pt x="32" y="0"/>
                  </a:lnTo>
                  <a:lnTo>
                    <a:pt x="34" y="0"/>
                  </a:lnTo>
                  <a:lnTo>
                    <a:pt x="38" y="2"/>
                  </a:lnTo>
                  <a:lnTo>
                    <a:pt x="48" y="8"/>
                  </a:lnTo>
                  <a:lnTo>
                    <a:pt x="50" y="10"/>
                  </a:lnTo>
                  <a:lnTo>
                    <a:pt x="54" y="12"/>
                  </a:lnTo>
                  <a:lnTo>
                    <a:pt x="58" y="12"/>
                  </a:lnTo>
                  <a:lnTo>
                    <a:pt x="64" y="14"/>
                  </a:lnTo>
                  <a:lnTo>
                    <a:pt x="70" y="14"/>
                  </a:lnTo>
                  <a:lnTo>
                    <a:pt x="74" y="12"/>
                  </a:lnTo>
                  <a:lnTo>
                    <a:pt x="78" y="8"/>
                  </a:lnTo>
                  <a:lnTo>
                    <a:pt x="88" y="6"/>
                  </a:lnTo>
                  <a:lnTo>
                    <a:pt x="94" y="8"/>
                  </a:lnTo>
                  <a:lnTo>
                    <a:pt x="98" y="8"/>
                  </a:lnTo>
                  <a:lnTo>
                    <a:pt x="100" y="8"/>
                  </a:lnTo>
                  <a:lnTo>
                    <a:pt x="100" y="10"/>
                  </a:lnTo>
                  <a:lnTo>
                    <a:pt x="96" y="18"/>
                  </a:lnTo>
                  <a:lnTo>
                    <a:pt x="90" y="22"/>
                  </a:lnTo>
                  <a:lnTo>
                    <a:pt x="90" y="70"/>
                  </a:lnTo>
                  <a:lnTo>
                    <a:pt x="96" y="7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29" name="Freeform 63"/>
            <p:cNvSpPr>
              <a:spLocks/>
            </p:cNvSpPr>
            <p:nvPr/>
          </p:nvSpPr>
          <p:spPr bwMode="auto">
            <a:xfrm>
              <a:off x="3498" y="2543"/>
              <a:ext cx="155" cy="198"/>
            </a:xfrm>
            <a:custGeom>
              <a:avLst/>
              <a:gdLst>
                <a:gd name="T0" fmla="*/ 50 w 130"/>
                <a:gd name="T1" fmla="*/ 88 h 170"/>
                <a:gd name="T2" fmla="*/ 30 w 130"/>
                <a:gd name="T3" fmla="*/ 90 h 170"/>
                <a:gd name="T4" fmla="*/ 24 w 130"/>
                <a:gd name="T5" fmla="*/ 96 h 170"/>
                <a:gd name="T6" fmla="*/ 12 w 130"/>
                <a:gd name="T7" fmla="*/ 100 h 170"/>
                <a:gd name="T8" fmla="*/ 10 w 130"/>
                <a:gd name="T9" fmla="*/ 102 h 170"/>
                <a:gd name="T10" fmla="*/ 0 w 130"/>
                <a:gd name="T11" fmla="*/ 114 h 170"/>
                <a:gd name="T12" fmla="*/ 6 w 130"/>
                <a:gd name="T13" fmla="*/ 170 h 170"/>
                <a:gd name="T14" fmla="*/ 8 w 130"/>
                <a:gd name="T15" fmla="*/ 168 h 170"/>
                <a:gd name="T16" fmla="*/ 18 w 130"/>
                <a:gd name="T17" fmla="*/ 156 h 170"/>
                <a:gd name="T18" fmla="*/ 20 w 130"/>
                <a:gd name="T19" fmla="*/ 154 h 170"/>
                <a:gd name="T20" fmla="*/ 20 w 130"/>
                <a:gd name="T21" fmla="*/ 154 h 170"/>
                <a:gd name="T22" fmla="*/ 20 w 130"/>
                <a:gd name="T23" fmla="*/ 152 h 170"/>
                <a:gd name="T24" fmla="*/ 28 w 130"/>
                <a:gd name="T25" fmla="*/ 148 h 170"/>
                <a:gd name="T26" fmla="*/ 44 w 130"/>
                <a:gd name="T27" fmla="*/ 132 h 170"/>
                <a:gd name="T28" fmla="*/ 52 w 130"/>
                <a:gd name="T29" fmla="*/ 126 h 170"/>
                <a:gd name="T30" fmla="*/ 60 w 130"/>
                <a:gd name="T31" fmla="*/ 122 h 170"/>
                <a:gd name="T32" fmla="*/ 68 w 130"/>
                <a:gd name="T33" fmla="*/ 114 h 170"/>
                <a:gd name="T34" fmla="*/ 76 w 130"/>
                <a:gd name="T35" fmla="*/ 106 h 170"/>
                <a:gd name="T36" fmla="*/ 84 w 130"/>
                <a:gd name="T37" fmla="*/ 100 h 170"/>
                <a:gd name="T38" fmla="*/ 90 w 130"/>
                <a:gd name="T39" fmla="*/ 86 h 170"/>
                <a:gd name="T40" fmla="*/ 100 w 130"/>
                <a:gd name="T41" fmla="*/ 78 h 170"/>
                <a:gd name="T42" fmla="*/ 102 w 130"/>
                <a:gd name="T43" fmla="*/ 68 h 170"/>
                <a:gd name="T44" fmla="*/ 112 w 130"/>
                <a:gd name="T45" fmla="*/ 50 h 170"/>
                <a:gd name="T46" fmla="*/ 114 w 130"/>
                <a:gd name="T47" fmla="*/ 48 h 170"/>
                <a:gd name="T48" fmla="*/ 118 w 130"/>
                <a:gd name="T49" fmla="*/ 42 h 170"/>
                <a:gd name="T50" fmla="*/ 122 w 130"/>
                <a:gd name="T51" fmla="*/ 36 h 170"/>
                <a:gd name="T52" fmla="*/ 122 w 130"/>
                <a:gd name="T53" fmla="*/ 28 h 170"/>
                <a:gd name="T54" fmla="*/ 124 w 130"/>
                <a:gd name="T55" fmla="*/ 22 h 170"/>
                <a:gd name="T56" fmla="*/ 128 w 130"/>
                <a:gd name="T57" fmla="*/ 20 h 170"/>
                <a:gd name="T58" fmla="*/ 130 w 130"/>
                <a:gd name="T59" fmla="*/ 20 h 170"/>
                <a:gd name="T60" fmla="*/ 128 w 130"/>
                <a:gd name="T61" fmla="*/ 18 h 170"/>
                <a:gd name="T62" fmla="*/ 126 w 130"/>
                <a:gd name="T63" fmla="*/ 20 h 170"/>
                <a:gd name="T64" fmla="*/ 128 w 130"/>
                <a:gd name="T65" fmla="*/ 18 h 170"/>
                <a:gd name="T66" fmla="*/ 128 w 130"/>
                <a:gd name="T67" fmla="*/ 10 h 170"/>
                <a:gd name="T68" fmla="*/ 126 w 130"/>
                <a:gd name="T69" fmla="*/ 8 h 170"/>
                <a:gd name="T70" fmla="*/ 128 w 130"/>
                <a:gd name="T71" fmla="*/ 4 h 170"/>
                <a:gd name="T72" fmla="*/ 128 w 130"/>
                <a:gd name="T73" fmla="*/ 2 h 170"/>
                <a:gd name="T74" fmla="*/ 124 w 130"/>
                <a:gd name="T75" fmla="*/ 0 h 170"/>
                <a:gd name="T76" fmla="*/ 120 w 130"/>
                <a:gd name="T77" fmla="*/ 0 h 170"/>
                <a:gd name="T78" fmla="*/ 114 w 130"/>
                <a:gd name="T79" fmla="*/ 4 h 170"/>
                <a:gd name="T80" fmla="*/ 106 w 130"/>
                <a:gd name="T81" fmla="*/ 6 h 170"/>
                <a:gd name="T82" fmla="*/ 102 w 130"/>
                <a:gd name="T83" fmla="*/ 6 h 170"/>
                <a:gd name="T84" fmla="*/ 94 w 130"/>
                <a:gd name="T85" fmla="*/ 8 h 170"/>
                <a:gd name="T86" fmla="*/ 90 w 130"/>
                <a:gd name="T87" fmla="*/ 10 h 170"/>
                <a:gd name="T88" fmla="*/ 82 w 130"/>
                <a:gd name="T89" fmla="*/ 10 h 170"/>
                <a:gd name="T90" fmla="*/ 76 w 130"/>
                <a:gd name="T91" fmla="*/ 12 h 170"/>
                <a:gd name="T92" fmla="*/ 72 w 130"/>
                <a:gd name="T93" fmla="*/ 14 h 170"/>
                <a:gd name="T94" fmla="*/ 66 w 130"/>
                <a:gd name="T95" fmla="*/ 16 h 170"/>
                <a:gd name="T96" fmla="*/ 62 w 130"/>
                <a:gd name="T97" fmla="*/ 14 h 170"/>
                <a:gd name="T98" fmla="*/ 58 w 130"/>
                <a:gd name="T99" fmla="*/ 14 h 170"/>
                <a:gd name="T100" fmla="*/ 50 w 130"/>
                <a:gd name="T101" fmla="*/ 20 h 170"/>
                <a:gd name="T102" fmla="*/ 42 w 130"/>
                <a:gd name="T103" fmla="*/ 20 h 170"/>
                <a:gd name="T104" fmla="*/ 34 w 130"/>
                <a:gd name="T105" fmla="*/ 14 h 170"/>
                <a:gd name="T106" fmla="*/ 28 w 130"/>
                <a:gd name="T107" fmla="*/ 6 h 170"/>
                <a:gd name="T108" fmla="*/ 22 w 130"/>
                <a:gd name="T109" fmla="*/ 14 h 170"/>
                <a:gd name="T110" fmla="*/ 28 w 130"/>
                <a:gd name="T111" fmla="*/ 26 h 170"/>
                <a:gd name="T112" fmla="*/ 32 w 130"/>
                <a:gd name="T113" fmla="*/ 30 h 170"/>
                <a:gd name="T114" fmla="*/ 38 w 130"/>
                <a:gd name="T115" fmla="*/ 36 h 170"/>
                <a:gd name="T116" fmla="*/ 88 w 130"/>
                <a:gd name="T117" fmla="*/ 48 h 1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
                <a:gd name="T178" fmla="*/ 0 h 170"/>
                <a:gd name="T179" fmla="*/ 130 w 130"/>
                <a:gd name="T180" fmla="*/ 170 h 1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 h="170">
                  <a:moveTo>
                    <a:pt x="86" y="52"/>
                  </a:moveTo>
                  <a:lnTo>
                    <a:pt x="50" y="88"/>
                  </a:lnTo>
                  <a:lnTo>
                    <a:pt x="36" y="88"/>
                  </a:lnTo>
                  <a:lnTo>
                    <a:pt x="30" y="90"/>
                  </a:lnTo>
                  <a:lnTo>
                    <a:pt x="26" y="92"/>
                  </a:lnTo>
                  <a:lnTo>
                    <a:pt x="24" y="96"/>
                  </a:lnTo>
                  <a:lnTo>
                    <a:pt x="16" y="98"/>
                  </a:lnTo>
                  <a:lnTo>
                    <a:pt x="12" y="100"/>
                  </a:lnTo>
                  <a:lnTo>
                    <a:pt x="10" y="100"/>
                  </a:lnTo>
                  <a:lnTo>
                    <a:pt x="10" y="102"/>
                  </a:lnTo>
                  <a:lnTo>
                    <a:pt x="6" y="110"/>
                  </a:lnTo>
                  <a:lnTo>
                    <a:pt x="0" y="114"/>
                  </a:lnTo>
                  <a:lnTo>
                    <a:pt x="0" y="162"/>
                  </a:lnTo>
                  <a:lnTo>
                    <a:pt x="6" y="170"/>
                  </a:lnTo>
                  <a:lnTo>
                    <a:pt x="8" y="168"/>
                  </a:lnTo>
                  <a:lnTo>
                    <a:pt x="12" y="166"/>
                  </a:lnTo>
                  <a:lnTo>
                    <a:pt x="18" y="156"/>
                  </a:lnTo>
                  <a:lnTo>
                    <a:pt x="20" y="156"/>
                  </a:lnTo>
                  <a:lnTo>
                    <a:pt x="20" y="154"/>
                  </a:lnTo>
                  <a:lnTo>
                    <a:pt x="20" y="152"/>
                  </a:lnTo>
                  <a:lnTo>
                    <a:pt x="24" y="152"/>
                  </a:lnTo>
                  <a:lnTo>
                    <a:pt x="28" y="148"/>
                  </a:lnTo>
                  <a:lnTo>
                    <a:pt x="32" y="142"/>
                  </a:lnTo>
                  <a:lnTo>
                    <a:pt x="44" y="132"/>
                  </a:lnTo>
                  <a:lnTo>
                    <a:pt x="50" y="128"/>
                  </a:lnTo>
                  <a:lnTo>
                    <a:pt x="52" y="126"/>
                  </a:lnTo>
                  <a:lnTo>
                    <a:pt x="56" y="126"/>
                  </a:lnTo>
                  <a:lnTo>
                    <a:pt x="60" y="122"/>
                  </a:lnTo>
                  <a:lnTo>
                    <a:pt x="66" y="116"/>
                  </a:lnTo>
                  <a:lnTo>
                    <a:pt x="68" y="114"/>
                  </a:lnTo>
                  <a:lnTo>
                    <a:pt x="74" y="108"/>
                  </a:lnTo>
                  <a:lnTo>
                    <a:pt x="76" y="106"/>
                  </a:lnTo>
                  <a:lnTo>
                    <a:pt x="78" y="104"/>
                  </a:lnTo>
                  <a:lnTo>
                    <a:pt x="84" y="100"/>
                  </a:lnTo>
                  <a:lnTo>
                    <a:pt x="88" y="94"/>
                  </a:lnTo>
                  <a:lnTo>
                    <a:pt x="90" y="86"/>
                  </a:lnTo>
                  <a:lnTo>
                    <a:pt x="94" y="84"/>
                  </a:lnTo>
                  <a:lnTo>
                    <a:pt x="100" y="78"/>
                  </a:lnTo>
                  <a:lnTo>
                    <a:pt x="100" y="74"/>
                  </a:lnTo>
                  <a:lnTo>
                    <a:pt x="102" y="68"/>
                  </a:lnTo>
                  <a:lnTo>
                    <a:pt x="110" y="54"/>
                  </a:lnTo>
                  <a:lnTo>
                    <a:pt x="112" y="50"/>
                  </a:lnTo>
                  <a:lnTo>
                    <a:pt x="114" y="48"/>
                  </a:lnTo>
                  <a:lnTo>
                    <a:pt x="116" y="44"/>
                  </a:lnTo>
                  <a:lnTo>
                    <a:pt x="118" y="42"/>
                  </a:lnTo>
                  <a:lnTo>
                    <a:pt x="120" y="38"/>
                  </a:lnTo>
                  <a:lnTo>
                    <a:pt x="122" y="36"/>
                  </a:lnTo>
                  <a:lnTo>
                    <a:pt x="122" y="32"/>
                  </a:lnTo>
                  <a:lnTo>
                    <a:pt x="122" y="28"/>
                  </a:lnTo>
                  <a:lnTo>
                    <a:pt x="124" y="22"/>
                  </a:lnTo>
                  <a:lnTo>
                    <a:pt x="126" y="20"/>
                  </a:lnTo>
                  <a:lnTo>
                    <a:pt x="128" y="20"/>
                  </a:lnTo>
                  <a:lnTo>
                    <a:pt x="130" y="20"/>
                  </a:lnTo>
                  <a:lnTo>
                    <a:pt x="128" y="18"/>
                  </a:lnTo>
                  <a:lnTo>
                    <a:pt x="126" y="20"/>
                  </a:lnTo>
                  <a:lnTo>
                    <a:pt x="128" y="18"/>
                  </a:lnTo>
                  <a:lnTo>
                    <a:pt x="126" y="12"/>
                  </a:lnTo>
                  <a:lnTo>
                    <a:pt x="128" y="10"/>
                  </a:lnTo>
                  <a:lnTo>
                    <a:pt x="126" y="10"/>
                  </a:lnTo>
                  <a:lnTo>
                    <a:pt x="126" y="8"/>
                  </a:lnTo>
                  <a:lnTo>
                    <a:pt x="126" y="6"/>
                  </a:lnTo>
                  <a:lnTo>
                    <a:pt x="128" y="4"/>
                  </a:lnTo>
                  <a:lnTo>
                    <a:pt x="128" y="2"/>
                  </a:lnTo>
                  <a:lnTo>
                    <a:pt x="126" y="2"/>
                  </a:lnTo>
                  <a:lnTo>
                    <a:pt x="124" y="0"/>
                  </a:lnTo>
                  <a:lnTo>
                    <a:pt x="122" y="0"/>
                  </a:lnTo>
                  <a:lnTo>
                    <a:pt x="120" y="0"/>
                  </a:lnTo>
                  <a:lnTo>
                    <a:pt x="118" y="2"/>
                  </a:lnTo>
                  <a:lnTo>
                    <a:pt x="114" y="4"/>
                  </a:lnTo>
                  <a:lnTo>
                    <a:pt x="110" y="6"/>
                  </a:lnTo>
                  <a:lnTo>
                    <a:pt x="106" y="6"/>
                  </a:lnTo>
                  <a:lnTo>
                    <a:pt x="102" y="6"/>
                  </a:lnTo>
                  <a:lnTo>
                    <a:pt x="98" y="8"/>
                  </a:lnTo>
                  <a:lnTo>
                    <a:pt x="94" y="8"/>
                  </a:lnTo>
                  <a:lnTo>
                    <a:pt x="92" y="10"/>
                  </a:lnTo>
                  <a:lnTo>
                    <a:pt x="90" y="10"/>
                  </a:lnTo>
                  <a:lnTo>
                    <a:pt x="84" y="10"/>
                  </a:lnTo>
                  <a:lnTo>
                    <a:pt x="82" y="10"/>
                  </a:lnTo>
                  <a:lnTo>
                    <a:pt x="78" y="10"/>
                  </a:lnTo>
                  <a:lnTo>
                    <a:pt x="76" y="12"/>
                  </a:lnTo>
                  <a:lnTo>
                    <a:pt x="74" y="12"/>
                  </a:lnTo>
                  <a:lnTo>
                    <a:pt x="72" y="14"/>
                  </a:lnTo>
                  <a:lnTo>
                    <a:pt x="70" y="16"/>
                  </a:lnTo>
                  <a:lnTo>
                    <a:pt x="66" y="16"/>
                  </a:lnTo>
                  <a:lnTo>
                    <a:pt x="66" y="14"/>
                  </a:lnTo>
                  <a:lnTo>
                    <a:pt x="62" y="14"/>
                  </a:lnTo>
                  <a:lnTo>
                    <a:pt x="60" y="14"/>
                  </a:lnTo>
                  <a:lnTo>
                    <a:pt x="58" y="14"/>
                  </a:lnTo>
                  <a:lnTo>
                    <a:pt x="54" y="16"/>
                  </a:lnTo>
                  <a:lnTo>
                    <a:pt x="50" y="20"/>
                  </a:lnTo>
                  <a:lnTo>
                    <a:pt x="44" y="18"/>
                  </a:lnTo>
                  <a:lnTo>
                    <a:pt x="42" y="20"/>
                  </a:lnTo>
                  <a:lnTo>
                    <a:pt x="38" y="16"/>
                  </a:lnTo>
                  <a:lnTo>
                    <a:pt x="34" y="14"/>
                  </a:lnTo>
                  <a:lnTo>
                    <a:pt x="30" y="6"/>
                  </a:lnTo>
                  <a:lnTo>
                    <a:pt x="28" y="6"/>
                  </a:lnTo>
                  <a:lnTo>
                    <a:pt x="24" y="12"/>
                  </a:lnTo>
                  <a:lnTo>
                    <a:pt x="22" y="14"/>
                  </a:lnTo>
                  <a:lnTo>
                    <a:pt x="24" y="20"/>
                  </a:lnTo>
                  <a:lnTo>
                    <a:pt x="28" y="26"/>
                  </a:lnTo>
                  <a:lnTo>
                    <a:pt x="32" y="30"/>
                  </a:lnTo>
                  <a:lnTo>
                    <a:pt x="36" y="34"/>
                  </a:lnTo>
                  <a:lnTo>
                    <a:pt x="38" y="36"/>
                  </a:lnTo>
                  <a:lnTo>
                    <a:pt x="76" y="50"/>
                  </a:lnTo>
                  <a:lnTo>
                    <a:pt x="88" y="48"/>
                  </a:lnTo>
                  <a:lnTo>
                    <a:pt x="86" y="5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0" name="Freeform 64"/>
            <p:cNvSpPr>
              <a:spLocks/>
            </p:cNvSpPr>
            <p:nvPr/>
          </p:nvSpPr>
          <p:spPr bwMode="auto">
            <a:xfrm>
              <a:off x="3097" y="2555"/>
              <a:ext cx="198" cy="121"/>
            </a:xfrm>
            <a:custGeom>
              <a:avLst/>
              <a:gdLst>
                <a:gd name="T0" fmla="*/ 14 w 166"/>
                <a:gd name="T1" fmla="*/ 100 h 104"/>
                <a:gd name="T2" fmla="*/ 4 w 166"/>
                <a:gd name="T3" fmla="*/ 84 h 104"/>
                <a:gd name="T4" fmla="*/ 0 w 166"/>
                <a:gd name="T5" fmla="*/ 68 h 104"/>
                <a:gd name="T6" fmla="*/ 10 w 166"/>
                <a:gd name="T7" fmla="*/ 52 h 104"/>
                <a:gd name="T8" fmla="*/ 16 w 166"/>
                <a:gd name="T9" fmla="*/ 46 h 104"/>
                <a:gd name="T10" fmla="*/ 24 w 166"/>
                <a:gd name="T11" fmla="*/ 44 h 104"/>
                <a:gd name="T12" fmla="*/ 28 w 166"/>
                <a:gd name="T13" fmla="*/ 42 h 104"/>
                <a:gd name="T14" fmla="*/ 32 w 166"/>
                <a:gd name="T15" fmla="*/ 44 h 104"/>
                <a:gd name="T16" fmla="*/ 38 w 166"/>
                <a:gd name="T17" fmla="*/ 42 h 104"/>
                <a:gd name="T18" fmla="*/ 48 w 166"/>
                <a:gd name="T19" fmla="*/ 38 h 104"/>
                <a:gd name="T20" fmla="*/ 56 w 166"/>
                <a:gd name="T21" fmla="*/ 36 h 104"/>
                <a:gd name="T22" fmla="*/ 58 w 166"/>
                <a:gd name="T23" fmla="*/ 30 h 104"/>
                <a:gd name="T24" fmla="*/ 58 w 166"/>
                <a:gd name="T25" fmla="*/ 28 h 104"/>
                <a:gd name="T26" fmla="*/ 72 w 166"/>
                <a:gd name="T27" fmla="*/ 24 h 104"/>
                <a:gd name="T28" fmla="*/ 78 w 166"/>
                <a:gd name="T29" fmla="*/ 22 h 104"/>
                <a:gd name="T30" fmla="*/ 84 w 166"/>
                <a:gd name="T31" fmla="*/ 18 h 104"/>
                <a:gd name="T32" fmla="*/ 92 w 166"/>
                <a:gd name="T33" fmla="*/ 10 h 104"/>
                <a:gd name="T34" fmla="*/ 94 w 166"/>
                <a:gd name="T35" fmla="*/ 4 h 104"/>
                <a:gd name="T36" fmla="*/ 100 w 166"/>
                <a:gd name="T37" fmla="*/ 2 h 104"/>
                <a:gd name="T38" fmla="*/ 116 w 166"/>
                <a:gd name="T39" fmla="*/ 16 h 104"/>
                <a:gd name="T40" fmla="*/ 116 w 166"/>
                <a:gd name="T41" fmla="*/ 30 h 104"/>
                <a:gd name="T42" fmla="*/ 126 w 166"/>
                <a:gd name="T43" fmla="*/ 36 h 104"/>
                <a:gd name="T44" fmla="*/ 136 w 166"/>
                <a:gd name="T45" fmla="*/ 40 h 104"/>
                <a:gd name="T46" fmla="*/ 146 w 166"/>
                <a:gd name="T47" fmla="*/ 50 h 104"/>
                <a:gd name="T48" fmla="*/ 152 w 166"/>
                <a:gd name="T49" fmla="*/ 58 h 104"/>
                <a:gd name="T50" fmla="*/ 156 w 166"/>
                <a:gd name="T51" fmla="*/ 64 h 104"/>
                <a:gd name="T52" fmla="*/ 164 w 166"/>
                <a:gd name="T53" fmla="*/ 74 h 104"/>
                <a:gd name="T54" fmla="*/ 158 w 166"/>
                <a:gd name="T55" fmla="*/ 78 h 104"/>
                <a:gd name="T56" fmla="*/ 150 w 166"/>
                <a:gd name="T57" fmla="*/ 74 h 104"/>
                <a:gd name="T58" fmla="*/ 136 w 166"/>
                <a:gd name="T59" fmla="*/ 74 h 104"/>
                <a:gd name="T60" fmla="*/ 132 w 166"/>
                <a:gd name="T61" fmla="*/ 78 h 104"/>
                <a:gd name="T62" fmla="*/ 130 w 166"/>
                <a:gd name="T63" fmla="*/ 76 h 104"/>
                <a:gd name="T64" fmla="*/ 120 w 166"/>
                <a:gd name="T65" fmla="*/ 78 h 104"/>
                <a:gd name="T66" fmla="*/ 112 w 166"/>
                <a:gd name="T67" fmla="*/ 80 h 104"/>
                <a:gd name="T68" fmla="*/ 104 w 166"/>
                <a:gd name="T69" fmla="*/ 84 h 104"/>
                <a:gd name="T70" fmla="*/ 84 w 166"/>
                <a:gd name="T71" fmla="*/ 84 h 104"/>
                <a:gd name="T72" fmla="*/ 78 w 166"/>
                <a:gd name="T73" fmla="*/ 84 h 104"/>
                <a:gd name="T74" fmla="*/ 70 w 166"/>
                <a:gd name="T75" fmla="*/ 76 h 104"/>
                <a:gd name="T76" fmla="*/ 58 w 166"/>
                <a:gd name="T77" fmla="*/ 82 h 104"/>
                <a:gd name="T78" fmla="*/ 56 w 166"/>
                <a:gd name="T79" fmla="*/ 92 h 104"/>
                <a:gd name="T80" fmla="*/ 48 w 166"/>
                <a:gd name="T81" fmla="*/ 96 h 104"/>
                <a:gd name="T82" fmla="*/ 36 w 166"/>
                <a:gd name="T83" fmla="*/ 94 h 104"/>
                <a:gd name="T84" fmla="*/ 22 w 166"/>
                <a:gd name="T85" fmla="*/ 102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04"/>
                <a:gd name="T131" fmla="*/ 166 w 166"/>
                <a:gd name="T132" fmla="*/ 104 h 1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04">
                  <a:moveTo>
                    <a:pt x="20" y="104"/>
                  </a:moveTo>
                  <a:lnTo>
                    <a:pt x="20" y="104"/>
                  </a:lnTo>
                  <a:lnTo>
                    <a:pt x="14" y="100"/>
                  </a:lnTo>
                  <a:lnTo>
                    <a:pt x="12" y="96"/>
                  </a:lnTo>
                  <a:lnTo>
                    <a:pt x="6" y="86"/>
                  </a:lnTo>
                  <a:lnTo>
                    <a:pt x="4" y="84"/>
                  </a:lnTo>
                  <a:lnTo>
                    <a:pt x="2" y="80"/>
                  </a:lnTo>
                  <a:lnTo>
                    <a:pt x="2" y="72"/>
                  </a:lnTo>
                  <a:lnTo>
                    <a:pt x="0" y="68"/>
                  </a:lnTo>
                  <a:lnTo>
                    <a:pt x="0" y="66"/>
                  </a:lnTo>
                  <a:lnTo>
                    <a:pt x="6" y="60"/>
                  </a:lnTo>
                  <a:lnTo>
                    <a:pt x="10" y="52"/>
                  </a:lnTo>
                  <a:lnTo>
                    <a:pt x="12" y="46"/>
                  </a:lnTo>
                  <a:lnTo>
                    <a:pt x="16" y="46"/>
                  </a:lnTo>
                  <a:lnTo>
                    <a:pt x="20" y="46"/>
                  </a:lnTo>
                  <a:lnTo>
                    <a:pt x="22" y="44"/>
                  </a:lnTo>
                  <a:lnTo>
                    <a:pt x="24" y="44"/>
                  </a:lnTo>
                  <a:lnTo>
                    <a:pt x="26" y="42"/>
                  </a:lnTo>
                  <a:lnTo>
                    <a:pt x="28" y="42"/>
                  </a:lnTo>
                  <a:lnTo>
                    <a:pt x="32" y="44"/>
                  </a:lnTo>
                  <a:lnTo>
                    <a:pt x="34" y="44"/>
                  </a:lnTo>
                  <a:lnTo>
                    <a:pt x="38" y="42"/>
                  </a:lnTo>
                  <a:lnTo>
                    <a:pt x="42" y="40"/>
                  </a:lnTo>
                  <a:lnTo>
                    <a:pt x="46" y="40"/>
                  </a:lnTo>
                  <a:lnTo>
                    <a:pt x="48" y="38"/>
                  </a:lnTo>
                  <a:lnTo>
                    <a:pt x="54" y="38"/>
                  </a:lnTo>
                  <a:lnTo>
                    <a:pt x="54" y="36"/>
                  </a:lnTo>
                  <a:lnTo>
                    <a:pt x="56" y="36"/>
                  </a:lnTo>
                  <a:lnTo>
                    <a:pt x="58" y="34"/>
                  </a:lnTo>
                  <a:lnTo>
                    <a:pt x="60" y="32"/>
                  </a:lnTo>
                  <a:lnTo>
                    <a:pt x="58" y="30"/>
                  </a:lnTo>
                  <a:lnTo>
                    <a:pt x="58" y="28"/>
                  </a:lnTo>
                  <a:lnTo>
                    <a:pt x="60" y="26"/>
                  </a:lnTo>
                  <a:lnTo>
                    <a:pt x="68" y="26"/>
                  </a:lnTo>
                  <a:lnTo>
                    <a:pt x="72" y="24"/>
                  </a:lnTo>
                  <a:lnTo>
                    <a:pt x="74" y="26"/>
                  </a:lnTo>
                  <a:lnTo>
                    <a:pt x="76" y="24"/>
                  </a:lnTo>
                  <a:lnTo>
                    <a:pt x="78" y="22"/>
                  </a:lnTo>
                  <a:lnTo>
                    <a:pt x="82" y="20"/>
                  </a:lnTo>
                  <a:lnTo>
                    <a:pt x="84" y="20"/>
                  </a:lnTo>
                  <a:lnTo>
                    <a:pt x="84" y="18"/>
                  </a:lnTo>
                  <a:lnTo>
                    <a:pt x="88" y="14"/>
                  </a:lnTo>
                  <a:lnTo>
                    <a:pt x="90" y="12"/>
                  </a:lnTo>
                  <a:lnTo>
                    <a:pt x="92" y="10"/>
                  </a:lnTo>
                  <a:lnTo>
                    <a:pt x="92" y="6"/>
                  </a:lnTo>
                  <a:lnTo>
                    <a:pt x="94" y="4"/>
                  </a:lnTo>
                  <a:lnTo>
                    <a:pt x="96" y="2"/>
                  </a:lnTo>
                  <a:lnTo>
                    <a:pt x="100" y="2"/>
                  </a:lnTo>
                  <a:lnTo>
                    <a:pt x="104" y="0"/>
                  </a:lnTo>
                  <a:lnTo>
                    <a:pt x="114" y="14"/>
                  </a:lnTo>
                  <a:lnTo>
                    <a:pt x="116" y="16"/>
                  </a:lnTo>
                  <a:lnTo>
                    <a:pt x="114" y="24"/>
                  </a:lnTo>
                  <a:lnTo>
                    <a:pt x="114" y="28"/>
                  </a:lnTo>
                  <a:lnTo>
                    <a:pt x="116" y="30"/>
                  </a:lnTo>
                  <a:lnTo>
                    <a:pt x="122" y="30"/>
                  </a:lnTo>
                  <a:lnTo>
                    <a:pt x="124" y="34"/>
                  </a:lnTo>
                  <a:lnTo>
                    <a:pt x="126" y="36"/>
                  </a:lnTo>
                  <a:lnTo>
                    <a:pt x="132" y="36"/>
                  </a:lnTo>
                  <a:lnTo>
                    <a:pt x="136" y="38"/>
                  </a:lnTo>
                  <a:lnTo>
                    <a:pt x="136" y="40"/>
                  </a:lnTo>
                  <a:lnTo>
                    <a:pt x="136" y="42"/>
                  </a:lnTo>
                  <a:lnTo>
                    <a:pt x="138" y="44"/>
                  </a:lnTo>
                  <a:lnTo>
                    <a:pt x="146" y="50"/>
                  </a:lnTo>
                  <a:lnTo>
                    <a:pt x="148" y="52"/>
                  </a:lnTo>
                  <a:lnTo>
                    <a:pt x="150" y="54"/>
                  </a:lnTo>
                  <a:lnTo>
                    <a:pt x="152" y="58"/>
                  </a:lnTo>
                  <a:lnTo>
                    <a:pt x="154" y="60"/>
                  </a:lnTo>
                  <a:lnTo>
                    <a:pt x="154" y="64"/>
                  </a:lnTo>
                  <a:lnTo>
                    <a:pt x="156" y="64"/>
                  </a:lnTo>
                  <a:lnTo>
                    <a:pt x="162" y="68"/>
                  </a:lnTo>
                  <a:lnTo>
                    <a:pt x="164" y="70"/>
                  </a:lnTo>
                  <a:lnTo>
                    <a:pt x="164" y="74"/>
                  </a:lnTo>
                  <a:lnTo>
                    <a:pt x="166" y="74"/>
                  </a:lnTo>
                  <a:lnTo>
                    <a:pt x="160" y="74"/>
                  </a:lnTo>
                  <a:lnTo>
                    <a:pt x="158" y="78"/>
                  </a:lnTo>
                  <a:lnTo>
                    <a:pt x="154" y="76"/>
                  </a:lnTo>
                  <a:lnTo>
                    <a:pt x="154" y="78"/>
                  </a:lnTo>
                  <a:lnTo>
                    <a:pt x="150" y="74"/>
                  </a:lnTo>
                  <a:lnTo>
                    <a:pt x="146" y="74"/>
                  </a:lnTo>
                  <a:lnTo>
                    <a:pt x="142" y="76"/>
                  </a:lnTo>
                  <a:lnTo>
                    <a:pt x="136" y="74"/>
                  </a:lnTo>
                  <a:lnTo>
                    <a:pt x="136" y="78"/>
                  </a:lnTo>
                  <a:lnTo>
                    <a:pt x="134" y="78"/>
                  </a:lnTo>
                  <a:lnTo>
                    <a:pt x="132" y="78"/>
                  </a:lnTo>
                  <a:lnTo>
                    <a:pt x="130" y="78"/>
                  </a:lnTo>
                  <a:lnTo>
                    <a:pt x="130" y="76"/>
                  </a:lnTo>
                  <a:lnTo>
                    <a:pt x="128" y="76"/>
                  </a:lnTo>
                  <a:lnTo>
                    <a:pt x="126" y="78"/>
                  </a:lnTo>
                  <a:lnTo>
                    <a:pt x="120" y="78"/>
                  </a:lnTo>
                  <a:lnTo>
                    <a:pt x="118" y="80"/>
                  </a:lnTo>
                  <a:lnTo>
                    <a:pt x="114" y="82"/>
                  </a:lnTo>
                  <a:lnTo>
                    <a:pt x="112" y="80"/>
                  </a:lnTo>
                  <a:lnTo>
                    <a:pt x="106" y="78"/>
                  </a:lnTo>
                  <a:lnTo>
                    <a:pt x="104" y="82"/>
                  </a:lnTo>
                  <a:lnTo>
                    <a:pt x="104" y="84"/>
                  </a:lnTo>
                  <a:lnTo>
                    <a:pt x="102" y="86"/>
                  </a:lnTo>
                  <a:lnTo>
                    <a:pt x="90" y="86"/>
                  </a:lnTo>
                  <a:lnTo>
                    <a:pt x="84" y="84"/>
                  </a:lnTo>
                  <a:lnTo>
                    <a:pt x="82" y="82"/>
                  </a:lnTo>
                  <a:lnTo>
                    <a:pt x="80" y="84"/>
                  </a:lnTo>
                  <a:lnTo>
                    <a:pt x="78" y="84"/>
                  </a:lnTo>
                  <a:lnTo>
                    <a:pt x="74" y="80"/>
                  </a:lnTo>
                  <a:lnTo>
                    <a:pt x="72" y="78"/>
                  </a:lnTo>
                  <a:lnTo>
                    <a:pt x="70" y="76"/>
                  </a:lnTo>
                  <a:lnTo>
                    <a:pt x="64" y="74"/>
                  </a:lnTo>
                  <a:lnTo>
                    <a:pt x="60" y="78"/>
                  </a:lnTo>
                  <a:lnTo>
                    <a:pt x="58" y="82"/>
                  </a:lnTo>
                  <a:lnTo>
                    <a:pt x="56" y="84"/>
                  </a:lnTo>
                  <a:lnTo>
                    <a:pt x="56" y="90"/>
                  </a:lnTo>
                  <a:lnTo>
                    <a:pt x="56" y="92"/>
                  </a:lnTo>
                  <a:lnTo>
                    <a:pt x="54" y="94"/>
                  </a:lnTo>
                  <a:lnTo>
                    <a:pt x="52" y="94"/>
                  </a:lnTo>
                  <a:lnTo>
                    <a:pt x="48" y="96"/>
                  </a:lnTo>
                  <a:lnTo>
                    <a:pt x="44" y="98"/>
                  </a:lnTo>
                  <a:lnTo>
                    <a:pt x="40" y="96"/>
                  </a:lnTo>
                  <a:lnTo>
                    <a:pt x="36" y="94"/>
                  </a:lnTo>
                  <a:lnTo>
                    <a:pt x="32" y="94"/>
                  </a:lnTo>
                  <a:lnTo>
                    <a:pt x="26" y="98"/>
                  </a:lnTo>
                  <a:lnTo>
                    <a:pt x="22" y="102"/>
                  </a:lnTo>
                  <a:lnTo>
                    <a:pt x="20" y="10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1" name="Freeform 65"/>
            <p:cNvSpPr>
              <a:spLocks/>
            </p:cNvSpPr>
            <p:nvPr/>
          </p:nvSpPr>
          <p:spPr bwMode="auto">
            <a:xfrm>
              <a:off x="3006" y="2506"/>
              <a:ext cx="114" cy="189"/>
            </a:xfrm>
            <a:custGeom>
              <a:avLst/>
              <a:gdLst>
                <a:gd name="T0" fmla="*/ 66 w 96"/>
                <a:gd name="T1" fmla="*/ 0 h 162"/>
                <a:gd name="T2" fmla="*/ 72 w 96"/>
                <a:gd name="T3" fmla="*/ 10 h 162"/>
                <a:gd name="T4" fmla="*/ 82 w 96"/>
                <a:gd name="T5" fmla="*/ 12 h 162"/>
                <a:gd name="T6" fmla="*/ 84 w 96"/>
                <a:gd name="T7" fmla="*/ 18 h 162"/>
                <a:gd name="T8" fmla="*/ 78 w 96"/>
                <a:gd name="T9" fmla="*/ 20 h 162"/>
                <a:gd name="T10" fmla="*/ 82 w 96"/>
                <a:gd name="T11" fmla="*/ 32 h 162"/>
                <a:gd name="T12" fmla="*/ 80 w 96"/>
                <a:gd name="T13" fmla="*/ 42 h 162"/>
                <a:gd name="T14" fmla="*/ 86 w 96"/>
                <a:gd name="T15" fmla="*/ 56 h 162"/>
                <a:gd name="T16" fmla="*/ 78 w 96"/>
                <a:gd name="T17" fmla="*/ 56 h 162"/>
                <a:gd name="T18" fmla="*/ 72 w 96"/>
                <a:gd name="T19" fmla="*/ 58 h 162"/>
                <a:gd name="T20" fmla="*/ 74 w 96"/>
                <a:gd name="T21" fmla="*/ 68 h 162"/>
                <a:gd name="T22" fmla="*/ 82 w 96"/>
                <a:gd name="T23" fmla="*/ 72 h 162"/>
                <a:gd name="T24" fmla="*/ 88 w 96"/>
                <a:gd name="T25" fmla="*/ 88 h 162"/>
                <a:gd name="T26" fmla="*/ 76 w 96"/>
                <a:gd name="T27" fmla="*/ 108 h 162"/>
                <a:gd name="T28" fmla="*/ 78 w 96"/>
                <a:gd name="T29" fmla="*/ 122 h 162"/>
                <a:gd name="T30" fmla="*/ 88 w 96"/>
                <a:gd name="T31" fmla="*/ 138 h 162"/>
                <a:gd name="T32" fmla="*/ 96 w 96"/>
                <a:gd name="T33" fmla="*/ 146 h 162"/>
                <a:gd name="T34" fmla="*/ 96 w 96"/>
                <a:gd name="T35" fmla="*/ 160 h 162"/>
                <a:gd name="T36" fmla="*/ 88 w 96"/>
                <a:gd name="T37" fmla="*/ 158 h 162"/>
                <a:gd name="T38" fmla="*/ 78 w 96"/>
                <a:gd name="T39" fmla="*/ 154 h 162"/>
                <a:gd name="T40" fmla="*/ 50 w 96"/>
                <a:gd name="T41" fmla="*/ 154 h 162"/>
                <a:gd name="T42" fmla="*/ 40 w 96"/>
                <a:gd name="T43" fmla="*/ 154 h 162"/>
                <a:gd name="T44" fmla="*/ 16 w 96"/>
                <a:gd name="T45" fmla="*/ 154 h 162"/>
                <a:gd name="T46" fmla="*/ 14 w 96"/>
                <a:gd name="T47" fmla="*/ 136 h 162"/>
                <a:gd name="T48" fmla="*/ 16 w 96"/>
                <a:gd name="T49" fmla="*/ 134 h 162"/>
                <a:gd name="T50" fmla="*/ 14 w 96"/>
                <a:gd name="T51" fmla="*/ 132 h 162"/>
                <a:gd name="T52" fmla="*/ 8 w 96"/>
                <a:gd name="T53" fmla="*/ 130 h 162"/>
                <a:gd name="T54" fmla="*/ 0 w 96"/>
                <a:gd name="T55" fmla="*/ 124 h 162"/>
                <a:gd name="T56" fmla="*/ 0 w 96"/>
                <a:gd name="T57" fmla="*/ 120 h 162"/>
                <a:gd name="T58" fmla="*/ 4 w 96"/>
                <a:gd name="T59" fmla="*/ 112 h 162"/>
                <a:gd name="T60" fmla="*/ 10 w 96"/>
                <a:gd name="T61" fmla="*/ 102 h 162"/>
                <a:gd name="T62" fmla="*/ 14 w 96"/>
                <a:gd name="T63" fmla="*/ 96 h 162"/>
                <a:gd name="T64" fmla="*/ 26 w 96"/>
                <a:gd name="T65" fmla="*/ 94 h 162"/>
                <a:gd name="T66" fmla="*/ 34 w 96"/>
                <a:gd name="T67" fmla="*/ 100 h 162"/>
                <a:gd name="T68" fmla="*/ 46 w 96"/>
                <a:gd name="T69" fmla="*/ 84 h 162"/>
                <a:gd name="T70" fmla="*/ 50 w 96"/>
                <a:gd name="T71" fmla="*/ 72 h 162"/>
                <a:gd name="T72" fmla="*/ 56 w 96"/>
                <a:gd name="T73" fmla="*/ 66 h 162"/>
                <a:gd name="T74" fmla="*/ 58 w 96"/>
                <a:gd name="T75" fmla="*/ 54 h 162"/>
                <a:gd name="T76" fmla="*/ 66 w 96"/>
                <a:gd name="T77" fmla="*/ 40 h 162"/>
                <a:gd name="T78" fmla="*/ 76 w 96"/>
                <a:gd name="T79" fmla="*/ 28 h 162"/>
                <a:gd name="T80" fmla="*/ 72 w 96"/>
                <a:gd name="T81" fmla="*/ 24 h 162"/>
                <a:gd name="T82" fmla="*/ 66 w 96"/>
                <a:gd name="T83" fmla="*/ 14 h 162"/>
                <a:gd name="T84" fmla="*/ 60 w 96"/>
                <a:gd name="T85" fmla="*/ 6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62"/>
                <a:gd name="T131" fmla="*/ 96 w 9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62">
                  <a:moveTo>
                    <a:pt x="64" y="6"/>
                  </a:moveTo>
                  <a:lnTo>
                    <a:pt x="62" y="0"/>
                  </a:lnTo>
                  <a:lnTo>
                    <a:pt x="66" y="0"/>
                  </a:lnTo>
                  <a:lnTo>
                    <a:pt x="70" y="4"/>
                  </a:lnTo>
                  <a:lnTo>
                    <a:pt x="72" y="10"/>
                  </a:lnTo>
                  <a:lnTo>
                    <a:pt x="76" y="10"/>
                  </a:lnTo>
                  <a:lnTo>
                    <a:pt x="78" y="10"/>
                  </a:lnTo>
                  <a:lnTo>
                    <a:pt x="82" y="12"/>
                  </a:lnTo>
                  <a:lnTo>
                    <a:pt x="84" y="10"/>
                  </a:lnTo>
                  <a:lnTo>
                    <a:pt x="84" y="14"/>
                  </a:lnTo>
                  <a:lnTo>
                    <a:pt x="84" y="18"/>
                  </a:lnTo>
                  <a:lnTo>
                    <a:pt x="82" y="18"/>
                  </a:lnTo>
                  <a:lnTo>
                    <a:pt x="78" y="20"/>
                  </a:lnTo>
                  <a:lnTo>
                    <a:pt x="80" y="28"/>
                  </a:lnTo>
                  <a:lnTo>
                    <a:pt x="82" y="32"/>
                  </a:lnTo>
                  <a:lnTo>
                    <a:pt x="82" y="36"/>
                  </a:lnTo>
                  <a:lnTo>
                    <a:pt x="80" y="40"/>
                  </a:lnTo>
                  <a:lnTo>
                    <a:pt x="80" y="42"/>
                  </a:lnTo>
                  <a:lnTo>
                    <a:pt x="82" y="48"/>
                  </a:lnTo>
                  <a:lnTo>
                    <a:pt x="86" y="52"/>
                  </a:lnTo>
                  <a:lnTo>
                    <a:pt x="86" y="56"/>
                  </a:lnTo>
                  <a:lnTo>
                    <a:pt x="78" y="56"/>
                  </a:lnTo>
                  <a:lnTo>
                    <a:pt x="74" y="56"/>
                  </a:lnTo>
                  <a:lnTo>
                    <a:pt x="72" y="56"/>
                  </a:lnTo>
                  <a:lnTo>
                    <a:pt x="72" y="58"/>
                  </a:lnTo>
                  <a:lnTo>
                    <a:pt x="72" y="62"/>
                  </a:lnTo>
                  <a:lnTo>
                    <a:pt x="72" y="64"/>
                  </a:lnTo>
                  <a:lnTo>
                    <a:pt x="74" y="68"/>
                  </a:lnTo>
                  <a:lnTo>
                    <a:pt x="76" y="68"/>
                  </a:lnTo>
                  <a:lnTo>
                    <a:pt x="80" y="70"/>
                  </a:lnTo>
                  <a:lnTo>
                    <a:pt x="82" y="72"/>
                  </a:lnTo>
                  <a:lnTo>
                    <a:pt x="86" y="80"/>
                  </a:lnTo>
                  <a:lnTo>
                    <a:pt x="86" y="88"/>
                  </a:lnTo>
                  <a:lnTo>
                    <a:pt x="88" y="88"/>
                  </a:lnTo>
                  <a:lnTo>
                    <a:pt x="86" y="94"/>
                  </a:lnTo>
                  <a:lnTo>
                    <a:pt x="82" y="102"/>
                  </a:lnTo>
                  <a:lnTo>
                    <a:pt x="76" y="108"/>
                  </a:lnTo>
                  <a:lnTo>
                    <a:pt x="76" y="110"/>
                  </a:lnTo>
                  <a:lnTo>
                    <a:pt x="78" y="114"/>
                  </a:lnTo>
                  <a:lnTo>
                    <a:pt x="78" y="122"/>
                  </a:lnTo>
                  <a:lnTo>
                    <a:pt x="80" y="126"/>
                  </a:lnTo>
                  <a:lnTo>
                    <a:pt x="82" y="128"/>
                  </a:lnTo>
                  <a:lnTo>
                    <a:pt x="88" y="138"/>
                  </a:lnTo>
                  <a:lnTo>
                    <a:pt x="90" y="142"/>
                  </a:lnTo>
                  <a:lnTo>
                    <a:pt x="96" y="146"/>
                  </a:lnTo>
                  <a:lnTo>
                    <a:pt x="96" y="148"/>
                  </a:lnTo>
                  <a:lnTo>
                    <a:pt x="96" y="158"/>
                  </a:lnTo>
                  <a:lnTo>
                    <a:pt x="96" y="160"/>
                  </a:lnTo>
                  <a:lnTo>
                    <a:pt x="96" y="162"/>
                  </a:lnTo>
                  <a:lnTo>
                    <a:pt x="90" y="158"/>
                  </a:lnTo>
                  <a:lnTo>
                    <a:pt x="88" y="158"/>
                  </a:lnTo>
                  <a:lnTo>
                    <a:pt x="84" y="156"/>
                  </a:lnTo>
                  <a:lnTo>
                    <a:pt x="82" y="156"/>
                  </a:lnTo>
                  <a:lnTo>
                    <a:pt x="78" y="154"/>
                  </a:lnTo>
                  <a:lnTo>
                    <a:pt x="62" y="154"/>
                  </a:lnTo>
                  <a:lnTo>
                    <a:pt x="58" y="154"/>
                  </a:lnTo>
                  <a:lnTo>
                    <a:pt x="50" y="154"/>
                  </a:lnTo>
                  <a:lnTo>
                    <a:pt x="48" y="154"/>
                  </a:lnTo>
                  <a:lnTo>
                    <a:pt x="42" y="154"/>
                  </a:lnTo>
                  <a:lnTo>
                    <a:pt x="40" y="154"/>
                  </a:lnTo>
                  <a:lnTo>
                    <a:pt x="36" y="154"/>
                  </a:lnTo>
                  <a:lnTo>
                    <a:pt x="26" y="154"/>
                  </a:lnTo>
                  <a:lnTo>
                    <a:pt x="16" y="154"/>
                  </a:lnTo>
                  <a:lnTo>
                    <a:pt x="18" y="146"/>
                  </a:lnTo>
                  <a:lnTo>
                    <a:pt x="18" y="142"/>
                  </a:lnTo>
                  <a:lnTo>
                    <a:pt x="14" y="136"/>
                  </a:lnTo>
                  <a:lnTo>
                    <a:pt x="14" y="134"/>
                  </a:lnTo>
                  <a:lnTo>
                    <a:pt x="16" y="134"/>
                  </a:lnTo>
                  <a:lnTo>
                    <a:pt x="16" y="132"/>
                  </a:lnTo>
                  <a:lnTo>
                    <a:pt x="14" y="132"/>
                  </a:lnTo>
                  <a:lnTo>
                    <a:pt x="12" y="132"/>
                  </a:lnTo>
                  <a:lnTo>
                    <a:pt x="8" y="130"/>
                  </a:lnTo>
                  <a:lnTo>
                    <a:pt x="4" y="124"/>
                  </a:lnTo>
                  <a:lnTo>
                    <a:pt x="2" y="126"/>
                  </a:lnTo>
                  <a:lnTo>
                    <a:pt x="0" y="124"/>
                  </a:lnTo>
                  <a:lnTo>
                    <a:pt x="0" y="122"/>
                  </a:lnTo>
                  <a:lnTo>
                    <a:pt x="0" y="120"/>
                  </a:lnTo>
                  <a:lnTo>
                    <a:pt x="2" y="120"/>
                  </a:lnTo>
                  <a:lnTo>
                    <a:pt x="4" y="116"/>
                  </a:lnTo>
                  <a:lnTo>
                    <a:pt x="4" y="112"/>
                  </a:lnTo>
                  <a:lnTo>
                    <a:pt x="6" y="108"/>
                  </a:lnTo>
                  <a:lnTo>
                    <a:pt x="8" y="104"/>
                  </a:lnTo>
                  <a:lnTo>
                    <a:pt x="10" y="102"/>
                  </a:lnTo>
                  <a:lnTo>
                    <a:pt x="10" y="100"/>
                  </a:lnTo>
                  <a:lnTo>
                    <a:pt x="14" y="100"/>
                  </a:lnTo>
                  <a:lnTo>
                    <a:pt x="14" y="96"/>
                  </a:lnTo>
                  <a:lnTo>
                    <a:pt x="18" y="96"/>
                  </a:lnTo>
                  <a:lnTo>
                    <a:pt x="24" y="94"/>
                  </a:lnTo>
                  <a:lnTo>
                    <a:pt x="26" y="94"/>
                  </a:lnTo>
                  <a:lnTo>
                    <a:pt x="30" y="98"/>
                  </a:lnTo>
                  <a:lnTo>
                    <a:pt x="34" y="100"/>
                  </a:lnTo>
                  <a:lnTo>
                    <a:pt x="36" y="100"/>
                  </a:lnTo>
                  <a:lnTo>
                    <a:pt x="38" y="100"/>
                  </a:lnTo>
                  <a:lnTo>
                    <a:pt x="46" y="84"/>
                  </a:lnTo>
                  <a:lnTo>
                    <a:pt x="48" y="80"/>
                  </a:lnTo>
                  <a:lnTo>
                    <a:pt x="48" y="76"/>
                  </a:lnTo>
                  <a:lnTo>
                    <a:pt x="50" y="72"/>
                  </a:lnTo>
                  <a:lnTo>
                    <a:pt x="54" y="72"/>
                  </a:lnTo>
                  <a:lnTo>
                    <a:pt x="56" y="70"/>
                  </a:lnTo>
                  <a:lnTo>
                    <a:pt x="56" y="66"/>
                  </a:lnTo>
                  <a:lnTo>
                    <a:pt x="58" y="60"/>
                  </a:lnTo>
                  <a:lnTo>
                    <a:pt x="58" y="56"/>
                  </a:lnTo>
                  <a:lnTo>
                    <a:pt x="58" y="54"/>
                  </a:lnTo>
                  <a:lnTo>
                    <a:pt x="60" y="50"/>
                  </a:lnTo>
                  <a:lnTo>
                    <a:pt x="64" y="44"/>
                  </a:lnTo>
                  <a:lnTo>
                    <a:pt x="66" y="40"/>
                  </a:lnTo>
                  <a:lnTo>
                    <a:pt x="70" y="38"/>
                  </a:lnTo>
                  <a:lnTo>
                    <a:pt x="76" y="34"/>
                  </a:lnTo>
                  <a:lnTo>
                    <a:pt x="76" y="28"/>
                  </a:lnTo>
                  <a:lnTo>
                    <a:pt x="74" y="26"/>
                  </a:lnTo>
                  <a:lnTo>
                    <a:pt x="72" y="24"/>
                  </a:lnTo>
                  <a:lnTo>
                    <a:pt x="70" y="22"/>
                  </a:lnTo>
                  <a:lnTo>
                    <a:pt x="68" y="16"/>
                  </a:lnTo>
                  <a:lnTo>
                    <a:pt x="66" y="14"/>
                  </a:lnTo>
                  <a:lnTo>
                    <a:pt x="64" y="14"/>
                  </a:lnTo>
                  <a:lnTo>
                    <a:pt x="62" y="12"/>
                  </a:lnTo>
                  <a:lnTo>
                    <a:pt x="60" y="6"/>
                  </a:lnTo>
                  <a:lnTo>
                    <a:pt x="6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2" name="Freeform 66"/>
            <p:cNvSpPr>
              <a:spLocks/>
            </p:cNvSpPr>
            <p:nvPr/>
          </p:nvSpPr>
          <p:spPr bwMode="auto">
            <a:xfrm>
              <a:off x="3080" y="2365"/>
              <a:ext cx="162" cy="243"/>
            </a:xfrm>
            <a:custGeom>
              <a:avLst/>
              <a:gdLst>
                <a:gd name="T0" fmla="*/ 4 w 136"/>
                <a:gd name="T1" fmla="*/ 120 h 208"/>
                <a:gd name="T2" fmla="*/ 10 w 136"/>
                <a:gd name="T3" fmla="*/ 130 h 208"/>
                <a:gd name="T4" fmla="*/ 20 w 136"/>
                <a:gd name="T5" fmla="*/ 132 h 208"/>
                <a:gd name="T6" fmla="*/ 22 w 136"/>
                <a:gd name="T7" fmla="*/ 138 h 208"/>
                <a:gd name="T8" fmla="*/ 16 w 136"/>
                <a:gd name="T9" fmla="*/ 140 h 208"/>
                <a:gd name="T10" fmla="*/ 20 w 136"/>
                <a:gd name="T11" fmla="*/ 152 h 208"/>
                <a:gd name="T12" fmla="*/ 18 w 136"/>
                <a:gd name="T13" fmla="*/ 162 h 208"/>
                <a:gd name="T14" fmla="*/ 24 w 136"/>
                <a:gd name="T15" fmla="*/ 176 h 208"/>
                <a:gd name="T16" fmla="*/ 16 w 136"/>
                <a:gd name="T17" fmla="*/ 176 h 208"/>
                <a:gd name="T18" fmla="*/ 10 w 136"/>
                <a:gd name="T19" fmla="*/ 178 h 208"/>
                <a:gd name="T20" fmla="*/ 12 w 136"/>
                <a:gd name="T21" fmla="*/ 188 h 208"/>
                <a:gd name="T22" fmla="*/ 20 w 136"/>
                <a:gd name="T23" fmla="*/ 192 h 208"/>
                <a:gd name="T24" fmla="*/ 26 w 136"/>
                <a:gd name="T25" fmla="*/ 208 h 208"/>
                <a:gd name="T26" fmla="*/ 34 w 136"/>
                <a:gd name="T27" fmla="*/ 208 h 208"/>
                <a:gd name="T28" fmla="*/ 40 w 136"/>
                <a:gd name="T29" fmla="*/ 204 h 208"/>
                <a:gd name="T30" fmla="*/ 42 w 136"/>
                <a:gd name="T31" fmla="*/ 204 h 208"/>
                <a:gd name="T32" fmla="*/ 46 w 136"/>
                <a:gd name="T33" fmla="*/ 206 h 208"/>
                <a:gd name="T34" fmla="*/ 56 w 136"/>
                <a:gd name="T35" fmla="*/ 202 h 208"/>
                <a:gd name="T36" fmla="*/ 68 w 136"/>
                <a:gd name="T37" fmla="*/ 200 h 208"/>
                <a:gd name="T38" fmla="*/ 72 w 136"/>
                <a:gd name="T39" fmla="*/ 196 h 208"/>
                <a:gd name="T40" fmla="*/ 72 w 136"/>
                <a:gd name="T41" fmla="*/ 190 h 208"/>
                <a:gd name="T42" fmla="*/ 74 w 136"/>
                <a:gd name="T43" fmla="*/ 188 h 208"/>
                <a:gd name="T44" fmla="*/ 88 w 136"/>
                <a:gd name="T45" fmla="*/ 188 h 208"/>
                <a:gd name="T46" fmla="*/ 96 w 136"/>
                <a:gd name="T47" fmla="*/ 182 h 208"/>
                <a:gd name="T48" fmla="*/ 102 w 136"/>
                <a:gd name="T49" fmla="*/ 176 h 208"/>
                <a:gd name="T50" fmla="*/ 106 w 136"/>
                <a:gd name="T51" fmla="*/ 172 h 208"/>
                <a:gd name="T52" fmla="*/ 110 w 136"/>
                <a:gd name="T53" fmla="*/ 164 h 208"/>
                <a:gd name="T54" fmla="*/ 118 w 136"/>
                <a:gd name="T55" fmla="*/ 162 h 208"/>
                <a:gd name="T56" fmla="*/ 120 w 136"/>
                <a:gd name="T57" fmla="*/ 158 h 208"/>
                <a:gd name="T58" fmla="*/ 114 w 136"/>
                <a:gd name="T59" fmla="*/ 144 h 208"/>
                <a:gd name="T60" fmla="*/ 108 w 136"/>
                <a:gd name="T61" fmla="*/ 138 h 208"/>
                <a:gd name="T62" fmla="*/ 112 w 136"/>
                <a:gd name="T63" fmla="*/ 126 h 208"/>
                <a:gd name="T64" fmla="*/ 114 w 136"/>
                <a:gd name="T65" fmla="*/ 118 h 208"/>
                <a:gd name="T66" fmla="*/ 122 w 136"/>
                <a:gd name="T67" fmla="*/ 108 h 208"/>
                <a:gd name="T68" fmla="*/ 128 w 136"/>
                <a:gd name="T69" fmla="*/ 102 h 208"/>
                <a:gd name="T70" fmla="*/ 134 w 136"/>
                <a:gd name="T71" fmla="*/ 52 h 208"/>
                <a:gd name="T72" fmla="*/ 22 w 136"/>
                <a:gd name="T73" fmla="*/ 4 h 208"/>
                <a:gd name="T74" fmla="*/ 22 w 136"/>
                <a:gd name="T75" fmla="*/ 26 h 208"/>
                <a:gd name="T76" fmla="*/ 28 w 136"/>
                <a:gd name="T77" fmla="*/ 36 h 208"/>
                <a:gd name="T78" fmla="*/ 28 w 136"/>
                <a:gd name="T79" fmla="*/ 64 h 208"/>
                <a:gd name="T80" fmla="*/ 4 w 136"/>
                <a:gd name="T81" fmla="*/ 112 h 208"/>
                <a:gd name="T82" fmla="*/ 2 w 136"/>
                <a:gd name="T83" fmla="*/ 116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08"/>
                <a:gd name="T128" fmla="*/ 136 w 136"/>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08">
                  <a:moveTo>
                    <a:pt x="0" y="118"/>
                  </a:moveTo>
                  <a:lnTo>
                    <a:pt x="0" y="120"/>
                  </a:lnTo>
                  <a:lnTo>
                    <a:pt x="4" y="120"/>
                  </a:lnTo>
                  <a:lnTo>
                    <a:pt x="8" y="124"/>
                  </a:lnTo>
                  <a:lnTo>
                    <a:pt x="10" y="130"/>
                  </a:lnTo>
                  <a:lnTo>
                    <a:pt x="14" y="130"/>
                  </a:lnTo>
                  <a:lnTo>
                    <a:pt x="16" y="130"/>
                  </a:lnTo>
                  <a:lnTo>
                    <a:pt x="20" y="132"/>
                  </a:lnTo>
                  <a:lnTo>
                    <a:pt x="22" y="130"/>
                  </a:lnTo>
                  <a:lnTo>
                    <a:pt x="22" y="134"/>
                  </a:lnTo>
                  <a:lnTo>
                    <a:pt x="22" y="138"/>
                  </a:lnTo>
                  <a:lnTo>
                    <a:pt x="20" y="138"/>
                  </a:lnTo>
                  <a:lnTo>
                    <a:pt x="16" y="140"/>
                  </a:lnTo>
                  <a:lnTo>
                    <a:pt x="18" y="148"/>
                  </a:lnTo>
                  <a:lnTo>
                    <a:pt x="20" y="152"/>
                  </a:lnTo>
                  <a:lnTo>
                    <a:pt x="20" y="156"/>
                  </a:lnTo>
                  <a:lnTo>
                    <a:pt x="18" y="160"/>
                  </a:lnTo>
                  <a:lnTo>
                    <a:pt x="18" y="162"/>
                  </a:lnTo>
                  <a:lnTo>
                    <a:pt x="20" y="168"/>
                  </a:lnTo>
                  <a:lnTo>
                    <a:pt x="24" y="172"/>
                  </a:lnTo>
                  <a:lnTo>
                    <a:pt x="24" y="176"/>
                  </a:lnTo>
                  <a:lnTo>
                    <a:pt x="16" y="176"/>
                  </a:lnTo>
                  <a:lnTo>
                    <a:pt x="12" y="176"/>
                  </a:lnTo>
                  <a:lnTo>
                    <a:pt x="10" y="176"/>
                  </a:lnTo>
                  <a:lnTo>
                    <a:pt x="10" y="178"/>
                  </a:lnTo>
                  <a:lnTo>
                    <a:pt x="10" y="182"/>
                  </a:lnTo>
                  <a:lnTo>
                    <a:pt x="10" y="184"/>
                  </a:lnTo>
                  <a:lnTo>
                    <a:pt x="12" y="188"/>
                  </a:lnTo>
                  <a:lnTo>
                    <a:pt x="14" y="188"/>
                  </a:lnTo>
                  <a:lnTo>
                    <a:pt x="18" y="190"/>
                  </a:lnTo>
                  <a:lnTo>
                    <a:pt x="20" y="192"/>
                  </a:lnTo>
                  <a:lnTo>
                    <a:pt x="24" y="200"/>
                  </a:lnTo>
                  <a:lnTo>
                    <a:pt x="24" y="208"/>
                  </a:lnTo>
                  <a:lnTo>
                    <a:pt x="26" y="208"/>
                  </a:lnTo>
                  <a:lnTo>
                    <a:pt x="30" y="208"/>
                  </a:lnTo>
                  <a:lnTo>
                    <a:pt x="34" y="208"/>
                  </a:lnTo>
                  <a:lnTo>
                    <a:pt x="36" y="206"/>
                  </a:lnTo>
                  <a:lnTo>
                    <a:pt x="38" y="206"/>
                  </a:lnTo>
                  <a:lnTo>
                    <a:pt x="40" y="204"/>
                  </a:lnTo>
                  <a:lnTo>
                    <a:pt x="42" y="204"/>
                  </a:lnTo>
                  <a:lnTo>
                    <a:pt x="46" y="206"/>
                  </a:lnTo>
                  <a:lnTo>
                    <a:pt x="48" y="206"/>
                  </a:lnTo>
                  <a:lnTo>
                    <a:pt x="52" y="204"/>
                  </a:lnTo>
                  <a:lnTo>
                    <a:pt x="56" y="202"/>
                  </a:lnTo>
                  <a:lnTo>
                    <a:pt x="60" y="202"/>
                  </a:lnTo>
                  <a:lnTo>
                    <a:pt x="62" y="200"/>
                  </a:lnTo>
                  <a:lnTo>
                    <a:pt x="68" y="200"/>
                  </a:lnTo>
                  <a:lnTo>
                    <a:pt x="68" y="198"/>
                  </a:lnTo>
                  <a:lnTo>
                    <a:pt x="70" y="198"/>
                  </a:lnTo>
                  <a:lnTo>
                    <a:pt x="72" y="196"/>
                  </a:lnTo>
                  <a:lnTo>
                    <a:pt x="74" y="194"/>
                  </a:lnTo>
                  <a:lnTo>
                    <a:pt x="72" y="192"/>
                  </a:lnTo>
                  <a:lnTo>
                    <a:pt x="72" y="190"/>
                  </a:lnTo>
                  <a:lnTo>
                    <a:pt x="74" y="188"/>
                  </a:lnTo>
                  <a:lnTo>
                    <a:pt x="82" y="188"/>
                  </a:lnTo>
                  <a:lnTo>
                    <a:pt x="86" y="186"/>
                  </a:lnTo>
                  <a:lnTo>
                    <a:pt x="88" y="188"/>
                  </a:lnTo>
                  <a:lnTo>
                    <a:pt x="90" y="186"/>
                  </a:lnTo>
                  <a:lnTo>
                    <a:pt x="92" y="184"/>
                  </a:lnTo>
                  <a:lnTo>
                    <a:pt x="96" y="182"/>
                  </a:lnTo>
                  <a:lnTo>
                    <a:pt x="98" y="182"/>
                  </a:lnTo>
                  <a:lnTo>
                    <a:pt x="98" y="180"/>
                  </a:lnTo>
                  <a:lnTo>
                    <a:pt x="102" y="176"/>
                  </a:lnTo>
                  <a:lnTo>
                    <a:pt x="104" y="174"/>
                  </a:lnTo>
                  <a:lnTo>
                    <a:pt x="106" y="172"/>
                  </a:lnTo>
                  <a:lnTo>
                    <a:pt x="106" y="168"/>
                  </a:lnTo>
                  <a:lnTo>
                    <a:pt x="108" y="166"/>
                  </a:lnTo>
                  <a:lnTo>
                    <a:pt x="110" y="164"/>
                  </a:lnTo>
                  <a:lnTo>
                    <a:pt x="114" y="164"/>
                  </a:lnTo>
                  <a:lnTo>
                    <a:pt x="118" y="162"/>
                  </a:lnTo>
                  <a:lnTo>
                    <a:pt x="120" y="162"/>
                  </a:lnTo>
                  <a:lnTo>
                    <a:pt x="120" y="160"/>
                  </a:lnTo>
                  <a:lnTo>
                    <a:pt x="120" y="158"/>
                  </a:lnTo>
                  <a:lnTo>
                    <a:pt x="118" y="156"/>
                  </a:lnTo>
                  <a:lnTo>
                    <a:pt x="114" y="148"/>
                  </a:lnTo>
                  <a:lnTo>
                    <a:pt x="114" y="144"/>
                  </a:lnTo>
                  <a:lnTo>
                    <a:pt x="114" y="140"/>
                  </a:lnTo>
                  <a:lnTo>
                    <a:pt x="108" y="142"/>
                  </a:lnTo>
                  <a:lnTo>
                    <a:pt x="108" y="138"/>
                  </a:lnTo>
                  <a:lnTo>
                    <a:pt x="110" y="132"/>
                  </a:lnTo>
                  <a:lnTo>
                    <a:pt x="112" y="126"/>
                  </a:lnTo>
                  <a:lnTo>
                    <a:pt x="114" y="124"/>
                  </a:lnTo>
                  <a:lnTo>
                    <a:pt x="114" y="122"/>
                  </a:lnTo>
                  <a:lnTo>
                    <a:pt x="114" y="118"/>
                  </a:lnTo>
                  <a:lnTo>
                    <a:pt x="118" y="114"/>
                  </a:lnTo>
                  <a:lnTo>
                    <a:pt x="120" y="110"/>
                  </a:lnTo>
                  <a:lnTo>
                    <a:pt x="122" y="108"/>
                  </a:lnTo>
                  <a:lnTo>
                    <a:pt x="122" y="102"/>
                  </a:lnTo>
                  <a:lnTo>
                    <a:pt x="128" y="102"/>
                  </a:lnTo>
                  <a:lnTo>
                    <a:pt x="136" y="102"/>
                  </a:lnTo>
                  <a:lnTo>
                    <a:pt x="136" y="52"/>
                  </a:lnTo>
                  <a:lnTo>
                    <a:pt x="134" y="52"/>
                  </a:lnTo>
                  <a:lnTo>
                    <a:pt x="34" y="0"/>
                  </a:lnTo>
                  <a:lnTo>
                    <a:pt x="22" y="4"/>
                  </a:lnTo>
                  <a:lnTo>
                    <a:pt x="22" y="20"/>
                  </a:lnTo>
                  <a:lnTo>
                    <a:pt x="22" y="24"/>
                  </a:lnTo>
                  <a:lnTo>
                    <a:pt x="22" y="26"/>
                  </a:lnTo>
                  <a:lnTo>
                    <a:pt x="24" y="32"/>
                  </a:lnTo>
                  <a:lnTo>
                    <a:pt x="26" y="34"/>
                  </a:lnTo>
                  <a:lnTo>
                    <a:pt x="28" y="36"/>
                  </a:lnTo>
                  <a:lnTo>
                    <a:pt x="34" y="40"/>
                  </a:lnTo>
                  <a:lnTo>
                    <a:pt x="30" y="46"/>
                  </a:lnTo>
                  <a:lnTo>
                    <a:pt x="28" y="64"/>
                  </a:lnTo>
                  <a:lnTo>
                    <a:pt x="26" y="86"/>
                  </a:lnTo>
                  <a:lnTo>
                    <a:pt x="4" y="110"/>
                  </a:lnTo>
                  <a:lnTo>
                    <a:pt x="4" y="112"/>
                  </a:lnTo>
                  <a:lnTo>
                    <a:pt x="4" y="114"/>
                  </a:lnTo>
                  <a:lnTo>
                    <a:pt x="4" y="116"/>
                  </a:lnTo>
                  <a:lnTo>
                    <a:pt x="2" y="116"/>
                  </a:lnTo>
                  <a:lnTo>
                    <a:pt x="0" y="1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3" name="Freeform 67"/>
            <p:cNvSpPr>
              <a:spLocks/>
            </p:cNvSpPr>
            <p:nvPr/>
          </p:nvSpPr>
          <p:spPr bwMode="auto">
            <a:xfrm>
              <a:off x="2920" y="2513"/>
              <a:ext cx="177" cy="144"/>
            </a:xfrm>
            <a:custGeom>
              <a:avLst/>
              <a:gdLst>
                <a:gd name="T0" fmla="*/ 0 w 148"/>
                <a:gd name="T1" fmla="*/ 88 h 124"/>
                <a:gd name="T2" fmla="*/ 2 w 148"/>
                <a:gd name="T3" fmla="*/ 68 h 124"/>
                <a:gd name="T4" fmla="*/ 6 w 148"/>
                <a:gd name="T5" fmla="*/ 58 h 124"/>
                <a:gd name="T6" fmla="*/ 12 w 148"/>
                <a:gd name="T7" fmla="*/ 50 h 124"/>
                <a:gd name="T8" fmla="*/ 10 w 148"/>
                <a:gd name="T9" fmla="*/ 46 h 124"/>
                <a:gd name="T10" fmla="*/ 14 w 148"/>
                <a:gd name="T11" fmla="*/ 44 h 124"/>
                <a:gd name="T12" fmla="*/ 12 w 148"/>
                <a:gd name="T13" fmla="*/ 34 h 124"/>
                <a:gd name="T14" fmla="*/ 10 w 148"/>
                <a:gd name="T15" fmla="*/ 30 h 124"/>
                <a:gd name="T16" fmla="*/ 12 w 148"/>
                <a:gd name="T17" fmla="*/ 18 h 124"/>
                <a:gd name="T18" fmla="*/ 16 w 148"/>
                <a:gd name="T19" fmla="*/ 14 h 124"/>
                <a:gd name="T20" fmla="*/ 22 w 148"/>
                <a:gd name="T21" fmla="*/ 2 h 124"/>
                <a:gd name="T22" fmla="*/ 34 w 148"/>
                <a:gd name="T23" fmla="*/ 0 h 124"/>
                <a:gd name="T24" fmla="*/ 52 w 148"/>
                <a:gd name="T25" fmla="*/ 10 h 124"/>
                <a:gd name="T26" fmla="*/ 58 w 148"/>
                <a:gd name="T27" fmla="*/ 10 h 124"/>
                <a:gd name="T28" fmla="*/ 66 w 148"/>
                <a:gd name="T29" fmla="*/ 8 h 124"/>
                <a:gd name="T30" fmla="*/ 84 w 148"/>
                <a:gd name="T31" fmla="*/ 14 h 124"/>
                <a:gd name="T32" fmla="*/ 102 w 148"/>
                <a:gd name="T33" fmla="*/ 6 h 124"/>
                <a:gd name="T34" fmla="*/ 112 w 148"/>
                <a:gd name="T35" fmla="*/ 6 h 124"/>
                <a:gd name="T36" fmla="*/ 124 w 148"/>
                <a:gd name="T37" fmla="*/ 8 h 124"/>
                <a:gd name="T38" fmla="*/ 130 w 148"/>
                <a:gd name="T39" fmla="*/ 4 h 124"/>
                <a:gd name="T40" fmla="*/ 132 w 148"/>
                <a:gd name="T41" fmla="*/ 0 h 124"/>
                <a:gd name="T42" fmla="*/ 138 w 148"/>
                <a:gd name="T43" fmla="*/ 8 h 124"/>
                <a:gd name="T44" fmla="*/ 144 w 148"/>
                <a:gd name="T45" fmla="*/ 18 h 124"/>
                <a:gd name="T46" fmla="*/ 148 w 148"/>
                <a:gd name="T47" fmla="*/ 22 h 124"/>
                <a:gd name="T48" fmla="*/ 138 w 148"/>
                <a:gd name="T49" fmla="*/ 34 h 124"/>
                <a:gd name="T50" fmla="*/ 130 w 148"/>
                <a:gd name="T51" fmla="*/ 48 h 124"/>
                <a:gd name="T52" fmla="*/ 128 w 148"/>
                <a:gd name="T53" fmla="*/ 60 h 124"/>
                <a:gd name="T54" fmla="*/ 122 w 148"/>
                <a:gd name="T55" fmla="*/ 66 h 124"/>
                <a:gd name="T56" fmla="*/ 118 w 148"/>
                <a:gd name="T57" fmla="*/ 78 h 124"/>
                <a:gd name="T58" fmla="*/ 106 w 148"/>
                <a:gd name="T59" fmla="*/ 94 h 124"/>
                <a:gd name="T60" fmla="*/ 98 w 148"/>
                <a:gd name="T61" fmla="*/ 88 h 124"/>
                <a:gd name="T62" fmla="*/ 86 w 148"/>
                <a:gd name="T63" fmla="*/ 90 h 124"/>
                <a:gd name="T64" fmla="*/ 82 w 148"/>
                <a:gd name="T65" fmla="*/ 96 h 124"/>
                <a:gd name="T66" fmla="*/ 76 w 148"/>
                <a:gd name="T67" fmla="*/ 106 h 124"/>
                <a:gd name="T68" fmla="*/ 72 w 148"/>
                <a:gd name="T69" fmla="*/ 114 h 124"/>
                <a:gd name="T70" fmla="*/ 70 w 148"/>
                <a:gd name="T71" fmla="*/ 114 h 124"/>
                <a:gd name="T72" fmla="*/ 60 w 148"/>
                <a:gd name="T73" fmla="*/ 120 h 124"/>
                <a:gd name="T74" fmla="*/ 52 w 148"/>
                <a:gd name="T75" fmla="*/ 122 h 124"/>
                <a:gd name="T76" fmla="*/ 48 w 148"/>
                <a:gd name="T77" fmla="*/ 122 h 124"/>
                <a:gd name="T78" fmla="*/ 44 w 148"/>
                <a:gd name="T79" fmla="*/ 122 h 124"/>
                <a:gd name="T80" fmla="*/ 38 w 148"/>
                <a:gd name="T81" fmla="*/ 118 h 124"/>
                <a:gd name="T82" fmla="*/ 34 w 148"/>
                <a:gd name="T83" fmla="*/ 108 h 124"/>
                <a:gd name="T84" fmla="*/ 30 w 148"/>
                <a:gd name="T85" fmla="*/ 102 h 124"/>
                <a:gd name="T86" fmla="*/ 22 w 148"/>
                <a:gd name="T87" fmla="*/ 96 h 124"/>
                <a:gd name="T88" fmla="*/ 2 w 148"/>
                <a:gd name="T89" fmla="*/ 96 h 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24"/>
                <a:gd name="T137" fmla="*/ 148 w 148"/>
                <a:gd name="T138" fmla="*/ 124 h 1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24">
                  <a:moveTo>
                    <a:pt x="2" y="96"/>
                  </a:moveTo>
                  <a:lnTo>
                    <a:pt x="0" y="96"/>
                  </a:lnTo>
                  <a:lnTo>
                    <a:pt x="0" y="88"/>
                  </a:lnTo>
                  <a:lnTo>
                    <a:pt x="2" y="80"/>
                  </a:lnTo>
                  <a:lnTo>
                    <a:pt x="2" y="74"/>
                  </a:lnTo>
                  <a:lnTo>
                    <a:pt x="2" y="68"/>
                  </a:lnTo>
                  <a:lnTo>
                    <a:pt x="2" y="66"/>
                  </a:lnTo>
                  <a:lnTo>
                    <a:pt x="6" y="62"/>
                  </a:lnTo>
                  <a:lnTo>
                    <a:pt x="6" y="58"/>
                  </a:lnTo>
                  <a:lnTo>
                    <a:pt x="6" y="56"/>
                  </a:lnTo>
                  <a:lnTo>
                    <a:pt x="8" y="54"/>
                  </a:lnTo>
                  <a:lnTo>
                    <a:pt x="12" y="50"/>
                  </a:lnTo>
                  <a:lnTo>
                    <a:pt x="12" y="48"/>
                  </a:lnTo>
                  <a:lnTo>
                    <a:pt x="10" y="46"/>
                  </a:lnTo>
                  <a:lnTo>
                    <a:pt x="12" y="44"/>
                  </a:lnTo>
                  <a:lnTo>
                    <a:pt x="14" y="44"/>
                  </a:lnTo>
                  <a:lnTo>
                    <a:pt x="14" y="40"/>
                  </a:lnTo>
                  <a:lnTo>
                    <a:pt x="12" y="36"/>
                  </a:lnTo>
                  <a:lnTo>
                    <a:pt x="12" y="34"/>
                  </a:lnTo>
                  <a:lnTo>
                    <a:pt x="10" y="32"/>
                  </a:lnTo>
                  <a:lnTo>
                    <a:pt x="10" y="30"/>
                  </a:lnTo>
                  <a:lnTo>
                    <a:pt x="12" y="28"/>
                  </a:lnTo>
                  <a:lnTo>
                    <a:pt x="10" y="20"/>
                  </a:lnTo>
                  <a:lnTo>
                    <a:pt x="12" y="18"/>
                  </a:lnTo>
                  <a:lnTo>
                    <a:pt x="12" y="16"/>
                  </a:lnTo>
                  <a:lnTo>
                    <a:pt x="14" y="16"/>
                  </a:lnTo>
                  <a:lnTo>
                    <a:pt x="16" y="14"/>
                  </a:lnTo>
                  <a:lnTo>
                    <a:pt x="18" y="10"/>
                  </a:lnTo>
                  <a:lnTo>
                    <a:pt x="18" y="6"/>
                  </a:lnTo>
                  <a:lnTo>
                    <a:pt x="22" y="2"/>
                  </a:lnTo>
                  <a:lnTo>
                    <a:pt x="26" y="2"/>
                  </a:lnTo>
                  <a:lnTo>
                    <a:pt x="30" y="2"/>
                  </a:lnTo>
                  <a:lnTo>
                    <a:pt x="34" y="0"/>
                  </a:lnTo>
                  <a:lnTo>
                    <a:pt x="38" y="0"/>
                  </a:lnTo>
                  <a:lnTo>
                    <a:pt x="46" y="6"/>
                  </a:lnTo>
                  <a:lnTo>
                    <a:pt x="52" y="10"/>
                  </a:lnTo>
                  <a:lnTo>
                    <a:pt x="54" y="12"/>
                  </a:lnTo>
                  <a:lnTo>
                    <a:pt x="56" y="12"/>
                  </a:lnTo>
                  <a:lnTo>
                    <a:pt x="58" y="10"/>
                  </a:lnTo>
                  <a:lnTo>
                    <a:pt x="60" y="8"/>
                  </a:lnTo>
                  <a:lnTo>
                    <a:pt x="64" y="8"/>
                  </a:lnTo>
                  <a:lnTo>
                    <a:pt x="66" y="8"/>
                  </a:lnTo>
                  <a:lnTo>
                    <a:pt x="76" y="12"/>
                  </a:lnTo>
                  <a:lnTo>
                    <a:pt x="78" y="14"/>
                  </a:lnTo>
                  <a:lnTo>
                    <a:pt x="84" y="14"/>
                  </a:lnTo>
                  <a:lnTo>
                    <a:pt x="86" y="14"/>
                  </a:lnTo>
                  <a:lnTo>
                    <a:pt x="96" y="8"/>
                  </a:lnTo>
                  <a:lnTo>
                    <a:pt x="102" y="6"/>
                  </a:lnTo>
                  <a:lnTo>
                    <a:pt x="106" y="8"/>
                  </a:lnTo>
                  <a:lnTo>
                    <a:pt x="108" y="6"/>
                  </a:lnTo>
                  <a:lnTo>
                    <a:pt x="112" y="6"/>
                  </a:lnTo>
                  <a:lnTo>
                    <a:pt x="120" y="8"/>
                  </a:lnTo>
                  <a:lnTo>
                    <a:pt x="122" y="8"/>
                  </a:lnTo>
                  <a:lnTo>
                    <a:pt x="124" y="8"/>
                  </a:lnTo>
                  <a:lnTo>
                    <a:pt x="126" y="6"/>
                  </a:lnTo>
                  <a:lnTo>
                    <a:pt x="126" y="4"/>
                  </a:lnTo>
                  <a:lnTo>
                    <a:pt x="130" y="4"/>
                  </a:lnTo>
                  <a:lnTo>
                    <a:pt x="132" y="2"/>
                  </a:lnTo>
                  <a:lnTo>
                    <a:pt x="132" y="0"/>
                  </a:lnTo>
                  <a:lnTo>
                    <a:pt x="134" y="6"/>
                  </a:lnTo>
                  <a:lnTo>
                    <a:pt x="136" y="8"/>
                  </a:lnTo>
                  <a:lnTo>
                    <a:pt x="138" y="8"/>
                  </a:lnTo>
                  <a:lnTo>
                    <a:pt x="140" y="10"/>
                  </a:lnTo>
                  <a:lnTo>
                    <a:pt x="142" y="16"/>
                  </a:lnTo>
                  <a:lnTo>
                    <a:pt x="144" y="18"/>
                  </a:lnTo>
                  <a:lnTo>
                    <a:pt x="146" y="20"/>
                  </a:lnTo>
                  <a:lnTo>
                    <a:pt x="148" y="22"/>
                  </a:lnTo>
                  <a:lnTo>
                    <a:pt x="148" y="28"/>
                  </a:lnTo>
                  <a:lnTo>
                    <a:pt x="142" y="32"/>
                  </a:lnTo>
                  <a:lnTo>
                    <a:pt x="138" y="34"/>
                  </a:lnTo>
                  <a:lnTo>
                    <a:pt x="136" y="38"/>
                  </a:lnTo>
                  <a:lnTo>
                    <a:pt x="132" y="44"/>
                  </a:lnTo>
                  <a:lnTo>
                    <a:pt x="130" y="48"/>
                  </a:lnTo>
                  <a:lnTo>
                    <a:pt x="130" y="50"/>
                  </a:lnTo>
                  <a:lnTo>
                    <a:pt x="130" y="54"/>
                  </a:lnTo>
                  <a:lnTo>
                    <a:pt x="128" y="60"/>
                  </a:lnTo>
                  <a:lnTo>
                    <a:pt x="128" y="64"/>
                  </a:lnTo>
                  <a:lnTo>
                    <a:pt x="126" y="66"/>
                  </a:lnTo>
                  <a:lnTo>
                    <a:pt x="122" y="66"/>
                  </a:lnTo>
                  <a:lnTo>
                    <a:pt x="120" y="70"/>
                  </a:lnTo>
                  <a:lnTo>
                    <a:pt x="120" y="74"/>
                  </a:lnTo>
                  <a:lnTo>
                    <a:pt x="118" y="78"/>
                  </a:lnTo>
                  <a:lnTo>
                    <a:pt x="110" y="94"/>
                  </a:lnTo>
                  <a:lnTo>
                    <a:pt x="108" y="94"/>
                  </a:lnTo>
                  <a:lnTo>
                    <a:pt x="106" y="94"/>
                  </a:lnTo>
                  <a:lnTo>
                    <a:pt x="102" y="92"/>
                  </a:lnTo>
                  <a:lnTo>
                    <a:pt x="98" y="88"/>
                  </a:lnTo>
                  <a:lnTo>
                    <a:pt x="96" y="88"/>
                  </a:lnTo>
                  <a:lnTo>
                    <a:pt x="90" y="90"/>
                  </a:lnTo>
                  <a:lnTo>
                    <a:pt x="86" y="90"/>
                  </a:lnTo>
                  <a:lnTo>
                    <a:pt x="86" y="94"/>
                  </a:lnTo>
                  <a:lnTo>
                    <a:pt x="82" y="94"/>
                  </a:lnTo>
                  <a:lnTo>
                    <a:pt x="82" y="96"/>
                  </a:lnTo>
                  <a:lnTo>
                    <a:pt x="80" y="98"/>
                  </a:lnTo>
                  <a:lnTo>
                    <a:pt x="78" y="102"/>
                  </a:lnTo>
                  <a:lnTo>
                    <a:pt x="76" y="106"/>
                  </a:lnTo>
                  <a:lnTo>
                    <a:pt x="76" y="110"/>
                  </a:lnTo>
                  <a:lnTo>
                    <a:pt x="74" y="114"/>
                  </a:lnTo>
                  <a:lnTo>
                    <a:pt x="72" y="114"/>
                  </a:lnTo>
                  <a:lnTo>
                    <a:pt x="72" y="116"/>
                  </a:lnTo>
                  <a:lnTo>
                    <a:pt x="70" y="114"/>
                  </a:lnTo>
                  <a:lnTo>
                    <a:pt x="70" y="118"/>
                  </a:lnTo>
                  <a:lnTo>
                    <a:pt x="68" y="120"/>
                  </a:lnTo>
                  <a:lnTo>
                    <a:pt x="60" y="120"/>
                  </a:lnTo>
                  <a:lnTo>
                    <a:pt x="56" y="118"/>
                  </a:lnTo>
                  <a:lnTo>
                    <a:pt x="54" y="120"/>
                  </a:lnTo>
                  <a:lnTo>
                    <a:pt x="52" y="122"/>
                  </a:lnTo>
                  <a:lnTo>
                    <a:pt x="50" y="122"/>
                  </a:lnTo>
                  <a:lnTo>
                    <a:pt x="50" y="120"/>
                  </a:lnTo>
                  <a:lnTo>
                    <a:pt x="48" y="122"/>
                  </a:lnTo>
                  <a:lnTo>
                    <a:pt x="44" y="124"/>
                  </a:lnTo>
                  <a:lnTo>
                    <a:pt x="44" y="122"/>
                  </a:lnTo>
                  <a:lnTo>
                    <a:pt x="42" y="122"/>
                  </a:lnTo>
                  <a:lnTo>
                    <a:pt x="38" y="120"/>
                  </a:lnTo>
                  <a:lnTo>
                    <a:pt x="38" y="118"/>
                  </a:lnTo>
                  <a:lnTo>
                    <a:pt x="34" y="116"/>
                  </a:lnTo>
                  <a:lnTo>
                    <a:pt x="34" y="112"/>
                  </a:lnTo>
                  <a:lnTo>
                    <a:pt x="34" y="108"/>
                  </a:lnTo>
                  <a:lnTo>
                    <a:pt x="32" y="108"/>
                  </a:lnTo>
                  <a:lnTo>
                    <a:pt x="30" y="102"/>
                  </a:lnTo>
                  <a:lnTo>
                    <a:pt x="26" y="100"/>
                  </a:lnTo>
                  <a:lnTo>
                    <a:pt x="22" y="96"/>
                  </a:lnTo>
                  <a:lnTo>
                    <a:pt x="20" y="96"/>
                  </a:lnTo>
                  <a:lnTo>
                    <a:pt x="14" y="96"/>
                  </a:lnTo>
                  <a:lnTo>
                    <a:pt x="2" y="9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4" name="Freeform 68"/>
            <p:cNvSpPr>
              <a:spLocks/>
            </p:cNvSpPr>
            <p:nvPr/>
          </p:nvSpPr>
          <p:spPr bwMode="auto">
            <a:xfrm>
              <a:off x="3092" y="2524"/>
              <a:ext cx="7" cy="10"/>
            </a:xfrm>
            <a:custGeom>
              <a:avLst/>
              <a:gdLst>
                <a:gd name="T0" fmla="*/ 0 w 6"/>
                <a:gd name="T1" fmla="*/ 8 h 8"/>
                <a:gd name="T2" fmla="*/ 0 w 6"/>
                <a:gd name="T3" fmla="*/ 0 h 8"/>
                <a:gd name="T4" fmla="*/ 2 w 6"/>
                <a:gd name="T5" fmla="*/ 0 h 8"/>
                <a:gd name="T6" fmla="*/ 4 w 6"/>
                <a:gd name="T7" fmla="*/ 2 h 8"/>
                <a:gd name="T8" fmla="*/ 6 w 6"/>
                <a:gd name="T9" fmla="*/ 4 h 8"/>
                <a:gd name="T10" fmla="*/ 2 w 6"/>
                <a:gd name="T11" fmla="*/ 4 h 8"/>
                <a:gd name="T12" fmla="*/ 0 w 6"/>
                <a:gd name="T13" fmla="*/ 8 h 8"/>
                <a:gd name="T14" fmla="*/ 0 w 6"/>
                <a:gd name="T15" fmla="*/ 8 h 8"/>
                <a:gd name="T16" fmla="*/ 0 w 6"/>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0" y="8"/>
                  </a:moveTo>
                  <a:lnTo>
                    <a:pt x="0" y="0"/>
                  </a:lnTo>
                  <a:lnTo>
                    <a:pt x="2" y="0"/>
                  </a:lnTo>
                  <a:lnTo>
                    <a:pt x="4" y="2"/>
                  </a:lnTo>
                  <a:lnTo>
                    <a:pt x="6" y="4"/>
                  </a:lnTo>
                  <a:lnTo>
                    <a:pt x="2" y="4"/>
                  </a:lnTo>
                  <a:lnTo>
                    <a:pt x="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5" name="Freeform 69"/>
            <p:cNvSpPr>
              <a:spLocks/>
            </p:cNvSpPr>
            <p:nvPr/>
          </p:nvSpPr>
          <p:spPr bwMode="auto">
            <a:xfrm>
              <a:off x="2891" y="2536"/>
              <a:ext cx="46" cy="91"/>
            </a:xfrm>
            <a:custGeom>
              <a:avLst/>
              <a:gdLst>
                <a:gd name="T0" fmla="*/ 26 w 38"/>
                <a:gd name="T1" fmla="*/ 76 h 78"/>
                <a:gd name="T2" fmla="*/ 24 w 38"/>
                <a:gd name="T3" fmla="*/ 76 h 78"/>
                <a:gd name="T4" fmla="*/ 24 w 38"/>
                <a:gd name="T5" fmla="*/ 68 h 78"/>
                <a:gd name="T6" fmla="*/ 26 w 38"/>
                <a:gd name="T7" fmla="*/ 60 h 78"/>
                <a:gd name="T8" fmla="*/ 26 w 38"/>
                <a:gd name="T9" fmla="*/ 54 h 78"/>
                <a:gd name="T10" fmla="*/ 26 w 38"/>
                <a:gd name="T11" fmla="*/ 48 h 78"/>
                <a:gd name="T12" fmla="*/ 26 w 38"/>
                <a:gd name="T13" fmla="*/ 46 h 78"/>
                <a:gd name="T14" fmla="*/ 30 w 38"/>
                <a:gd name="T15" fmla="*/ 42 h 78"/>
                <a:gd name="T16" fmla="*/ 30 w 38"/>
                <a:gd name="T17" fmla="*/ 38 h 78"/>
                <a:gd name="T18" fmla="*/ 30 w 38"/>
                <a:gd name="T19" fmla="*/ 36 h 78"/>
                <a:gd name="T20" fmla="*/ 32 w 38"/>
                <a:gd name="T21" fmla="*/ 34 h 78"/>
                <a:gd name="T22" fmla="*/ 36 w 38"/>
                <a:gd name="T23" fmla="*/ 30 h 78"/>
                <a:gd name="T24" fmla="*/ 36 w 38"/>
                <a:gd name="T25" fmla="*/ 30 h 78"/>
                <a:gd name="T26" fmla="*/ 36 w 38"/>
                <a:gd name="T27" fmla="*/ 28 h 78"/>
                <a:gd name="T28" fmla="*/ 34 w 38"/>
                <a:gd name="T29" fmla="*/ 26 h 78"/>
                <a:gd name="T30" fmla="*/ 36 w 38"/>
                <a:gd name="T31" fmla="*/ 24 h 78"/>
                <a:gd name="T32" fmla="*/ 38 w 38"/>
                <a:gd name="T33" fmla="*/ 24 h 78"/>
                <a:gd name="T34" fmla="*/ 38 w 38"/>
                <a:gd name="T35" fmla="*/ 24 h 78"/>
                <a:gd name="T36" fmla="*/ 38 w 38"/>
                <a:gd name="T37" fmla="*/ 20 h 78"/>
                <a:gd name="T38" fmla="*/ 36 w 38"/>
                <a:gd name="T39" fmla="*/ 16 h 78"/>
                <a:gd name="T40" fmla="*/ 36 w 38"/>
                <a:gd name="T41" fmla="*/ 14 h 78"/>
                <a:gd name="T42" fmla="*/ 34 w 38"/>
                <a:gd name="T43" fmla="*/ 12 h 78"/>
                <a:gd name="T44" fmla="*/ 34 w 38"/>
                <a:gd name="T45" fmla="*/ 12 h 78"/>
                <a:gd name="T46" fmla="*/ 34 w 38"/>
                <a:gd name="T47" fmla="*/ 10 h 78"/>
                <a:gd name="T48" fmla="*/ 36 w 38"/>
                <a:gd name="T49" fmla="*/ 8 h 78"/>
                <a:gd name="T50" fmla="*/ 32 w 38"/>
                <a:gd name="T51" fmla="*/ 4 h 78"/>
                <a:gd name="T52" fmla="*/ 26 w 38"/>
                <a:gd name="T53" fmla="*/ 0 h 78"/>
                <a:gd name="T54" fmla="*/ 24 w 38"/>
                <a:gd name="T55" fmla="*/ 0 h 78"/>
                <a:gd name="T56" fmla="*/ 20 w 38"/>
                <a:gd name="T57" fmla="*/ 0 h 78"/>
                <a:gd name="T58" fmla="*/ 20 w 38"/>
                <a:gd name="T59" fmla="*/ 2 h 78"/>
                <a:gd name="T60" fmla="*/ 22 w 38"/>
                <a:gd name="T61" fmla="*/ 4 h 78"/>
                <a:gd name="T62" fmla="*/ 20 w 38"/>
                <a:gd name="T63" fmla="*/ 4 h 78"/>
                <a:gd name="T64" fmla="*/ 18 w 38"/>
                <a:gd name="T65" fmla="*/ 8 h 78"/>
                <a:gd name="T66" fmla="*/ 16 w 38"/>
                <a:gd name="T67" fmla="*/ 10 h 78"/>
                <a:gd name="T68" fmla="*/ 14 w 38"/>
                <a:gd name="T69" fmla="*/ 12 h 78"/>
                <a:gd name="T70" fmla="*/ 14 w 38"/>
                <a:gd name="T71" fmla="*/ 10 h 78"/>
                <a:gd name="T72" fmla="*/ 12 w 38"/>
                <a:gd name="T73" fmla="*/ 12 h 78"/>
                <a:gd name="T74" fmla="*/ 10 w 38"/>
                <a:gd name="T75" fmla="*/ 10 h 78"/>
                <a:gd name="T76" fmla="*/ 8 w 38"/>
                <a:gd name="T77" fmla="*/ 10 h 78"/>
                <a:gd name="T78" fmla="*/ 6 w 38"/>
                <a:gd name="T79" fmla="*/ 14 h 78"/>
                <a:gd name="T80" fmla="*/ 4 w 38"/>
                <a:gd name="T81" fmla="*/ 14 h 78"/>
                <a:gd name="T82" fmla="*/ 4 w 38"/>
                <a:gd name="T83" fmla="*/ 14 h 78"/>
                <a:gd name="T84" fmla="*/ 4 w 38"/>
                <a:gd name="T85" fmla="*/ 14 h 78"/>
                <a:gd name="T86" fmla="*/ 4 w 38"/>
                <a:gd name="T87" fmla="*/ 16 h 78"/>
                <a:gd name="T88" fmla="*/ 2 w 38"/>
                <a:gd name="T89" fmla="*/ 16 h 78"/>
                <a:gd name="T90" fmla="*/ 2 w 38"/>
                <a:gd name="T91" fmla="*/ 16 h 78"/>
                <a:gd name="T92" fmla="*/ 0 w 38"/>
                <a:gd name="T93" fmla="*/ 20 h 78"/>
                <a:gd name="T94" fmla="*/ 0 w 38"/>
                <a:gd name="T95" fmla="*/ 26 h 78"/>
                <a:gd name="T96" fmla="*/ 0 w 38"/>
                <a:gd name="T97" fmla="*/ 26 h 78"/>
                <a:gd name="T98" fmla="*/ 4 w 38"/>
                <a:gd name="T99" fmla="*/ 28 h 78"/>
                <a:gd name="T100" fmla="*/ 6 w 38"/>
                <a:gd name="T101" fmla="*/ 32 h 78"/>
                <a:gd name="T102" fmla="*/ 12 w 38"/>
                <a:gd name="T103" fmla="*/ 46 h 78"/>
                <a:gd name="T104" fmla="*/ 12 w 38"/>
                <a:gd name="T105" fmla="*/ 52 h 78"/>
                <a:gd name="T106" fmla="*/ 12 w 38"/>
                <a:gd name="T107" fmla="*/ 64 h 78"/>
                <a:gd name="T108" fmla="*/ 12 w 38"/>
                <a:gd name="T109" fmla="*/ 72 h 78"/>
                <a:gd name="T110" fmla="*/ 14 w 38"/>
                <a:gd name="T111" fmla="*/ 76 h 78"/>
                <a:gd name="T112" fmla="*/ 14 w 38"/>
                <a:gd name="T113" fmla="*/ 78 h 78"/>
                <a:gd name="T114" fmla="*/ 26 w 38"/>
                <a:gd name="T115" fmla="*/ 76 h 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
                <a:gd name="T175" fmla="*/ 0 h 78"/>
                <a:gd name="T176" fmla="*/ 38 w 38"/>
                <a:gd name="T177" fmla="*/ 78 h 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 h="78">
                  <a:moveTo>
                    <a:pt x="26" y="76"/>
                  </a:moveTo>
                  <a:lnTo>
                    <a:pt x="24" y="76"/>
                  </a:lnTo>
                  <a:lnTo>
                    <a:pt x="24" y="68"/>
                  </a:lnTo>
                  <a:lnTo>
                    <a:pt x="26" y="60"/>
                  </a:lnTo>
                  <a:lnTo>
                    <a:pt x="26" y="54"/>
                  </a:lnTo>
                  <a:lnTo>
                    <a:pt x="26" y="48"/>
                  </a:lnTo>
                  <a:lnTo>
                    <a:pt x="26" y="46"/>
                  </a:lnTo>
                  <a:lnTo>
                    <a:pt x="30" y="42"/>
                  </a:lnTo>
                  <a:lnTo>
                    <a:pt x="30" y="38"/>
                  </a:lnTo>
                  <a:lnTo>
                    <a:pt x="30" y="36"/>
                  </a:lnTo>
                  <a:lnTo>
                    <a:pt x="32" y="34"/>
                  </a:lnTo>
                  <a:lnTo>
                    <a:pt x="36" y="30"/>
                  </a:lnTo>
                  <a:lnTo>
                    <a:pt x="36" y="28"/>
                  </a:lnTo>
                  <a:lnTo>
                    <a:pt x="34" y="26"/>
                  </a:lnTo>
                  <a:lnTo>
                    <a:pt x="36" y="24"/>
                  </a:lnTo>
                  <a:lnTo>
                    <a:pt x="38" y="24"/>
                  </a:lnTo>
                  <a:lnTo>
                    <a:pt x="38" y="20"/>
                  </a:lnTo>
                  <a:lnTo>
                    <a:pt x="36" y="16"/>
                  </a:lnTo>
                  <a:lnTo>
                    <a:pt x="36" y="14"/>
                  </a:lnTo>
                  <a:lnTo>
                    <a:pt x="34" y="12"/>
                  </a:lnTo>
                  <a:lnTo>
                    <a:pt x="34" y="10"/>
                  </a:lnTo>
                  <a:lnTo>
                    <a:pt x="36" y="8"/>
                  </a:lnTo>
                  <a:lnTo>
                    <a:pt x="32" y="4"/>
                  </a:lnTo>
                  <a:lnTo>
                    <a:pt x="26" y="0"/>
                  </a:lnTo>
                  <a:lnTo>
                    <a:pt x="24" y="0"/>
                  </a:lnTo>
                  <a:lnTo>
                    <a:pt x="20" y="0"/>
                  </a:lnTo>
                  <a:lnTo>
                    <a:pt x="20" y="2"/>
                  </a:lnTo>
                  <a:lnTo>
                    <a:pt x="22" y="4"/>
                  </a:lnTo>
                  <a:lnTo>
                    <a:pt x="20" y="4"/>
                  </a:lnTo>
                  <a:lnTo>
                    <a:pt x="18" y="8"/>
                  </a:lnTo>
                  <a:lnTo>
                    <a:pt x="16" y="10"/>
                  </a:lnTo>
                  <a:lnTo>
                    <a:pt x="14" y="12"/>
                  </a:lnTo>
                  <a:lnTo>
                    <a:pt x="14" y="10"/>
                  </a:lnTo>
                  <a:lnTo>
                    <a:pt x="12" y="12"/>
                  </a:lnTo>
                  <a:lnTo>
                    <a:pt x="10" y="10"/>
                  </a:lnTo>
                  <a:lnTo>
                    <a:pt x="8" y="10"/>
                  </a:lnTo>
                  <a:lnTo>
                    <a:pt x="6" y="14"/>
                  </a:lnTo>
                  <a:lnTo>
                    <a:pt x="4" y="14"/>
                  </a:lnTo>
                  <a:lnTo>
                    <a:pt x="4" y="16"/>
                  </a:lnTo>
                  <a:lnTo>
                    <a:pt x="2" y="16"/>
                  </a:lnTo>
                  <a:lnTo>
                    <a:pt x="0" y="20"/>
                  </a:lnTo>
                  <a:lnTo>
                    <a:pt x="0" y="26"/>
                  </a:lnTo>
                  <a:lnTo>
                    <a:pt x="4" y="28"/>
                  </a:lnTo>
                  <a:lnTo>
                    <a:pt x="6" y="32"/>
                  </a:lnTo>
                  <a:lnTo>
                    <a:pt x="12" y="46"/>
                  </a:lnTo>
                  <a:lnTo>
                    <a:pt x="12" y="52"/>
                  </a:lnTo>
                  <a:lnTo>
                    <a:pt x="12" y="64"/>
                  </a:lnTo>
                  <a:lnTo>
                    <a:pt x="12" y="72"/>
                  </a:lnTo>
                  <a:lnTo>
                    <a:pt x="14" y="76"/>
                  </a:lnTo>
                  <a:lnTo>
                    <a:pt x="14" y="78"/>
                  </a:lnTo>
                  <a:lnTo>
                    <a:pt x="26" y="7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6" name="Freeform 70"/>
            <p:cNvSpPr>
              <a:spLocks/>
            </p:cNvSpPr>
            <p:nvPr/>
          </p:nvSpPr>
          <p:spPr bwMode="auto">
            <a:xfrm>
              <a:off x="2877" y="2555"/>
              <a:ext cx="31" cy="74"/>
            </a:xfrm>
            <a:custGeom>
              <a:avLst/>
              <a:gdLst>
                <a:gd name="T0" fmla="*/ 18 w 26"/>
                <a:gd name="T1" fmla="*/ 64 h 64"/>
                <a:gd name="T2" fmla="*/ 18 w 26"/>
                <a:gd name="T3" fmla="*/ 64 h 64"/>
                <a:gd name="T4" fmla="*/ 14 w 26"/>
                <a:gd name="T5" fmla="*/ 60 h 64"/>
                <a:gd name="T6" fmla="*/ 12 w 26"/>
                <a:gd name="T7" fmla="*/ 58 h 64"/>
                <a:gd name="T8" fmla="*/ 10 w 26"/>
                <a:gd name="T9" fmla="*/ 54 h 64"/>
                <a:gd name="T10" fmla="*/ 10 w 26"/>
                <a:gd name="T11" fmla="*/ 52 h 64"/>
                <a:gd name="T12" fmla="*/ 10 w 26"/>
                <a:gd name="T13" fmla="*/ 42 h 64"/>
                <a:gd name="T14" fmla="*/ 8 w 26"/>
                <a:gd name="T15" fmla="*/ 22 h 64"/>
                <a:gd name="T16" fmla="*/ 8 w 26"/>
                <a:gd name="T17" fmla="*/ 20 h 64"/>
                <a:gd name="T18" fmla="*/ 6 w 26"/>
                <a:gd name="T19" fmla="*/ 14 h 64"/>
                <a:gd name="T20" fmla="*/ 6 w 26"/>
                <a:gd name="T21" fmla="*/ 12 h 64"/>
                <a:gd name="T22" fmla="*/ 2 w 26"/>
                <a:gd name="T23" fmla="*/ 6 h 64"/>
                <a:gd name="T24" fmla="*/ 0 w 26"/>
                <a:gd name="T25" fmla="*/ 6 h 64"/>
                <a:gd name="T26" fmla="*/ 0 w 26"/>
                <a:gd name="T27" fmla="*/ 4 h 64"/>
                <a:gd name="T28" fmla="*/ 2 w 26"/>
                <a:gd name="T29" fmla="*/ 0 h 64"/>
                <a:gd name="T30" fmla="*/ 0 w 26"/>
                <a:gd name="T31" fmla="*/ 0 h 64"/>
                <a:gd name="T32" fmla="*/ 0 w 26"/>
                <a:gd name="T33" fmla="*/ 0 h 64"/>
                <a:gd name="T34" fmla="*/ 8 w 26"/>
                <a:gd name="T35" fmla="*/ 0 h 64"/>
                <a:gd name="T36" fmla="*/ 8 w 26"/>
                <a:gd name="T37" fmla="*/ 2 h 64"/>
                <a:gd name="T38" fmla="*/ 10 w 26"/>
                <a:gd name="T39" fmla="*/ 2 h 64"/>
                <a:gd name="T40" fmla="*/ 10 w 26"/>
                <a:gd name="T41" fmla="*/ 2 h 64"/>
                <a:gd name="T42" fmla="*/ 14 w 26"/>
                <a:gd name="T43" fmla="*/ 0 h 64"/>
                <a:gd name="T44" fmla="*/ 12 w 26"/>
                <a:gd name="T45" fmla="*/ 4 h 64"/>
                <a:gd name="T46" fmla="*/ 12 w 26"/>
                <a:gd name="T47" fmla="*/ 10 h 64"/>
                <a:gd name="T48" fmla="*/ 12 w 26"/>
                <a:gd name="T49" fmla="*/ 10 h 64"/>
                <a:gd name="T50" fmla="*/ 16 w 26"/>
                <a:gd name="T51" fmla="*/ 12 h 64"/>
                <a:gd name="T52" fmla="*/ 18 w 26"/>
                <a:gd name="T53" fmla="*/ 16 h 64"/>
                <a:gd name="T54" fmla="*/ 24 w 26"/>
                <a:gd name="T55" fmla="*/ 30 h 64"/>
                <a:gd name="T56" fmla="*/ 24 w 26"/>
                <a:gd name="T57" fmla="*/ 36 h 64"/>
                <a:gd name="T58" fmla="*/ 24 w 26"/>
                <a:gd name="T59" fmla="*/ 48 h 64"/>
                <a:gd name="T60" fmla="*/ 24 w 26"/>
                <a:gd name="T61" fmla="*/ 56 h 64"/>
                <a:gd name="T62" fmla="*/ 26 w 26"/>
                <a:gd name="T63" fmla="*/ 60 h 64"/>
                <a:gd name="T64" fmla="*/ 26 w 26"/>
                <a:gd name="T65" fmla="*/ 62 h 64"/>
                <a:gd name="T66" fmla="*/ 18 w 26"/>
                <a:gd name="T67" fmla="*/ 64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64"/>
                <a:gd name="T104" fmla="*/ 26 w 26"/>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64">
                  <a:moveTo>
                    <a:pt x="18" y="64"/>
                  </a:moveTo>
                  <a:lnTo>
                    <a:pt x="18" y="64"/>
                  </a:lnTo>
                  <a:lnTo>
                    <a:pt x="14" y="60"/>
                  </a:lnTo>
                  <a:lnTo>
                    <a:pt x="12" y="58"/>
                  </a:lnTo>
                  <a:lnTo>
                    <a:pt x="10" y="54"/>
                  </a:lnTo>
                  <a:lnTo>
                    <a:pt x="10" y="52"/>
                  </a:lnTo>
                  <a:lnTo>
                    <a:pt x="10" y="42"/>
                  </a:lnTo>
                  <a:lnTo>
                    <a:pt x="8" y="22"/>
                  </a:lnTo>
                  <a:lnTo>
                    <a:pt x="8" y="20"/>
                  </a:lnTo>
                  <a:lnTo>
                    <a:pt x="6" y="14"/>
                  </a:lnTo>
                  <a:lnTo>
                    <a:pt x="6" y="12"/>
                  </a:lnTo>
                  <a:lnTo>
                    <a:pt x="2" y="6"/>
                  </a:lnTo>
                  <a:lnTo>
                    <a:pt x="0" y="6"/>
                  </a:lnTo>
                  <a:lnTo>
                    <a:pt x="0" y="4"/>
                  </a:lnTo>
                  <a:lnTo>
                    <a:pt x="2" y="0"/>
                  </a:lnTo>
                  <a:lnTo>
                    <a:pt x="0" y="0"/>
                  </a:lnTo>
                  <a:lnTo>
                    <a:pt x="8" y="0"/>
                  </a:lnTo>
                  <a:lnTo>
                    <a:pt x="8" y="2"/>
                  </a:lnTo>
                  <a:lnTo>
                    <a:pt x="10" y="2"/>
                  </a:lnTo>
                  <a:lnTo>
                    <a:pt x="14" y="0"/>
                  </a:lnTo>
                  <a:lnTo>
                    <a:pt x="12" y="4"/>
                  </a:lnTo>
                  <a:lnTo>
                    <a:pt x="12" y="10"/>
                  </a:lnTo>
                  <a:lnTo>
                    <a:pt x="16" y="12"/>
                  </a:lnTo>
                  <a:lnTo>
                    <a:pt x="18" y="16"/>
                  </a:lnTo>
                  <a:lnTo>
                    <a:pt x="24" y="30"/>
                  </a:lnTo>
                  <a:lnTo>
                    <a:pt x="24" y="36"/>
                  </a:lnTo>
                  <a:lnTo>
                    <a:pt x="24" y="48"/>
                  </a:lnTo>
                  <a:lnTo>
                    <a:pt x="24" y="56"/>
                  </a:lnTo>
                  <a:lnTo>
                    <a:pt x="26" y="60"/>
                  </a:lnTo>
                  <a:lnTo>
                    <a:pt x="26" y="62"/>
                  </a:lnTo>
                  <a:lnTo>
                    <a:pt x="18" y="6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7" name="Freeform 71"/>
            <p:cNvSpPr>
              <a:spLocks/>
            </p:cNvSpPr>
            <p:nvPr/>
          </p:nvSpPr>
          <p:spPr bwMode="auto">
            <a:xfrm>
              <a:off x="2832" y="2555"/>
              <a:ext cx="66" cy="95"/>
            </a:xfrm>
            <a:custGeom>
              <a:avLst/>
              <a:gdLst>
                <a:gd name="T0" fmla="*/ 38 w 56"/>
                <a:gd name="T1" fmla="*/ 0 h 82"/>
                <a:gd name="T2" fmla="*/ 38 w 56"/>
                <a:gd name="T3" fmla="*/ 4 h 82"/>
                <a:gd name="T4" fmla="*/ 40 w 56"/>
                <a:gd name="T5" fmla="*/ 6 h 82"/>
                <a:gd name="T6" fmla="*/ 44 w 56"/>
                <a:gd name="T7" fmla="*/ 14 h 82"/>
                <a:gd name="T8" fmla="*/ 46 w 56"/>
                <a:gd name="T9" fmla="*/ 22 h 82"/>
                <a:gd name="T10" fmla="*/ 48 w 56"/>
                <a:gd name="T11" fmla="*/ 52 h 82"/>
                <a:gd name="T12" fmla="*/ 50 w 56"/>
                <a:gd name="T13" fmla="*/ 58 h 82"/>
                <a:gd name="T14" fmla="*/ 56 w 56"/>
                <a:gd name="T15" fmla="*/ 64 h 82"/>
                <a:gd name="T16" fmla="*/ 56 w 56"/>
                <a:gd name="T17" fmla="*/ 64 h 82"/>
                <a:gd name="T18" fmla="*/ 50 w 56"/>
                <a:gd name="T19" fmla="*/ 68 h 82"/>
                <a:gd name="T20" fmla="*/ 42 w 56"/>
                <a:gd name="T21" fmla="*/ 68 h 82"/>
                <a:gd name="T22" fmla="*/ 22 w 56"/>
                <a:gd name="T23" fmla="*/ 78 h 82"/>
                <a:gd name="T24" fmla="*/ 16 w 56"/>
                <a:gd name="T25" fmla="*/ 82 h 82"/>
                <a:gd name="T26" fmla="*/ 2 w 56"/>
                <a:gd name="T27" fmla="*/ 76 h 82"/>
                <a:gd name="T28" fmla="*/ 6 w 56"/>
                <a:gd name="T29" fmla="*/ 76 h 82"/>
                <a:gd name="T30" fmla="*/ 6 w 56"/>
                <a:gd name="T31" fmla="*/ 68 h 82"/>
                <a:gd name="T32" fmla="*/ 4 w 56"/>
                <a:gd name="T33" fmla="*/ 68 h 82"/>
                <a:gd name="T34" fmla="*/ 0 w 56"/>
                <a:gd name="T35" fmla="*/ 58 h 82"/>
                <a:gd name="T36" fmla="*/ 0 w 56"/>
                <a:gd name="T37" fmla="*/ 52 h 82"/>
                <a:gd name="T38" fmla="*/ 4 w 56"/>
                <a:gd name="T39" fmla="*/ 44 h 82"/>
                <a:gd name="T40" fmla="*/ 8 w 56"/>
                <a:gd name="T41" fmla="*/ 38 h 82"/>
                <a:gd name="T42" fmla="*/ 10 w 56"/>
                <a:gd name="T43" fmla="*/ 36 h 82"/>
                <a:gd name="T44" fmla="*/ 6 w 56"/>
                <a:gd name="T45" fmla="*/ 24 h 82"/>
                <a:gd name="T46" fmla="*/ 6 w 56"/>
                <a:gd name="T47" fmla="*/ 22 h 82"/>
                <a:gd name="T48" fmla="*/ 6 w 56"/>
                <a:gd name="T49" fmla="*/ 20 h 82"/>
                <a:gd name="T50" fmla="*/ 6 w 56"/>
                <a:gd name="T51" fmla="*/ 14 h 82"/>
                <a:gd name="T52" fmla="*/ 6 w 56"/>
                <a:gd name="T53" fmla="*/ 10 h 82"/>
                <a:gd name="T54" fmla="*/ 4 w 56"/>
                <a:gd name="T55" fmla="*/ 8 h 82"/>
                <a:gd name="T56" fmla="*/ 4 w 56"/>
                <a:gd name="T57" fmla="*/ 2 h 82"/>
                <a:gd name="T58" fmla="*/ 8 w 56"/>
                <a:gd name="T59" fmla="*/ 0 h 82"/>
                <a:gd name="T60" fmla="*/ 26 w 56"/>
                <a:gd name="T61" fmla="*/ 2 h 82"/>
                <a:gd name="T62" fmla="*/ 34 w 56"/>
                <a:gd name="T63" fmla="*/ 0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82"/>
                <a:gd name="T98" fmla="*/ 56 w 56"/>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82">
                  <a:moveTo>
                    <a:pt x="38" y="0"/>
                  </a:moveTo>
                  <a:lnTo>
                    <a:pt x="38" y="0"/>
                  </a:lnTo>
                  <a:lnTo>
                    <a:pt x="40" y="0"/>
                  </a:lnTo>
                  <a:lnTo>
                    <a:pt x="38" y="4"/>
                  </a:lnTo>
                  <a:lnTo>
                    <a:pt x="38" y="6"/>
                  </a:lnTo>
                  <a:lnTo>
                    <a:pt x="40" y="6"/>
                  </a:lnTo>
                  <a:lnTo>
                    <a:pt x="44" y="12"/>
                  </a:lnTo>
                  <a:lnTo>
                    <a:pt x="44" y="14"/>
                  </a:lnTo>
                  <a:lnTo>
                    <a:pt x="46" y="20"/>
                  </a:lnTo>
                  <a:lnTo>
                    <a:pt x="46" y="22"/>
                  </a:lnTo>
                  <a:lnTo>
                    <a:pt x="48" y="42"/>
                  </a:lnTo>
                  <a:lnTo>
                    <a:pt x="48" y="52"/>
                  </a:lnTo>
                  <a:lnTo>
                    <a:pt x="48" y="54"/>
                  </a:lnTo>
                  <a:lnTo>
                    <a:pt x="50" y="58"/>
                  </a:lnTo>
                  <a:lnTo>
                    <a:pt x="52" y="60"/>
                  </a:lnTo>
                  <a:lnTo>
                    <a:pt x="56" y="64"/>
                  </a:lnTo>
                  <a:lnTo>
                    <a:pt x="52" y="68"/>
                  </a:lnTo>
                  <a:lnTo>
                    <a:pt x="50" y="68"/>
                  </a:lnTo>
                  <a:lnTo>
                    <a:pt x="42" y="68"/>
                  </a:lnTo>
                  <a:lnTo>
                    <a:pt x="32" y="74"/>
                  </a:lnTo>
                  <a:lnTo>
                    <a:pt x="22" y="78"/>
                  </a:lnTo>
                  <a:lnTo>
                    <a:pt x="20" y="78"/>
                  </a:lnTo>
                  <a:lnTo>
                    <a:pt x="16" y="82"/>
                  </a:lnTo>
                  <a:lnTo>
                    <a:pt x="10" y="78"/>
                  </a:lnTo>
                  <a:lnTo>
                    <a:pt x="2" y="76"/>
                  </a:lnTo>
                  <a:lnTo>
                    <a:pt x="2" y="74"/>
                  </a:lnTo>
                  <a:lnTo>
                    <a:pt x="6" y="76"/>
                  </a:lnTo>
                  <a:lnTo>
                    <a:pt x="6" y="72"/>
                  </a:lnTo>
                  <a:lnTo>
                    <a:pt x="6" y="68"/>
                  </a:lnTo>
                  <a:lnTo>
                    <a:pt x="4" y="68"/>
                  </a:lnTo>
                  <a:lnTo>
                    <a:pt x="2" y="68"/>
                  </a:lnTo>
                  <a:lnTo>
                    <a:pt x="0" y="58"/>
                  </a:lnTo>
                  <a:lnTo>
                    <a:pt x="0" y="56"/>
                  </a:lnTo>
                  <a:lnTo>
                    <a:pt x="0" y="52"/>
                  </a:lnTo>
                  <a:lnTo>
                    <a:pt x="4" y="48"/>
                  </a:lnTo>
                  <a:lnTo>
                    <a:pt x="4" y="44"/>
                  </a:lnTo>
                  <a:lnTo>
                    <a:pt x="6" y="40"/>
                  </a:lnTo>
                  <a:lnTo>
                    <a:pt x="8" y="38"/>
                  </a:lnTo>
                  <a:lnTo>
                    <a:pt x="8" y="36"/>
                  </a:lnTo>
                  <a:lnTo>
                    <a:pt x="10" y="36"/>
                  </a:lnTo>
                  <a:lnTo>
                    <a:pt x="8" y="26"/>
                  </a:lnTo>
                  <a:lnTo>
                    <a:pt x="6" y="24"/>
                  </a:lnTo>
                  <a:lnTo>
                    <a:pt x="8" y="24"/>
                  </a:lnTo>
                  <a:lnTo>
                    <a:pt x="6" y="22"/>
                  </a:lnTo>
                  <a:lnTo>
                    <a:pt x="6" y="20"/>
                  </a:lnTo>
                  <a:lnTo>
                    <a:pt x="6" y="16"/>
                  </a:lnTo>
                  <a:lnTo>
                    <a:pt x="6" y="14"/>
                  </a:lnTo>
                  <a:lnTo>
                    <a:pt x="6" y="12"/>
                  </a:lnTo>
                  <a:lnTo>
                    <a:pt x="6" y="10"/>
                  </a:lnTo>
                  <a:lnTo>
                    <a:pt x="4" y="10"/>
                  </a:lnTo>
                  <a:lnTo>
                    <a:pt x="4" y="8"/>
                  </a:lnTo>
                  <a:lnTo>
                    <a:pt x="4" y="4"/>
                  </a:lnTo>
                  <a:lnTo>
                    <a:pt x="4" y="2"/>
                  </a:lnTo>
                  <a:lnTo>
                    <a:pt x="8" y="0"/>
                  </a:lnTo>
                  <a:lnTo>
                    <a:pt x="20" y="0"/>
                  </a:lnTo>
                  <a:lnTo>
                    <a:pt x="26" y="2"/>
                  </a:lnTo>
                  <a:lnTo>
                    <a:pt x="30" y="2"/>
                  </a:lnTo>
                  <a:lnTo>
                    <a:pt x="34" y="0"/>
                  </a:lnTo>
                  <a:lnTo>
                    <a:pt x="3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8" name="Freeform 72"/>
            <p:cNvSpPr>
              <a:spLocks/>
            </p:cNvSpPr>
            <p:nvPr/>
          </p:nvSpPr>
          <p:spPr bwMode="auto">
            <a:xfrm>
              <a:off x="2879" y="2363"/>
              <a:ext cx="241" cy="182"/>
            </a:xfrm>
            <a:custGeom>
              <a:avLst/>
              <a:gdLst>
                <a:gd name="T0" fmla="*/ 170 w 202"/>
                <a:gd name="T1" fmla="*/ 118 h 156"/>
                <a:gd name="T2" fmla="*/ 172 w 202"/>
                <a:gd name="T3" fmla="*/ 116 h 156"/>
                <a:gd name="T4" fmla="*/ 172 w 202"/>
                <a:gd name="T5" fmla="*/ 112 h 156"/>
                <a:gd name="T6" fmla="*/ 196 w 202"/>
                <a:gd name="T7" fmla="*/ 66 h 156"/>
                <a:gd name="T8" fmla="*/ 202 w 202"/>
                <a:gd name="T9" fmla="*/ 42 h 156"/>
                <a:gd name="T10" fmla="*/ 194 w 202"/>
                <a:gd name="T11" fmla="*/ 36 h 156"/>
                <a:gd name="T12" fmla="*/ 190 w 202"/>
                <a:gd name="T13" fmla="*/ 28 h 156"/>
                <a:gd name="T14" fmla="*/ 190 w 202"/>
                <a:gd name="T15" fmla="*/ 22 h 156"/>
                <a:gd name="T16" fmla="*/ 186 w 202"/>
                <a:gd name="T17" fmla="*/ 8 h 156"/>
                <a:gd name="T18" fmla="*/ 180 w 202"/>
                <a:gd name="T19" fmla="*/ 4 h 156"/>
                <a:gd name="T20" fmla="*/ 176 w 202"/>
                <a:gd name="T21" fmla="*/ 0 h 156"/>
                <a:gd name="T22" fmla="*/ 156 w 202"/>
                <a:gd name="T23" fmla="*/ 0 h 156"/>
                <a:gd name="T24" fmla="*/ 148 w 202"/>
                <a:gd name="T25" fmla="*/ 0 h 156"/>
                <a:gd name="T26" fmla="*/ 72 w 202"/>
                <a:gd name="T27" fmla="*/ 54 h 156"/>
                <a:gd name="T28" fmla="*/ 52 w 202"/>
                <a:gd name="T29" fmla="*/ 100 h 156"/>
                <a:gd name="T30" fmla="*/ 52 w 202"/>
                <a:gd name="T31" fmla="*/ 100 h 156"/>
                <a:gd name="T32" fmla="*/ 48 w 202"/>
                <a:gd name="T33" fmla="*/ 104 h 156"/>
                <a:gd name="T34" fmla="*/ 44 w 202"/>
                <a:gd name="T35" fmla="*/ 108 h 156"/>
                <a:gd name="T36" fmla="*/ 38 w 202"/>
                <a:gd name="T37" fmla="*/ 108 h 156"/>
                <a:gd name="T38" fmla="*/ 36 w 202"/>
                <a:gd name="T39" fmla="*/ 108 h 156"/>
                <a:gd name="T40" fmla="*/ 10 w 202"/>
                <a:gd name="T41" fmla="*/ 114 h 156"/>
                <a:gd name="T42" fmla="*/ 0 w 202"/>
                <a:gd name="T43" fmla="*/ 120 h 156"/>
                <a:gd name="T44" fmla="*/ 4 w 202"/>
                <a:gd name="T45" fmla="*/ 124 h 156"/>
                <a:gd name="T46" fmla="*/ 8 w 202"/>
                <a:gd name="T47" fmla="*/ 130 h 156"/>
                <a:gd name="T48" fmla="*/ 14 w 202"/>
                <a:gd name="T49" fmla="*/ 140 h 156"/>
                <a:gd name="T50" fmla="*/ 22 w 202"/>
                <a:gd name="T51" fmla="*/ 144 h 156"/>
                <a:gd name="T52" fmla="*/ 24 w 202"/>
                <a:gd name="T53" fmla="*/ 142 h 156"/>
                <a:gd name="T54" fmla="*/ 26 w 202"/>
                <a:gd name="T55" fmla="*/ 144 h 156"/>
                <a:gd name="T56" fmla="*/ 28 w 202"/>
                <a:gd name="T57" fmla="*/ 146 h 156"/>
                <a:gd name="T58" fmla="*/ 26 w 202"/>
                <a:gd name="T59" fmla="*/ 148 h 156"/>
                <a:gd name="T60" fmla="*/ 30 w 202"/>
                <a:gd name="T61" fmla="*/ 152 h 156"/>
                <a:gd name="T62" fmla="*/ 30 w 202"/>
                <a:gd name="T63" fmla="*/ 150 h 156"/>
                <a:gd name="T64" fmla="*/ 34 w 202"/>
                <a:gd name="T65" fmla="*/ 148 h 156"/>
                <a:gd name="T66" fmla="*/ 42 w 202"/>
                <a:gd name="T67" fmla="*/ 152 h 156"/>
                <a:gd name="T68" fmla="*/ 44 w 202"/>
                <a:gd name="T69" fmla="*/ 148 h 156"/>
                <a:gd name="T70" fmla="*/ 46 w 202"/>
                <a:gd name="T71" fmla="*/ 144 h 156"/>
                <a:gd name="T72" fmla="*/ 50 w 202"/>
                <a:gd name="T73" fmla="*/ 142 h 156"/>
                <a:gd name="T74" fmla="*/ 52 w 202"/>
                <a:gd name="T75" fmla="*/ 134 h 156"/>
                <a:gd name="T76" fmla="*/ 60 w 202"/>
                <a:gd name="T77" fmla="*/ 130 h 156"/>
                <a:gd name="T78" fmla="*/ 68 w 202"/>
                <a:gd name="T79" fmla="*/ 128 h 156"/>
                <a:gd name="T80" fmla="*/ 80 w 202"/>
                <a:gd name="T81" fmla="*/ 134 h 156"/>
                <a:gd name="T82" fmla="*/ 88 w 202"/>
                <a:gd name="T83" fmla="*/ 140 h 156"/>
                <a:gd name="T84" fmla="*/ 92 w 202"/>
                <a:gd name="T85" fmla="*/ 138 h 156"/>
                <a:gd name="T86" fmla="*/ 98 w 202"/>
                <a:gd name="T87" fmla="*/ 136 h 156"/>
                <a:gd name="T88" fmla="*/ 110 w 202"/>
                <a:gd name="T89" fmla="*/ 140 h 156"/>
                <a:gd name="T90" fmla="*/ 118 w 202"/>
                <a:gd name="T91" fmla="*/ 142 h 156"/>
                <a:gd name="T92" fmla="*/ 130 w 202"/>
                <a:gd name="T93" fmla="*/ 136 h 156"/>
                <a:gd name="T94" fmla="*/ 140 w 202"/>
                <a:gd name="T95" fmla="*/ 136 h 156"/>
                <a:gd name="T96" fmla="*/ 146 w 202"/>
                <a:gd name="T97" fmla="*/ 134 h 156"/>
                <a:gd name="T98" fmla="*/ 156 w 202"/>
                <a:gd name="T99" fmla="*/ 136 h 156"/>
                <a:gd name="T100" fmla="*/ 160 w 202"/>
                <a:gd name="T101" fmla="*/ 134 h 156"/>
                <a:gd name="T102" fmla="*/ 164 w 202"/>
                <a:gd name="T103" fmla="*/ 132 h 156"/>
                <a:gd name="T104" fmla="*/ 166 w 202"/>
                <a:gd name="T105" fmla="*/ 130 h 156"/>
                <a:gd name="T106" fmla="*/ 164 w 202"/>
                <a:gd name="T107" fmla="*/ 128 h 156"/>
                <a:gd name="T108" fmla="*/ 164 w 202"/>
                <a:gd name="T109" fmla="*/ 126 h 156"/>
                <a:gd name="T110" fmla="*/ 166 w 202"/>
                <a:gd name="T111" fmla="*/ 122 h 156"/>
                <a:gd name="T112" fmla="*/ 168 w 202"/>
                <a:gd name="T113" fmla="*/ 120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2"/>
                <a:gd name="T172" fmla="*/ 0 h 156"/>
                <a:gd name="T173" fmla="*/ 202 w 202"/>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2" h="156">
                  <a:moveTo>
                    <a:pt x="168" y="120"/>
                  </a:moveTo>
                  <a:lnTo>
                    <a:pt x="170" y="118"/>
                  </a:lnTo>
                  <a:lnTo>
                    <a:pt x="172" y="118"/>
                  </a:lnTo>
                  <a:lnTo>
                    <a:pt x="172" y="116"/>
                  </a:lnTo>
                  <a:lnTo>
                    <a:pt x="172" y="114"/>
                  </a:lnTo>
                  <a:lnTo>
                    <a:pt x="172" y="112"/>
                  </a:lnTo>
                  <a:lnTo>
                    <a:pt x="194" y="88"/>
                  </a:lnTo>
                  <a:lnTo>
                    <a:pt x="196" y="66"/>
                  </a:lnTo>
                  <a:lnTo>
                    <a:pt x="198" y="48"/>
                  </a:lnTo>
                  <a:lnTo>
                    <a:pt x="202" y="42"/>
                  </a:lnTo>
                  <a:lnTo>
                    <a:pt x="196" y="38"/>
                  </a:lnTo>
                  <a:lnTo>
                    <a:pt x="194" y="36"/>
                  </a:lnTo>
                  <a:lnTo>
                    <a:pt x="192" y="34"/>
                  </a:lnTo>
                  <a:lnTo>
                    <a:pt x="190" y="28"/>
                  </a:lnTo>
                  <a:lnTo>
                    <a:pt x="190" y="26"/>
                  </a:lnTo>
                  <a:lnTo>
                    <a:pt x="190" y="22"/>
                  </a:lnTo>
                  <a:lnTo>
                    <a:pt x="190" y="6"/>
                  </a:lnTo>
                  <a:lnTo>
                    <a:pt x="186" y="8"/>
                  </a:lnTo>
                  <a:lnTo>
                    <a:pt x="184" y="4"/>
                  </a:lnTo>
                  <a:lnTo>
                    <a:pt x="180" y="4"/>
                  </a:lnTo>
                  <a:lnTo>
                    <a:pt x="178" y="2"/>
                  </a:lnTo>
                  <a:lnTo>
                    <a:pt x="176" y="0"/>
                  </a:lnTo>
                  <a:lnTo>
                    <a:pt x="166" y="0"/>
                  </a:lnTo>
                  <a:lnTo>
                    <a:pt x="156" y="0"/>
                  </a:lnTo>
                  <a:lnTo>
                    <a:pt x="150" y="0"/>
                  </a:lnTo>
                  <a:lnTo>
                    <a:pt x="148" y="0"/>
                  </a:lnTo>
                  <a:lnTo>
                    <a:pt x="100" y="32"/>
                  </a:lnTo>
                  <a:lnTo>
                    <a:pt x="72" y="54"/>
                  </a:lnTo>
                  <a:lnTo>
                    <a:pt x="52" y="58"/>
                  </a:lnTo>
                  <a:lnTo>
                    <a:pt x="52" y="100"/>
                  </a:lnTo>
                  <a:lnTo>
                    <a:pt x="48" y="102"/>
                  </a:lnTo>
                  <a:lnTo>
                    <a:pt x="48" y="104"/>
                  </a:lnTo>
                  <a:lnTo>
                    <a:pt x="44" y="106"/>
                  </a:lnTo>
                  <a:lnTo>
                    <a:pt x="44" y="108"/>
                  </a:lnTo>
                  <a:lnTo>
                    <a:pt x="38" y="108"/>
                  </a:lnTo>
                  <a:lnTo>
                    <a:pt x="38" y="110"/>
                  </a:lnTo>
                  <a:lnTo>
                    <a:pt x="36" y="108"/>
                  </a:lnTo>
                  <a:lnTo>
                    <a:pt x="16" y="110"/>
                  </a:lnTo>
                  <a:lnTo>
                    <a:pt x="10" y="114"/>
                  </a:lnTo>
                  <a:lnTo>
                    <a:pt x="2" y="114"/>
                  </a:lnTo>
                  <a:lnTo>
                    <a:pt x="0" y="120"/>
                  </a:lnTo>
                  <a:lnTo>
                    <a:pt x="4" y="122"/>
                  </a:lnTo>
                  <a:lnTo>
                    <a:pt x="4" y="124"/>
                  </a:lnTo>
                  <a:lnTo>
                    <a:pt x="4" y="126"/>
                  </a:lnTo>
                  <a:lnTo>
                    <a:pt x="8" y="130"/>
                  </a:lnTo>
                  <a:lnTo>
                    <a:pt x="12" y="132"/>
                  </a:lnTo>
                  <a:lnTo>
                    <a:pt x="14" y="140"/>
                  </a:lnTo>
                  <a:lnTo>
                    <a:pt x="18" y="142"/>
                  </a:lnTo>
                  <a:lnTo>
                    <a:pt x="22" y="144"/>
                  </a:lnTo>
                  <a:lnTo>
                    <a:pt x="24" y="144"/>
                  </a:lnTo>
                  <a:lnTo>
                    <a:pt x="24" y="142"/>
                  </a:lnTo>
                  <a:lnTo>
                    <a:pt x="26" y="142"/>
                  </a:lnTo>
                  <a:lnTo>
                    <a:pt x="26" y="144"/>
                  </a:lnTo>
                  <a:lnTo>
                    <a:pt x="28" y="146"/>
                  </a:lnTo>
                  <a:lnTo>
                    <a:pt x="26" y="148"/>
                  </a:lnTo>
                  <a:lnTo>
                    <a:pt x="30" y="152"/>
                  </a:lnTo>
                  <a:lnTo>
                    <a:pt x="32" y="152"/>
                  </a:lnTo>
                  <a:lnTo>
                    <a:pt x="30" y="150"/>
                  </a:lnTo>
                  <a:lnTo>
                    <a:pt x="30" y="148"/>
                  </a:lnTo>
                  <a:lnTo>
                    <a:pt x="34" y="148"/>
                  </a:lnTo>
                  <a:lnTo>
                    <a:pt x="36" y="148"/>
                  </a:lnTo>
                  <a:lnTo>
                    <a:pt x="42" y="152"/>
                  </a:lnTo>
                  <a:lnTo>
                    <a:pt x="46" y="156"/>
                  </a:lnTo>
                  <a:lnTo>
                    <a:pt x="44" y="148"/>
                  </a:lnTo>
                  <a:lnTo>
                    <a:pt x="46" y="146"/>
                  </a:lnTo>
                  <a:lnTo>
                    <a:pt x="46" y="144"/>
                  </a:lnTo>
                  <a:lnTo>
                    <a:pt x="48" y="144"/>
                  </a:lnTo>
                  <a:lnTo>
                    <a:pt x="50" y="142"/>
                  </a:lnTo>
                  <a:lnTo>
                    <a:pt x="52" y="138"/>
                  </a:lnTo>
                  <a:lnTo>
                    <a:pt x="52" y="134"/>
                  </a:lnTo>
                  <a:lnTo>
                    <a:pt x="56" y="130"/>
                  </a:lnTo>
                  <a:lnTo>
                    <a:pt x="60" y="130"/>
                  </a:lnTo>
                  <a:lnTo>
                    <a:pt x="64" y="130"/>
                  </a:lnTo>
                  <a:lnTo>
                    <a:pt x="68" y="128"/>
                  </a:lnTo>
                  <a:lnTo>
                    <a:pt x="72" y="128"/>
                  </a:lnTo>
                  <a:lnTo>
                    <a:pt x="80" y="134"/>
                  </a:lnTo>
                  <a:lnTo>
                    <a:pt x="86" y="138"/>
                  </a:lnTo>
                  <a:lnTo>
                    <a:pt x="88" y="140"/>
                  </a:lnTo>
                  <a:lnTo>
                    <a:pt x="90" y="140"/>
                  </a:lnTo>
                  <a:lnTo>
                    <a:pt x="92" y="138"/>
                  </a:lnTo>
                  <a:lnTo>
                    <a:pt x="94" y="136"/>
                  </a:lnTo>
                  <a:lnTo>
                    <a:pt x="98" y="136"/>
                  </a:lnTo>
                  <a:lnTo>
                    <a:pt x="100" y="136"/>
                  </a:lnTo>
                  <a:lnTo>
                    <a:pt x="110" y="140"/>
                  </a:lnTo>
                  <a:lnTo>
                    <a:pt x="112" y="142"/>
                  </a:lnTo>
                  <a:lnTo>
                    <a:pt x="118" y="142"/>
                  </a:lnTo>
                  <a:lnTo>
                    <a:pt x="120" y="142"/>
                  </a:lnTo>
                  <a:lnTo>
                    <a:pt x="130" y="136"/>
                  </a:lnTo>
                  <a:lnTo>
                    <a:pt x="136" y="134"/>
                  </a:lnTo>
                  <a:lnTo>
                    <a:pt x="140" y="136"/>
                  </a:lnTo>
                  <a:lnTo>
                    <a:pt x="142" y="134"/>
                  </a:lnTo>
                  <a:lnTo>
                    <a:pt x="146" y="134"/>
                  </a:lnTo>
                  <a:lnTo>
                    <a:pt x="154" y="136"/>
                  </a:lnTo>
                  <a:lnTo>
                    <a:pt x="156" y="136"/>
                  </a:lnTo>
                  <a:lnTo>
                    <a:pt x="158" y="136"/>
                  </a:lnTo>
                  <a:lnTo>
                    <a:pt x="160" y="134"/>
                  </a:lnTo>
                  <a:lnTo>
                    <a:pt x="160" y="132"/>
                  </a:lnTo>
                  <a:lnTo>
                    <a:pt x="164" y="132"/>
                  </a:lnTo>
                  <a:lnTo>
                    <a:pt x="166" y="130"/>
                  </a:lnTo>
                  <a:lnTo>
                    <a:pt x="166" y="128"/>
                  </a:lnTo>
                  <a:lnTo>
                    <a:pt x="164" y="128"/>
                  </a:lnTo>
                  <a:lnTo>
                    <a:pt x="164" y="126"/>
                  </a:lnTo>
                  <a:lnTo>
                    <a:pt x="166" y="124"/>
                  </a:lnTo>
                  <a:lnTo>
                    <a:pt x="166" y="122"/>
                  </a:lnTo>
                  <a:lnTo>
                    <a:pt x="168" y="122"/>
                  </a:lnTo>
                  <a:lnTo>
                    <a:pt x="168" y="12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39" name="Freeform 73"/>
            <p:cNvSpPr>
              <a:spLocks/>
            </p:cNvSpPr>
            <p:nvPr/>
          </p:nvSpPr>
          <p:spPr bwMode="auto">
            <a:xfrm>
              <a:off x="2801" y="2496"/>
              <a:ext cx="114" cy="82"/>
            </a:xfrm>
            <a:custGeom>
              <a:avLst/>
              <a:gdLst>
                <a:gd name="T0" fmla="*/ 60 w 96"/>
                <a:gd name="T1" fmla="*/ 0 h 70"/>
                <a:gd name="T2" fmla="*/ 42 w 96"/>
                <a:gd name="T3" fmla="*/ 10 h 70"/>
                <a:gd name="T4" fmla="*/ 34 w 96"/>
                <a:gd name="T5" fmla="*/ 18 h 70"/>
                <a:gd name="T6" fmla="*/ 20 w 96"/>
                <a:gd name="T7" fmla="*/ 22 h 70"/>
                <a:gd name="T8" fmla="*/ 16 w 96"/>
                <a:gd name="T9" fmla="*/ 24 h 70"/>
                <a:gd name="T10" fmla="*/ 12 w 96"/>
                <a:gd name="T11" fmla="*/ 34 h 70"/>
                <a:gd name="T12" fmla="*/ 6 w 96"/>
                <a:gd name="T13" fmla="*/ 40 h 70"/>
                <a:gd name="T14" fmla="*/ 2 w 96"/>
                <a:gd name="T15" fmla="*/ 44 h 70"/>
                <a:gd name="T16" fmla="*/ 0 w 96"/>
                <a:gd name="T17" fmla="*/ 52 h 70"/>
                <a:gd name="T18" fmla="*/ 0 w 96"/>
                <a:gd name="T19" fmla="*/ 60 h 70"/>
                <a:gd name="T20" fmla="*/ 2 w 96"/>
                <a:gd name="T21" fmla="*/ 62 h 70"/>
                <a:gd name="T22" fmla="*/ 4 w 96"/>
                <a:gd name="T23" fmla="*/ 64 h 70"/>
                <a:gd name="T24" fmla="*/ 6 w 96"/>
                <a:gd name="T25" fmla="*/ 66 h 70"/>
                <a:gd name="T26" fmla="*/ 8 w 96"/>
                <a:gd name="T27" fmla="*/ 68 h 70"/>
                <a:gd name="T28" fmla="*/ 10 w 96"/>
                <a:gd name="T29" fmla="*/ 68 h 70"/>
                <a:gd name="T30" fmla="*/ 12 w 96"/>
                <a:gd name="T31" fmla="*/ 66 h 70"/>
                <a:gd name="T32" fmla="*/ 24 w 96"/>
                <a:gd name="T33" fmla="*/ 64 h 70"/>
                <a:gd name="T34" fmla="*/ 28 w 96"/>
                <a:gd name="T35" fmla="*/ 66 h 70"/>
                <a:gd name="T36" fmla="*/ 30 w 96"/>
                <a:gd name="T37" fmla="*/ 70 h 70"/>
                <a:gd name="T38" fmla="*/ 32 w 96"/>
                <a:gd name="T39" fmla="*/ 70 h 70"/>
                <a:gd name="T40" fmla="*/ 32 w 96"/>
                <a:gd name="T41" fmla="*/ 64 h 70"/>
                <a:gd name="T42" fmla="*/ 32 w 96"/>
                <a:gd name="T43" fmla="*/ 60 h 70"/>
                <a:gd name="T44" fmla="*/ 30 w 96"/>
                <a:gd name="T45" fmla="*/ 58 h 70"/>
                <a:gd name="T46" fmla="*/ 30 w 96"/>
                <a:gd name="T47" fmla="*/ 52 h 70"/>
                <a:gd name="T48" fmla="*/ 34 w 96"/>
                <a:gd name="T49" fmla="*/ 50 h 70"/>
                <a:gd name="T50" fmla="*/ 52 w 96"/>
                <a:gd name="T51" fmla="*/ 52 h 70"/>
                <a:gd name="T52" fmla="*/ 60 w 96"/>
                <a:gd name="T53" fmla="*/ 50 h 70"/>
                <a:gd name="T54" fmla="*/ 72 w 96"/>
                <a:gd name="T55" fmla="*/ 50 h 70"/>
                <a:gd name="T56" fmla="*/ 74 w 96"/>
                <a:gd name="T57" fmla="*/ 52 h 70"/>
                <a:gd name="T58" fmla="*/ 78 w 96"/>
                <a:gd name="T59" fmla="*/ 50 h 70"/>
                <a:gd name="T60" fmla="*/ 80 w 96"/>
                <a:gd name="T61" fmla="*/ 50 h 70"/>
                <a:gd name="T62" fmla="*/ 80 w 96"/>
                <a:gd name="T63" fmla="*/ 48 h 70"/>
                <a:gd name="T64" fmla="*/ 82 w 96"/>
                <a:gd name="T65" fmla="*/ 48 h 70"/>
                <a:gd name="T66" fmla="*/ 86 w 96"/>
                <a:gd name="T67" fmla="*/ 44 h 70"/>
                <a:gd name="T68" fmla="*/ 90 w 96"/>
                <a:gd name="T69" fmla="*/ 44 h 70"/>
                <a:gd name="T70" fmla="*/ 92 w 96"/>
                <a:gd name="T71" fmla="*/ 44 h 70"/>
                <a:gd name="T72" fmla="*/ 96 w 96"/>
                <a:gd name="T73" fmla="*/ 38 h 70"/>
                <a:gd name="T74" fmla="*/ 92 w 96"/>
                <a:gd name="T75" fmla="*/ 34 h 70"/>
                <a:gd name="T76" fmla="*/ 94 w 96"/>
                <a:gd name="T77" fmla="*/ 32 h 70"/>
                <a:gd name="T78" fmla="*/ 92 w 96"/>
                <a:gd name="T79" fmla="*/ 30 h 70"/>
                <a:gd name="T80" fmla="*/ 90 w 96"/>
                <a:gd name="T81" fmla="*/ 28 h 70"/>
                <a:gd name="T82" fmla="*/ 88 w 96"/>
                <a:gd name="T83" fmla="*/ 30 h 70"/>
                <a:gd name="T84" fmla="*/ 80 w 96"/>
                <a:gd name="T85" fmla="*/ 26 h 70"/>
                <a:gd name="T86" fmla="*/ 74 w 96"/>
                <a:gd name="T87" fmla="*/ 16 h 70"/>
                <a:gd name="T88" fmla="*/ 70 w 96"/>
                <a:gd name="T89" fmla="*/ 10 h 70"/>
                <a:gd name="T90" fmla="*/ 66 w 96"/>
                <a:gd name="T91" fmla="*/ 6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70"/>
                <a:gd name="T140" fmla="*/ 96 w 96"/>
                <a:gd name="T141" fmla="*/ 70 h 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70">
                  <a:moveTo>
                    <a:pt x="68" y="0"/>
                  </a:moveTo>
                  <a:lnTo>
                    <a:pt x="60" y="0"/>
                  </a:lnTo>
                  <a:lnTo>
                    <a:pt x="56" y="2"/>
                  </a:lnTo>
                  <a:lnTo>
                    <a:pt x="42" y="10"/>
                  </a:lnTo>
                  <a:lnTo>
                    <a:pt x="40" y="14"/>
                  </a:lnTo>
                  <a:lnTo>
                    <a:pt x="34" y="18"/>
                  </a:lnTo>
                  <a:lnTo>
                    <a:pt x="26" y="20"/>
                  </a:lnTo>
                  <a:lnTo>
                    <a:pt x="20" y="22"/>
                  </a:lnTo>
                  <a:lnTo>
                    <a:pt x="18" y="22"/>
                  </a:lnTo>
                  <a:lnTo>
                    <a:pt x="16" y="24"/>
                  </a:lnTo>
                  <a:lnTo>
                    <a:pt x="16" y="26"/>
                  </a:lnTo>
                  <a:lnTo>
                    <a:pt x="12" y="34"/>
                  </a:lnTo>
                  <a:lnTo>
                    <a:pt x="10" y="36"/>
                  </a:lnTo>
                  <a:lnTo>
                    <a:pt x="6" y="40"/>
                  </a:lnTo>
                  <a:lnTo>
                    <a:pt x="4" y="42"/>
                  </a:lnTo>
                  <a:lnTo>
                    <a:pt x="2" y="44"/>
                  </a:lnTo>
                  <a:lnTo>
                    <a:pt x="2" y="46"/>
                  </a:lnTo>
                  <a:lnTo>
                    <a:pt x="0" y="52"/>
                  </a:lnTo>
                  <a:lnTo>
                    <a:pt x="0" y="56"/>
                  </a:lnTo>
                  <a:lnTo>
                    <a:pt x="0" y="60"/>
                  </a:lnTo>
                  <a:lnTo>
                    <a:pt x="2" y="60"/>
                  </a:lnTo>
                  <a:lnTo>
                    <a:pt x="2" y="62"/>
                  </a:lnTo>
                  <a:lnTo>
                    <a:pt x="4" y="64"/>
                  </a:lnTo>
                  <a:lnTo>
                    <a:pt x="6" y="66"/>
                  </a:lnTo>
                  <a:lnTo>
                    <a:pt x="8" y="68"/>
                  </a:lnTo>
                  <a:lnTo>
                    <a:pt x="8" y="66"/>
                  </a:lnTo>
                  <a:lnTo>
                    <a:pt x="10" y="68"/>
                  </a:lnTo>
                  <a:lnTo>
                    <a:pt x="12" y="68"/>
                  </a:lnTo>
                  <a:lnTo>
                    <a:pt x="12" y="66"/>
                  </a:lnTo>
                  <a:lnTo>
                    <a:pt x="20" y="64"/>
                  </a:lnTo>
                  <a:lnTo>
                    <a:pt x="24" y="64"/>
                  </a:lnTo>
                  <a:lnTo>
                    <a:pt x="26" y="64"/>
                  </a:lnTo>
                  <a:lnTo>
                    <a:pt x="28" y="66"/>
                  </a:lnTo>
                  <a:lnTo>
                    <a:pt x="30" y="70"/>
                  </a:lnTo>
                  <a:lnTo>
                    <a:pt x="32" y="70"/>
                  </a:lnTo>
                  <a:lnTo>
                    <a:pt x="32" y="66"/>
                  </a:lnTo>
                  <a:lnTo>
                    <a:pt x="32" y="64"/>
                  </a:lnTo>
                  <a:lnTo>
                    <a:pt x="32" y="62"/>
                  </a:lnTo>
                  <a:lnTo>
                    <a:pt x="32" y="60"/>
                  </a:lnTo>
                  <a:lnTo>
                    <a:pt x="30" y="60"/>
                  </a:lnTo>
                  <a:lnTo>
                    <a:pt x="30" y="58"/>
                  </a:lnTo>
                  <a:lnTo>
                    <a:pt x="30" y="54"/>
                  </a:lnTo>
                  <a:lnTo>
                    <a:pt x="30" y="52"/>
                  </a:lnTo>
                  <a:lnTo>
                    <a:pt x="34" y="50"/>
                  </a:lnTo>
                  <a:lnTo>
                    <a:pt x="46" y="50"/>
                  </a:lnTo>
                  <a:lnTo>
                    <a:pt x="52" y="52"/>
                  </a:lnTo>
                  <a:lnTo>
                    <a:pt x="56" y="52"/>
                  </a:lnTo>
                  <a:lnTo>
                    <a:pt x="60" y="50"/>
                  </a:lnTo>
                  <a:lnTo>
                    <a:pt x="64" y="50"/>
                  </a:lnTo>
                  <a:lnTo>
                    <a:pt x="72" y="50"/>
                  </a:lnTo>
                  <a:lnTo>
                    <a:pt x="72" y="52"/>
                  </a:lnTo>
                  <a:lnTo>
                    <a:pt x="74" y="52"/>
                  </a:lnTo>
                  <a:lnTo>
                    <a:pt x="78" y="50"/>
                  </a:lnTo>
                  <a:lnTo>
                    <a:pt x="80" y="50"/>
                  </a:lnTo>
                  <a:lnTo>
                    <a:pt x="80" y="48"/>
                  </a:lnTo>
                  <a:lnTo>
                    <a:pt x="82" y="48"/>
                  </a:lnTo>
                  <a:lnTo>
                    <a:pt x="84" y="44"/>
                  </a:lnTo>
                  <a:lnTo>
                    <a:pt x="86" y="44"/>
                  </a:lnTo>
                  <a:lnTo>
                    <a:pt x="88" y="46"/>
                  </a:lnTo>
                  <a:lnTo>
                    <a:pt x="90" y="44"/>
                  </a:lnTo>
                  <a:lnTo>
                    <a:pt x="90" y="46"/>
                  </a:lnTo>
                  <a:lnTo>
                    <a:pt x="92" y="44"/>
                  </a:lnTo>
                  <a:lnTo>
                    <a:pt x="94" y="42"/>
                  </a:lnTo>
                  <a:lnTo>
                    <a:pt x="96" y="38"/>
                  </a:lnTo>
                  <a:lnTo>
                    <a:pt x="92" y="34"/>
                  </a:lnTo>
                  <a:lnTo>
                    <a:pt x="94" y="32"/>
                  </a:lnTo>
                  <a:lnTo>
                    <a:pt x="92" y="30"/>
                  </a:lnTo>
                  <a:lnTo>
                    <a:pt x="92" y="28"/>
                  </a:lnTo>
                  <a:lnTo>
                    <a:pt x="90" y="28"/>
                  </a:lnTo>
                  <a:lnTo>
                    <a:pt x="90" y="30"/>
                  </a:lnTo>
                  <a:lnTo>
                    <a:pt x="88" y="30"/>
                  </a:lnTo>
                  <a:lnTo>
                    <a:pt x="84" y="28"/>
                  </a:lnTo>
                  <a:lnTo>
                    <a:pt x="80" y="26"/>
                  </a:lnTo>
                  <a:lnTo>
                    <a:pt x="78" y="18"/>
                  </a:lnTo>
                  <a:lnTo>
                    <a:pt x="74" y="16"/>
                  </a:lnTo>
                  <a:lnTo>
                    <a:pt x="70" y="12"/>
                  </a:lnTo>
                  <a:lnTo>
                    <a:pt x="70" y="10"/>
                  </a:lnTo>
                  <a:lnTo>
                    <a:pt x="70" y="8"/>
                  </a:lnTo>
                  <a:lnTo>
                    <a:pt x="66" y="6"/>
                  </a:lnTo>
                  <a:lnTo>
                    <a:pt x="6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0" name="Freeform 74"/>
            <p:cNvSpPr>
              <a:spLocks/>
            </p:cNvSpPr>
            <p:nvPr/>
          </p:nvSpPr>
          <p:spPr bwMode="auto">
            <a:xfrm>
              <a:off x="2696" y="2340"/>
              <a:ext cx="245" cy="229"/>
            </a:xfrm>
            <a:custGeom>
              <a:avLst/>
              <a:gdLst>
                <a:gd name="T0" fmla="*/ 82 w 206"/>
                <a:gd name="T1" fmla="*/ 114 h 196"/>
                <a:gd name="T2" fmla="*/ 26 w 206"/>
                <a:gd name="T3" fmla="*/ 126 h 196"/>
                <a:gd name="T4" fmla="*/ 14 w 206"/>
                <a:gd name="T5" fmla="*/ 126 h 196"/>
                <a:gd name="T6" fmla="*/ 8 w 206"/>
                <a:gd name="T7" fmla="*/ 124 h 196"/>
                <a:gd name="T8" fmla="*/ 2 w 206"/>
                <a:gd name="T9" fmla="*/ 138 h 196"/>
                <a:gd name="T10" fmla="*/ 2 w 206"/>
                <a:gd name="T11" fmla="*/ 140 h 196"/>
                <a:gd name="T12" fmla="*/ 4 w 206"/>
                <a:gd name="T13" fmla="*/ 146 h 196"/>
                <a:gd name="T14" fmla="*/ 2 w 206"/>
                <a:gd name="T15" fmla="*/ 150 h 196"/>
                <a:gd name="T16" fmla="*/ 6 w 206"/>
                <a:gd name="T17" fmla="*/ 154 h 196"/>
                <a:gd name="T18" fmla="*/ 8 w 206"/>
                <a:gd name="T19" fmla="*/ 154 h 196"/>
                <a:gd name="T20" fmla="*/ 10 w 206"/>
                <a:gd name="T21" fmla="*/ 156 h 196"/>
                <a:gd name="T22" fmla="*/ 10 w 206"/>
                <a:gd name="T23" fmla="*/ 162 h 196"/>
                <a:gd name="T24" fmla="*/ 12 w 206"/>
                <a:gd name="T25" fmla="*/ 166 h 196"/>
                <a:gd name="T26" fmla="*/ 12 w 206"/>
                <a:gd name="T27" fmla="*/ 172 h 196"/>
                <a:gd name="T28" fmla="*/ 16 w 206"/>
                <a:gd name="T29" fmla="*/ 170 h 196"/>
                <a:gd name="T30" fmla="*/ 22 w 206"/>
                <a:gd name="T31" fmla="*/ 170 h 196"/>
                <a:gd name="T32" fmla="*/ 24 w 206"/>
                <a:gd name="T33" fmla="*/ 168 h 196"/>
                <a:gd name="T34" fmla="*/ 32 w 206"/>
                <a:gd name="T35" fmla="*/ 172 h 196"/>
                <a:gd name="T36" fmla="*/ 36 w 206"/>
                <a:gd name="T37" fmla="*/ 166 h 196"/>
                <a:gd name="T38" fmla="*/ 40 w 206"/>
                <a:gd name="T39" fmla="*/ 166 h 196"/>
                <a:gd name="T40" fmla="*/ 42 w 206"/>
                <a:gd name="T41" fmla="*/ 172 h 196"/>
                <a:gd name="T42" fmla="*/ 44 w 206"/>
                <a:gd name="T43" fmla="*/ 176 h 196"/>
                <a:gd name="T44" fmla="*/ 48 w 206"/>
                <a:gd name="T45" fmla="*/ 180 h 196"/>
                <a:gd name="T46" fmla="*/ 48 w 206"/>
                <a:gd name="T47" fmla="*/ 180 h 196"/>
                <a:gd name="T48" fmla="*/ 46 w 206"/>
                <a:gd name="T49" fmla="*/ 182 h 196"/>
                <a:gd name="T50" fmla="*/ 46 w 206"/>
                <a:gd name="T51" fmla="*/ 186 h 196"/>
                <a:gd name="T52" fmla="*/ 50 w 206"/>
                <a:gd name="T53" fmla="*/ 190 h 196"/>
                <a:gd name="T54" fmla="*/ 52 w 206"/>
                <a:gd name="T55" fmla="*/ 192 h 196"/>
                <a:gd name="T56" fmla="*/ 56 w 206"/>
                <a:gd name="T57" fmla="*/ 194 h 196"/>
                <a:gd name="T58" fmla="*/ 60 w 206"/>
                <a:gd name="T59" fmla="*/ 192 h 196"/>
                <a:gd name="T60" fmla="*/ 62 w 206"/>
                <a:gd name="T61" fmla="*/ 194 h 196"/>
                <a:gd name="T62" fmla="*/ 66 w 206"/>
                <a:gd name="T63" fmla="*/ 196 h 196"/>
                <a:gd name="T64" fmla="*/ 70 w 206"/>
                <a:gd name="T65" fmla="*/ 192 h 196"/>
                <a:gd name="T66" fmla="*/ 70 w 206"/>
                <a:gd name="T67" fmla="*/ 190 h 196"/>
                <a:gd name="T68" fmla="*/ 76 w 206"/>
                <a:gd name="T69" fmla="*/ 188 h 196"/>
                <a:gd name="T70" fmla="*/ 78 w 206"/>
                <a:gd name="T71" fmla="*/ 194 h 196"/>
                <a:gd name="T72" fmla="*/ 80 w 206"/>
                <a:gd name="T73" fmla="*/ 192 h 196"/>
                <a:gd name="T74" fmla="*/ 86 w 206"/>
                <a:gd name="T75" fmla="*/ 194 h 196"/>
                <a:gd name="T76" fmla="*/ 88 w 206"/>
                <a:gd name="T77" fmla="*/ 186 h 196"/>
                <a:gd name="T78" fmla="*/ 92 w 206"/>
                <a:gd name="T79" fmla="*/ 176 h 196"/>
                <a:gd name="T80" fmla="*/ 100 w 206"/>
                <a:gd name="T81" fmla="*/ 168 h 196"/>
                <a:gd name="T82" fmla="*/ 106 w 206"/>
                <a:gd name="T83" fmla="*/ 156 h 196"/>
                <a:gd name="T84" fmla="*/ 122 w 206"/>
                <a:gd name="T85" fmla="*/ 152 h 196"/>
                <a:gd name="T86" fmla="*/ 144 w 206"/>
                <a:gd name="T87" fmla="*/ 136 h 196"/>
                <a:gd name="T88" fmla="*/ 164 w 206"/>
                <a:gd name="T89" fmla="*/ 134 h 196"/>
                <a:gd name="T90" fmla="*/ 192 w 206"/>
                <a:gd name="T91" fmla="*/ 130 h 196"/>
                <a:gd name="T92" fmla="*/ 198 w 206"/>
                <a:gd name="T93" fmla="*/ 128 h 196"/>
                <a:gd name="T94" fmla="*/ 202 w 206"/>
                <a:gd name="T95" fmla="*/ 122 h 196"/>
                <a:gd name="T96" fmla="*/ 206 w 206"/>
                <a:gd name="T97" fmla="*/ 120 h 196"/>
                <a:gd name="T98" fmla="*/ 200 w 206"/>
                <a:gd name="T99" fmla="*/ 80 h 196"/>
                <a:gd name="T100" fmla="*/ 194 w 206"/>
                <a:gd name="T101" fmla="*/ 80 h 196"/>
                <a:gd name="T102" fmla="*/ 194 w 206"/>
                <a:gd name="T103" fmla="*/ 74 h 196"/>
                <a:gd name="T104" fmla="*/ 194 w 206"/>
                <a:gd name="T105" fmla="*/ 70 h 196"/>
                <a:gd name="T106" fmla="*/ 184 w 206"/>
                <a:gd name="T107" fmla="*/ 66 h 196"/>
                <a:gd name="T108" fmla="*/ 178 w 206"/>
                <a:gd name="T109" fmla="*/ 64 h 196"/>
                <a:gd name="T110" fmla="*/ 174 w 206"/>
                <a:gd name="T111" fmla="*/ 58 h 196"/>
                <a:gd name="T112" fmla="*/ 168 w 206"/>
                <a:gd name="T113" fmla="*/ 52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
                <a:gd name="T172" fmla="*/ 0 h 196"/>
                <a:gd name="T173" fmla="*/ 206 w 206"/>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 h="196">
                  <a:moveTo>
                    <a:pt x="92" y="0"/>
                  </a:moveTo>
                  <a:lnTo>
                    <a:pt x="70" y="0"/>
                  </a:lnTo>
                  <a:lnTo>
                    <a:pt x="82" y="114"/>
                  </a:lnTo>
                  <a:lnTo>
                    <a:pt x="88" y="116"/>
                  </a:lnTo>
                  <a:lnTo>
                    <a:pt x="84" y="128"/>
                  </a:lnTo>
                  <a:lnTo>
                    <a:pt x="26" y="126"/>
                  </a:lnTo>
                  <a:lnTo>
                    <a:pt x="20" y="132"/>
                  </a:lnTo>
                  <a:lnTo>
                    <a:pt x="16" y="130"/>
                  </a:lnTo>
                  <a:lnTo>
                    <a:pt x="14" y="126"/>
                  </a:lnTo>
                  <a:lnTo>
                    <a:pt x="14" y="124"/>
                  </a:lnTo>
                  <a:lnTo>
                    <a:pt x="10" y="122"/>
                  </a:lnTo>
                  <a:lnTo>
                    <a:pt x="8" y="124"/>
                  </a:lnTo>
                  <a:lnTo>
                    <a:pt x="6" y="132"/>
                  </a:lnTo>
                  <a:lnTo>
                    <a:pt x="0" y="136"/>
                  </a:lnTo>
                  <a:lnTo>
                    <a:pt x="2" y="138"/>
                  </a:lnTo>
                  <a:lnTo>
                    <a:pt x="2" y="140"/>
                  </a:lnTo>
                  <a:lnTo>
                    <a:pt x="2" y="142"/>
                  </a:lnTo>
                  <a:lnTo>
                    <a:pt x="4" y="142"/>
                  </a:lnTo>
                  <a:lnTo>
                    <a:pt x="4" y="146"/>
                  </a:lnTo>
                  <a:lnTo>
                    <a:pt x="4" y="148"/>
                  </a:lnTo>
                  <a:lnTo>
                    <a:pt x="2" y="150"/>
                  </a:lnTo>
                  <a:lnTo>
                    <a:pt x="4" y="152"/>
                  </a:lnTo>
                  <a:lnTo>
                    <a:pt x="6" y="154"/>
                  </a:lnTo>
                  <a:lnTo>
                    <a:pt x="8" y="154"/>
                  </a:lnTo>
                  <a:lnTo>
                    <a:pt x="10" y="156"/>
                  </a:lnTo>
                  <a:lnTo>
                    <a:pt x="12" y="160"/>
                  </a:lnTo>
                  <a:lnTo>
                    <a:pt x="12" y="162"/>
                  </a:lnTo>
                  <a:lnTo>
                    <a:pt x="10" y="162"/>
                  </a:lnTo>
                  <a:lnTo>
                    <a:pt x="10" y="164"/>
                  </a:lnTo>
                  <a:lnTo>
                    <a:pt x="12" y="166"/>
                  </a:lnTo>
                  <a:lnTo>
                    <a:pt x="10" y="170"/>
                  </a:lnTo>
                  <a:lnTo>
                    <a:pt x="12" y="172"/>
                  </a:lnTo>
                  <a:lnTo>
                    <a:pt x="16" y="170"/>
                  </a:lnTo>
                  <a:lnTo>
                    <a:pt x="18" y="172"/>
                  </a:lnTo>
                  <a:lnTo>
                    <a:pt x="20" y="172"/>
                  </a:lnTo>
                  <a:lnTo>
                    <a:pt x="22" y="170"/>
                  </a:lnTo>
                  <a:lnTo>
                    <a:pt x="24" y="168"/>
                  </a:lnTo>
                  <a:lnTo>
                    <a:pt x="26" y="170"/>
                  </a:lnTo>
                  <a:lnTo>
                    <a:pt x="28" y="170"/>
                  </a:lnTo>
                  <a:lnTo>
                    <a:pt x="32" y="172"/>
                  </a:lnTo>
                  <a:lnTo>
                    <a:pt x="32" y="170"/>
                  </a:lnTo>
                  <a:lnTo>
                    <a:pt x="36" y="168"/>
                  </a:lnTo>
                  <a:lnTo>
                    <a:pt x="36" y="166"/>
                  </a:lnTo>
                  <a:lnTo>
                    <a:pt x="38" y="166"/>
                  </a:lnTo>
                  <a:lnTo>
                    <a:pt x="40" y="166"/>
                  </a:lnTo>
                  <a:lnTo>
                    <a:pt x="40" y="170"/>
                  </a:lnTo>
                  <a:lnTo>
                    <a:pt x="42" y="170"/>
                  </a:lnTo>
                  <a:lnTo>
                    <a:pt x="42" y="172"/>
                  </a:lnTo>
                  <a:lnTo>
                    <a:pt x="44" y="172"/>
                  </a:lnTo>
                  <a:lnTo>
                    <a:pt x="44" y="176"/>
                  </a:lnTo>
                  <a:lnTo>
                    <a:pt x="46" y="178"/>
                  </a:lnTo>
                  <a:lnTo>
                    <a:pt x="48" y="180"/>
                  </a:lnTo>
                  <a:lnTo>
                    <a:pt x="48" y="182"/>
                  </a:lnTo>
                  <a:lnTo>
                    <a:pt x="46" y="182"/>
                  </a:lnTo>
                  <a:lnTo>
                    <a:pt x="44" y="184"/>
                  </a:lnTo>
                  <a:lnTo>
                    <a:pt x="44" y="186"/>
                  </a:lnTo>
                  <a:lnTo>
                    <a:pt x="46" y="186"/>
                  </a:lnTo>
                  <a:lnTo>
                    <a:pt x="46" y="184"/>
                  </a:lnTo>
                  <a:lnTo>
                    <a:pt x="50" y="184"/>
                  </a:lnTo>
                  <a:lnTo>
                    <a:pt x="50" y="190"/>
                  </a:lnTo>
                  <a:lnTo>
                    <a:pt x="50" y="192"/>
                  </a:lnTo>
                  <a:lnTo>
                    <a:pt x="52" y="192"/>
                  </a:lnTo>
                  <a:lnTo>
                    <a:pt x="54" y="194"/>
                  </a:lnTo>
                  <a:lnTo>
                    <a:pt x="56" y="194"/>
                  </a:lnTo>
                  <a:lnTo>
                    <a:pt x="56" y="192"/>
                  </a:lnTo>
                  <a:lnTo>
                    <a:pt x="58" y="192"/>
                  </a:lnTo>
                  <a:lnTo>
                    <a:pt x="60" y="192"/>
                  </a:lnTo>
                  <a:lnTo>
                    <a:pt x="62" y="194"/>
                  </a:lnTo>
                  <a:lnTo>
                    <a:pt x="64" y="194"/>
                  </a:lnTo>
                  <a:lnTo>
                    <a:pt x="66" y="196"/>
                  </a:lnTo>
                  <a:lnTo>
                    <a:pt x="66" y="194"/>
                  </a:lnTo>
                  <a:lnTo>
                    <a:pt x="68" y="192"/>
                  </a:lnTo>
                  <a:lnTo>
                    <a:pt x="70" y="192"/>
                  </a:lnTo>
                  <a:lnTo>
                    <a:pt x="70" y="190"/>
                  </a:lnTo>
                  <a:lnTo>
                    <a:pt x="72" y="190"/>
                  </a:lnTo>
                  <a:lnTo>
                    <a:pt x="74" y="188"/>
                  </a:lnTo>
                  <a:lnTo>
                    <a:pt x="76" y="188"/>
                  </a:lnTo>
                  <a:lnTo>
                    <a:pt x="76" y="192"/>
                  </a:lnTo>
                  <a:lnTo>
                    <a:pt x="76" y="194"/>
                  </a:lnTo>
                  <a:lnTo>
                    <a:pt x="78" y="194"/>
                  </a:lnTo>
                  <a:lnTo>
                    <a:pt x="80" y="194"/>
                  </a:lnTo>
                  <a:lnTo>
                    <a:pt x="80" y="192"/>
                  </a:lnTo>
                  <a:lnTo>
                    <a:pt x="82" y="192"/>
                  </a:lnTo>
                  <a:lnTo>
                    <a:pt x="84" y="192"/>
                  </a:lnTo>
                  <a:lnTo>
                    <a:pt x="86" y="194"/>
                  </a:lnTo>
                  <a:lnTo>
                    <a:pt x="88" y="194"/>
                  </a:lnTo>
                  <a:lnTo>
                    <a:pt x="88" y="190"/>
                  </a:lnTo>
                  <a:lnTo>
                    <a:pt x="88" y="186"/>
                  </a:lnTo>
                  <a:lnTo>
                    <a:pt x="90" y="180"/>
                  </a:lnTo>
                  <a:lnTo>
                    <a:pt x="90" y="178"/>
                  </a:lnTo>
                  <a:lnTo>
                    <a:pt x="92" y="176"/>
                  </a:lnTo>
                  <a:lnTo>
                    <a:pt x="94" y="174"/>
                  </a:lnTo>
                  <a:lnTo>
                    <a:pt x="98" y="170"/>
                  </a:lnTo>
                  <a:lnTo>
                    <a:pt x="100" y="168"/>
                  </a:lnTo>
                  <a:lnTo>
                    <a:pt x="104" y="160"/>
                  </a:lnTo>
                  <a:lnTo>
                    <a:pt x="104" y="158"/>
                  </a:lnTo>
                  <a:lnTo>
                    <a:pt x="106" y="156"/>
                  </a:lnTo>
                  <a:lnTo>
                    <a:pt x="108" y="156"/>
                  </a:lnTo>
                  <a:lnTo>
                    <a:pt x="114" y="154"/>
                  </a:lnTo>
                  <a:lnTo>
                    <a:pt x="122" y="152"/>
                  </a:lnTo>
                  <a:lnTo>
                    <a:pt x="128" y="148"/>
                  </a:lnTo>
                  <a:lnTo>
                    <a:pt x="130" y="144"/>
                  </a:lnTo>
                  <a:lnTo>
                    <a:pt x="144" y="136"/>
                  </a:lnTo>
                  <a:lnTo>
                    <a:pt x="148" y="134"/>
                  </a:lnTo>
                  <a:lnTo>
                    <a:pt x="156" y="134"/>
                  </a:lnTo>
                  <a:lnTo>
                    <a:pt x="164" y="134"/>
                  </a:lnTo>
                  <a:lnTo>
                    <a:pt x="170" y="130"/>
                  </a:lnTo>
                  <a:lnTo>
                    <a:pt x="190" y="128"/>
                  </a:lnTo>
                  <a:lnTo>
                    <a:pt x="192" y="130"/>
                  </a:lnTo>
                  <a:lnTo>
                    <a:pt x="192" y="128"/>
                  </a:lnTo>
                  <a:lnTo>
                    <a:pt x="198" y="128"/>
                  </a:lnTo>
                  <a:lnTo>
                    <a:pt x="198" y="126"/>
                  </a:lnTo>
                  <a:lnTo>
                    <a:pt x="202" y="124"/>
                  </a:lnTo>
                  <a:lnTo>
                    <a:pt x="202" y="122"/>
                  </a:lnTo>
                  <a:lnTo>
                    <a:pt x="206" y="120"/>
                  </a:lnTo>
                  <a:lnTo>
                    <a:pt x="206" y="78"/>
                  </a:lnTo>
                  <a:lnTo>
                    <a:pt x="202" y="80"/>
                  </a:lnTo>
                  <a:lnTo>
                    <a:pt x="200" y="80"/>
                  </a:lnTo>
                  <a:lnTo>
                    <a:pt x="198" y="82"/>
                  </a:lnTo>
                  <a:lnTo>
                    <a:pt x="196" y="82"/>
                  </a:lnTo>
                  <a:lnTo>
                    <a:pt x="194" y="80"/>
                  </a:lnTo>
                  <a:lnTo>
                    <a:pt x="194" y="76"/>
                  </a:lnTo>
                  <a:lnTo>
                    <a:pt x="194" y="74"/>
                  </a:lnTo>
                  <a:lnTo>
                    <a:pt x="194" y="70"/>
                  </a:lnTo>
                  <a:lnTo>
                    <a:pt x="190" y="66"/>
                  </a:lnTo>
                  <a:lnTo>
                    <a:pt x="184" y="66"/>
                  </a:lnTo>
                  <a:lnTo>
                    <a:pt x="182" y="64"/>
                  </a:lnTo>
                  <a:lnTo>
                    <a:pt x="180" y="64"/>
                  </a:lnTo>
                  <a:lnTo>
                    <a:pt x="178" y="64"/>
                  </a:lnTo>
                  <a:lnTo>
                    <a:pt x="176" y="62"/>
                  </a:lnTo>
                  <a:lnTo>
                    <a:pt x="174" y="60"/>
                  </a:lnTo>
                  <a:lnTo>
                    <a:pt x="174" y="58"/>
                  </a:lnTo>
                  <a:lnTo>
                    <a:pt x="168" y="56"/>
                  </a:lnTo>
                  <a:lnTo>
                    <a:pt x="168" y="54"/>
                  </a:lnTo>
                  <a:lnTo>
                    <a:pt x="168" y="52"/>
                  </a:lnTo>
                  <a:lnTo>
                    <a:pt x="9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1" name="Freeform 75"/>
            <p:cNvSpPr>
              <a:spLocks/>
            </p:cNvSpPr>
            <p:nvPr/>
          </p:nvSpPr>
          <p:spPr bwMode="auto">
            <a:xfrm>
              <a:off x="2751" y="2559"/>
              <a:ext cx="93" cy="96"/>
            </a:xfrm>
            <a:custGeom>
              <a:avLst/>
              <a:gdLst>
                <a:gd name="T0" fmla="*/ 14 w 78"/>
                <a:gd name="T1" fmla="*/ 72 h 82"/>
                <a:gd name="T2" fmla="*/ 14 w 78"/>
                <a:gd name="T3" fmla="*/ 68 h 82"/>
                <a:gd name="T4" fmla="*/ 14 w 78"/>
                <a:gd name="T5" fmla="*/ 62 h 82"/>
                <a:gd name="T6" fmla="*/ 8 w 78"/>
                <a:gd name="T7" fmla="*/ 56 h 82"/>
                <a:gd name="T8" fmla="*/ 2 w 78"/>
                <a:gd name="T9" fmla="*/ 56 h 82"/>
                <a:gd name="T10" fmla="*/ 0 w 78"/>
                <a:gd name="T11" fmla="*/ 52 h 82"/>
                <a:gd name="T12" fmla="*/ 2 w 78"/>
                <a:gd name="T13" fmla="*/ 44 h 82"/>
                <a:gd name="T14" fmla="*/ 6 w 78"/>
                <a:gd name="T15" fmla="*/ 40 h 82"/>
                <a:gd name="T16" fmla="*/ 6 w 78"/>
                <a:gd name="T17" fmla="*/ 36 h 82"/>
                <a:gd name="T18" fmla="*/ 6 w 78"/>
                <a:gd name="T19" fmla="*/ 32 h 82"/>
                <a:gd name="T20" fmla="*/ 4 w 78"/>
                <a:gd name="T21" fmla="*/ 30 h 82"/>
                <a:gd name="T22" fmla="*/ 8 w 78"/>
                <a:gd name="T23" fmla="*/ 28 h 82"/>
                <a:gd name="T24" fmla="*/ 10 w 78"/>
                <a:gd name="T25" fmla="*/ 30 h 82"/>
                <a:gd name="T26" fmla="*/ 10 w 78"/>
                <a:gd name="T27" fmla="*/ 26 h 82"/>
                <a:gd name="T28" fmla="*/ 8 w 78"/>
                <a:gd name="T29" fmla="*/ 24 h 82"/>
                <a:gd name="T30" fmla="*/ 8 w 78"/>
                <a:gd name="T31" fmla="*/ 20 h 82"/>
                <a:gd name="T32" fmla="*/ 6 w 78"/>
                <a:gd name="T33" fmla="*/ 16 h 82"/>
                <a:gd name="T34" fmla="*/ 10 w 78"/>
                <a:gd name="T35" fmla="*/ 6 h 82"/>
                <a:gd name="T36" fmla="*/ 14 w 78"/>
                <a:gd name="T37" fmla="*/ 4 h 82"/>
                <a:gd name="T38" fmla="*/ 16 w 78"/>
                <a:gd name="T39" fmla="*/ 6 h 82"/>
                <a:gd name="T40" fmla="*/ 20 w 78"/>
                <a:gd name="T41" fmla="*/ 8 h 82"/>
                <a:gd name="T42" fmla="*/ 24 w 78"/>
                <a:gd name="T43" fmla="*/ 4 h 82"/>
                <a:gd name="T44" fmla="*/ 24 w 78"/>
                <a:gd name="T45" fmla="*/ 2 h 82"/>
                <a:gd name="T46" fmla="*/ 30 w 78"/>
                <a:gd name="T47" fmla="*/ 0 h 82"/>
                <a:gd name="T48" fmla="*/ 32 w 78"/>
                <a:gd name="T49" fmla="*/ 6 h 82"/>
                <a:gd name="T50" fmla="*/ 34 w 78"/>
                <a:gd name="T51" fmla="*/ 4 h 82"/>
                <a:gd name="T52" fmla="*/ 40 w 78"/>
                <a:gd name="T53" fmla="*/ 6 h 82"/>
                <a:gd name="T54" fmla="*/ 44 w 78"/>
                <a:gd name="T55" fmla="*/ 8 h 82"/>
                <a:gd name="T56" fmla="*/ 48 w 78"/>
                <a:gd name="T57" fmla="*/ 12 h 82"/>
                <a:gd name="T58" fmla="*/ 50 w 78"/>
                <a:gd name="T59" fmla="*/ 14 h 82"/>
                <a:gd name="T60" fmla="*/ 54 w 78"/>
                <a:gd name="T61" fmla="*/ 14 h 82"/>
                <a:gd name="T62" fmla="*/ 66 w 78"/>
                <a:gd name="T63" fmla="*/ 10 h 82"/>
                <a:gd name="T64" fmla="*/ 70 w 78"/>
                <a:gd name="T65" fmla="*/ 12 h 82"/>
                <a:gd name="T66" fmla="*/ 74 w 78"/>
                <a:gd name="T67" fmla="*/ 16 h 82"/>
                <a:gd name="T68" fmla="*/ 76 w 78"/>
                <a:gd name="T69" fmla="*/ 20 h 82"/>
                <a:gd name="T70" fmla="*/ 78 w 78"/>
                <a:gd name="T71" fmla="*/ 32 h 82"/>
                <a:gd name="T72" fmla="*/ 74 w 78"/>
                <a:gd name="T73" fmla="*/ 36 h 82"/>
                <a:gd name="T74" fmla="*/ 68 w 78"/>
                <a:gd name="T75" fmla="*/ 48 h 82"/>
                <a:gd name="T76" fmla="*/ 70 w 78"/>
                <a:gd name="T77" fmla="*/ 64 h 82"/>
                <a:gd name="T78" fmla="*/ 74 w 78"/>
                <a:gd name="T79" fmla="*/ 64 h 82"/>
                <a:gd name="T80" fmla="*/ 70 w 78"/>
                <a:gd name="T81" fmla="*/ 70 h 82"/>
                <a:gd name="T82" fmla="*/ 68 w 78"/>
                <a:gd name="T83" fmla="*/ 72 h 82"/>
                <a:gd name="T84" fmla="*/ 36 w 78"/>
                <a:gd name="T85" fmla="*/ 74 h 82"/>
                <a:gd name="T86" fmla="*/ 16 w 78"/>
                <a:gd name="T87" fmla="*/ 82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82"/>
                <a:gd name="T134" fmla="*/ 78 w 78"/>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82">
                  <a:moveTo>
                    <a:pt x="14" y="80"/>
                  </a:moveTo>
                  <a:lnTo>
                    <a:pt x="14" y="72"/>
                  </a:lnTo>
                  <a:lnTo>
                    <a:pt x="14" y="68"/>
                  </a:lnTo>
                  <a:lnTo>
                    <a:pt x="16" y="68"/>
                  </a:lnTo>
                  <a:lnTo>
                    <a:pt x="14" y="68"/>
                  </a:lnTo>
                  <a:lnTo>
                    <a:pt x="16" y="66"/>
                  </a:lnTo>
                  <a:lnTo>
                    <a:pt x="14" y="62"/>
                  </a:lnTo>
                  <a:lnTo>
                    <a:pt x="12" y="62"/>
                  </a:lnTo>
                  <a:lnTo>
                    <a:pt x="10" y="62"/>
                  </a:lnTo>
                  <a:lnTo>
                    <a:pt x="8" y="56"/>
                  </a:lnTo>
                  <a:lnTo>
                    <a:pt x="6" y="56"/>
                  </a:lnTo>
                  <a:lnTo>
                    <a:pt x="4" y="56"/>
                  </a:lnTo>
                  <a:lnTo>
                    <a:pt x="2" y="56"/>
                  </a:lnTo>
                  <a:lnTo>
                    <a:pt x="2" y="54"/>
                  </a:lnTo>
                  <a:lnTo>
                    <a:pt x="0" y="54"/>
                  </a:lnTo>
                  <a:lnTo>
                    <a:pt x="0" y="52"/>
                  </a:lnTo>
                  <a:lnTo>
                    <a:pt x="4" y="50"/>
                  </a:lnTo>
                  <a:lnTo>
                    <a:pt x="4" y="46"/>
                  </a:lnTo>
                  <a:lnTo>
                    <a:pt x="2" y="44"/>
                  </a:lnTo>
                  <a:lnTo>
                    <a:pt x="2" y="42"/>
                  </a:lnTo>
                  <a:lnTo>
                    <a:pt x="2" y="40"/>
                  </a:lnTo>
                  <a:lnTo>
                    <a:pt x="6" y="40"/>
                  </a:lnTo>
                  <a:lnTo>
                    <a:pt x="6" y="38"/>
                  </a:lnTo>
                  <a:lnTo>
                    <a:pt x="6" y="36"/>
                  </a:lnTo>
                  <a:lnTo>
                    <a:pt x="8" y="34"/>
                  </a:lnTo>
                  <a:lnTo>
                    <a:pt x="6" y="34"/>
                  </a:lnTo>
                  <a:lnTo>
                    <a:pt x="6" y="32"/>
                  </a:lnTo>
                  <a:lnTo>
                    <a:pt x="4" y="32"/>
                  </a:lnTo>
                  <a:lnTo>
                    <a:pt x="4" y="30"/>
                  </a:lnTo>
                  <a:lnTo>
                    <a:pt x="6" y="28"/>
                  </a:lnTo>
                  <a:lnTo>
                    <a:pt x="8" y="28"/>
                  </a:lnTo>
                  <a:lnTo>
                    <a:pt x="8" y="30"/>
                  </a:lnTo>
                  <a:lnTo>
                    <a:pt x="10" y="30"/>
                  </a:lnTo>
                  <a:lnTo>
                    <a:pt x="12" y="30"/>
                  </a:lnTo>
                  <a:lnTo>
                    <a:pt x="10" y="28"/>
                  </a:lnTo>
                  <a:lnTo>
                    <a:pt x="10" y="26"/>
                  </a:lnTo>
                  <a:lnTo>
                    <a:pt x="8" y="26"/>
                  </a:lnTo>
                  <a:lnTo>
                    <a:pt x="8" y="24"/>
                  </a:lnTo>
                  <a:lnTo>
                    <a:pt x="10" y="22"/>
                  </a:lnTo>
                  <a:lnTo>
                    <a:pt x="10" y="20"/>
                  </a:lnTo>
                  <a:lnTo>
                    <a:pt x="8" y="20"/>
                  </a:lnTo>
                  <a:lnTo>
                    <a:pt x="8" y="18"/>
                  </a:lnTo>
                  <a:lnTo>
                    <a:pt x="6" y="16"/>
                  </a:lnTo>
                  <a:lnTo>
                    <a:pt x="6" y="10"/>
                  </a:lnTo>
                  <a:lnTo>
                    <a:pt x="8" y="6"/>
                  </a:lnTo>
                  <a:lnTo>
                    <a:pt x="10" y="6"/>
                  </a:lnTo>
                  <a:lnTo>
                    <a:pt x="10" y="4"/>
                  </a:lnTo>
                  <a:lnTo>
                    <a:pt x="12" y="4"/>
                  </a:lnTo>
                  <a:lnTo>
                    <a:pt x="14" y="4"/>
                  </a:lnTo>
                  <a:lnTo>
                    <a:pt x="16" y="6"/>
                  </a:lnTo>
                  <a:lnTo>
                    <a:pt x="18" y="6"/>
                  </a:lnTo>
                  <a:lnTo>
                    <a:pt x="20" y="8"/>
                  </a:lnTo>
                  <a:lnTo>
                    <a:pt x="20" y="6"/>
                  </a:lnTo>
                  <a:lnTo>
                    <a:pt x="22" y="4"/>
                  </a:lnTo>
                  <a:lnTo>
                    <a:pt x="24" y="4"/>
                  </a:lnTo>
                  <a:lnTo>
                    <a:pt x="24" y="2"/>
                  </a:lnTo>
                  <a:lnTo>
                    <a:pt x="26" y="2"/>
                  </a:lnTo>
                  <a:lnTo>
                    <a:pt x="28" y="0"/>
                  </a:lnTo>
                  <a:lnTo>
                    <a:pt x="30" y="0"/>
                  </a:lnTo>
                  <a:lnTo>
                    <a:pt x="30" y="4"/>
                  </a:lnTo>
                  <a:lnTo>
                    <a:pt x="30" y="6"/>
                  </a:lnTo>
                  <a:lnTo>
                    <a:pt x="32" y="6"/>
                  </a:lnTo>
                  <a:lnTo>
                    <a:pt x="34" y="6"/>
                  </a:lnTo>
                  <a:lnTo>
                    <a:pt x="34" y="4"/>
                  </a:lnTo>
                  <a:lnTo>
                    <a:pt x="36" y="4"/>
                  </a:lnTo>
                  <a:lnTo>
                    <a:pt x="38" y="4"/>
                  </a:lnTo>
                  <a:lnTo>
                    <a:pt x="40" y="6"/>
                  </a:lnTo>
                  <a:lnTo>
                    <a:pt x="42" y="6"/>
                  </a:lnTo>
                  <a:lnTo>
                    <a:pt x="44" y="6"/>
                  </a:lnTo>
                  <a:lnTo>
                    <a:pt x="44" y="8"/>
                  </a:lnTo>
                  <a:lnTo>
                    <a:pt x="46" y="10"/>
                  </a:lnTo>
                  <a:lnTo>
                    <a:pt x="48" y="12"/>
                  </a:lnTo>
                  <a:lnTo>
                    <a:pt x="50" y="14"/>
                  </a:lnTo>
                  <a:lnTo>
                    <a:pt x="50" y="12"/>
                  </a:lnTo>
                  <a:lnTo>
                    <a:pt x="52" y="14"/>
                  </a:lnTo>
                  <a:lnTo>
                    <a:pt x="54" y="14"/>
                  </a:lnTo>
                  <a:lnTo>
                    <a:pt x="54" y="12"/>
                  </a:lnTo>
                  <a:lnTo>
                    <a:pt x="62" y="10"/>
                  </a:lnTo>
                  <a:lnTo>
                    <a:pt x="66" y="10"/>
                  </a:lnTo>
                  <a:lnTo>
                    <a:pt x="68" y="10"/>
                  </a:lnTo>
                  <a:lnTo>
                    <a:pt x="70" y="12"/>
                  </a:lnTo>
                  <a:lnTo>
                    <a:pt x="72" y="16"/>
                  </a:lnTo>
                  <a:lnTo>
                    <a:pt x="74" y="16"/>
                  </a:lnTo>
                  <a:lnTo>
                    <a:pt x="74" y="18"/>
                  </a:lnTo>
                  <a:lnTo>
                    <a:pt x="76" y="20"/>
                  </a:lnTo>
                  <a:lnTo>
                    <a:pt x="74" y="20"/>
                  </a:lnTo>
                  <a:lnTo>
                    <a:pt x="76" y="22"/>
                  </a:lnTo>
                  <a:lnTo>
                    <a:pt x="78" y="32"/>
                  </a:lnTo>
                  <a:lnTo>
                    <a:pt x="76" y="32"/>
                  </a:lnTo>
                  <a:lnTo>
                    <a:pt x="76" y="34"/>
                  </a:lnTo>
                  <a:lnTo>
                    <a:pt x="74" y="36"/>
                  </a:lnTo>
                  <a:lnTo>
                    <a:pt x="72" y="40"/>
                  </a:lnTo>
                  <a:lnTo>
                    <a:pt x="72" y="44"/>
                  </a:lnTo>
                  <a:lnTo>
                    <a:pt x="68" y="48"/>
                  </a:lnTo>
                  <a:lnTo>
                    <a:pt x="68" y="52"/>
                  </a:lnTo>
                  <a:lnTo>
                    <a:pt x="68" y="54"/>
                  </a:lnTo>
                  <a:lnTo>
                    <a:pt x="70" y="64"/>
                  </a:lnTo>
                  <a:lnTo>
                    <a:pt x="72" y="64"/>
                  </a:lnTo>
                  <a:lnTo>
                    <a:pt x="74" y="64"/>
                  </a:lnTo>
                  <a:lnTo>
                    <a:pt x="74" y="68"/>
                  </a:lnTo>
                  <a:lnTo>
                    <a:pt x="74" y="72"/>
                  </a:lnTo>
                  <a:lnTo>
                    <a:pt x="70" y="70"/>
                  </a:lnTo>
                  <a:lnTo>
                    <a:pt x="70" y="72"/>
                  </a:lnTo>
                  <a:lnTo>
                    <a:pt x="68" y="72"/>
                  </a:lnTo>
                  <a:lnTo>
                    <a:pt x="60" y="70"/>
                  </a:lnTo>
                  <a:lnTo>
                    <a:pt x="48" y="72"/>
                  </a:lnTo>
                  <a:lnTo>
                    <a:pt x="36" y="74"/>
                  </a:lnTo>
                  <a:lnTo>
                    <a:pt x="32" y="74"/>
                  </a:lnTo>
                  <a:lnTo>
                    <a:pt x="22" y="78"/>
                  </a:lnTo>
                  <a:lnTo>
                    <a:pt x="16" y="82"/>
                  </a:lnTo>
                  <a:lnTo>
                    <a:pt x="14" y="82"/>
                  </a:lnTo>
                  <a:lnTo>
                    <a:pt x="14" y="8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2" name="Freeform 76"/>
            <p:cNvSpPr>
              <a:spLocks/>
            </p:cNvSpPr>
            <p:nvPr/>
          </p:nvSpPr>
          <p:spPr bwMode="auto">
            <a:xfrm>
              <a:off x="2705" y="2592"/>
              <a:ext cx="65" cy="61"/>
            </a:xfrm>
            <a:custGeom>
              <a:avLst/>
              <a:gdLst>
                <a:gd name="T0" fmla="*/ 2 w 54"/>
                <a:gd name="T1" fmla="*/ 20 h 52"/>
                <a:gd name="T2" fmla="*/ 4 w 54"/>
                <a:gd name="T3" fmla="*/ 18 h 52"/>
                <a:gd name="T4" fmla="*/ 6 w 54"/>
                <a:gd name="T5" fmla="*/ 16 h 52"/>
                <a:gd name="T6" fmla="*/ 10 w 54"/>
                <a:gd name="T7" fmla="*/ 12 h 52"/>
                <a:gd name="T8" fmla="*/ 12 w 54"/>
                <a:gd name="T9" fmla="*/ 12 h 52"/>
                <a:gd name="T10" fmla="*/ 12 w 54"/>
                <a:gd name="T11" fmla="*/ 10 h 52"/>
                <a:gd name="T12" fmla="*/ 14 w 54"/>
                <a:gd name="T13" fmla="*/ 6 h 52"/>
                <a:gd name="T14" fmla="*/ 16 w 54"/>
                <a:gd name="T15" fmla="*/ 4 h 52"/>
                <a:gd name="T16" fmla="*/ 16 w 54"/>
                <a:gd name="T17" fmla="*/ 2 h 52"/>
                <a:gd name="T18" fmla="*/ 18 w 54"/>
                <a:gd name="T19" fmla="*/ 0 h 52"/>
                <a:gd name="T20" fmla="*/ 20 w 54"/>
                <a:gd name="T21" fmla="*/ 2 h 52"/>
                <a:gd name="T22" fmla="*/ 24 w 54"/>
                <a:gd name="T23" fmla="*/ 2 h 52"/>
                <a:gd name="T24" fmla="*/ 26 w 54"/>
                <a:gd name="T25" fmla="*/ 4 h 52"/>
                <a:gd name="T26" fmla="*/ 28 w 54"/>
                <a:gd name="T27" fmla="*/ 10 h 52"/>
                <a:gd name="T28" fmla="*/ 28 w 54"/>
                <a:gd name="T29" fmla="*/ 14 h 52"/>
                <a:gd name="T30" fmla="*/ 26 w 54"/>
                <a:gd name="T31" fmla="*/ 16 h 52"/>
                <a:gd name="T32" fmla="*/ 32 w 54"/>
                <a:gd name="T33" fmla="*/ 18 h 52"/>
                <a:gd name="T34" fmla="*/ 34 w 54"/>
                <a:gd name="T35" fmla="*/ 16 h 52"/>
                <a:gd name="T36" fmla="*/ 34 w 54"/>
                <a:gd name="T37" fmla="*/ 16 h 52"/>
                <a:gd name="T38" fmla="*/ 36 w 54"/>
                <a:gd name="T39" fmla="*/ 12 h 52"/>
                <a:gd name="T40" fmla="*/ 38 w 54"/>
                <a:gd name="T41" fmla="*/ 12 h 52"/>
                <a:gd name="T42" fmla="*/ 40 w 54"/>
                <a:gd name="T43" fmla="*/ 16 h 52"/>
                <a:gd name="T44" fmla="*/ 42 w 54"/>
                <a:gd name="T45" fmla="*/ 22 h 52"/>
                <a:gd name="T46" fmla="*/ 38 w 54"/>
                <a:gd name="T47" fmla="*/ 26 h 52"/>
                <a:gd name="T48" fmla="*/ 40 w 54"/>
                <a:gd name="T49" fmla="*/ 28 h 52"/>
                <a:gd name="T50" fmla="*/ 44 w 54"/>
                <a:gd name="T51" fmla="*/ 28 h 52"/>
                <a:gd name="T52" fmla="*/ 48 w 54"/>
                <a:gd name="T53" fmla="*/ 34 h 52"/>
                <a:gd name="T54" fmla="*/ 52 w 54"/>
                <a:gd name="T55" fmla="*/ 34 h 52"/>
                <a:gd name="T56" fmla="*/ 54 w 54"/>
                <a:gd name="T57" fmla="*/ 38 h 52"/>
                <a:gd name="T58" fmla="*/ 54 w 54"/>
                <a:gd name="T59" fmla="*/ 40 h 52"/>
                <a:gd name="T60" fmla="*/ 52 w 54"/>
                <a:gd name="T61" fmla="*/ 44 h 52"/>
                <a:gd name="T62" fmla="*/ 52 w 54"/>
                <a:gd name="T63" fmla="*/ 52 h 52"/>
                <a:gd name="T64" fmla="*/ 44 w 54"/>
                <a:gd name="T65" fmla="*/ 50 h 52"/>
                <a:gd name="T66" fmla="*/ 34 w 54"/>
                <a:gd name="T67" fmla="*/ 46 h 52"/>
                <a:gd name="T68" fmla="*/ 28 w 54"/>
                <a:gd name="T69" fmla="*/ 44 h 52"/>
                <a:gd name="T70" fmla="*/ 16 w 54"/>
                <a:gd name="T71" fmla="*/ 32 h 52"/>
                <a:gd name="T72" fmla="*/ 10 w 54"/>
                <a:gd name="T73" fmla="*/ 28 h 52"/>
                <a:gd name="T74" fmla="*/ 4 w 54"/>
                <a:gd name="T75" fmla="*/ 24 h 52"/>
                <a:gd name="T76" fmla="*/ 2 w 54"/>
                <a:gd name="T77" fmla="*/ 22 h 52"/>
                <a:gd name="T78" fmla="*/ 0 w 54"/>
                <a:gd name="T79" fmla="*/ 20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
                <a:gd name="T121" fmla="*/ 0 h 52"/>
                <a:gd name="T122" fmla="*/ 54 w 54"/>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 h="52">
                  <a:moveTo>
                    <a:pt x="2" y="20"/>
                  </a:moveTo>
                  <a:lnTo>
                    <a:pt x="2" y="20"/>
                  </a:lnTo>
                  <a:lnTo>
                    <a:pt x="4" y="18"/>
                  </a:lnTo>
                  <a:lnTo>
                    <a:pt x="4" y="16"/>
                  </a:lnTo>
                  <a:lnTo>
                    <a:pt x="6" y="16"/>
                  </a:lnTo>
                  <a:lnTo>
                    <a:pt x="8" y="14"/>
                  </a:lnTo>
                  <a:lnTo>
                    <a:pt x="10" y="12"/>
                  </a:lnTo>
                  <a:lnTo>
                    <a:pt x="12" y="12"/>
                  </a:lnTo>
                  <a:lnTo>
                    <a:pt x="12" y="10"/>
                  </a:lnTo>
                  <a:lnTo>
                    <a:pt x="12" y="6"/>
                  </a:lnTo>
                  <a:lnTo>
                    <a:pt x="14" y="6"/>
                  </a:lnTo>
                  <a:lnTo>
                    <a:pt x="14" y="4"/>
                  </a:lnTo>
                  <a:lnTo>
                    <a:pt x="16" y="4"/>
                  </a:lnTo>
                  <a:lnTo>
                    <a:pt x="16" y="2"/>
                  </a:lnTo>
                  <a:lnTo>
                    <a:pt x="18" y="0"/>
                  </a:lnTo>
                  <a:lnTo>
                    <a:pt x="20" y="2"/>
                  </a:lnTo>
                  <a:lnTo>
                    <a:pt x="24" y="0"/>
                  </a:lnTo>
                  <a:lnTo>
                    <a:pt x="24" y="2"/>
                  </a:lnTo>
                  <a:lnTo>
                    <a:pt x="26" y="2"/>
                  </a:lnTo>
                  <a:lnTo>
                    <a:pt x="26" y="4"/>
                  </a:lnTo>
                  <a:lnTo>
                    <a:pt x="28" y="6"/>
                  </a:lnTo>
                  <a:lnTo>
                    <a:pt x="28" y="10"/>
                  </a:lnTo>
                  <a:lnTo>
                    <a:pt x="28" y="14"/>
                  </a:lnTo>
                  <a:lnTo>
                    <a:pt x="26" y="14"/>
                  </a:lnTo>
                  <a:lnTo>
                    <a:pt x="26" y="16"/>
                  </a:lnTo>
                  <a:lnTo>
                    <a:pt x="28" y="14"/>
                  </a:lnTo>
                  <a:lnTo>
                    <a:pt x="32" y="18"/>
                  </a:lnTo>
                  <a:lnTo>
                    <a:pt x="34" y="16"/>
                  </a:lnTo>
                  <a:lnTo>
                    <a:pt x="36" y="14"/>
                  </a:lnTo>
                  <a:lnTo>
                    <a:pt x="36" y="12"/>
                  </a:lnTo>
                  <a:lnTo>
                    <a:pt x="38" y="12"/>
                  </a:lnTo>
                  <a:lnTo>
                    <a:pt x="40" y="14"/>
                  </a:lnTo>
                  <a:lnTo>
                    <a:pt x="40" y="16"/>
                  </a:lnTo>
                  <a:lnTo>
                    <a:pt x="42" y="18"/>
                  </a:lnTo>
                  <a:lnTo>
                    <a:pt x="42" y="22"/>
                  </a:lnTo>
                  <a:lnTo>
                    <a:pt x="38" y="24"/>
                  </a:lnTo>
                  <a:lnTo>
                    <a:pt x="38" y="26"/>
                  </a:lnTo>
                  <a:lnTo>
                    <a:pt x="40" y="26"/>
                  </a:lnTo>
                  <a:lnTo>
                    <a:pt x="40" y="28"/>
                  </a:lnTo>
                  <a:lnTo>
                    <a:pt x="42" y="28"/>
                  </a:lnTo>
                  <a:lnTo>
                    <a:pt x="44" y="28"/>
                  </a:lnTo>
                  <a:lnTo>
                    <a:pt x="46" y="28"/>
                  </a:lnTo>
                  <a:lnTo>
                    <a:pt x="48" y="34"/>
                  </a:lnTo>
                  <a:lnTo>
                    <a:pt x="50" y="34"/>
                  </a:lnTo>
                  <a:lnTo>
                    <a:pt x="52" y="34"/>
                  </a:lnTo>
                  <a:lnTo>
                    <a:pt x="54" y="38"/>
                  </a:lnTo>
                  <a:lnTo>
                    <a:pt x="52" y="40"/>
                  </a:lnTo>
                  <a:lnTo>
                    <a:pt x="54" y="40"/>
                  </a:lnTo>
                  <a:lnTo>
                    <a:pt x="52" y="40"/>
                  </a:lnTo>
                  <a:lnTo>
                    <a:pt x="52" y="44"/>
                  </a:lnTo>
                  <a:lnTo>
                    <a:pt x="52" y="52"/>
                  </a:lnTo>
                  <a:lnTo>
                    <a:pt x="46" y="52"/>
                  </a:lnTo>
                  <a:lnTo>
                    <a:pt x="44" y="50"/>
                  </a:lnTo>
                  <a:lnTo>
                    <a:pt x="40" y="50"/>
                  </a:lnTo>
                  <a:lnTo>
                    <a:pt x="34" y="46"/>
                  </a:lnTo>
                  <a:lnTo>
                    <a:pt x="32" y="44"/>
                  </a:lnTo>
                  <a:lnTo>
                    <a:pt x="28" y="44"/>
                  </a:lnTo>
                  <a:lnTo>
                    <a:pt x="24" y="40"/>
                  </a:lnTo>
                  <a:lnTo>
                    <a:pt x="16" y="32"/>
                  </a:lnTo>
                  <a:lnTo>
                    <a:pt x="14" y="30"/>
                  </a:lnTo>
                  <a:lnTo>
                    <a:pt x="10" y="28"/>
                  </a:lnTo>
                  <a:lnTo>
                    <a:pt x="8" y="26"/>
                  </a:lnTo>
                  <a:lnTo>
                    <a:pt x="4" y="24"/>
                  </a:lnTo>
                  <a:lnTo>
                    <a:pt x="4" y="22"/>
                  </a:lnTo>
                  <a:lnTo>
                    <a:pt x="2" y="22"/>
                  </a:lnTo>
                  <a:lnTo>
                    <a:pt x="2" y="20"/>
                  </a:lnTo>
                  <a:lnTo>
                    <a:pt x="0" y="20"/>
                  </a:lnTo>
                  <a:lnTo>
                    <a:pt x="2" y="2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3" name="Freeform 77"/>
            <p:cNvSpPr>
              <a:spLocks/>
            </p:cNvSpPr>
            <p:nvPr/>
          </p:nvSpPr>
          <p:spPr bwMode="auto">
            <a:xfrm>
              <a:off x="2679" y="2571"/>
              <a:ext cx="45" cy="44"/>
            </a:xfrm>
            <a:custGeom>
              <a:avLst/>
              <a:gdLst>
                <a:gd name="T0" fmla="*/ 24 w 38"/>
                <a:gd name="T1" fmla="*/ 38 h 38"/>
                <a:gd name="T2" fmla="*/ 26 w 38"/>
                <a:gd name="T3" fmla="*/ 36 h 38"/>
                <a:gd name="T4" fmla="*/ 28 w 38"/>
                <a:gd name="T5" fmla="*/ 34 h 38"/>
                <a:gd name="T6" fmla="*/ 32 w 38"/>
                <a:gd name="T7" fmla="*/ 30 h 38"/>
                <a:gd name="T8" fmla="*/ 34 w 38"/>
                <a:gd name="T9" fmla="*/ 30 h 38"/>
                <a:gd name="T10" fmla="*/ 34 w 38"/>
                <a:gd name="T11" fmla="*/ 28 h 38"/>
                <a:gd name="T12" fmla="*/ 36 w 38"/>
                <a:gd name="T13" fmla="*/ 24 h 38"/>
                <a:gd name="T14" fmla="*/ 38 w 38"/>
                <a:gd name="T15" fmla="*/ 22 h 38"/>
                <a:gd name="T16" fmla="*/ 38 w 38"/>
                <a:gd name="T17" fmla="*/ 20 h 38"/>
                <a:gd name="T18" fmla="*/ 36 w 38"/>
                <a:gd name="T19" fmla="*/ 20 h 38"/>
                <a:gd name="T20" fmla="*/ 34 w 38"/>
                <a:gd name="T21" fmla="*/ 16 h 38"/>
                <a:gd name="T22" fmla="*/ 36 w 38"/>
                <a:gd name="T23" fmla="*/ 14 h 38"/>
                <a:gd name="T24" fmla="*/ 34 w 38"/>
                <a:gd name="T25" fmla="*/ 8 h 38"/>
                <a:gd name="T26" fmla="*/ 32 w 38"/>
                <a:gd name="T27" fmla="*/ 8 h 38"/>
                <a:gd name="T28" fmla="*/ 30 w 38"/>
                <a:gd name="T29" fmla="*/ 4 h 38"/>
                <a:gd name="T30" fmla="*/ 28 w 38"/>
                <a:gd name="T31" fmla="*/ 2 h 38"/>
                <a:gd name="T32" fmla="*/ 26 w 38"/>
                <a:gd name="T33" fmla="*/ 0 h 38"/>
                <a:gd name="T34" fmla="*/ 18 w 38"/>
                <a:gd name="T35" fmla="*/ 0 h 38"/>
                <a:gd name="T36" fmla="*/ 12 w 38"/>
                <a:gd name="T37" fmla="*/ 0 h 38"/>
                <a:gd name="T38" fmla="*/ 10 w 38"/>
                <a:gd name="T39" fmla="*/ 4 h 38"/>
                <a:gd name="T40" fmla="*/ 8 w 38"/>
                <a:gd name="T41" fmla="*/ 6 h 38"/>
                <a:gd name="T42" fmla="*/ 8 w 38"/>
                <a:gd name="T43" fmla="*/ 8 h 38"/>
                <a:gd name="T44" fmla="*/ 4 w 38"/>
                <a:gd name="T45" fmla="*/ 10 h 38"/>
                <a:gd name="T46" fmla="*/ 0 w 38"/>
                <a:gd name="T47" fmla="*/ 12 h 38"/>
                <a:gd name="T48" fmla="*/ 2 w 38"/>
                <a:gd name="T49" fmla="*/ 14 h 38"/>
                <a:gd name="T50" fmla="*/ 2 w 38"/>
                <a:gd name="T51" fmla="*/ 18 h 38"/>
                <a:gd name="T52" fmla="*/ 4 w 38"/>
                <a:gd name="T53" fmla="*/ 20 h 38"/>
                <a:gd name="T54" fmla="*/ 2 w 38"/>
                <a:gd name="T55" fmla="*/ 20 h 38"/>
                <a:gd name="T56" fmla="*/ 2 w 38"/>
                <a:gd name="T57" fmla="*/ 24 h 38"/>
                <a:gd name="T58" fmla="*/ 6 w 38"/>
                <a:gd name="T59" fmla="*/ 24 h 38"/>
                <a:gd name="T60" fmla="*/ 6 w 38"/>
                <a:gd name="T61" fmla="*/ 26 h 38"/>
                <a:gd name="T62" fmla="*/ 12 w 38"/>
                <a:gd name="T63" fmla="*/ 32 h 38"/>
                <a:gd name="T64" fmla="*/ 14 w 38"/>
                <a:gd name="T65" fmla="*/ 34 h 38"/>
                <a:gd name="T66" fmla="*/ 24 w 38"/>
                <a:gd name="T67" fmla="*/ 38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38"/>
                <a:gd name="T104" fmla="*/ 38 w 38"/>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38">
                  <a:moveTo>
                    <a:pt x="24" y="38"/>
                  </a:moveTo>
                  <a:lnTo>
                    <a:pt x="24" y="38"/>
                  </a:lnTo>
                  <a:lnTo>
                    <a:pt x="26" y="36"/>
                  </a:lnTo>
                  <a:lnTo>
                    <a:pt x="26" y="34"/>
                  </a:lnTo>
                  <a:lnTo>
                    <a:pt x="28" y="34"/>
                  </a:lnTo>
                  <a:lnTo>
                    <a:pt x="30" y="32"/>
                  </a:lnTo>
                  <a:lnTo>
                    <a:pt x="32" y="30"/>
                  </a:lnTo>
                  <a:lnTo>
                    <a:pt x="34" y="30"/>
                  </a:lnTo>
                  <a:lnTo>
                    <a:pt x="34" y="28"/>
                  </a:lnTo>
                  <a:lnTo>
                    <a:pt x="34" y="24"/>
                  </a:lnTo>
                  <a:lnTo>
                    <a:pt x="36" y="24"/>
                  </a:lnTo>
                  <a:lnTo>
                    <a:pt x="36" y="22"/>
                  </a:lnTo>
                  <a:lnTo>
                    <a:pt x="38" y="22"/>
                  </a:lnTo>
                  <a:lnTo>
                    <a:pt x="38" y="20"/>
                  </a:lnTo>
                  <a:lnTo>
                    <a:pt x="38" y="18"/>
                  </a:lnTo>
                  <a:lnTo>
                    <a:pt x="36" y="20"/>
                  </a:lnTo>
                  <a:lnTo>
                    <a:pt x="34" y="20"/>
                  </a:lnTo>
                  <a:lnTo>
                    <a:pt x="34" y="16"/>
                  </a:lnTo>
                  <a:lnTo>
                    <a:pt x="36" y="16"/>
                  </a:lnTo>
                  <a:lnTo>
                    <a:pt x="36" y="14"/>
                  </a:lnTo>
                  <a:lnTo>
                    <a:pt x="34" y="12"/>
                  </a:lnTo>
                  <a:lnTo>
                    <a:pt x="34" y="8"/>
                  </a:lnTo>
                  <a:lnTo>
                    <a:pt x="32" y="8"/>
                  </a:lnTo>
                  <a:lnTo>
                    <a:pt x="32" y="6"/>
                  </a:lnTo>
                  <a:lnTo>
                    <a:pt x="30" y="4"/>
                  </a:lnTo>
                  <a:lnTo>
                    <a:pt x="28" y="2"/>
                  </a:lnTo>
                  <a:lnTo>
                    <a:pt x="26" y="0"/>
                  </a:lnTo>
                  <a:lnTo>
                    <a:pt x="18" y="0"/>
                  </a:lnTo>
                  <a:lnTo>
                    <a:pt x="16" y="2"/>
                  </a:lnTo>
                  <a:lnTo>
                    <a:pt x="12" y="0"/>
                  </a:lnTo>
                  <a:lnTo>
                    <a:pt x="10" y="2"/>
                  </a:lnTo>
                  <a:lnTo>
                    <a:pt x="10" y="4"/>
                  </a:lnTo>
                  <a:lnTo>
                    <a:pt x="8" y="6"/>
                  </a:lnTo>
                  <a:lnTo>
                    <a:pt x="8" y="8"/>
                  </a:lnTo>
                  <a:lnTo>
                    <a:pt x="6" y="8"/>
                  </a:lnTo>
                  <a:lnTo>
                    <a:pt x="4" y="10"/>
                  </a:lnTo>
                  <a:lnTo>
                    <a:pt x="4" y="12"/>
                  </a:lnTo>
                  <a:lnTo>
                    <a:pt x="0" y="12"/>
                  </a:lnTo>
                  <a:lnTo>
                    <a:pt x="0" y="14"/>
                  </a:lnTo>
                  <a:lnTo>
                    <a:pt x="2" y="14"/>
                  </a:lnTo>
                  <a:lnTo>
                    <a:pt x="2" y="18"/>
                  </a:lnTo>
                  <a:lnTo>
                    <a:pt x="4" y="20"/>
                  </a:lnTo>
                  <a:lnTo>
                    <a:pt x="2" y="20"/>
                  </a:lnTo>
                  <a:lnTo>
                    <a:pt x="2" y="22"/>
                  </a:lnTo>
                  <a:lnTo>
                    <a:pt x="2" y="24"/>
                  </a:lnTo>
                  <a:lnTo>
                    <a:pt x="4" y="24"/>
                  </a:lnTo>
                  <a:lnTo>
                    <a:pt x="6" y="24"/>
                  </a:lnTo>
                  <a:lnTo>
                    <a:pt x="6" y="26"/>
                  </a:lnTo>
                  <a:lnTo>
                    <a:pt x="12" y="30"/>
                  </a:lnTo>
                  <a:lnTo>
                    <a:pt x="12" y="32"/>
                  </a:lnTo>
                  <a:lnTo>
                    <a:pt x="12" y="34"/>
                  </a:lnTo>
                  <a:lnTo>
                    <a:pt x="14" y="34"/>
                  </a:lnTo>
                  <a:lnTo>
                    <a:pt x="22" y="38"/>
                  </a:lnTo>
                  <a:lnTo>
                    <a:pt x="24" y="3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4" name="Freeform 78"/>
            <p:cNvSpPr>
              <a:spLocks/>
            </p:cNvSpPr>
            <p:nvPr/>
          </p:nvSpPr>
          <p:spPr bwMode="auto">
            <a:xfrm>
              <a:off x="2686" y="2608"/>
              <a:ext cx="7" cy="3"/>
            </a:xfrm>
            <a:custGeom>
              <a:avLst/>
              <a:gdLst>
                <a:gd name="T0" fmla="*/ 6 w 6"/>
                <a:gd name="T1" fmla="*/ 0 h 2"/>
                <a:gd name="T2" fmla="*/ 4 w 6"/>
                <a:gd name="T3" fmla="*/ 0 h 2"/>
                <a:gd name="T4" fmla="*/ 0 w 6"/>
                <a:gd name="T5" fmla="*/ 0 h 2"/>
                <a:gd name="T6" fmla="*/ 2 w 6"/>
                <a:gd name="T7" fmla="*/ 0 h 2"/>
                <a:gd name="T8" fmla="*/ 4 w 6"/>
                <a:gd name="T9" fmla="*/ 2 h 2"/>
                <a:gd name="T10" fmla="*/ 4 w 6"/>
                <a:gd name="T11" fmla="*/ 2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4" y="0"/>
                  </a:lnTo>
                  <a:lnTo>
                    <a:pt x="0" y="0"/>
                  </a:lnTo>
                  <a:lnTo>
                    <a:pt x="2" y="0"/>
                  </a:lnTo>
                  <a:lnTo>
                    <a:pt x="4"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5" name="Freeform 79"/>
            <p:cNvSpPr>
              <a:spLocks/>
            </p:cNvSpPr>
            <p:nvPr/>
          </p:nvSpPr>
          <p:spPr bwMode="auto">
            <a:xfrm>
              <a:off x="2653" y="2529"/>
              <a:ext cx="112" cy="84"/>
            </a:xfrm>
            <a:custGeom>
              <a:avLst/>
              <a:gdLst>
                <a:gd name="T0" fmla="*/ 62 w 94"/>
                <a:gd name="T1" fmla="*/ 54 h 72"/>
                <a:gd name="T2" fmla="*/ 68 w 94"/>
                <a:gd name="T3" fmla="*/ 54 h 72"/>
                <a:gd name="T4" fmla="*/ 70 w 94"/>
                <a:gd name="T5" fmla="*/ 58 h 72"/>
                <a:gd name="T6" fmla="*/ 72 w 94"/>
                <a:gd name="T7" fmla="*/ 64 h 72"/>
                <a:gd name="T8" fmla="*/ 70 w 94"/>
                <a:gd name="T9" fmla="*/ 70 h 72"/>
                <a:gd name="T10" fmla="*/ 76 w 94"/>
                <a:gd name="T11" fmla="*/ 72 h 72"/>
                <a:gd name="T12" fmla="*/ 78 w 94"/>
                <a:gd name="T13" fmla="*/ 70 h 72"/>
                <a:gd name="T14" fmla="*/ 80 w 94"/>
                <a:gd name="T15" fmla="*/ 66 h 72"/>
                <a:gd name="T16" fmla="*/ 84 w 94"/>
                <a:gd name="T17" fmla="*/ 66 h 72"/>
                <a:gd name="T18" fmla="*/ 88 w 94"/>
                <a:gd name="T19" fmla="*/ 64 h 72"/>
                <a:gd name="T20" fmla="*/ 88 w 94"/>
                <a:gd name="T21" fmla="*/ 60 h 72"/>
                <a:gd name="T22" fmla="*/ 86 w 94"/>
                <a:gd name="T23" fmla="*/ 58 h 72"/>
                <a:gd name="T24" fmla="*/ 88 w 94"/>
                <a:gd name="T25" fmla="*/ 54 h 72"/>
                <a:gd name="T26" fmla="*/ 92 w 94"/>
                <a:gd name="T27" fmla="*/ 56 h 72"/>
                <a:gd name="T28" fmla="*/ 92 w 94"/>
                <a:gd name="T29" fmla="*/ 54 h 72"/>
                <a:gd name="T30" fmla="*/ 90 w 94"/>
                <a:gd name="T31" fmla="*/ 52 h 72"/>
                <a:gd name="T32" fmla="*/ 92 w 94"/>
                <a:gd name="T33" fmla="*/ 46 h 72"/>
                <a:gd name="T34" fmla="*/ 90 w 94"/>
                <a:gd name="T35" fmla="*/ 44 h 72"/>
                <a:gd name="T36" fmla="*/ 90 w 94"/>
                <a:gd name="T37" fmla="*/ 32 h 72"/>
                <a:gd name="T38" fmla="*/ 88 w 94"/>
                <a:gd name="T39" fmla="*/ 30 h 72"/>
                <a:gd name="T40" fmla="*/ 86 w 94"/>
                <a:gd name="T41" fmla="*/ 22 h 72"/>
                <a:gd name="T42" fmla="*/ 80 w 94"/>
                <a:gd name="T43" fmla="*/ 24 h 72"/>
                <a:gd name="T44" fmla="*/ 82 w 94"/>
                <a:gd name="T45" fmla="*/ 20 h 72"/>
                <a:gd name="T46" fmla="*/ 84 w 94"/>
                <a:gd name="T47" fmla="*/ 18 h 72"/>
                <a:gd name="T48" fmla="*/ 82 w 94"/>
                <a:gd name="T49" fmla="*/ 16 h 72"/>
                <a:gd name="T50" fmla="*/ 80 w 94"/>
                <a:gd name="T51" fmla="*/ 10 h 72"/>
                <a:gd name="T52" fmla="*/ 78 w 94"/>
                <a:gd name="T53" fmla="*/ 8 h 72"/>
                <a:gd name="T54" fmla="*/ 76 w 94"/>
                <a:gd name="T55" fmla="*/ 4 h 72"/>
                <a:gd name="T56" fmla="*/ 72 w 94"/>
                <a:gd name="T57" fmla="*/ 6 h 72"/>
                <a:gd name="T58" fmla="*/ 64 w 94"/>
                <a:gd name="T59" fmla="*/ 8 h 72"/>
                <a:gd name="T60" fmla="*/ 60 w 94"/>
                <a:gd name="T61" fmla="*/ 6 h 72"/>
                <a:gd name="T62" fmla="*/ 56 w 94"/>
                <a:gd name="T63" fmla="*/ 10 h 72"/>
                <a:gd name="T64" fmla="*/ 52 w 94"/>
                <a:gd name="T65" fmla="*/ 8 h 72"/>
                <a:gd name="T66" fmla="*/ 46 w 94"/>
                <a:gd name="T67" fmla="*/ 8 h 72"/>
                <a:gd name="T68" fmla="*/ 46 w 94"/>
                <a:gd name="T69" fmla="*/ 4 h 72"/>
                <a:gd name="T70" fmla="*/ 34 w 94"/>
                <a:gd name="T71" fmla="*/ 6 h 72"/>
                <a:gd name="T72" fmla="*/ 28 w 94"/>
                <a:gd name="T73" fmla="*/ 2 h 72"/>
                <a:gd name="T74" fmla="*/ 26 w 94"/>
                <a:gd name="T75" fmla="*/ 2 h 72"/>
                <a:gd name="T76" fmla="*/ 22 w 94"/>
                <a:gd name="T77" fmla="*/ 2 h 72"/>
                <a:gd name="T78" fmla="*/ 18 w 94"/>
                <a:gd name="T79" fmla="*/ 4 h 72"/>
                <a:gd name="T80" fmla="*/ 16 w 94"/>
                <a:gd name="T81" fmla="*/ 8 h 72"/>
                <a:gd name="T82" fmla="*/ 16 w 94"/>
                <a:gd name="T83" fmla="*/ 14 h 72"/>
                <a:gd name="T84" fmla="*/ 6 w 94"/>
                <a:gd name="T85" fmla="*/ 16 h 72"/>
                <a:gd name="T86" fmla="*/ 0 w 94"/>
                <a:gd name="T87" fmla="*/ 24 h 72"/>
                <a:gd name="T88" fmla="*/ 2 w 94"/>
                <a:gd name="T89" fmla="*/ 26 h 72"/>
                <a:gd name="T90" fmla="*/ 4 w 94"/>
                <a:gd name="T91" fmla="*/ 26 h 72"/>
                <a:gd name="T92" fmla="*/ 8 w 94"/>
                <a:gd name="T93" fmla="*/ 30 h 72"/>
                <a:gd name="T94" fmla="*/ 18 w 94"/>
                <a:gd name="T95" fmla="*/ 40 h 72"/>
                <a:gd name="T96" fmla="*/ 20 w 94"/>
                <a:gd name="T97" fmla="*/ 44 h 72"/>
                <a:gd name="T98" fmla="*/ 26 w 94"/>
                <a:gd name="T99" fmla="*/ 48 h 72"/>
                <a:gd name="T100" fmla="*/ 30 w 94"/>
                <a:gd name="T101" fmla="*/ 44 h 72"/>
                <a:gd name="T102" fmla="*/ 32 w 94"/>
                <a:gd name="T103" fmla="*/ 40 h 72"/>
                <a:gd name="T104" fmla="*/ 34 w 94"/>
                <a:gd name="T105" fmla="*/ 36 h 72"/>
                <a:gd name="T106" fmla="*/ 40 w 94"/>
                <a:gd name="T107" fmla="*/ 36 h 72"/>
                <a:gd name="T108" fmla="*/ 50 w 94"/>
                <a:gd name="T109" fmla="*/ 38 h 72"/>
                <a:gd name="T110" fmla="*/ 54 w 94"/>
                <a:gd name="T111" fmla="*/ 42 h 72"/>
                <a:gd name="T112" fmla="*/ 56 w 94"/>
                <a:gd name="T113" fmla="*/ 44 h 72"/>
                <a:gd name="T114" fmla="*/ 58 w 94"/>
                <a:gd name="T115" fmla="*/ 52 h 72"/>
                <a:gd name="T116" fmla="*/ 58 w 94"/>
                <a:gd name="T117" fmla="*/ 56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
                <a:gd name="T178" fmla="*/ 0 h 72"/>
                <a:gd name="T179" fmla="*/ 94 w 94"/>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 h="72">
                  <a:moveTo>
                    <a:pt x="60" y="56"/>
                  </a:moveTo>
                  <a:lnTo>
                    <a:pt x="60" y="56"/>
                  </a:lnTo>
                  <a:lnTo>
                    <a:pt x="62" y="54"/>
                  </a:lnTo>
                  <a:lnTo>
                    <a:pt x="64" y="56"/>
                  </a:lnTo>
                  <a:lnTo>
                    <a:pt x="68" y="54"/>
                  </a:lnTo>
                  <a:lnTo>
                    <a:pt x="68" y="56"/>
                  </a:lnTo>
                  <a:lnTo>
                    <a:pt x="70" y="56"/>
                  </a:lnTo>
                  <a:lnTo>
                    <a:pt x="70" y="58"/>
                  </a:lnTo>
                  <a:lnTo>
                    <a:pt x="72" y="60"/>
                  </a:lnTo>
                  <a:lnTo>
                    <a:pt x="72" y="64"/>
                  </a:lnTo>
                  <a:lnTo>
                    <a:pt x="72" y="68"/>
                  </a:lnTo>
                  <a:lnTo>
                    <a:pt x="70" y="68"/>
                  </a:lnTo>
                  <a:lnTo>
                    <a:pt x="70" y="70"/>
                  </a:lnTo>
                  <a:lnTo>
                    <a:pt x="72" y="68"/>
                  </a:lnTo>
                  <a:lnTo>
                    <a:pt x="76" y="72"/>
                  </a:lnTo>
                  <a:lnTo>
                    <a:pt x="78" y="70"/>
                  </a:lnTo>
                  <a:lnTo>
                    <a:pt x="80" y="68"/>
                  </a:lnTo>
                  <a:lnTo>
                    <a:pt x="80" y="66"/>
                  </a:lnTo>
                  <a:lnTo>
                    <a:pt x="82" y="66"/>
                  </a:lnTo>
                  <a:lnTo>
                    <a:pt x="84" y="68"/>
                  </a:lnTo>
                  <a:lnTo>
                    <a:pt x="84" y="66"/>
                  </a:lnTo>
                  <a:lnTo>
                    <a:pt x="88" y="66"/>
                  </a:lnTo>
                  <a:lnTo>
                    <a:pt x="88" y="64"/>
                  </a:lnTo>
                  <a:lnTo>
                    <a:pt x="88" y="62"/>
                  </a:lnTo>
                  <a:lnTo>
                    <a:pt x="90" y="60"/>
                  </a:lnTo>
                  <a:lnTo>
                    <a:pt x="88" y="60"/>
                  </a:lnTo>
                  <a:lnTo>
                    <a:pt x="88" y="58"/>
                  </a:lnTo>
                  <a:lnTo>
                    <a:pt x="86" y="58"/>
                  </a:lnTo>
                  <a:lnTo>
                    <a:pt x="86" y="56"/>
                  </a:lnTo>
                  <a:lnTo>
                    <a:pt x="88" y="54"/>
                  </a:lnTo>
                  <a:lnTo>
                    <a:pt x="90" y="54"/>
                  </a:lnTo>
                  <a:lnTo>
                    <a:pt x="90" y="56"/>
                  </a:lnTo>
                  <a:lnTo>
                    <a:pt x="92" y="56"/>
                  </a:lnTo>
                  <a:lnTo>
                    <a:pt x="94" y="56"/>
                  </a:lnTo>
                  <a:lnTo>
                    <a:pt x="92" y="54"/>
                  </a:lnTo>
                  <a:lnTo>
                    <a:pt x="92" y="52"/>
                  </a:lnTo>
                  <a:lnTo>
                    <a:pt x="90" y="52"/>
                  </a:lnTo>
                  <a:lnTo>
                    <a:pt x="90" y="50"/>
                  </a:lnTo>
                  <a:lnTo>
                    <a:pt x="92" y="48"/>
                  </a:lnTo>
                  <a:lnTo>
                    <a:pt x="92" y="46"/>
                  </a:lnTo>
                  <a:lnTo>
                    <a:pt x="90" y="46"/>
                  </a:lnTo>
                  <a:lnTo>
                    <a:pt x="90" y="44"/>
                  </a:lnTo>
                  <a:lnTo>
                    <a:pt x="88" y="42"/>
                  </a:lnTo>
                  <a:lnTo>
                    <a:pt x="88" y="36"/>
                  </a:lnTo>
                  <a:lnTo>
                    <a:pt x="90" y="32"/>
                  </a:lnTo>
                  <a:lnTo>
                    <a:pt x="88" y="30"/>
                  </a:lnTo>
                  <a:lnTo>
                    <a:pt x="86" y="30"/>
                  </a:lnTo>
                  <a:lnTo>
                    <a:pt x="86" y="28"/>
                  </a:lnTo>
                  <a:lnTo>
                    <a:pt x="86" y="22"/>
                  </a:lnTo>
                  <a:lnTo>
                    <a:pt x="82" y="22"/>
                  </a:lnTo>
                  <a:lnTo>
                    <a:pt x="82" y="24"/>
                  </a:lnTo>
                  <a:lnTo>
                    <a:pt x="80" y="24"/>
                  </a:lnTo>
                  <a:lnTo>
                    <a:pt x="80" y="22"/>
                  </a:lnTo>
                  <a:lnTo>
                    <a:pt x="82" y="20"/>
                  </a:lnTo>
                  <a:lnTo>
                    <a:pt x="84" y="20"/>
                  </a:lnTo>
                  <a:lnTo>
                    <a:pt x="84" y="18"/>
                  </a:lnTo>
                  <a:lnTo>
                    <a:pt x="82" y="16"/>
                  </a:lnTo>
                  <a:lnTo>
                    <a:pt x="80" y="14"/>
                  </a:lnTo>
                  <a:lnTo>
                    <a:pt x="80" y="10"/>
                  </a:lnTo>
                  <a:lnTo>
                    <a:pt x="78" y="10"/>
                  </a:lnTo>
                  <a:lnTo>
                    <a:pt x="78" y="8"/>
                  </a:lnTo>
                  <a:lnTo>
                    <a:pt x="76" y="8"/>
                  </a:lnTo>
                  <a:lnTo>
                    <a:pt x="76" y="4"/>
                  </a:lnTo>
                  <a:lnTo>
                    <a:pt x="74" y="4"/>
                  </a:lnTo>
                  <a:lnTo>
                    <a:pt x="72" y="4"/>
                  </a:lnTo>
                  <a:lnTo>
                    <a:pt x="72" y="6"/>
                  </a:lnTo>
                  <a:lnTo>
                    <a:pt x="68" y="8"/>
                  </a:lnTo>
                  <a:lnTo>
                    <a:pt x="68" y="10"/>
                  </a:lnTo>
                  <a:lnTo>
                    <a:pt x="64" y="8"/>
                  </a:lnTo>
                  <a:lnTo>
                    <a:pt x="62" y="8"/>
                  </a:lnTo>
                  <a:lnTo>
                    <a:pt x="60" y="6"/>
                  </a:lnTo>
                  <a:lnTo>
                    <a:pt x="58" y="8"/>
                  </a:lnTo>
                  <a:lnTo>
                    <a:pt x="56" y="10"/>
                  </a:lnTo>
                  <a:lnTo>
                    <a:pt x="54" y="10"/>
                  </a:lnTo>
                  <a:lnTo>
                    <a:pt x="52" y="8"/>
                  </a:lnTo>
                  <a:lnTo>
                    <a:pt x="48" y="10"/>
                  </a:lnTo>
                  <a:lnTo>
                    <a:pt x="46" y="8"/>
                  </a:lnTo>
                  <a:lnTo>
                    <a:pt x="48" y="4"/>
                  </a:lnTo>
                  <a:lnTo>
                    <a:pt x="46" y="4"/>
                  </a:lnTo>
                  <a:lnTo>
                    <a:pt x="42" y="4"/>
                  </a:lnTo>
                  <a:lnTo>
                    <a:pt x="40" y="4"/>
                  </a:lnTo>
                  <a:lnTo>
                    <a:pt x="34" y="6"/>
                  </a:lnTo>
                  <a:lnTo>
                    <a:pt x="34" y="4"/>
                  </a:lnTo>
                  <a:lnTo>
                    <a:pt x="30" y="4"/>
                  </a:lnTo>
                  <a:lnTo>
                    <a:pt x="28" y="2"/>
                  </a:lnTo>
                  <a:lnTo>
                    <a:pt x="28" y="4"/>
                  </a:lnTo>
                  <a:lnTo>
                    <a:pt x="26" y="4"/>
                  </a:lnTo>
                  <a:lnTo>
                    <a:pt x="26" y="2"/>
                  </a:lnTo>
                  <a:lnTo>
                    <a:pt x="24" y="2"/>
                  </a:lnTo>
                  <a:lnTo>
                    <a:pt x="22" y="2"/>
                  </a:lnTo>
                  <a:lnTo>
                    <a:pt x="20" y="0"/>
                  </a:lnTo>
                  <a:lnTo>
                    <a:pt x="18" y="0"/>
                  </a:lnTo>
                  <a:lnTo>
                    <a:pt x="18" y="4"/>
                  </a:lnTo>
                  <a:lnTo>
                    <a:pt x="18" y="6"/>
                  </a:lnTo>
                  <a:lnTo>
                    <a:pt x="16" y="6"/>
                  </a:lnTo>
                  <a:lnTo>
                    <a:pt x="16" y="8"/>
                  </a:lnTo>
                  <a:lnTo>
                    <a:pt x="18" y="10"/>
                  </a:lnTo>
                  <a:lnTo>
                    <a:pt x="18" y="14"/>
                  </a:lnTo>
                  <a:lnTo>
                    <a:pt x="16" y="14"/>
                  </a:lnTo>
                  <a:lnTo>
                    <a:pt x="10" y="14"/>
                  </a:lnTo>
                  <a:lnTo>
                    <a:pt x="6" y="16"/>
                  </a:lnTo>
                  <a:lnTo>
                    <a:pt x="4" y="18"/>
                  </a:lnTo>
                  <a:lnTo>
                    <a:pt x="2" y="22"/>
                  </a:lnTo>
                  <a:lnTo>
                    <a:pt x="0" y="24"/>
                  </a:lnTo>
                  <a:lnTo>
                    <a:pt x="0" y="26"/>
                  </a:lnTo>
                  <a:lnTo>
                    <a:pt x="2" y="26"/>
                  </a:lnTo>
                  <a:lnTo>
                    <a:pt x="4" y="24"/>
                  </a:lnTo>
                  <a:lnTo>
                    <a:pt x="4" y="26"/>
                  </a:lnTo>
                  <a:lnTo>
                    <a:pt x="6" y="28"/>
                  </a:lnTo>
                  <a:lnTo>
                    <a:pt x="8" y="28"/>
                  </a:lnTo>
                  <a:lnTo>
                    <a:pt x="8" y="30"/>
                  </a:lnTo>
                  <a:lnTo>
                    <a:pt x="10" y="34"/>
                  </a:lnTo>
                  <a:lnTo>
                    <a:pt x="16" y="38"/>
                  </a:lnTo>
                  <a:lnTo>
                    <a:pt x="18" y="40"/>
                  </a:lnTo>
                  <a:lnTo>
                    <a:pt x="18" y="42"/>
                  </a:lnTo>
                  <a:lnTo>
                    <a:pt x="20" y="42"/>
                  </a:lnTo>
                  <a:lnTo>
                    <a:pt x="20" y="44"/>
                  </a:lnTo>
                  <a:lnTo>
                    <a:pt x="22" y="48"/>
                  </a:lnTo>
                  <a:lnTo>
                    <a:pt x="26" y="48"/>
                  </a:lnTo>
                  <a:lnTo>
                    <a:pt x="26" y="46"/>
                  </a:lnTo>
                  <a:lnTo>
                    <a:pt x="28" y="44"/>
                  </a:lnTo>
                  <a:lnTo>
                    <a:pt x="30" y="44"/>
                  </a:lnTo>
                  <a:lnTo>
                    <a:pt x="30" y="42"/>
                  </a:lnTo>
                  <a:lnTo>
                    <a:pt x="32" y="40"/>
                  </a:lnTo>
                  <a:lnTo>
                    <a:pt x="32" y="38"/>
                  </a:lnTo>
                  <a:lnTo>
                    <a:pt x="34" y="36"/>
                  </a:lnTo>
                  <a:lnTo>
                    <a:pt x="38" y="38"/>
                  </a:lnTo>
                  <a:lnTo>
                    <a:pt x="40" y="36"/>
                  </a:lnTo>
                  <a:lnTo>
                    <a:pt x="48" y="36"/>
                  </a:lnTo>
                  <a:lnTo>
                    <a:pt x="50" y="38"/>
                  </a:lnTo>
                  <a:lnTo>
                    <a:pt x="52" y="40"/>
                  </a:lnTo>
                  <a:lnTo>
                    <a:pt x="54" y="42"/>
                  </a:lnTo>
                  <a:lnTo>
                    <a:pt x="54" y="44"/>
                  </a:lnTo>
                  <a:lnTo>
                    <a:pt x="56" y="44"/>
                  </a:lnTo>
                  <a:lnTo>
                    <a:pt x="56" y="48"/>
                  </a:lnTo>
                  <a:lnTo>
                    <a:pt x="58" y="50"/>
                  </a:lnTo>
                  <a:lnTo>
                    <a:pt x="58" y="52"/>
                  </a:lnTo>
                  <a:lnTo>
                    <a:pt x="56" y="56"/>
                  </a:lnTo>
                  <a:lnTo>
                    <a:pt x="58" y="56"/>
                  </a:lnTo>
                  <a:lnTo>
                    <a:pt x="60" y="54"/>
                  </a:lnTo>
                  <a:lnTo>
                    <a:pt x="60" y="5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6" name="Freeform 80"/>
            <p:cNvSpPr>
              <a:spLocks/>
            </p:cNvSpPr>
            <p:nvPr/>
          </p:nvSpPr>
          <p:spPr bwMode="auto">
            <a:xfrm>
              <a:off x="2626" y="2529"/>
              <a:ext cx="48" cy="28"/>
            </a:xfrm>
            <a:custGeom>
              <a:avLst/>
              <a:gdLst>
                <a:gd name="T0" fmla="*/ 2 w 40"/>
                <a:gd name="T1" fmla="*/ 4 h 24"/>
                <a:gd name="T2" fmla="*/ 2 w 40"/>
                <a:gd name="T3" fmla="*/ 6 h 24"/>
                <a:gd name="T4" fmla="*/ 4 w 40"/>
                <a:gd name="T5" fmla="*/ 6 h 24"/>
                <a:gd name="T6" fmla="*/ 8 w 40"/>
                <a:gd name="T7" fmla="*/ 4 h 24"/>
                <a:gd name="T8" fmla="*/ 14 w 40"/>
                <a:gd name="T9" fmla="*/ 4 h 24"/>
                <a:gd name="T10" fmla="*/ 16 w 40"/>
                <a:gd name="T11" fmla="*/ 4 h 24"/>
                <a:gd name="T12" fmla="*/ 22 w 40"/>
                <a:gd name="T13" fmla="*/ 2 h 24"/>
                <a:gd name="T14" fmla="*/ 40 w 40"/>
                <a:gd name="T15" fmla="*/ 0 h 24"/>
                <a:gd name="T16" fmla="*/ 40 w 40"/>
                <a:gd name="T17" fmla="*/ 4 h 24"/>
                <a:gd name="T18" fmla="*/ 40 w 40"/>
                <a:gd name="T19" fmla="*/ 6 h 24"/>
                <a:gd name="T20" fmla="*/ 38 w 40"/>
                <a:gd name="T21" fmla="*/ 6 h 24"/>
                <a:gd name="T22" fmla="*/ 38 w 40"/>
                <a:gd name="T23" fmla="*/ 8 h 24"/>
                <a:gd name="T24" fmla="*/ 40 w 40"/>
                <a:gd name="T25" fmla="*/ 10 h 24"/>
                <a:gd name="T26" fmla="*/ 40 w 40"/>
                <a:gd name="T27" fmla="*/ 14 h 24"/>
                <a:gd name="T28" fmla="*/ 38 w 40"/>
                <a:gd name="T29" fmla="*/ 14 h 24"/>
                <a:gd name="T30" fmla="*/ 38 w 40"/>
                <a:gd name="T31" fmla="*/ 14 h 24"/>
                <a:gd name="T32" fmla="*/ 32 w 40"/>
                <a:gd name="T33" fmla="*/ 14 h 24"/>
                <a:gd name="T34" fmla="*/ 28 w 40"/>
                <a:gd name="T35" fmla="*/ 16 h 24"/>
                <a:gd name="T36" fmla="*/ 26 w 40"/>
                <a:gd name="T37" fmla="*/ 18 h 24"/>
                <a:gd name="T38" fmla="*/ 24 w 40"/>
                <a:gd name="T39" fmla="*/ 22 h 24"/>
                <a:gd name="T40" fmla="*/ 22 w 40"/>
                <a:gd name="T41" fmla="*/ 24 h 24"/>
                <a:gd name="T42" fmla="*/ 22 w 40"/>
                <a:gd name="T43" fmla="*/ 22 h 24"/>
                <a:gd name="T44" fmla="*/ 22 w 40"/>
                <a:gd name="T45" fmla="*/ 22 h 24"/>
                <a:gd name="T46" fmla="*/ 20 w 40"/>
                <a:gd name="T47" fmla="*/ 22 h 24"/>
                <a:gd name="T48" fmla="*/ 18 w 40"/>
                <a:gd name="T49" fmla="*/ 20 h 24"/>
                <a:gd name="T50" fmla="*/ 18 w 40"/>
                <a:gd name="T51" fmla="*/ 18 h 24"/>
                <a:gd name="T52" fmla="*/ 18 w 40"/>
                <a:gd name="T53" fmla="*/ 16 h 24"/>
                <a:gd name="T54" fmla="*/ 18 w 40"/>
                <a:gd name="T55" fmla="*/ 14 h 24"/>
                <a:gd name="T56" fmla="*/ 20 w 40"/>
                <a:gd name="T57" fmla="*/ 12 h 24"/>
                <a:gd name="T58" fmla="*/ 24 w 40"/>
                <a:gd name="T59" fmla="*/ 12 h 24"/>
                <a:gd name="T60" fmla="*/ 24 w 40"/>
                <a:gd name="T61" fmla="*/ 12 h 24"/>
                <a:gd name="T62" fmla="*/ 20 w 40"/>
                <a:gd name="T63" fmla="*/ 12 h 24"/>
                <a:gd name="T64" fmla="*/ 14 w 40"/>
                <a:gd name="T65" fmla="*/ 14 h 24"/>
                <a:gd name="T66" fmla="*/ 12 w 40"/>
                <a:gd name="T67" fmla="*/ 14 h 24"/>
                <a:gd name="T68" fmla="*/ 12 w 40"/>
                <a:gd name="T69" fmla="*/ 14 h 24"/>
                <a:gd name="T70" fmla="*/ 12 w 40"/>
                <a:gd name="T71" fmla="*/ 12 h 24"/>
                <a:gd name="T72" fmla="*/ 8 w 40"/>
                <a:gd name="T73" fmla="*/ 12 h 24"/>
                <a:gd name="T74" fmla="*/ 6 w 40"/>
                <a:gd name="T75" fmla="*/ 10 h 24"/>
                <a:gd name="T76" fmla="*/ 6 w 40"/>
                <a:gd name="T77" fmla="*/ 8 h 24"/>
                <a:gd name="T78" fmla="*/ 2 w 40"/>
                <a:gd name="T79" fmla="*/ 8 h 24"/>
                <a:gd name="T80" fmla="*/ 0 w 40"/>
                <a:gd name="T81" fmla="*/ 6 h 24"/>
                <a:gd name="T82" fmla="*/ 2 w 40"/>
                <a:gd name="T83" fmla="*/ 4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24"/>
                <a:gd name="T128" fmla="*/ 40 w 40"/>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24">
                  <a:moveTo>
                    <a:pt x="2" y="4"/>
                  </a:moveTo>
                  <a:lnTo>
                    <a:pt x="2" y="6"/>
                  </a:lnTo>
                  <a:lnTo>
                    <a:pt x="4" y="6"/>
                  </a:lnTo>
                  <a:lnTo>
                    <a:pt x="8" y="4"/>
                  </a:lnTo>
                  <a:lnTo>
                    <a:pt x="14" y="4"/>
                  </a:lnTo>
                  <a:lnTo>
                    <a:pt x="16" y="4"/>
                  </a:lnTo>
                  <a:lnTo>
                    <a:pt x="22" y="2"/>
                  </a:lnTo>
                  <a:lnTo>
                    <a:pt x="40" y="0"/>
                  </a:lnTo>
                  <a:lnTo>
                    <a:pt x="40" y="4"/>
                  </a:lnTo>
                  <a:lnTo>
                    <a:pt x="40" y="6"/>
                  </a:lnTo>
                  <a:lnTo>
                    <a:pt x="38" y="6"/>
                  </a:lnTo>
                  <a:lnTo>
                    <a:pt x="38" y="8"/>
                  </a:lnTo>
                  <a:lnTo>
                    <a:pt x="40" y="10"/>
                  </a:lnTo>
                  <a:lnTo>
                    <a:pt x="40" y="14"/>
                  </a:lnTo>
                  <a:lnTo>
                    <a:pt x="38" y="14"/>
                  </a:lnTo>
                  <a:lnTo>
                    <a:pt x="32" y="14"/>
                  </a:lnTo>
                  <a:lnTo>
                    <a:pt x="28" y="16"/>
                  </a:lnTo>
                  <a:lnTo>
                    <a:pt x="26" y="18"/>
                  </a:lnTo>
                  <a:lnTo>
                    <a:pt x="24" y="22"/>
                  </a:lnTo>
                  <a:lnTo>
                    <a:pt x="22" y="24"/>
                  </a:lnTo>
                  <a:lnTo>
                    <a:pt x="22" y="22"/>
                  </a:lnTo>
                  <a:lnTo>
                    <a:pt x="20" y="22"/>
                  </a:lnTo>
                  <a:lnTo>
                    <a:pt x="18" y="20"/>
                  </a:lnTo>
                  <a:lnTo>
                    <a:pt x="18" y="18"/>
                  </a:lnTo>
                  <a:lnTo>
                    <a:pt x="18" y="16"/>
                  </a:lnTo>
                  <a:lnTo>
                    <a:pt x="18" y="14"/>
                  </a:lnTo>
                  <a:lnTo>
                    <a:pt x="20" y="12"/>
                  </a:lnTo>
                  <a:lnTo>
                    <a:pt x="24" y="12"/>
                  </a:lnTo>
                  <a:lnTo>
                    <a:pt x="20" y="12"/>
                  </a:lnTo>
                  <a:lnTo>
                    <a:pt x="14" y="14"/>
                  </a:lnTo>
                  <a:lnTo>
                    <a:pt x="12" y="14"/>
                  </a:lnTo>
                  <a:lnTo>
                    <a:pt x="12" y="12"/>
                  </a:lnTo>
                  <a:lnTo>
                    <a:pt x="8" y="12"/>
                  </a:lnTo>
                  <a:lnTo>
                    <a:pt x="6" y="10"/>
                  </a:lnTo>
                  <a:lnTo>
                    <a:pt x="6" y="8"/>
                  </a:lnTo>
                  <a:lnTo>
                    <a:pt x="2" y="8"/>
                  </a:lnTo>
                  <a:lnTo>
                    <a:pt x="0" y="6"/>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7" name="Freeform 81"/>
            <p:cNvSpPr>
              <a:spLocks/>
            </p:cNvSpPr>
            <p:nvPr/>
          </p:nvSpPr>
          <p:spPr bwMode="auto">
            <a:xfrm>
              <a:off x="2614" y="2471"/>
              <a:ext cx="96" cy="65"/>
            </a:xfrm>
            <a:custGeom>
              <a:avLst/>
              <a:gdLst>
                <a:gd name="T0" fmla="*/ 14 w 80"/>
                <a:gd name="T1" fmla="*/ 12 h 56"/>
                <a:gd name="T2" fmla="*/ 4 w 80"/>
                <a:gd name="T3" fmla="*/ 22 h 56"/>
                <a:gd name="T4" fmla="*/ 0 w 80"/>
                <a:gd name="T5" fmla="*/ 24 h 56"/>
                <a:gd name="T6" fmla="*/ 2 w 80"/>
                <a:gd name="T7" fmla="*/ 26 h 56"/>
                <a:gd name="T8" fmla="*/ 6 w 80"/>
                <a:gd name="T9" fmla="*/ 26 h 56"/>
                <a:gd name="T10" fmla="*/ 8 w 80"/>
                <a:gd name="T11" fmla="*/ 30 h 56"/>
                <a:gd name="T12" fmla="*/ 10 w 80"/>
                <a:gd name="T13" fmla="*/ 36 h 56"/>
                <a:gd name="T14" fmla="*/ 14 w 80"/>
                <a:gd name="T15" fmla="*/ 40 h 56"/>
                <a:gd name="T16" fmla="*/ 28 w 80"/>
                <a:gd name="T17" fmla="*/ 36 h 56"/>
                <a:gd name="T18" fmla="*/ 32 w 80"/>
                <a:gd name="T19" fmla="*/ 36 h 56"/>
                <a:gd name="T20" fmla="*/ 36 w 80"/>
                <a:gd name="T21" fmla="*/ 38 h 56"/>
                <a:gd name="T22" fmla="*/ 42 w 80"/>
                <a:gd name="T23" fmla="*/ 40 h 56"/>
                <a:gd name="T24" fmla="*/ 46 w 80"/>
                <a:gd name="T25" fmla="*/ 40 h 56"/>
                <a:gd name="T26" fmla="*/ 48 w 80"/>
                <a:gd name="T27" fmla="*/ 42 h 56"/>
                <a:gd name="T28" fmla="*/ 44 w 80"/>
                <a:gd name="T29" fmla="*/ 44 h 56"/>
                <a:gd name="T30" fmla="*/ 38 w 80"/>
                <a:gd name="T31" fmla="*/ 42 h 56"/>
                <a:gd name="T32" fmla="*/ 32 w 80"/>
                <a:gd name="T33" fmla="*/ 40 h 56"/>
                <a:gd name="T34" fmla="*/ 28 w 80"/>
                <a:gd name="T35" fmla="*/ 42 h 56"/>
                <a:gd name="T36" fmla="*/ 22 w 80"/>
                <a:gd name="T37" fmla="*/ 44 h 56"/>
                <a:gd name="T38" fmla="*/ 10 w 80"/>
                <a:gd name="T39" fmla="*/ 46 h 56"/>
                <a:gd name="T40" fmla="*/ 10 w 80"/>
                <a:gd name="T41" fmla="*/ 54 h 56"/>
                <a:gd name="T42" fmla="*/ 12 w 80"/>
                <a:gd name="T43" fmla="*/ 54 h 56"/>
                <a:gd name="T44" fmla="*/ 14 w 80"/>
                <a:gd name="T45" fmla="*/ 56 h 56"/>
                <a:gd name="T46" fmla="*/ 24 w 80"/>
                <a:gd name="T47" fmla="*/ 54 h 56"/>
                <a:gd name="T48" fmla="*/ 32 w 80"/>
                <a:gd name="T49" fmla="*/ 52 h 56"/>
                <a:gd name="T50" fmla="*/ 52 w 80"/>
                <a:gd name="T51" fmla="*/ 50 h 56"/>
                <a:gd name="T52" fmla="*/ 56 w 80"/>
                <a:gd name="T53" fmla="*/ 52 h 56"/>
                <a:gd name="T54" fmla="*/ 58 w 80"/>
                <a:gd name="T55" fmla="*/ 52 h 56"/>
                <a:gd name="T56" fmla="*/ 60 w 80"/>
                <a:gd name="T57" fmla="*/ 54 h 56"/>
                <a:gd name="T58" fmla="*/ 62 w 80"/>
                <a:gd name="T59" fmla="*/ 54 h 56"/>
                <a:gd name="T60" fmla="*/ 66 w 80"/>
                <a:gd name="T61" fmla="*/ 56 h 56"/>
                <a:gd name="T62" fmla="*/ 74 w 80"/>
                <a:gd name="T63" fmla="*/ 54 h 56"/>
                <a:gd name="T64" fmla="*/ 80 w 80"/>
                <a:gd name="T65" fmla="*/ 54 h 56"/>
                <a:gd name="T66" fmla="*/ 78 w 80"/>
                <a:gd name="T67" fmla="*/ 52 h 56"/>
                <a:gd name="T68" fmla="*/ 80 w 80"/>
                <a:gd name="T69" fmla="*/ 50 h 56"/>
                <a:gd name="T70" fmla="*/ 78 w 80"/>
                <a:gd name="T71" fmla="*/ 44 h 56"/>
                <a:gd name="T72" fmla="*/ 78 w 80"/>
                <a:gd name="T73" fmla="*/ 44 h 56"/>
                <a:gd name="T74" fmla="*/ 76 w 80"/>
                <a:gd name="T75" fmla="*/ 42 h 56"/>
                <a:gd name="T76" fmla="*/ 74 w 80"/>
                <a:gd name="T77" fmla="*/ 42 h 56"/>
                <a:gd name="T78" fmla="*/ 72 w 80"/>
                <a:gd name="T79" fmla="*/ 40 h 56"/>
                <a:gd name="T80" fmla="*/ 72 w 80"/>
                <a:gd name="T81" fmla="*/ 36 h 56"/>
                <a:gd name="T82" fmla="*/ 72 w 80"/>
                <a:gd name="T83" fmla="*/ 34 h 56"/>
                <a:gd name="T84" fmla="*/ 70 w 80"/>
                <a:gd name="T85" fmla="*/ 30 h 56"/>
                <a:gd name="T86" fmla="*/ 70 w 80"/>
                <a:gd name="T87" fmla="*/ 28 h 56"/>
                <a:gd name="T88" fmla="*/ 70 w 80"/>
                <a:gd name="T89" fmla="*/ 26 h 56"/>
                <a:gd name="T90" fmla="*/ 68 w 80"/>
                <a:gd name="T91" fmla="*/ 22 h 56"/>
                <a:gd name="T92" fmla="*/ 64 w 80"/>
                <a:gd name="T93" fmla="*/ 20 h 56"/>
                <a:gd name="T94" fmla="*/ 62 w 80"/>
                <a:gd name="T95" fmla="*/ 18 h 56"/>
                <a:gd name="T96" fmla="*/ 60 w 80"/>
                <a:gd name="T97" fmla="*/ 18 h 56"/>
                <a:gd name="T98" fmla="*/ 58 w 80"/>
                <a:gd name="T99" fmla="*/ 14 h 56"/>
                <a:gd name="T100" fmla="*/ 56 w 80"/>
                <a:gd name="T101" fmla="*/ 12 h 56"/>
                <a:gd name="T102" fmla="*/ 56 w 80"/>
                <a:gd name="T103" fmla="*/ 12 h 56"/>
                <a:gd name="T104" fmla="*/ 52 w 80"/>
                <a:gd name="T105" fmla="*/ 6 h 56"/>
                <a:gd name="T106" fmla="*/ 50 w 80"/>
                <a:gd name="T107" fmla="*/ 6 h 56"/>
                <a:gd name="T108" fmla="*/ 50 w 80"/>
                <a:gd name="T109" fmla="*/ 6 h 56"/>
                <a:gd name="T110" fmla="*/ 46 w 80"/>
                <a:gd name="T111" fmla="*/ 4 h 56"/>
                <a:gd name="T112" fmla="*/ 42 w 80"/>
                <a:gd name="T113" fmla="*/ 2 h 56"/>
                <a:gd name="T114" fmla="*/ 40 w 80"/>
                <a:gd name="T115" fmla="*/ 0 h 56"/>
                <a:gd name="T116" fmla="*/ 34 w 80"/>
                <a:gd name="T117" fmla="*/ 0 h 56"/>
                <a:gd name="T118" fmla="*/ 32 w 80"/>
                <a:gd name="T119" fmla="*/ 0 h 56"/>
                <a:gd name="T120" fmla="*/ 24 w 80"/>
                <a:gd name="T121" fmla="*/ 2 h 56"/>
                <a:gd name="T122" fmla="*/ 18 w 80"/>
                <a:gd name="T123" fmla="*/ 0 h 56"/>
                <a:gd name="T124" fmla="*/ 16 w 80"/>
                <a:gd name="T125" fmla="*/ 4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
                <a:gd name="T190" fmla="*/ 0 h 56"/>
                <a:gd name="T191" fmla="*/ 80 w 80"/>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 h="56">
                  <a:moveTo>
                    <a:pt x="14" y="6"/>
                  </a:moveTo>
                  <a:lnTo>
                    <a:pt x="14" y="12"/>
                  </a:lnTo>
                  <a:lnTo>
                    <a:pt x="10" y="18"/>
                  </a:lnTo>
                  <a:lnTo>
                    <a:pt x="4" y="22"/>
                  </a:lnTo>
                  <a:lnTo>
                    <a:pt x="0" y="24"/>
                  </a:lnTo>
                  <a:lnTo>
                    <a:pt x="2" y="26"/>
                  </a:lnTo>
                  <a:lnTo>
                    <a:pt x="4" y="24"/>
                  </a:lnTo>
                  <a:lnTo>
                    <a:pt x="6" y="26"/>
                  </a:lnTo>
                  <a:lnTo>
                    <a:pt x="8" y="28"/>
                  </a:lnTo>
                  <a:lnTo>
                    <a:pt x="8" y="30"/>
                  </a:lnTo>
                  <a:lnTo>
                    <a:pt x="10" y="32"/>
                  </a:lnTo>
                  <a:lnTo>
                    <a:pt x="10" y="36"/>
                  </a:lnTo>
                  <a:lnTo>
                    <a:pt x="14" y="40"/>
                  </a:lnTo>
                  <a:lnTo>
                    <a:pt x="26" y="40"/>
                  </a:lnTo>
                  <a:lnTo>
                    <a:pt x="28" y="36"/>
                  </a:lnTo>
                  <a:lnTo>
                    <a:pt x="30" y="36"/>
                  </a:lnTo>
                  <a:lnTo>
                    <a:pt x="32" y="36"/>
                  </a:lnTo>
                  <a:lnTo>
                    <a:pt x="34" y="36"/>
                  </a:lnTo>
                  <a:lnTo>
                    <a:pt x="36" y="38"/>
                  </a:lnTo>
                  <a:lnTo>
                    <a:pt x="38" y="38"/>
                  </a:lnTo>
                  <a:lnTo>
                    <a:pt x="42" y="40"/>
                  </a:lnTo>
                  <a:lnTo>
                    <a:pt x="46" y="40"/>
                  </a:lnTo>
                  <a:lnTo>
                    <a:pt x="48" y="40"/>
                  </a:lnTo>
                  <a:lnTo>
                    <a:pt x="48" y="42"/>
                  </a:lnTo>
                  <a:lnTo>
                    <a:pt x="44" y="44"/>
                  </a:lnTo>
                  <a:lnTo>
                    <a:pt x="38" y="42"/>
                  </a:lnTo>
                  <a:lnTo>
                    <a:pt x="34" y="40"/>
                  </a:lnTo>
                  <a:lnTo>
                    <a:pt x="32" y="40"/>
                  </a:lnTo>
                  <a:lnTo>
                    <a:pt x="30" y="42"/>
                  </a:lnTo>
                  <a:lnTo>
                    <a:pt x="28" y="42"/>
                  </a:lnTo>
                  <a:lnTo>
                    <a:pt x="24" y="42"/>
                  </a:lnTo>
                  <a:lnTo>
                    <a:pt x="22" y="44"/>
                  </a:lnTo>
                  <a:lnTo>
                    <a:pt x="12" y="46"/>
                  </a:lnTo>
                  <a:lnTo>
                    <a:pt x="10" y="46"/>
                  </a:lnTo>
                  <a:lnTo>
                    <a:pt x="10" y="54"/>
                  </a:lnTo>
                  <a:lnTo>
                    <a:pt x="12" y="54"/>
                  </a:lnTo>
                  <a:lnTo>
                    <a:pt x="12" y="56"/>
                  </a:lnTo>
                  <a:lnTo>
                    <a:pt x="14" y="56"/>
                  </a:lnTo>
                  <a:lnTo>
                    <a:pt x="18" y="54"/>
                  </a:lnTo>
                  <a:lnTo>
                    <a:pt x="24" y="54"/>
                  </a:lnTo>
                  <a:lnTo>
                    <a:pt x="26" y="54"/>
                  </a:lnTo>
                  <a:lnTo>
                    <a:pt x="32" y="52"/>
                  </a:lnTo>
                  <a:lnTo>
                    <a:pt x="50" y="50"/>
                  </a:lnTo>
                  <a:lnTo>
                    <a:pt x="52" y="50"/>
                  </a:lnTo>
                  <a:lnTo>
                    <a:pt x="54" y="52"/>
                  </a:lnTo>
                  <a:lnTo>
                    <a:pt x="56" y="52"/>
                  </a:lnTo>
                  <a:lnTo>
                    <a:pt x="58" y="52"/>
                  </a:lnTo>
                  <a:lnTo>
                    <a:pt x="58" y="54"/>
                  </a:lnTo>
                  <a:lnTo>
                    <a:pt x="60" y="54"/>
                  </a:lnTo>
                  <a:lnTo>
                    <a:pt x="60" y="52"/>
                  </a:lnTo>
                  <a:lnTo>
                    <a:pt x="62" y="54"/>
                  </a:lnTo>
                  <a:lnTo>
                    <a:pt x="66" y="54"/>
                  </a:lnTo>
                  <a:lnTo>
                    <a:pt x="66" y="56"/>
                  </a:lnTo>
                  <a:lnTo>
                    <a:pt x="72" y="54"/>
                  </a:lnTo>
                  <a:lnTo>
                    <a:pt x="74" y="54"/>
                  </a:lnTo>
                  <a:lnTo>
                    <a:pt x="78" y="54"/>
                  </a:lnTo>
                  <a:lnTo>
                    <a:pt x="80" y="54"/>
                  </a:lnTo>
                  <a:lnTo>
                    <a:pt x="78" y="52"/>
                  </a:lnTo>
                  <a:lnTo>
                    <a:pt x="78" y="50"/>
                  </a:lnTo>
                  <a:lnTo>
                    <a:pt x="80" y="50"/>
                  </a:lnTo>
                  <a:lnTo>
                    <a:pt x="80" y="48"/>
                  </a:lnTo>
                  <a:lnTo>
                    <a:pt x="78" y="44"/>
                  </a:lnTo>
                  <a:lnTo>
                    <a:pt x="76" y="42"/>
                  </a:lnTo>
                  <a:lnTo>
                    <a:pt x="74" y="42"/>
                  </a:lnTo>
                  <a:lnTo>
                    <a:pt x="72" y="40"/>
                  </a:lnTo>
                  <a:lnTo>
                    <a:pt x="70" y="38"/>
                  </a:lnTo>
                  <a:lnTo>
                    <a:pt x="72" y="36"/>
                  </a:lnTo>
                  <a:lnTo>
                    <a:pt x="72" y="34"/>
                  </a:lnTo>
                  <a:lnTo>
                    <a:pt x="72" y="30"/>
                  </a:lnTo>
                  <a:lnTo>
                    <a:pt x="70" y="30"/>
                  </a:lnTo>
                  <a:lnTo>
                    <a:pt x="70" y="28"/>
                  </a:lnTo>
                  <a:lnTo>
                    <a:pt x="70" y="26"/>
                  </a:lnTo>
                  <a:lnTo>
                    <a:pt x="68" y="24"/>
                  </a:lnTo>
                  <a:lnTo>
                    <a:pt x="68" y="22"/>
                  </a:lnTo>
                  <a:lnTo>
                    <a:pt x="66" y="22"/>
                  </a:lnTo>
                  <a:lnTo>
                    <a:pt x="64" y="20"/>
                  </a:lnTo>
                  <a:lnTo>
                    <a:pt x="62" y="20"/>
                  </a:lnTo>
                  <a:lnTo>
                    <a:pt x="62" y="18"/>
                  </a:lnTo>
                  <a:lnTo>
                    <a:pt x="60" y="18"/>
                  </a:lnTo>
                  <a:lnTo>
                    <a:pt x="60" y="16"/>
                  </a:lnTo>
                  <a:lnTo>
                    <a:pt x="58" y="14"/>
                  </a:lnTo>
                  <a:lnTo>
                    <a:pt x="56" y="12"/>
                  </a:lnTo>
                  <a:lnTo>
                    <a:pt x="54" y="10"/>
                  </a:lnTo>
                  <a:lnTo>
                    <a:pt x="52" y="6"/>
                  </a:lnTo>
                  <a:lnTo>
                    <a:pt x="50" y="6"/>
                  </a:lnTo>
                  <a:lnTo>
                    <a:pt x="48" y="6"/>
                  </a:lnTo>
                  <a:lnTo>
                    <a:pt x="46" y="4"/>
                  </a:lnTo>
                  <a:lnTo>
                    <a:pt x="42" y="2"/>
                  </a:lnTo>
                  <a:lnTo>
                    <a:pt x="42" y="0"/>
                  </a:lnTo>
                  <a:lnTo>
                    <a:pt x="40" y="0"/>
                  </a:lnTo>
                  <a:lnTo>
                    <a:pt x="34" y="0"/>
                  </a:lnTo>
                  <a:lnTo>
                    <a:pt x="32" y="0"/>
                  </a:lnTo>
                  <a:lnTo>
                    <a:pt x="28" y="0"/>
                  </a:lnTo>
                  <a:lnTo>
                    <a:pt x="24" y="2"/>
                  </a:lnTo>
                  <a:lnTo>
                    <a:pt x="22" y="2"/>
                  </a:lnTo>
                  <a:lnTo>
                    <a:pt x="18" y="0"/>
                  </a:lnTo>
                  <a:lnTo>
                    <a:pt x="16" y="2"/>
                  </a:lnTo>
                  <a:lnTo>
                    <a:pt x="16" y="4"/>
                  </a:lnTo>
                  <a:lnTo>
                    <a:pt x="1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8" name="Freeform 82"/>
            <p:cNvSpPr>
              <a:spLocks/>
            </p:cNvSpPr>
            <p:nvPr/>
          </p:nvSpPr>
          <p:spPr bwMode="auto">
            <a:xfrm>
              <a:off x="2626" y="2513"/>
              <a:ext cx="46" cy="11"/>
            </a:xfrm>
            <a:custGeom>
              <a:avLst/>
              <a:gdLst>
                <a:gd name="T0" fmla="*/ 0 w 38"/>
                <a:gd name="T1" fmla="*/ 10 h 10"/>
                <a:gd name="T2" fmla="*/ 2 w 38"/>
                <a:gd name="T3" fmla="*/ 10 h 10"/>
                <a:gd name="T4" fmla="*/ 12 w 38"/>
                <a:gd name="T5" fmla="*/ 8 h 10"/>
                <a:gd name="T6" fmla="*/ 14 w 38"/>
                <a:gd name="T7" fmla="*/ 6 h 10"/>
                <a:gd name="T8" fmla="*/ 18 w 38"/>
                <a:gd name="T9" fmla="*/ 6 h 10"/>
                <a:gd name="T10" fmla="*/ 20 w 38"/>
                <a:gd name="T11" fmla="*/ 6 h 10"/>
                <a:gd name="T12" fmla="*/ 22 w 38"/>
                <a:gd name="T13" fmla="*/ 4 h 10"/>
                <a:gd name="T14" fmla="*/ 24 w 38"/>
                <a:gd name="T15" fmla="*/ 4 h 10"/>
                <a:gd name="T16" fmla="*/ 28 w 38"/>
                <a:gd name="T17" fmla="*/ 6 h 10"/>
                <a:gd name="T18" fmla="*/ 34 w 38"/>
                <a:gd name="T19" fmla="*/ 8 h 10"/>
                <a:gd name="T20" fmla="*/ 34 w 38"/>
                <a:gd name="T21" fmla="*/ 8 h 10"/>
                <a:gd name="T22" fmla="*/ 38 w 38"/>
                <a:gd name="T23" fmla="*/ 6 h 10"/>
                <a:gd name="T24" fmla="*/ 38 w 38"/>
                <a:gd name="T25" fmla="*/ 6 h 10"/>
                <a:gd name="T26" fmla="*/ 38 w 38"/>
                <a:gd name="T27" fmla="*/ 4 h 10"/>
                <a:gd name="T28" fmla="*/ 36 w 38"/>
                <a:gd name="T29" fmla="*/ 4 h 10"/>
                <a:gd name="T30" fmla="*/ 32 w 38"/>
                <a:gd name="T31" fmla="*/ 4 h 10"/>
                <a:gd name="T32" fmla="*/ 32 w 38"/>
                <a:gd name="T33" fmla="*/ 4 h 10"/>
                <a:gd name="T34" fmla="*/ 28 w 38"/>
                <a:gd name="T35" fmla="*/ 2 h 10"/>
                <a:gd name="T36" fmla="*/ 26 w 38"/>
                <a:gd name="T37" fmla="*/ 2 h 10"/>
                <a:gd name="T38" fmla="*/ 24 w 38"/>
                <a:gd name="T39" fmla="*/ 0 h 10"/>
                <a:gd name="T40" fmla="*/ 22 w 38"/>
                <a:gd name="T41" fmla="*/ 0 h 10"/>
                <a:gd name="T42" fmla="*/ 20 w 38"/>
                <a:gd name="T43" fmla="*/ 0 h 10"/>
                <a:gd name="T44" fmla="*/ 18 w 38"/>
                <a:gd name="T45" fmla="*/ 0 h 10"/>
                <a:gd name="T46" fmla="*/ 16 w 38"/>
                <a:gd name="T47" fmla="*/ 4 h 10"/>
                <a:gd name="T48" fmla="*/ 4 w 38"/>
                <a:gd name="T49" fmla="*/ 4 h 10"/>
                <a:gd name="T50" fmla="*/ 4 w 38"/>
                <a:gd name="T51" fmla="*/ 4 h 10"/>
                <a:gd name="T52" fmla="*/ 2 w 38"/>
                <a:gd name="T53" fmla="*/ 4 h 10"/>
                <a:gd name="T54" fmla="*/ 0 w 38"/>
                <a:gd name="T55" fmla="*/ 6 h 10"/>
                <a:gd name="T56" fmla="*/ 0 w 38"/>
                <a:gd name="T57" fmla="*/ 6 h 10"/>
                <a:gd name="T58" fmla="*/ 0 w 38"/>
                <a:gd name="T59" fmla="*/ 10 h 10"/>
                <a:gd name="T60" fmla="*/ 0 w 38"/>
                <a:gd name="T61" fmla="*/ 10 h 10"/>
                <a:gd name="T62" fmla="*/ 0 w 38"/>
                <a:gd name="T63" fmla="*/ 10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10"/>
                <a:gd name="T98" fmla="*/ 38 w 38"/>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10">
                  <a:moveTo>
                    <a:pt x="0" y="10"/>
                  </a:moveTo>
                  <a:lnTo>
                    <a:pt x="2" y="10"/>
                  </a:lnTo>
                  <a:lnTo>
                    <a:pt x="12" y="8"/>
                  </a:lnTo>
                  <a:lnTo>
                    <a:pt x="14" y="6"/>
                  </a:lnTo>
                  <a:lnTo>
                    <a:pt x="18" y="6"/>
                  </a:lnTo>
                  <a:lnTo>
                    <a:pt x="20" y="6"/>
                  </a:lnTo>
                  <a:lnTo>
                    <a:pt x="22" y="4"/>
                  </a:lnTo>
                  <a:lnTo>
                    <a:pt x="24" y="4"/>
                  </a:lnTo>
                  <a:lnTo>
                    <a:pt x="28" y="6"/>
                  </a:lnTo>
                  <a:lnTo>
                    <a:pt x="34" y="8"/>
                  </a:lnTo>
                  <a:lnTo>
                    <a:pt x="38" y="6"/>
                  </a:lnTo>
                  <a:lnTo>
                    <a:pt x="38" y="4"/>
                  </a:lnTo>
                  <a:lnTo>
                    <a:pt x="36" y="4"/>
                  </a:lnTo>
                  <a:lnTo>
                    <a:pt x="32" y="4"/>
                  </a:lnTo>
                  <a:lnTo>
                    <a:pt x="28" y="2"/>
                  </a:lnTo>
                  <a:lnTo>
                    <a:pt x="26" y="2"/>
                  </a:lnTo>
                  <a:lnTo>
                    <a:pt x="24" y="0"/>
                  </a:lnTo>
                  <a:lnTo>
                    <a:pt x="22" y="0"/>
                  </a:lnTo>
                  <a:lnTo>
                    <a:pt x="20" y="0"/>
                  </a:lnTo>
                  <a:lnTo>
                    <a:pt x="18" y="0"/>
                  </a:lnTo>
                  <a:lnTo>
                    <a:pt x="16" y="4"/>
                  </a:lnTo>
                  <a:lnTo>
                    <a:pt x="4" y="4"/>
                  </a:lnTo>
                  <a:lnTo>
                    <a:pt x="2" y="4"/>
                  </a:lnTo>
                  <a:lnTo>
                    <a:pt x="0" y="6"/>
                  </a:lnTo>
                  <a:lnTo>
                    <a:pt x="0"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49" name="Freeform 83"/>
            <p:cNvSpPr>
              <a:spLocks/>
            </p:cNvSpPr>
            <p:nvPr/>
          </p:nvSpPr>
          <p:spPr bwMode="auto">
            <a:xfrm>
              <a:off x="2624" y="2302"/>
              <a:ext cx="181" cy="197"/>
            </a:xfrm>
            <a:custGeom>
              <a:avLst/>
              <a:gdLst>
                <a:gd name="T0" fmla="*/ 130 w 152"/>
                <a:gd name="T1" fmla="*/ 32 h 168"/>
                <a:gd name="T2" fmla="*/ 148 w 152"/>
                <a:gd name="T3" fmla="*/ 148 h 168"/>
                <a:gd name="T4" fmla="*/ 86 w 152"/>
                <a:gd name="T5" fmla="*/ 158 h 168"/>
                <a:gd name="T6" fmla="*/ 76 w 152"/>
                <a:gd name="T7" fmla="*/ 162 h 168"/>
                <a:gd name="T8" fmla="*/ 74 w 152"/>
                <a:gd name="T9" fmla="*/ 156 h 168"/>
                <a:gd name="T10" fmla="*/ 68 w 152"/>
                <a:gd name="T11" fmla="*/ 156 h 168"/>
                <a:gd name="T12" fmla="*/ 60 w 152"/>
                <a:gd name="T13" fmla="*/ 168 h 168"/>
                <a:gd name="T14" fmla="*/ 58 w 152"/>
                <a:gd name="T15" fmla="*/ 166 h 168"/>
                <a:gd name="T16" fmla="*/ 54 w 152"/>
                <a:gd name="T17" fmla="*/ 164 h 168"/>
                <a:gd name="T18" fmla="*/ 52 w 152"/>
                <a:gd name="T19" fmla="*/ 162 h 168"/>
                <a:gd name="T20" fmla="*/ 52 w 152"/>
                <a:gd name="T21" fmla="*/ 160 h 168"/>
                <a:gd name="T22" fmla="*/ 50 w 152"/>
                <a:gd name="T23" fmla="*/ 158 h 168"/>
                <a:gd name="T24" fmla="*/ 48 w 152"/>
                <a:gd name="T25" fmla="*/ 156 h 168"/>
                <a:gd name="T26" fmla="*/ 46 w 152"/>
                <a:gd name="T27" fmla="*/ 154 h 168"/>
                <a:gd name="T28" fmla="*/ 44 w 152"/>
                <a:gd name="T29" fmla="*/ 150 h 168"/>
                <a:gd name="T30" fmla="*/ 42 w 152"/>
                <a:gd name="T31" fmla="*/ 150 h 168"/>
                <a:gd name="T32" fmla="*/ 40 w 152"/>
                <a:gd name="T33" fmla="*/ 150 h 168"/>
                <a:gd name="T34" fmla="*/ 38 w 152"/>
                <a:gd name="T35" fmla="*/ 148 h 168"/>
                <a:gd name="T36" fmla="*/ 34 w 152"/>
                <a:gd name="T37" fmla="*/ 144 h 168"/>
                <a:gd name="T38" fmla="*/ 32 w 152"/>
                <a:gd name="T39" fmla="*/ 144 h 168"/>
                <a:gd name="T40" fmla="*/ 24 w 152"/>
                <a:gd name="T41" fmla="*/ 144 h 168"/>
                <a:gd name="T42" fmla="*/ 20 w 152"/>
                <a:gd name="T43" fmla="*/ 144 h 168"/>
                <a:gd name="T44" fmla="*/ 14 w 152"/>
                <a:gd name="T45" fmla="*/ 146 h 168"/>
                <a:gd name="T46" fmla="*/ 8 w 152"/>
                <a:gd name="T47" fmla="*/ 146 h 168"/>
                <a:gd name="T48" fmla="*/ 6 w 152"/>
                <a:gd name="T49" fmla="*/ 150 h 168"/>
                <a:gd name="T50" fmla="*/ 12 w 152"/>
                <a:gd name="T51" fmla="*/ 130 h 168"/>
                <a:gd name="T52" fmla="*/ 12 w 152"/>
                <a:gd name="T53" fmla="*/ 116 h 168"/>
                <a:gd name="T54" fmla="*/ 6 w 152"/>
                <a:gd name="T55" fmla="*/ 108 h 168"/>
                <a:gd name="T56" fmla="*/ 8 w 152"/>
                <a:gd name="T57" fmla="*/ 106 h 168"/>
                <a:gd name="T58" fmla="*/ 10 w 152"/>
                <a:gd name="T59" fmla="*/ 102 h 168"/>
                <a:gd name="T60" fmla="*/ 10 w 152"/>
                <a:gd name="T61" fmla="*/ 96 h 168"/>
                <a:gd name="T62" fmla="*/ 6 w 152"/>
                <a:gd name="T63" fmla="*/ 92 h 168"/>
                <a:gd name="T64" fmla="*/ 2 w 152"/>
                <a:gd name="T65" fmla="*/ 84 h 168"/>
                <a:gd name="T66" fmla="*/ 0 w 152"/>
                <a:gd name="T67" fmla="*/ 86 h 168"/>
                <a:gd name="T68" fmla="*/ 2 w 152"/>
                <a:gd name="T69" fmla="*/ 84 h 168"/>
                <a:gd name="T70" fmla="*/ 2 w 152"/>
                <a:gd name="T71" fmla="*/ 84 h 168"/>
                <a:gd name="T72" fmla="*/ 4 w 152"/>
                <a:gd name="T73" fmla="*/ 80 h 168"/>
                <a:gd name="T74" fmla="*/ 50 w 152"/>
                <a:gd name="T75" fmla="*/ 68 h 168"/>
                <a:gd name="T76" fmla="*/ 52 w 152"/>
                <a:gd name="T77" fmla="*/ 58 h 168"/>
                <a:gd name="T78" fmla="*/ 64 w 152"/>
                <a:gd name="T79" fmla="*/ 52 h 168"/>
                <a:gd name="T80" fmla="*/ 106 w 152"/>
                <a:gd name="T81" fmla="*/ 18 h 168"/>
                <a:gd name="T82" fmla="*/ 106 w 152"/>
                <a:gd name="T83" fmla="*/ 0 h 168"/>
                <a:gd name="T84" fmla="*/ 150 w 152"/>
                <a:gd name="T85" fmla="*/ 30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2"/>
                <a:gd name="T130" fmla="*/ 0 h 168"/>
                <a:gd name="T131" fmla="*/ 152 w 152"/>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2" h="168">
                  <a:moveTo>
                    <a:pt x="152" y="32"/>
                  </a:moveTo>
                  <a:lnTo>
                    <a:pt x="130" y="32"/>
                  </a:lnTo>
                  <a:lnTo>
                    <a:pt x="142" y="146"/>
                  </a:lnTo>
                  <a:lnTo>
                    <a:pt x="148" y="148"/>
                  </a:lnTo>
                  <a:lnTo>
                    <a:pt x="144" y="160"/>
                  </a:lnTo>
                  <a:lnTo>
                    <a:pt x="86" y="158"/>
                  </a:lnTo>
                  <a:lnTo>
                    <a:pt x="80" y="164"/>
                  </a:lnTo>
                  <a:lnTo>
                    <a:pt x="76" y="162"/>
                  </a:lnTo>
                  <a:lnTo>
                    <a:pt x="74" y="158"/>
                  </a:lnTo>
                  <a:lnTo>
                    <a:pt x="74" y="156"/>
                  </a:lnTo>
                  <a:lnTo>
                    <a:pt x="70" y="154"/>
                  </a:lnTo>
                  <a:lnTo>
                    <a:pt x="68" y="156"/>
                  </a:lnTo>
                  <a:lnTo>
                    <a:pt x="66" y="164"/>
                  </a:lnTo>
                  <a:lnTo>
                    <a:pt x="60" y="168"/>
                  </a:lnTo>
                  <a:lnTo>
                    <a:pt x="60" y="166"/>
                  </a:lnTo>
                  <a:lnTo>
                    <a:pt x="58" y="166"/>
                  </a:lnTo>
                  <a:lnTo>
                    <a:pt x="56" y="164"/>
                  </a:lnTo>
                  <a:lnTo>
                    <a:pt x="54" y="164"/>
                  </a:lnTo>
                  <a:lnTo>
                    <a:pt x="54" y="162"/>
                  </a:lnTo>
                  <a:lnTo>
                    <a:pt x="52" y="162"/>
                  </a:lnTo>
                  <a:lnTo>
                    <a:pt x="52" y="160"/>
                  </a:lnTo>
                  <a:lnTo>
                    <a:pt x="50" y="158"/>
                  </a:lnTo>
                  <a:lnTo>
                    <a:pt x="48" y="156"/>
                  </a:lnTo>
                  <a:lnTo>
                    <a:pt x="46" y="154"/>
                  </a:lnTo>
                  <a:lnTo>
                    <a:pt x="44" y="150"/>
                  </a:lnTo>
                  <a:lnTo>
                    <a:pt x="42" y="150"/>
                  </a:lnTo>
                  <a:lnTo>
                    <a:pt x="40" y="150"/>
                  </a:lnTo>
                  <a:lnTo>
                    <a:pt x="38" y="148"/>
                  </a:lnTo>
                  <a:lnTo>
                    <a:pt x="34" y="146"/>
                  </a:lnTo>
                  <a:lnTo>
                    <a:pt x="34" y="144"/>
                  </a:lnTo>
                  <a:lnTo>
                    <a:pt x="32" y="144"/>
                  </a:lnTo>
                  <a:lnTo>
                    <a:pt x="26" y="144"/>
                  </a:lnTo>
                  <a:lnTo>
                    <a:pt x="24" y="144"/>
                  </a:lnTo>
                  <a:lnTo>
                    <a:pt x="20" y="144"/>
                  </a:lnTo>
                  <a:lnTo>
                    <a:pt x="16" y="146"/>
                  </a:lnTo>
                  <a:lnTo>
                    <a:pt x="14" y="146"/>
                  </a:lnTo>
                  <a:lnTo>
                    <a:pt x="10" y="144"/>
                  </a:lnTo>
                  <a:lnTo>
                    <a:pt x="8" y="146"/>
                  </a:lnTo>
                  <a:lnTo>
                    <a:pt x="8" y="148"/>
                  </a:lnTo>
                  <a:lnTo>
                    <a:pt x="6" y="150"/>
                  </a:lnTo>
                  <a:lnTo>
                    <a:pt x="8" y="142"/>
                  </a:lnTo>
                  <a:lnTo>
                    <a:pt x="12" y="130"/>
                  </a:lnTo>
                  <a:lnTo>
                    <a:pt x="12" y="120"/>
                  </a:lnTo>
                  <a:lnTo>
                    <a:pt x="12" y="116"/>
                  </a:lnTo>
                  <a:lnTo>
                    <a:pt x="10" y="114"/>
                  </a:lnTo>
                  <a:lnTo>
                    <a:pt x="6" y="108"/>
                  </a:lnTo>
                  <a:lnTo>
                    <a:pt x="6" y="106"/>
                  </a:lnTo>
                  <a:lnTo>
                    <a:pt x="8" y="106"/>
                  </a:lnTo>
                  <a:lnTo>
                    <a:pt x="10" y="102"/>
                  </a:lnTo>
                  <a:lnTo>
                    <a:pt x="10" y="96"/>
                  </a:lnTo>
                  <a:lnTo>
                    <a:pt x="8" y="90"/>
                  </a:lnTo>
                  <a:lnTo>
                    <a:pt x="6" y="92"/>
                  </a:lnTo>
                  <a:lnTo>
                    <a:pt x="6" y="90"/>
                  </a:lnTo>
                  <a:lnTo>
                    <a:pt x="2" y="84"/>
                  </a:lnTo>
                  <a:lnTo>
                    <a:pt x="0" y="86"/>
                  </a:lnTo>
                  <a:lnTo>
                    <a:pt x="2" y="84"/>
                  </a:lnTo>
                  <a:lnTo>
                    <a:pt x="0" y="84"/>
                  </a:lnTo>
                  <a:lnTo>
                    <a:pt x="2" y="84"/>
                  </a:lnTo>
                  <a:lnTo>
                    <a:pt x="4" y="82"/>
                  </a:lnTo>
                  <a:lnTo>
                    <a:pt x="4" y="80"/>
                  </a:lnTo>
                  <a:lnTo>
                    <a:pt x="52" y="80"/>
                  </a:lnTo>
                  <a:lnTo>
                    <a:pt x="50" y="68"/>
                  </a:lnTo>
                  <a:lnTo>
                    <a:pt x="50" y="60"/>
                  </a:lnTo>
                  <a:lnTo>
                    <a:pt x="52" y="58"/>
                  </a:lnTo>
                  <a:lnTo>
                    <a:pt x="54" y="54"/>
                  </a:lnTo>
                  <a:lnTo>
                    <a:pt x="64" y="52"/>
                  </a:lnTo>
                  <a:lnTo>
                    <a:pt x="66" y="18"/>
                  </a:lnTo>
                  <a:lnTo>
                    <a:pt x="106" y="18"/>
                  </a:lnTo>
                  <a:lnTo>
                    <a:pt x="106" y="0"/>
                  </a:lnTo>
                  <a:lnTo>
                    <a:pt x="106" y="2"/>
                  </a:lnTo>
                  <a:lnTo>
                    <a:pt x="150" y="30"/>
                  </a:lnTo>
                  <a:lnTo>
                    <a:pt x="152" y="3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0" name="Freeform 84"/>
            <p:cNvSpPr>
              <a:spLocks/>
            </p:cNvSpPr>
            <p:nvPr/>
          </p:nvSpPr>
          <p:spPr bwMode="auto">
            <a:xfrm>
              <a:off x="2624" y="2295"/>
              <a:ext cx="127" cy="108"/>
            </a:xfrm>
            <a:custGeom>
              <a:avLst/>
              <a:gdLst>
                <a:gd name="T0" fmla="*/ 0 w 106"/>
                <a:gd name="T1" fmla="*/ 92 h 92"/>
                <a:gd name="T2" fmla="*/ 2 w 106"/>
                <a:gd name="T3" fmla="*/ 90 h 92"/>
                <a:gd name="T4" fmla="*/ 0 w 106"/>
                <a:gd name="T5" fmla="*/ 90 h 92"/>
                <a:gd name="T6" fmla="*/ 2 w 106"/>
                <a:gd name="T7" fmla="*/ 90 h 92"/>
                <a:gd name="T8" fmla="*/ 4 w 106"/>
                <a:gd name="T9" fmla="*/ 88 h 92"/>
                <a:gd name="T10" fmla="*/ 4 w 106"/>
                <a:gd name="T11" fmla="*/ 86 h 92"/>
                <a:gd name="T12" fmla="*/ 52 w 106"/>
                <a:gd name="T13" fmla="*/ 86 h 92"/>
                <a:gd name="T14" fmla="*/ 50 w 106"/>
                <a:gd name="T15" fmla="*/ 74 h 92"/>
                <a:gd name="T16" fmla="*/ 50 w 106"/>
                <a:gd name="T17" fmla="*/ 66 h 92"/>
                <a:gd name="T18" fmla="*/ 52 w 106"/>
                <a:gd name="T19" fmla="*/ 64 h 92"/>
                <a:gd name="T20" fmla="*/ 54 w 106"/>
                <a:gd name="T21" fmla="*/ 60 h 92"/>
                <a:gd name="T22" fmla="*/ 64 w 106"/>
                <a:gd name="T23" fmla="*/ 58 h 92"/>
                <a:gd name="T24" fmla="*/ 66 w 106"/>
                <a:gd name="T25" fmla="*/ 24 h 92"/>
                <a:gd name="T26" fmla="*/ 106 w 106"/>
                <a:gd name="T27" fmla="*/ 24 h 92"/>
                <a:gd name="T28" fmla="*/ 106 w 106"/>
                <a:gd name="T29" fmla="*/ 24 h 92"/>
                <a:gd name="T30" fmla="*/ 106 w 106"/>
                <a:gd name="T31" fmla="*/ 6 h 92"/>
                <a:gd name="T32" fmla="*/ 106 w 106"/>
                <a:gd name="T33" fmla="*/ 0 h 92"/>
                <a:gd name="T34" fmla="*/ 106 w 106"/>
                <a:gd name="T35" fmla="*/ 0 h 92"/>
                <a:gd name="T36" fmla="*/ 52 w 106"/>
                <a:gd name="T37" fmla="*/ 0 h 92"/>
                <a:gd name="T38" fmla="*/ 50 w 106"/>
                <a:gd name="T39" fmla="*/ 0 h 92"/>
                <a:gd name="T40" fmla="*/ 50 w 106"/>
                <a:gd name="T41" fmla="*/ 0 h 92"/>
                <a:gd name="T42" fmla="*/ 48 w 106"/>
                <a:gd name="T43" fmla="*/ 4 h 92"/>
                <a:gd name="T44" fmla="*/ 46 w 106"/>
                <a:gd name="T45" fmla="*/ 8 h 92"/>
                <a:gd name="T46" fmla="*/ 44 w 106"/>
                <a:gd name="T47" fmla="*/ 12 h 92"/>
                <a:gd name="T48" fmla="*/ 40 w 106"/>
                <a:gd name="T49" fmla="*/ 16 h 92"/>
                <a:gd name="T50" fmla="*/ 36 w 106"/>
                <a:gd name="T51" fmla="*/ 18 h 92"/>
                <a:gd name="T52" fmla="*/ 32 w 106"/>
                <a:gd name="T53" fmla="*/ 22 h 92"/>
                <a:gd name="T54" fmla="*/ 30 w 106"/>
                <a:gd name="T55" fmla="*/ 28 h 92"/>
                <a:gd name="T56" fmla="*/ 28 w 106"/>
                <a:gd name="T57" fmla="*/ 34 h 92"/>
                <a:gd name="T58" fmla="*/ 28 w 106"/>
                <a:gd name="T59" fmla="*/ 38 h 92"/>
                <a:gd name="T60" fmla="*/ 24 w 106"/>
                <a:gd name="T61" fmla="*/ 42 h 92"/>
                <a:gd name="T62" fmla="*/ 16 w 106"/>
                <a:gd name="T63" fmla="*/ 52 h 92"/>
                <a:gd name="T64" fmla="*/ 16 w 106"/>
                <a:gd name="T65" fmla="*/ 56 h 92"/>
                <a:gd name="T66" fmla="*/ 10 w 106"/>
                <a:gd name="T67" fmla="*/ 62 h 92"/>
                <a:gd name="T68" fmla="*/ 12 w 106"/>
                <a:gd name="T69" fmla="*/ 64 h 92"/>
                <a:gd name="T70" fmla="*/ 10 w 106"/>
                <a:gd name="T71" fmla="*/ 68 h 92"/>
                <a:gd name="T72" fmla="*/ 6 w 106"/>
                <a:gd name="T73" fmla="*/ 74 h 92"/>
                <a:gd name="T74" fmla="*/ 4 w 106"/>
                <a:gd name="T75" fmla="*/ 76 h 92"/>
                <a:gd name="T76" fmla="*/ 2 w 106"/>
                <a:gd name="T77" fmla="*/ 82 h 92"/>
                <a:gd name="T78" fmla="*/ 0 w 106"/>
                <a:gd name="T79" fmla="*/ 92 h 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92"/>
                <a:gd name="T122" fmla="*/ 106 w 106"/>
                <a:gd name="T123" fmla="*/ 92 h 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92">
                  <a:moveTo>
                    <a:pt x="0" y="92"/>
                  </a:moveTo>
                  <a:lnTo>
                    <a:pt x="2" y="90"/>
                  </a:lnTo>
                  <a:lnTo>
                    <a:pt x="0" y="90"/>
                  </a:lnTo>
                  <a:lnTo>
                    <a:pt x="2" y="90"/>
                  </a:lnTo>
                  <a:lnTo>
                    <a:pt x="4" y="88"/>
                  </a:lnTo>
                  <a:lnTo>
                    <a:pt x="4" y="86"/>
                  </a:lnTo>
                  <a:lnTo>
                    <a:pt x="52" y="86"/>
                  </a:lnTo>
                  <a:lnTo>
                    <a:pt x="50" y="74"/>
                  </a:lnTo>
                  <a:lnTo>
                    <a:pt x="50" y="66"/>
                  </a:lnTo>
                  <a:lnTo>
                    <a:pt x="52" y="64"/>
                  </a:lnTo>
                  <a:lnTo>
                    <a:pt x="54" y="60"/>
                  </a:lnTo>
                  <a:lnTo>
                    <a:pt x="64" y="58"/>
                  </a:lnTo>
                  <a:lnTo>
                    <a:pt x="66" y="24"/>
                  </a:lnTo>
                  <a:lnTo>
                    <a:pt x="106" y="24"/>
                  </a:lnTo>
                  <a:lnTo>
                    <a:pt x="106" y="6"/>
                  </a:lnTo>
                  <a:lnTo>
                    <a:pt x="106" y="0"/>
                  </a:lnTo>
                  <a:lnTo>
                    <a:pt x="52" y="0"/>
                  </a:lnTo>
                  <a:lnTo>
                    <a:pt x="50" y="0"/>
                  </a:lnTo>
                  <a:lnTo>
                    <a:pt x="48" y="4"/>
                  </a:lnTo>
                  <a:lnTo>
                    <a:pt x="46" y="8"/>
                  </a:lnTo>
                  <a:lnTo>
                    <a:pt x="44" y="12"/>
                  </a:lnTo>
                  <a:lnTo>
                    <a:pt x="40" y="16"/>
                  </a:lnTo>
                  <a:lnTo>
                    <a:pt x="36" y="18"/>
                  </a:lnTo>
                  <a:lnTo>
                    <a:pt x="32" y="22"/>
                  </a:lnTo>
                  <a:lnTo>
                    <a:pt x="30" y="28"/>
                  </a:lnTo>
                  <a:lnTo>
                    <a:pt x="28" y="34"/>
                  </a:lnTo>
                  <a:lnTo>
                    <a:pt x="28" y="38"/>
                  </a:lnTo>
                  <a:lnTo>
                    <a:pt x="24" y="42"/>
                  </a:lnTo>
                  <a:lnTo>
                    <a:pt x="16" y="52"/>
                  </a:lnTo>
                  <a:lnTo>
                    <a:pt x="16" y="56"/>
                  </a:lnTo>
                  <a:lnTo>
                    <a:pt x="10" y="62"/>
                  </a:lnTo>
                  <a:lnTo>
                    <a:pt x="12" y="64"/>
                  </a:lnTo>
                  <a:lnTo>
                    <a:pt x="10" y="68"/>
                  </a:lnTo>
                  <a:lnTo>
                    <a:pt x="6" y="74"/>
                  </a:lnTo>
                  <a:lnTo>
                    <a:pt x="4" y="76"/>
                  </a:lnTo>
                  <a:lnTo>
                    <a:pt x="2" y="82"/>
                  </a:lnTo>
                  <a:lnTo>
                    <a:pt x="0" y="9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1" name="Freeform 85"/>
            <p:cNvSpPr>
              <a:spLocks/>
            </p:cNvSpPr>
            <p:nvPr/>
          </p:nvSpPr>
          <p:spPr bwMode="auto">
            <a:xfrm>
              <a:off x="2684" y="2153"/>
              <a:ext cx="181" cy="142"/>
            </a:xfrm>
            <a:custGeom>
              <a:avLst/>
              <a:gdLst>
                <a:gd name="T0" fmla="*/ 140 w 152"/>
                <a:gd name="T1" fmla="*/ 16 h 122"/>
                <a:gd name="T2" fmla="*/ 142 w 152"/>
                <a:gd name="T3" fmla="*/ 18 h 122"/>
                <a:gd name="T4" fmla="*/ 142 w 152"/>
                <a:gd name="T5" fmla="*/ 22 h 122"/>
                <a:gd name="T6" fmla="*/ 142 w 152"/>
                <a:gd name="T7" fmla="*/ 32 h 122"/>
                <a:gd name="T8" fmla="*/ 144 w 152"/>
                <a:gd name="T9" fmla="*/ 34 h 122"/>
                <a:gd name="T10" fmla="*/ 144 w 152"/>
                <a:gd name="T11" fmla="*/ 40 h 122"/>
                <a:gd name="T12" fmla="*/ 146 w 152"/>
                <a:gd name="T13" fmla="*/ 44 h 122"/>
                <a:gd name="T14" fmla="*/ 152 w 152"/>
                <a:gd name="T15" fmla="*/ 52 h 122"/>
                <a:gd name="T16" fmla="*/ 150 w 152"/>
                <a:gd name="T17" fmla="*/ 52 h 122"/>
                <a:gd name="T18" fmla="*/ 148 w 152"/>
                <a:gd name="T19" fmla="*/ 56 h 122"/>
                <a:gd name="T20" fmla="*/ 148 w 152"/>
                <a:gd name="T21" fmla="*/ 58 h 122"/>
                <a:gd name="T22" fmla="*/ 144 w 152"/>
                <a:gd name="T23" fmla="*/ 56 h 122"/>
                <a:gd name="T24" fmla="*/ 134 w 152"/>
                <a:gd name="T25" fmla="*/ 56 h 122"/>
                <a:gd name="T26" fmla="*/ 128 w 152"/>
                <a:gd name="T27" fmla="*/ 58 h 122"/>
                <a:gd name="T28" fmla="*/ 128 w 152"/>
                <a:gd name="T29" fmla="*/ 60 h 122"/>
                <a:gd name="T30" fmla="*/ 122 w 152"/>
                <a:gd name="T31" fmla="*/ 64 h 122"/>
                <a:gd name="T32" fmla="*/ 116 w 152"/>
                <a:gd name="T33" fmla="*/ 64 h 122"/>
                <a:gd name="T34" fmla="*/ 118 w 152"/>
                <a:gd name="T35" fmla="*/ 68 h 122"/>
                <a:gd name="T36" fmla="*/ 116 w 152"/>
                <a:gd name="T37" fmla="*/ 72 h 122"/>
                <a:gd name="T38" fmla="*/ 120 w 152"/>
                <a:gd name="T39" fmla="*/ 72 h 122"/>
                <a:gd name="T40" fmla="*/ 118 w 152"/>
                <a:gd name="T41" fmla="*/ 74 h 122"/>
                <a:gd name="T42" fmla="*/ 108 w 152"/>
                <a:gd name="T43" fmla="*/ 80 h 122"/>
                <a:gd name="T44" fmla="*/ 102 w 152"/>
                <a:gd name="T45" fmla="*/ 82 h 122"/>
                <a:gd name="T46" fmla="*/ 98 w 152"/>
                <a:gd name="T47" fmla="*/ 88 h 122"/>
                <a:gd name="T48" fmla="*/ 90 w 152"/>
                <a:gd name="T49" fmla="*/ 90 h 122"/>
                <a:gd name="T50" fmla="*/ 86 w 152"/>
                <a:gd name="T51" fmla="*/ 92 h 122"/>
                <a:gd name="T52" fmla="*/ 82 w 152"/>
                <a:gd name="T53" fmla="*/ 92 h 122"/>
                <a:gd name="T54" fmla="*/ 82 w 152"/>
                <a:gd name="T55" fmla="*/ 94 h 122"/>
                <a:gd name="T56" fmla="*/ 78 w 152"/>
                <a:gd name="T57" fmla="*/ 94 h 122"/>
                <a:gd name="T58" fmla="*/ 72 w 152"/>
                <a:gd name="T59" fmla="*/ 96 h 122"/>
                <a:gd name="T60" fmla="*/ 70 w 152"/>
                <a:gd name="T61" fmla="*/ 98 h 122"/>
                <a:gd name="T62" fmla="*/ 62 w 152"/>
                <a:gd name="T63" fmla="*/ 100 h 122"/>
                <a:gd name="T64" fmla="*/ 56 w 152"/>
                <a:gd name="T65" fmla="*/ 122 h 122"/>
                <a:gd name="T66" fmla="*/ 2 w 152"/>
                <a:gd name="T67" fmla="*/ 122 h 122"/>
                <a:gd name="T68" fmla="*/ 2 w 152"/>
                <a:gd name="T69" fmla="*/ 120 h 122"/>
                <a:gd name="T70" fmla="*/ 18 w 152"/>
                <a:gd name="T71" fmla="*/ 114 h 122"/>
                <a:gd name="T72" fmla="*/ 26 w 152"/>
                <a:gd name="T73" fmla="*/ 108 h 122"/>
                <a:gd name="T74" fmla="*/ 34 w 152"/>
                <a:gd name="T75" fmla="*/ 102 h 122"/>
                <a:gd name="T76" fmla="*/ 38 w 152"/>
                <a:gd name="T77" fmla="*/ 94 h 122"/>
                <a:gd name="T78" fmla="*/ 42 w 152"/>
                <a:gd name="T79" fmla="*/ 88 h 122"/>
                <a:gd name="T80" fmla="*/ 40 w 152"/>
                <a:gd name="T81" fmla="*/ 80 h 122"/>
                <a:gd name="T82" fmla="*/ 40 w 152"/>
                <a:gd name="T83" fmla="*/ 70 h 122"/>
                <a:gd name="T84" fmla="*/ 46 w 152"/>
                <a:gd name="T85" fmla="*/ 62 h 122"/>
                <a:gd name="T86" fmla="*/ 48 w 152"/>
                <a:gd name="T87" fmla="*/ 60 h 122"/>
                <a:gd name="T88" fmla="*/ 50 w 152"/>
                <a:gd name="T89" fmla="*/ 54 h 122"/>
                <a:gd name="T90" fmla="*/ 54 w 152"/>
                <a:gd name="T91" fmla="*/ 46 h 122"/>
                <a:gd name="T92" fmla="*/ 60 w 152"/>
                <a:gd name="T93" fmla="*/ 40 h 122"/>
                <a:gd name="T94" fmla="*/ 78 w 152"/>
                <a:gd name="T95" fmla="*/ 30 h 122"/>
                <a:gd name="T96" fmla="*/ 82 w 152"/>
                <a:gd name="T97" fmla="*/ 24 h 122"/>
                <a:gd name="T98" fmla="*/ 92 w 152"/>
                <a:gd name="T99" fmla="*/ 4 h 122"/>
                <a:gd name="T100" fmla="*/ 98 w 152"/>
                <a:gd name="T101" fmla="*/ 0 h 122"/>
                <a:gd name="T102" fmla="*/ 102 w 152"/>
                <a:gd name="T103" fmla="*/ 8 h 122"/>
                <a:gd name="T104" fmla="*/ 110 w 152"/>
                <a:gd name="T105" fmla="*/ 12 h 122"/>
                <a:gd name="T106" fmla="*/ 118 w 152"/>
                <a:gd name="T107" fmla="*/ 10 h 122"/>
                <a:gd name="T108" fmla="*/ 126 w 152"/>
                <a:gd name="T109" fmla="*/ 10 h 122"/>
                <a:gd name="T110" fmla="*/ 130 w 152"/>
                <a:gd name="T111" fmla="*/ 12 h 122"/>
                <a:gd name="T112" fmla="*/ 136 w 152"/>
                <a:gd name="T113" fmla="*/ 12 h 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
                <a:gd name="T172" fmla="*/ 0 h 122"/>
                <a:gd name="T173" fmla="*/ 152 w 152"/>
                <a:gd name="T174" fmla="*/ 122 h 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 h="122">
                  <a:moveTo>
                    <a:pt x="140" y="14"/>
                  </a:moveTo>
                  <a:lnTo>
                    <a:pt x="140" y="16"/>
                  </a:lnTo>
                  <a:lnTo>
                    <a:pt x="142" y="18"/>
                  </a:lnTo>
                  <a:lnTo>
                    <a:pt x="142" y="22"/>
                  </a:lnTo>
                  <a:lnTo>
                    <a:pt x="144" y="28"/>
                  </a:lnTo>
                  <a:lnTo>
                    <a:pt x="142" y="32"/>
                  </a:lnTo>
                  <a:lnTo>
                    <a:pt x="144" y="34"/>
                  </a:lnTo>
                  <a:lnTo>
                    <a:pt x="144" y="36"/>
                  </a:lnTo>
                  <a:lnTo>
                    <a:pt x="144" y="40"/>
                  </a:lnTo>
                  <a:lnTo>
                    <a:pt x="146" y="42"/>
                  </a:lnTo>
                  <a:lnTo>
                    <a:pt x="146" y="44"/>
                  </a:lnTo>
                  <a:lnTo>
                    <a:pt x="148" y="48"/>
                  </a:lnTo>
                  <a:lnTo>
                    <a:pt x="152" y="52"/>
                  </a:lnTo>
                  <a:lnTo>
                    <a:pt x="150" y="52"/>
                  </a:lnTo>
                  <a:lnTo>
                    <a:pt x="150" y="54"/>
                  </a:lnTo>
                  <a:lnTo>
                    <a:pt x="148" y="56"/>
                  </a:lnTo>
                  <a:lnTo>
                    <a:pt x="150" y="58"/>
                  </a:lnTo>
                  <a:lnTo>
                    <a:pt x="148" y="58"/>
                  </a:lnTo>
                  <a:lnTo>
                    <a:pt x="146" y="56"/>
                  </a:lnTo>
                  <a:lnTo>
                    <a:pt x="144" y="56"/>
                  </a:lnTo>
                  <a:lnTo>
                    <a:pt x="140" y="56"/>
                  </a:lnTo>
                  <a:lnTo>
                    <a:pt x="134" y="56"/>
                  </a:lnTo>
                  <a:lnTo>
                    <a:pt x="130" y="58"/>
                  </a:lnTo>
                  <a:lnTo>
                    <a:pt x="128" y="58"/>
                  </a:lnTo>
                  <a:lnTo>
                    <a:pt x="128" y="60"/>
                  </a:lnTo>
                  <a:lnTo>
                    <a:pt x="126" y="62"/>
                  </a:lnTo>
                  <a:lnTo>
                    <a:pt x="122" y="64"/>
                  </a:lnTo>
                  <a:lnTo>
                    <a:pt x="118" y="64"/>
                  </a:lnTo>
                  <a:lnTo>
                    <a:pt x="116" y="64"/>
                  </a:lnTo>
                  <a:lnTo>
                    <a:pt x="116" y="66"/>
                  </a:lnTo>
                  <a:lnTo>
                    <a:pt x="118" y="68"/>
                  </a:lnTo>
                  <a:lnTo>
                    <a:pt x="116" y="70"/>
                  </a:lnTo>
                  <a:lnTo>
                    <a:pt x="116" y="72"/>
                  </a:lnTo>
                  <a:lnTo>
                    <a:pt x="118" y="72"/>
                  </a:lnTo>
                  <a:lnTo>
                    <a:pt x="120" y="72"/>
                  </a:lnTo>
                  <a:lnTo>
                    <a:pt x="120" y="74"/>
                  </a:lnTo>
                  <a:lnTo>
                    <a:pt x="118" y="74"/>
                  </a:lnTo>
                  <a:lnTo>
                    <a:pt x="114" y="76"/>
                  </a:lnTo>
                  <a:lnTo>
                    <a:pt x="108" y="80"/>
                  </a:lnTo>
                  <a:lnTo>
                    <a:pt x="104" y="80"/>
                  </a:lnTo>
                  <a:lnTo>
                    <a:pt x="102" y="82"/>
                  </a:lnTo>
                  <a:lnTo>
                    <a:pt x="100" y="86"/>
                  </a:lnTo>
                  <a:lnTo>
                    <a:pt x="98" y="88"/>
                  </a:lnTo>
                  <a:lnTo>
                    <a:pt x="94" y="90"/>
                  </a:lnTo>
                  <a:lnTo>
                    <a:pt x="90" y="90"/>
                  </a:lnTo>
                  <a:lnTo>
                    <a:pt x="88" y="90"/>
                  </a:lnTo>
                  <a:lnTo>
                    <a:pt x="86" y="92"/>
                  </a:lnTo>
                  <a:lnTo>
                    <a:pt x="82" y="90"/>
                  </a:lnTo>
                  <a:lnTo>
                    <a:pt x="82" y="92"/>
                  </a:lnTo>
                  <a:lnTo>
                    <a:pt x="82" y="94"/>
                  </a:lnTo>
                  <a:lnTo>
                    <a:pt x="80" y="94"/>
                  </a:lnTo>
                  <a:lnTo>
                    <a:pt x="78" y="94"/>
                  </a:lnTo>
                  <a:lnTo>
                    <a:pt x="76" y="94"/>
                  </a:lnTo>
                  <a:lnTo>
                    <a:pt x="72" y="96"/>
                  </a:lnTo>
                  <a:lnTo>
                    <a:pt x="70" y="96"/>
                  </a:lnTo>
                  <a:lnTo>
                    <a:pt x="70" y="98"/>
                  </a:lnTo>
                  <a:lnTo>
                    <a:pt x="66" y="98"/>
                  </a:lnTo>
                  <a:lnTo>
                    <a:pt x="62" y="100"/>
                  </a:lnTo>
                  <a:lnTo>
                    <a:pt x="56" y="106"/>
                  </a:lnTo>
                  <a:lnTo>
                    <a:pt x="56" y="122"/>
                  </a:lnTo>
                  <a:lnTo>
                    <a:pt x="2" y="122"/>
                  </a:lnTo>
                  <a:lnTo>
                    <a:pt x="0" y="122"/>
                  </a:lnTo>
                  <a:lnTo>
                    <a:pt x="2" y="120"/>
                  </a:lnTo>
                  <a:lnTo>
                    <a:pt x="12" y="118"/>
                  </a:lnTo>
                  <a:lnTo>
                    <a:pt x="18" y="114"/>
                  </a:lnTo>
                  <a:lnTo>
                    <a:pt x="24" y="110"/>
                  </a:lnTo>
                  <a:lnTo>
                    <a:pt x="26" y="108"/>
                  </a:lnTo>
                  <a:lnTo>
                    <a:pt x="30" y="106"/>
                  </a:lnTo>
                  <a:lnTo>
                    <a:pt x="34" y="102"/>
                  </a:lnTo>
                  <a:lnTo>
                    <a:pt x="36" y="100"/>
                  </a:lnTo>
                  <a:lnTo>
                    <a:pt x="38" y="94"/>
                  </a:lnTo>
                  <a:lnTo>
                    <a:pt x="42" y="88"/>
                  </a:lnTo>
                  <a:lnTo>
                    <a:pt x="42" y="84"/>
                  </a:lnTo>
                  <a:lnTo>
                    <a:pt x="40" y="80"/>
                  </a:lnTo>
                  <a:lnTo>
                    <a:pt x="40" y="76"/>
                  </a:lnTo>
                  <a:lnTo>
                    <a:pt x="40" y="70"/>
                  </a:lnTo>
                  <a:lnTo>
                    <a:pt x="42" y="68"/>
                  </a:lnTo>
                  <a:lnTo>
                    <a:pt x="46" y="62"/>
                  </a:lnTo>
                  <a:lnTo>
                    <a:pt x="48" y="60"/>
                  </a:lnTo>
                  <a:lnTo>
                    <a:pt x="50" y="54"/>
                  </a:lnTo>
                  <a:lnTo>
                    <a:pt x="50" y="52"/>
                  </a:lnTo>
                  <a:lnTo>
                    <a:pt x="54" y="46"/>
                  </a:lnTo>
                  <a:lnTo>
                    <a:pt x="56" y="42"/>
                  </a:lnTo>
                  <a:lnTo>
                    <a:pt x="60" y="40"/>
                  </a:lnTo>
                  <a:lnTo>
                    <a:pt x="72" y="34"/>
                  </a:lnTo>
                  <a:lnTo>
                    <a:pt x="78" y="30"/>
                  </a:lnTo>
                  <a:lnTo>
                    <a:pt x="80" y="28"/>
                  </a:lnTo>
                  <a:lnTo>
                    <a:pt x="82" y="24"/>
                  </a:lnTo>
                  <a:lnTo>
                    <a:pt x="84" y="20"/>
                  </a:lnTo>
                  <a:lnTo>
                    <a:pt x="92" y="4"/>
                  </a:lnTo>
                  <a:lnTo>
                    <a:pt x="92" y="2"/>
                  </a:lnTo>
                  <a:lnTo>
                    <a:pt x="98" y="0"/>
                  </a:lnTo>
                  <a:lnTo>
                    <a:pt x="100" y="4"/>
                  </a:lnTo>
                  <a:lnTo>
                    <a:pt x="102" y="8"/>
                  </a:lnTo>
                  <a:lnTo>
                    <a:pt x="108" y="12"/>
                  </a:lnTo>
                  <a:lnTo>
                    <a:pt x="110" y="12"/>
                  </a:lnTo>
                  <a:lnTo>
                    <a:pt x="116" y="10"/>
                  </a:lnTo>
                  <a:lnTo>
                    <a:pt x="118" y="10"/>
                  </a:lnTo>
                  <a:lnTo>
                    <a:pt x="122" y="10"/>
                  </a:lnTo>
                  <a:lnTo>
                    <a:pt x="126" y="10"/>
                  </a:lnTo>
                  <a:lnTo>
                    <a:pt x="130" y="12"/>
                  </a:lnTo>
                  <a:lnTo>
                    <a:pt x="132" y="12"/>
                  </a:lnTo>
                  <a:lnTo>
                    <a:pt x="136" y="12"/>
                  </a:lnTo>
                  <a:lnTo>
                    <a:pt x="140"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2" name="Freeform 86"/>
            <p:cNvSpPr>
              <a:spLocks/>
            </p:cNvSpPr>
            <p:nvPr/>
          </p:nvSpPr>
          <p:spPr bwMode="auto">
            <a:xfrm>
              <a:off x="2751" y="2132"/>
              <a:ext cx="305" cy="304"/>
            </a:xfrm>
            <a:custGeom>
              <a:avLst/>
              <a:gdLst>
                <a:gd name="T0" fmla="*/ 86 w 256"/>
                <a:gd name="T1" fmla="*/ 36 h 260"/>
                <a:gd name="T2" fmla="*/ 86 w 256"/>
                <a:gd name="T3" fmla="*/ 40 h 260"/>
                <a:gd name="T4" fmla="*/ 86 w 256"/>
                <a:gd name="T5" fmla="*/ 50 h 260"/>
                <a:gd name="T6" fmla="*/ 88 w 256"/>
                <a:gd name="T7" fmla="*/ 58 h 260"/>
                <a:gd name="T8" fmla="*/ 92 w 256"/>
                <a:gd name="T9" fmla="*/ 66 h 260"/>
                <a:gd name="T10" fmla="*/ 94 w 256"/>
                <a:gd name="T11" fmla="*/ 70 h 260"/>
                <a:gd name="T12" fmla="*/ 94 w 256"/>
                <a:gd name="T13" fmla="*/ 76 h 260"/>
                <a:gd name="T14" fmla="*/ 88 w 256"/>
                <a:gd name="T15" fmla="*/ 74 h 260"/>
                <a:gd name="T16" fmla="*/ 74 w 256"/>
                <a:gd name="T17" fmla="*/ 76 h 260"/>
                <a:gd name="T18" fmla="*/ 72 w 256"/>
                <a:gd name="T19" fmla="*/ 78 h 260"/>
                <a:gd name="T20" fmla="*/ 62 w 256"/>
                <a:gd name="T21" fmla="*/ 82 h 260"/>
                <a:gd name="T22" fmla="*/ 62 w 256"/>
                <a:gd name="T23" fmla="*/ 86 h 260"/>
                <a:gd name="T24" fmla="*/ 62 w 256"/>
                <a:gd name="T25" fmla="*/ 90 h 260"/>
                <a:gd name="T26" fmla="*/ 62 w 256"/>
                <a:gd name="T27" fmla="*/ 92 h 260"/>
                <a:gd name="T28" fmla="*/ 48 w 256"/>
                <a:gd name="T29" fmla="*/ 98 h 260"/>
                <a:gd name="T30" fmla="*/ 42 w 256"/>
                <a:gd name="T31" fmla="*/ 106 h 260"/>
                <a:gd name="T32" fmla="*/ 32 w 256"/>
                <a:gd name="T33" fmla="*/ 108 h 260"/>
                <a:gd name="T34" fmla="*/ 26 w 256"/>
                <a:gd name="T35" fmla="*/ 110 h 260"/>
                <a:gd name="T36" fmla="*/ 24 w 256"/>
                <a:gd name="T37" fmla="*/ 112 h 260"/>
                <a:gd name="T38" fmla="*/ 16 w 256"/>
                <a:gd name="T39" fmla="*/ 114 h 260"/>
                <a:gd name="T40" fmla="*/ 10 w 256"/>
                <a:gd name="T41" fmla="*/ 116 h 260"/>
                <a:gd name="T42" fmla="*/ 0 w 256"/>
                <a:gd name="T43" fmla="*/ 140 h 260"/>
                <a:gd name="T44" fmla="*/ 44 w 256"/>
                <a:gd name="T45" fmla="*/ 176 h 260"/>
                <a:gd name="T46" fmla="*/ 122 w 256"/>
                <a:gd name="T47" fmla="*/ 230 h 260"/>
                <a:gd name="T48" fmla="*/ 128 w 256"/>
                <a:gd name="T49" fmla="*/ 236 h 260"/>
                <a:gd name="T50" fmla="*/ 132 w 256"/>
                <a:gd name="T51" fmla="*/ 242 h 260"/>
                <a:gd name="T52" fmla="*/ 138 w 256"/>
                <a:gd name="T53" fmla="*/ 244 h 260"/>
                <a:gd name="T54" fmla="*/ 148 w 256"/>
                <a:gd name="T55" fmla="*/ 248 h 260"/>
                <a:gd name="T56" fmla="*/ 148 w 256"/>
                <a:gd name="T57" fmla="*/ 252 h 260"/>
                <a:gd name="T58" fmla="*/ 148 w 256"/>
                <a:gd name="T59" fmla="*/ 258 h 260"/>
                <a:gd name="T60" fmla="*/ 154 w 256"/>
                <a:gd name="T61" fmla="*/ 258 h 260"/>
                <a:gd name="T62" fmla="*/ 180 w 256"/>
                <a:gd name="T63" fmla="*/ 252 h 260"/>
                <a:gd name="T64" fmla="*/ 254 w 256"/>
                <a:gd name="T65" fmla="*/ 194 h 260"/>
                <a:gd name="T66" fmla="*/ 236 w 256"/>
                <a:gd name="T67" fmla="*/ 184 h 260"/>
                <a:gd name="T68" fmla="*/ 230 w 256"/>
                <a:gd name="T69" fmla="*/ 170 h 260"/>
                <a:gd name="T70" fmla="*/ 226 w 256"/>
                <a:gd name="T71" fmla="*/ 160 h 260"/>
                <a:gd name="T72" fmla="*/ 230 w 256"/>
                <a:gd name="T73" fmla="*/ 144 h 260"/>
                <a:gd name="T74" fmla="*/ 230 w 256"/>
                <a:gd name="T75" fmla="*/ 134 h 260"/>
                <a:gd name="T76" fmla="*/ 228 w 256"/>
                <a:gd name="T77" fmla="*/ 116 h 260"/>
                <a:gd name="T78" fmla="*/ 224 w 256"/>
                <a:gd name="T79" fmla="*/ 104 h 260"/>
                <a:gd name="T80" fmla="*/ 222 w 256"/>
                <a:gd name="T81" fmla="*/ 76 h 260"/>
                <a:gd name="T82" fmla="*/ 212 w 256"/>
                <a:gd name="T83" fmla="*/ 66 h 260"/>
                <a:gd name="T84" fmla="*/ 204 w 256"/>
                <a:gd name="T85" fmla="*/ 58 h 260"/>
                <a:gd name="T86" fmla="*/ 204 w 256"/>
                <a:gd name="T87" fmla="*/ 46 h 260"/>
                <a:gd name="T88" fmla="*/ 208 w 256"/>
                <a:gd name="T89" fmla="*/ 42 h 260"/>
                <a:gd name="T90" fmla="*/ 214 w 256"/>
                <a:gd name="T91" fmla="*/ 28 h 260"/>
                <a:gd name="T92" fmla="*/ 212 w 256"/>
                <a:gd name="T93" fmla="*/ 20 h 260"/>
                <a:gd name="T94" fmla="*/ 212 w 256"/>
                <a:gd name="T95" fmla="*/ 8 h 260"/>
                <a:gd name="T96" fmla="*/ 218 w 256"/>
                <a:gd name="T97" fmla="*/ 2 h 260"/>
                <a:gd name="T98" fmla="*/ 210 w 256"/>
                <a:gd name="T99" fmla="*/ 2 h 260"/>
                <a:gd name="T100" fmla="*/ 200 w 256"/>
                <a:gd name="T101" fmla="*/ 0 h 260"/>
                <a:gd name="T102" fmla="*/ 194 w 256"/>
                <a:gd name="T103" fmla="*/ 2 h 260"/>
                <a:gd name="T104" fmla="*/ 188 w 256"/>
                <a:gd name="T105" fmla="*/ 0 h 260"/>
                <a:gd name="T106" fmla="*/ 174 w 256"/>
                <a:gd name="T107" fmla="*/ 6 h 260"/>
                <a:gd name="T108" fmla="*/ 158 w 256"/>
                <a:gd name="T109" fmla="*/ 2 h 260"/>
                <a:gd name="T110" fmla="*/ 152 w 256"/>
                <a:gd name="T111" fmla="*/ 4 h 260"/>
                <a:gd name="T112" fmla="*/ 142 w 256"/>
                <a:gd name="T113" fmla="*/ 8 h 260"/>
                <a:gd name="T114" fmla="*/ 124 w 256"/>
                <a:gd name="T115" fmla="*/ 8 h 260"/>
                <a:gd name="T116" fmla="*/ 114 w 256"/>
                <a:gd name="T117" fmla="*/ 14 h 260"/>
                <a:gd name="T118" fmla="*/ 108 w 256"/>
                <a:gd name="T119" fmla="*/ 20 h 260"/>
                <a:gd name="T120" fmla="*/ 98 w 256"/>
                <a:gd name="T121" fmla="*/ 20 h 260"/>
                <a:gd name="T122" fmla="*/ 88 w 256"/>
                <a:gd name="T123" fmla="*/ 3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60"/>
                <a:gd name="T188" fmla="*/ 256 w 256"/>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60">
                  <a:moveTo>
                    <a:pt x="84" y="32"/>
                  </a:moveTo>
                  <a:lnTo>
                    <a:pt x="84" y="34"/>
                  </a:lnTo>
                  <a:lnTo>
                    <a:pt x="86" y="36"/>
                  </a:lnTo>
                  <a:lnTo>
                    <a:pt x="86" y="40"/>
                  </a:lnTo>
                  <a:lnTo>
                    <a:pt x="88" y="46"/>
                  </a:lnTo>
                  <a:lnTo>
                    <a:pt x="86" y="50"/>
                  </a:lnTo>
                  <a:lnTo>
                    <a:pt x="88" y="52"/>
                  </a:lnTo>
                  <a:lnTo>
                    <a:pt x="88" y="54"/>
                  </a:lnTo>
                  <a:lnTo>
                    <a:pt x="88" y="58"/>
                  </a:lnTo>
                  <a:lnTo>
                    <a:pt x="90" y="60"/>
                  </a:lnTo>
                  <a:lnTo>
                    <a:pt x="90" y="62"/>
                  </a:lnTo>
                  <a:lnTo>
                    <a:pt x="92" y="66"/>
                  </a:lnTo>
                  <a:lnTo>
                    <a:pt x="96" y="70"/>
                  </a:lnTo>
                  <a:lnTo>
                    <a:pt x="94" y="70"/>
                  </a:lnTo>
                  <a:lnTo>
                    <a:pt x="94" y="72"/>
                  </a:lnTo>
                  <a:lnTo>
                    <a:pt x="92" y="74"/>
                  </a:lnTo>
                  <a:lnTo>
                    <a:pt x="94" y="76"/>
                  </a:lnTo>
                  <a:lnTo>
                    <a:pt x="92" y="76"/>
                  </a:lnTo>
                  <a:lnTo>
                    <a:pt x="90" y="74"/>
                  </a:lnTo>
                  <a:lnTo>
                    <a:pt x="88" y="74"/>
                  </a:lnTo>
                  <a:lnTo>
                    <a:pt x="84" y="74"/>
                  </a:lnTo>
                  <a:lnTo>
                    <a:pt x="78" y="74"/>
                  </a:lnTo>
                  <a:lnTo>
                    <a:pt x="74" y="76"/>
                  </a:lnTo>
                  <a:lnTo>
                    <a:pt x="72" y="76"/>
                  </a:lnTo>
                  <a:lnTo>
                    <a:pt x="72" y="78"/>
                  </a:lnTo>
                  <a:lnTo>
                    <a:pt x="70" y="80"/>
                  </a:lnTo>
                  <a:lnTo>
                    <a:pt x="66" y="82"/>
                  </a:lnTo>
                  <a:lnTo>
                    <a:pt x="62" y="82"/>
                  </a:lnTo>
                  <a:lnTo>
                    <a:pt x="60" y="82"/>
                  </a:lnTo>
                  <a:lnTo>
                    <a:pt x="60" y="84"/>
                  </a:lnTo>
                  <a:lnTo>
                    <a:pt x="62" y="86"/>
                  </a:lnTo>
                  <a:lnTo>
                    <a:pt x="60" y="88"/>
                  </a:lnTo>
                  <a:lnTo>
                    <a:pt x="60" y="90"/>
                  </a:lnTo>
                  <a:lnTo>
                    <a:pt x="62" y="90"/>
                  </a:lnTo>
                  <a:lnTo>
                    <a:pt x="64" y="90"/>
                  </a:lnTo>
                  <a:lnTo>
                    <a:pt x="64" y="92"/>
                  </a:lnTo>
                  <a:lnTo>
                    <a:pt x="62" y="92"/>
                  </a:lnTo>
                  <a:lnTo>
                    <a:pt x="58" y="94"/>
                  </a:lnTo>
                  <a:lnTo>
                    <a:pt x="52" y="98"/>
                  </a:lnTo>
                  <a:lnTo>
                    <a:pt x="48" y="98"/>
                  </a:lnTo>
                  <a:lnTo>
                    <a:pt x="46" y="100"/>
                  </a:lnTo>
                  <a:lnTo>
                    <a:pt x="44" y="104"/>
                  </a:lnTo>
                  <a:lnTo>
                    <a:pt x="42" y="106"/>
                  </a:lnTo>
                  <a:lnTo>
                    <a:pt x="38" y="108"/>
                  </a:lnTo>
                  <a:lnTo>
                    <a:pt x="34" y="108"/>
                  </a:lnTo>
                  <a:lnTo>
                    <a:pt x="32" y="108"/>
                  </a:lnTo>
                  <a:lnTo>
                    <a:pt x="30" y="110"/>
                  </a:lnTo>
                  <a:lnTo>
                    <a:pt x="26" y="108"/>
                  </a:lnTo>
                  <a:lnTo>
                    <a:pt x="26" y="110"/>
                  </a:lnTo>
                  <a:lnTo>
                    <a:pt x="26" y="112"/>
                  </a:lnTo>
                  <a:lnTo>
                    <a:pt x="24" y="112"/>
                  </a:lnTo>
                  <a:lnTo>
                    <a:pt x="22" y="112"/>
                  </a:lnTo>
                  <a:lnTo>
                    <a:pt x="20" y="112"/>
                  </a:lnTo>
                  <a:lnTo>
                    <a:pt x="16" y="114"/>
                  </a:lnTo>
                  <a:lnTo>
                    <a:pt x="14" y="114"/>
                  </a:lnTo>
                  <a:lnTo>
                    <a:pt x="14" y="116"/>
                  </a:lnTo>
                  <a:lnTo>
                    <a:pt x="10" y="116"/>
                  </a:lnTo>
                  <a:lnTo>
                    <a:pt x="6" y="118"/>
                  </a:lnTo>
                  <a:lnTo>
                    <a:pt x="0" y="124"/>
                  </a:lnTo>
                  <a:lnTo>
                    <a:pt x="0" y="140"/>
                  </a:lnTo>
                  <a:lnTo>
                    <a:pt x="0" y="146"/>
                  </a:lnTo>
                  <a:lnTo>
                    <a:pt x="0" y="148"/>
                  </a:lnTo>
                  <a:lnTo>
                    <a:pt x="44" y="176"/>
                  </a:lnTo>
                  <a:lnTo>
                    <a:pt x="46" y="178"/>
                  </a:lnTo>
                  <a:lnTo>
                    <a:pt x="122" y="230"/>
                  </a:lnTo>
                  <a:lnTo>
                    <a:pt x="122" y="232"/>
                  </a:lnTo>
                  <a:lnTo>
                    <a:pt x="122" y="234"/>
                  </a:lnTo>
                  <a:lnTo>
                    <a:pt x="128" y="236"/>
                  </a:lnTo>
                  <a:lnTo>
                    <a:pt x="128" y="238"/>
                  </a:lnTo>
                  <a:lnTo>
                    <a:pt x="130" y="240"/>
                  </a:lnTo>
                  <a:lnTo>
                    <a:pt x="132" y="242"/>
                  </a:lnTo>
                  <a:lnTo>
                    <a:pt x="134" y="242"/>
                  </a:lnTo>
                  <a:lnTo>
                    <a:pt x="136" y="242"/>
                  </a:lnTo>
                  <a:lnTo>
                    <a:pt x="138" y="244"/>
                  </a:lnTo>
                  <a:lnTo>
                    <a:pt x="144" y="244"/>
                  </a:lnTo>
                  <a:lnTo>
                    <a:pt x="148" y="248"/>
                  </a:lnTo>
                  <a:lnTo>
                    <a:pt x="148" y="252"/>
                  </a:lnTo>
                  <a:lnTo>
                    <a:pt x="148" y="254"/>
                  </a:lnTo>
                  <a:lnTo>
                    <a:pt x="148" y="258"/>
                  </a:lnTo>
                  <a:lnTo>
                    <a:pt x="150" y="260"/>
                  </a:lnTo>
                  <a:lnTo>
                    <a:pt x="152" y="260"/>
                  </a:lnTo>
                  <a:lnTo>
                    <a:pt x="154" y="258"/>
                  </a:lnTo>
                  <a:lnTo>
                    <a:pt x="156" y="258"/>
                  </a:lnTo>
                  <a:lnTo>
                    <a:pt x="160" y="256"/>
                  </a:lnTo>
                  <a:lnTo>
                    <a:pt x="180" y="252"/>
                  </a:lnTo>
                  <a:lnTo>
                    <a:pt x="208" y="230"/>
                  </a:lnTo>
                  <a:lnTo>
                    <a:pt x="256" y="198"/>
                  </a:lnTo>
                  <a:lnTo>
                    <a:pt x="254" y="194"/>
                  </a:lnTo>
                  <a:lnTo>
                    <a:pt x="250" y="188"/>
                  </a:lnTo>
                  <a:lnTo>
                    <a:pt x="244" y="184"/>
                  </a:lnTo>
                  <a:lnTo>
                    <a:pt x="236" y="184"/>
                  </a:lnTo>
                  <a:lnTo>
                    <a:pt x="234" y="180"/>
                  </a:lnTo>
                  <a:lnTo>
                    <a:pt x="232" y="174"/>
                  </a:lnTo>
                  <a:lnTo>
                    <a:pt x="230" y="170"/>
                  </a:lnTo>
                  <a:lnTo>
                    <a:pt x="226" y="164"/>
                  </a:lnTo>
                  <a:lnTo>
                    <a:pt x="224" y="162"/>
                  </a:lnTo>
                  <a:lnTo>
                    <a:pt x="226" y="160"/>
                  </a:lnTo>
                  <a:lnTo>
                    <a:pt x="228" y="158"/>
                  </a:lnTo>
                  <a:lnTo>
                    <a:pt x="230" y="158"/>
                  </a:lnTo>
                  <a:lnTo>
                    <a:pt x="230" y="144"/>
                  </a:lnTo>
                  <a:lnTo>
                    <a:pt x="230" y="140"/>
                  </a:lnTo>
                  <a:lnTo>
                    <a:pt x="230" y="136"/>
                  </a:lnTo>
                  <a:lnTo>
                    <a:pt x="230" y="134"/>
                  </a:lnTo>
                  <a:lnTo>
                    <a:pt x="230" y="128"/>
                  </a:lnTo>
                  <a:lnTo>
                    <a:pt x="230" y="122"/>
                  </a:lnTo>
                  <a:lnTo>
                    <a:pt x="228" y="116"/>
                  </a:lnTo>
                  <a:lnTo>
                    <a:pt x="226" y="112"/>
                  </a:lnTo>
                  <a:lnTo>
                    <a:pt x="224" y="108"/>
                  </a:lnTo>
                  <a:lnTo>
                    <a:pt x="224" y="104"/>
                  </a:lnTo>
                  <a:lnTo>
                    <a:pt x="226" y="104"/>
                  </a:lnTo>
                  <a:lnTo>
                    <a:pt x="226" y="102"/>
                  </a:lnTo>
                  <a:lnTo>
                    <a:pt x="222" y="76"/>
                  </a:lnTo>
                  <a:lnTo>
                    <a:pt x="216" y="74"/>
                  </a:lnTo>
                  <a:lnTo>
                    <a:pt x="212" y="70"/>
                  </a:lnTo>
                  <a:lnTo>
                    <a:pt x="212" y="66"/>
                  </a:lnTo>
                  <a:lnTo>
                    <a:pt x="210" y="62"/>
                  </a:lnTo>
                  <a:lnTo>
                    <a:pt x="208" y="60"/>
                  </a:lnTo>
                  <a:lnTo>
                    <a:pt x="204" y="58"/>
                  </a:lnTo>
                  <a:lnTo>
                    <a:pt x="202" y="52"/>
                  </a:lnTo>
                  <a:lnTo>
                    <a:pt x="200" y="48"/>
                  </a:lnTo>
                  <a:lnTo>
                    <a:pt x="204" y="46"/>
                  </a:lnTo>
                  <a:lnTo>
                    <a:pt x="206" y="46"/>
                  </a:lnTo>
                  <a:lnTo>
                    <a:pt x="208" y="44"/>
                  </a:lnTo>
                  <a:lnTo>
                    <a:pt x="208" y="42"/>
                  </a:lnTo>
                  <a:lnTo>
                    <a:pt x="212" y="38"/>
                  </a:lnTo>
                  <a:lnTo>
                    <a:pt x="214" y="30"/>
                  </a:lnTo>
                  <a:lnTo>
                    <a:pt x="214" y="28"/>
                  </a:lnTo>
                  <a:lnTo>
                    <a:pt x="214" y="26"/>
                  </a:lnTo>
                  <a:lnTo>
                    <a:pt x="214" y="22"/>
                  </a:lnTo>
                  <a:lnTo>
                    <a:pt x="212" y="20"/>
                  </a:lnTo>
                  <a:lnTo>
                    <a:pt x="214" y="10"/>
                  </a:lnTo>
                  <a:lnTo>
                    <a:pt x="212" y="8"/>
                  </a:lnTo>
                  <a:lnTo>
                    <a:pt x="216" y="4"/>
                  </a:lnTo>
                  <a:lnTo>
                    <a:pt x="218" y="4"/>
                  </a:lnTo>
                  <a:lnTo>
                    <a:pt x="218" y="2"/>
                  </a:lnTo>
                  <a:lnTo>
                    <a:pt x="216" y="2"/>
                  </a:lnTo>
                  <a:lnTo>
                    <a:pt x="212" y="2"/>
                  </a:lnTo>
                  <a:lnTo>
                    <a:pt x="210" y="2"/>
                  </a:lnTo>
                  <a:lnTo>
                    <a:pt x="208" y="4"/>
                  </a:lnTo>
                  <a:lnTo>
                    <a:pt x="206" y="2"/>
                  </a:lnTo>
                  <a:lnTo>
                    <a:pt x="200" y="0"/>
                  </a:lnTo>
                  <a:lnTo>
                    <a:pt x="200" y="2"/>
                  </a:lnTo>
                  <a:lnTo>
                    <a:pt x="196" y="2"/>
                  </a:lnTo>
                  <a:lnTo>
                    <a:pt x="194" y="2"/>
                  </a:lnTo>
                  <a:lnTo>
                    <a:pt x="192" y="0"/>
                  </a:lnTo>
                  <a:lnTo>
                    <a:pt x="188" y="0"/>
                  </a:lnTo>
                  <a:lnTo>
                    <a:pt x="186" y="2"/>
                  </a:lnTo>
                  <a:lnTo>
                    <a:pt x="176" y="6"/>
                  </a:lnTo>
                  <a:lnTo>
                    <a:pt x="174" y="6"/>
                  </a:lnTo>
                  <a:lnTo>
                    <a:pt x="172" y="4"/>
                  </a:lnTo>
                  <a:lnTo>
                    <a:pt x="166" y="2"/>
                  </a:lnTo>
                  <a:lnTo>
                    <a:pt x="158" y="2"/>
                  </a:lnTo>
                  <a:lnTo>
                    <a:pt x="154" y="4"/>
                  </a:lnTo>
                  <a:lnTo>
                    <a:pt x="152" y="4"/>
                  </a:lnTo>
                  <a:lnTo>
                    <a:pt x="148" y="4"/>
                  </a:lnTo>
                  <a:lnTo>
                    <a:pt x="142" y="8"/>
                  </a:lnTo>
                  <a:lnTo>
                    <a:pt x="140" y="8"/>
                  </a:lnTo>
                  <a:lnTo>
                    <a:pt x="128" y="8"/>
                  </a:lnTo>
                  <a:lnTo>
                    <a:pt x="124" y="8"/>
                  </a:lnTo>
                  <a:lnTo>
                    <a:pt x="118" y="12"/>
                  </a:lnTo>
                  <a:lnTo>
                    <a:pt x="116" y="14"/>
                  </a:lnTo>
                  <a:lnTo>
                    <a:pt x="114" y="14"/>
                  </a:lnTo>
                  <a:lnTo>
                    <a:pt x="112" y="14"/>
                  </a:lnTo>
                  <a:lnTo>
                    <a:pt x="110" y="18"/>
                  </a:lnTo>
                  <a:lnTo>
                    <a:pt x="108" y="20"/>
                  </a:lnTo>
                  <a:lnTo>
                    <a:pt x="104" y="18"/>
                  </a:lnTo>
                  <a:lnTo>
                    <a:pt x="102" y="20"/>
                  </a:lnTo>
                  <a:lnTo>
                    <a:pt x="98" y="20"/>
                  </a:lnTo>
                  <a:lnTo>
                    <a:pt x="96" y="22"/>
                  </a:lnTo>
                  <a:lnTo>
                    <a:pt x="92" y="28"/>
                  </a:lnTo>
                  <a:lnTo>
                    <a:pt x="88" y="30"/>
                  </a:lnTo>
                  <a:lnTo>
                    <a:pt x="86" y="32"/>
                  </a:lnTo>
                  <a:lnTo>
                    <a:pt x="84" y="3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3" name="Freeform 87"/>
            <p:cNvSpPr>
              <a:spLocks/>
            </p:cNvSpPr>
            <p:nvPr/>
          </p:nvSpPr>
          <p:spPr bwMode="auto">
            <a:xfrm>
              <a:off x="2989" y="2127"/>
              <a:ext cx="60" cy="124"/>
            </a:xfrm>
            <a:custGeom>
              <a:avLst/>
              <a:gdLst>
                <a:gd name="T0" fmla="*/ 50 w 50"/>
                <a:gd name="T1" fmla="*/ 74 h 106"/>
                <a:gd name="T2" fmla="*/ 48 w 50"/>
                <a:gd name="T3" fmla="*/ 78 h 106"/>
                <a:gd name="T4" fmla="*/ 40 w 50"/>
                <a:gd name="T5" fmla="*/ 84 h 106"/>
                <a:gd name="T6" fmla="*/ 36 w 50"/>
                <a:gd name="T7" fmla="*/ 88 h 106"/>
                <a:gd name="T8" fmla="*/ 34 w 50"/>
                <a:gd name="T9" fmla="*/ 92 h 106"/>
                <a:gd name="T10" fmla="*/ 36 w 50"/>
                <a:gd name="T11" fmla="*/ 100 h 106"/>
                <a:gd name="T12" fmla="*/ 32 w 50"/>
                <a:gd name="T13" fmla="*/ 104 h 106"/>
                <a:gd name="T14" fmla="*/ 26 w 50"/>
                <a:gd name="T15" fmla="*/ 106 h 106"/>
                <a:gd name="T16" fmla="*/ 16 w 50"/>
                <a:gd name="T17" fmla="*/ 78 h 106"/>
                <a:gd name="T18" fmla="*/ 12 w 50"/>
                <a:gd name="T19" fmla="*/ 70 h 106"/>
                <a:gd name="T20" fmla="*/ 8 w 50"/>
                <a:gd name="T21" fmla="*/ 64 h 106"/>
                <a:gd name="T22" fmla="*/ 2 w 50"/>
                <a:gd name="T23" fmla="*/ 56 h 106"/>
                <a:gd name="T24" fmla="*/ 4 w 50"/>
                <a:gd name="T25" fmla="*/ 50 h 106"/>
                <a:gd name="T26" fmla="*/ 8 w 50"/>
                <a:gd name="T27" fmla="*/ 48 h 106"/>
                <a:gd name="T28" fmla="*/ 12 w 50"/>
                <a:gd name="T29" fmla="*/ 42 h 106"/>
                <a:gd name="T30" fmla="*/ 14 w 50"/>
                <a:gd name="T31" fmla="*/ 32 h 106"/>
                <a:gd name="T32" fmla="*/ 14 w 50"/>
                <a:gd name="T33" fmla="*/ 26 h 106"/>
                <a:gd name="T34" fmla="*/ 14 w 50"/>
                <a:gd name="T35" fmla="*/ 14 h 106"/>
                <a:gd name="T36" fmla="*/ 12 w 50"/>
                <a:gd name="T37" fmla="*/ 12 h 106"/>
                <a:gd name="T38" fmla="*/ 18 w 50"/>
                <a:gd name="T39" fmla="*/ 8 h 106"/>
                <a:gd name="T40" fmla="*/ 22 w 50"/>
                <a:gd name="T41" fmla="*/ 4 h 106"/>
                <a:gd name="T42" fmla="*/ 28 w 50"/>
                <a:gd name="T43" fmla="*/ 0 h 106"/>
                <a:gd name="T44" fmla="*/ 32 w 50"/>
                <a:gd name="T45" fmla="*/ 0 h 106"/>
                <a:gd name="T46" fmla="*/ 36 w 50"/>
                <a:gd name="T47" fmla="*/ 2 h 106"/>
                <a:gd name="T48" fmla="*/ 38 w 50"/>
                <a:gd name="T49" fmla="*/ 8 h 106"/>
                <a:gd name="T50" fmla="*/ 42 w 50"/>
                <a:gd name="T51" fmla="*/ 8 h 106"/>
                <a:gd name="T52" fmla="*/ 46 w 50"/>
                <a:gd name="T53" fmla="*/ 4 h 106"/>
                <a:gd name="T54" fmla="*/ 48 w 50"/>
                <a:gd name="T55" fmla="*/ 8 h 106"/>
                <a:gd name="T56" fmla="*/ 42 w 50"/>
                <a:gd name="T57" fmla="*/ 14 h 106"/>
                <a:gd name="T58" fmla="*/ 40 w 50"/>
                <a:gd name="T59" fmla="*/ 18 h 106"/>
                <a:gd name="T60" fmla="*/ 42 w 50"/>
                <a:gd name="T61" fmla="*/ 24 h 106"/>
                <a:gd name="T62" fmla="*/ 46 w 50"/>
                <a:gd name="T63" fmla="*/ 26 h 106"/>
                <a:gd name="T64" fmla="*/ 48 w 50"/>
                <a:gd name="T65" fmla="*/ 32 h 106"/>
                <a:gd name="T66" fmla="*/ 40 w 50"/>
                <a:gd name="T67" fmla="*/ 44 h 106"/>
                <a:gd name="T68" fmla="*/ 38 w 50"/>
                <a:gd name="T69" fmla="*/ 46 h 106"/>
                <a:gd name="T70" fmla="*/ 36 w 50"/>
                <a:gd name="T71" fmla="*/ 50 h 106"/>
                <a:gd name="T72" fmla="*/ 32 w 50"/>
                <a:gd name="T73" fmla="*/ 52 h 106"/>
                <a:gd name="T74" fmla="*/ 36 w 50"/>
                <a:gd name="T75" fmla="*/ 56 h 106"/>
                <a:gd name="T76" fmla="*/ 40 w 50"/>
                <a:gd name="T77" fmla="*/ 56 h 106"/>
                <a:gd name="T78" fmla="*/ 44 w 50"/>
                <a:gd name="T79" fmla="*/ 58 h 106"/>
                <a:gd name="T80" fmla="*/ 46 w 50"/>
                <a:gd name="T81" fmla="*/ 64 h 106"/>
                <a:gd name="T82" fmla="*/ 50 w 50"/>
                <a:gd name="T83" fmla="*/ 64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106"/>
                <a:gd name="T128" fmla="*/ 50 w 50"/>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106">
                  <a:moveTo>
                    <a:pt x="50" y="64"/>
                  </a:moveTo>
                  <a:lnTo>
                    <a:pt x="50" y="74"/>
                  </a:lnTo>
                  <a:lnTo>
                    <a:pt x="50" y="76"/>
                  </a:lnTo>
                  <a:lnTo>
                    <a:pt x="48" y="78"/>
                  </a:lnTo>
                  <a:lnTo>
                    <a:pt x="42" y="82"/>
                  </a:lnTo>
                  <a:lnTo>
                    <a:pt x="40" y="84"/>
                  </a:lnTo>
                  <a:lnTo>
                    <a:pt x="38" y="86"/>
                  </a:lnTo>
                  <a:lnTo>
                    <a:pt x="36" y="88"/>
                  </a:lnTo>
                  <a:lnTo>
                    <a:pt x="34" y="90"/>
                  </a:lnTo>
                  <a:lnTo>
                    <a:pt x="34" y="92"/>
                  </a:lnTo>
                  <a:lnTo>
                    <a:pt x="36" y="98"/>
                  </a:lnTo>
                  <a:lnTo>
                    <a:pt x="36" y="100"/>
                  </a:lnTo>
                  <a:lnTo>
                    <a:pt x="34" y="102"/>
                  </a:lnTo>
                  <a:lnTo>
                    <a:pt x="32" y="104"/>
                  </a:lnTo>
                  <a:lnTo>
                    <a:pt x="30" y="106"/>
                  </a:lnTo>
                  <a:lnTo>
                    <a:pt x="26" y="106"/>
                  </a:lnTo>
                  <a:lnTo>
                    <a:pt x="22" y="80"/>
                  </a:lnTo>
                  <a:lnTo>
                    <a:pt x="16" y="78"/>
                  </a:lnTo>
                  <a:lnTo>
                    <a:pt x="12" y="74"/>
                  </a:lnTo>
                  <a:lnTo>
                    <a:pt x="12" y="70"/>
                  </a:lnTo>
                  <a:lnTo>
                    <a:pt x="10" y="66"/>
                  </a:lnTo>
                  <a:lnTo>
                    <a:pt x="8" y="64"/>
                  </a:lnTo>
                  <a:lnTo>
                    <a:pt x="4" y="62"/>
                  </a:lnTo>
                  <a:lnTo>
                    <a:pt x="2" y="56"/>
                  </a:lnTo>
                  <a:lnTo>
                    <a:pt x="0" y="52"/>
                  </a:lnTo>
                  <a:lnTo>
                    <a:pt x="4" y="50"/>
                  </a:lnTo>
                  <a:lnTo>
                    <a:pt x="6" y="50"/>
                  </a:lnTo>
                  <a:lnTo>
                    <a:pt x="8" y="48"/>
                  </a:lnTo>
                  <a:lnTo>
                    <a:pt x="8" y="46"/>
                  </a:lnTo>
                  <a:lnTo>
                    <a:pt x="12" y="42"/>
                  </a:lnTo>
                  <a:lnTo>
                    <a:pt x="14" y="34"/>
                  </a:lnTo>
                  <a:lnTo>
                    <a:pt x="14" y="32"/>
                  </a:lnTo>
                  <a:lnTo>
                    <a:pt x="14" y="30"/>
                  </a:lnTo>
                  <a:lnTo>
                    <a:pt x="14" y="26"/>
                  </a:lnTo>
                  <a:lnTo>
                    <a:pt x="12" y="24"/>
                  </a:lnTo>
                  <a:lnTo>
                    <a:pt x="14" y="14"/>
                  </a:lnTo>
                  <a:lnTo>
                    <a:pt x="12" y="12"/>
                  </a:lnTo>
                  <a:lnTo>
                    <a:pt x="16" y="8"/>
                  </a:lnTo>
                  <a:lnTo>
                    <a:pt x="18" y="8"/>
                  </a:lnTo>
                  <a:lnTo>
                    <a:pt x="18" y="6"/>
                  </a:lnTo>
                  <a:lnTo>
                    <a:pt x="22" y="4"/>
                  </a:lnTo>
                  <a:lnTo>
                    <a:pt x="24" y="2"/>
                  </a:lnTo>
                  <a:lnTo>
                    <a:pt x="28" y="0"/>
                  </a:lnTo>
                  <a:lnTo>
                    <a:pt x="30" y="0"/>
                  </a:lnTo>
                  <a:lnTo>
                    <a:pt x="32" y="0"/>
                  </a:lnTo>
                  <a:lnTo>
                    <a:pt x="36" y="2"/>
                  </a:lnTo>
                  <a:lnTo>
                    <a:pt x="38" y="6"/>
                  </a:lnTo>
                  <a:lnTo>
                    <a:pt x="38" y="8"/>
                  </a:lnTo>
                  <a:lnTo>
                    <a:pt x="40" y="10"/>
                  </a:lnTo>
                  <a:lnTo>
                    <a:pt x="42" y="8"/>
                  </a:lnTo>
                  <a:lnTo>
                    <a:pt x="46" y="4"/>
                  </a:lnTo>
                  <a:lnTo>
                    <a:pt x="48" y="4"/>
                  </a:lnTo>
                  <a:lnTo>
                    <a:pt x="48" y="8"/>
                  </a:lnTo>
                  <a:lnTo>
                    <a:pt x="46" y="12"/>
                  </a:lnTo>
                  <a:lnTo>
                    <a:pt x="42" y="14"/>
                  </a:lnTo>
                  <a:lnTo>
                    <a:pt x="42" y="16"/>
                  </a:lnTo>
                  <a:lnTo>
                    <a:pt x="40" y="18"/>
                  </a:lnTo>
                  <a:lnTo>
                    <a:pt x="42" y="22"/>
                  </a:lnTo>
                  <a:lnTo>
                    <a:pt x="42" y="24"/>
                  </a:lnTo>
                  <a:lnTo>
                    <a:pt x="44" y="24"/>
                  </a:lnTo>
                  <a:lnTo>
                    <a:pt x="46" y="26"/>
                  </a:lnTo>
                  <a:lnTo>
                    <a:pt x="48" y="26"/>
                  </a:lnTo>
                  <a:lnTo>
                    <a:pt x="48" y="32"/>
                  </a:lnTo>
                  <a:lnTo>
                    <a:pt x="46" y="40"/>
                  </a:lnTo>
                  <a:lnTo>
                    <a:pt x="40" y="44"/>
                  </a:lnTo>
                  <a:lnTo>
                    <a:pt x="38" y="46"/>
                  </a:lnTo>
                  <a:lnTo>
                    <a:pt x="36" y="46"/>
                  </a:lnTo>
                  <a:lnTo>
                    <a:pt x="36" y="50"/>
                  </a:lnTo>
                  <a:lnTo>
                    <a:pt x="32" y="50"/>
                  </a:lnTo>
                  <a:lnTo>
                    <a:pt x="32" y="52"/>
                  </a:lnTo>
                  <a:lnTo>
                    <a:pt x="34" y="56"/>
                  </a:lnTo>
                  <a:lnTo>
                    <a:pt x="36" y="56"/>
                  </a:lnTo>
                  <a:lnTo>
                    <a:pt x="38" y="58"/>
                  </a:lnTo>
                  <a:lnTo>
                    <a:pt x="40" y="56"/>
                  </a:lnTo>
                  <a:lnTo>
                    <a:pt x="42" y="60"/>
                  </a:lnTo>
                  <a:lnTo>
                    <a:pt x="44" y="58"/>
                  </a:lnTo>
                  <a:lnTo>
                    <a:pt x="46" y="64"/>
                  </a:lnTo>
                  <a:lnTo>
                    <a:pt x="48" y="64"/>
                  </a:lnTo>
                  <a:lnTo>
                    <a:pt x="50" y="6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4" name="Freeform 88"/>
            <p:cNvSpPr>
              <a:spLocks/>
            </p:cNvSpPr>
            <p:nvPr/>
          </p:nvSpPr>
          <p:spPr bwMode="auto">
            <a:xfrm>
              <a:off x="3018" y="2202"/>
              <a:ext cx="239" cy="224"/>
            </a:xfrm>
            <a:custGeom>
              <a:avLst/>
              <a:gdLst>
                <a:gd name="T0" fmla="*/ 26 w 200"/>
                <a:gd name="T1" fmla="*/ 10 h 192"/>
                <a:gd name="T2" fmla="*/ 24 w 200"/>
                <a:gd name="T3" fmla="*/ 14 h 192"/>
                <a:gd name="T4" fmla="*/ 16 w 200"/>
                <a:gd name="T5" fmla="*/ 20 h 192"/>
                <a:gd name="T6" fmla="*/ 12 w 200"/>
                <a:gd name="T7" fmla="*/ 24 h 192"/>
                <a:gd name="T8" fmla="*/ 10 w 200"/>
                <a:gd name="T9" fmla="*/ 28 h 192"/>
                <a:gd name="T10" fmla="*/ 12 w 200"/>
                <a:gd name="T11" fmla="*/ 36 h 192"/>
                <a:gd name="T12" fmla="*/ 8 w 200"/>
                <a:gd name="T13" fmla="*/ 40 h 192"/>
                <a:gd name="T14" fmla="*/ 2 w 200"/>
                <a:gd name="T15" fmla="*/ 42 h 192"/>
                <a:gd name="T16" fmla="*/ 0 w 200"/>
                <a:gd name="T17" fmla="*/ 44 h 192"/>
                <a:gd name="T18" fmla="*/ 2 w 200"/>
                <a:gd name="T19" fmla="*/ 52 h 192"/>
                <a:gd name="T20" fmla="*/ 6 w 200"/>
                <a:gd name="T21" fmla="*/ 62 h 192"/>
                <a:gd name="T22" fmla="*/ 6 w 200"/>
                <a:gd name="T23" fmla="*/ 74 h 192"/>
                <a:gd name="T24" fmla="*/ 6 w 200"/>
                <a:gd name="T25" fmla="*/ 80 h 192"/>
                <a:gd name="T26" fmla="*/ 6 w 200"/>
                <a:gd name="T27" fmla="*/ 98 h 192"/>
                <a:gd name="T28" fmla="*/ 2 w 200"/>
                <a:gd name="T29" fmla="*/ 100 h 192"/>
                <a:gd name="T30" fmla="*/ 2 w 200"/>
                <a:gd name="T31" fmla="*/ 104 h 192"/>
                <a:gd name="T32" fmla="*/ 8 w 200"/>
                <a:gd name="T33" fmla="*/ 114 h 192"/>
                <a:gd name="T34" fmla="*/ 12 w 200"/>
                <a:gd name="T35" fmla="*/ 124 h 192"/>
                <a:gd name="T36" fmla="*/ 26 w 200"/>
                <a:gd name="T37" fmla="*/ 128 h 192"/>
                <a:gd name="T38" fmla="*/ 32 w 200"/>
                <a:gd name="T39" fmla="*/ 138 h 192"/>
                <a:gd name="T40" fmla="*/ 40 w 200"/>
                <a:gd name="T41" fmla="*/ 138 h 192"/>
                <a:gd name="T42" fmla="*/ 60 w 200"/>
                <a:gd name="T43" fmla="*/ 138 h 192"/>
                <a:gd name="T44" fmla="*/ 64 w 200"/>
                <a:gd name="T45" fmla="*/ 142 h 192"/>
                <a:gd name="T46" fmla="*/ 70 w 200"/>
                <a:gd name="T47" fmla="*/ 146 h 192"/>
                <a:gd name="T48" fmla="*/ 86 w 200"/>
                <a:gd name="T49" fmla="*/ 140 h 192"/>
                <a:gd name="T50" fmla="*/ 186 w 200"/>
                <a:gd name="T51" fmla="*/ 192 h 192"/>
                <a:gd name="T52" fmla="*/ 188 w 200"/>
                <a:gd name="T53" fmla="*/ 184 h 192"/>
                <a:gd name="T54" fmla="*/ 200 w 200"/>
                <a:gd name="T55" fmla="*/ 158 h 192"/>
                <a:gd name="T56" fmla="*/ 196 w 200"/>
                <a:gd name="T57" fmla="*/ 56 h 192"/>
                <a:gd name="T58" fmla="*/ 194 w 200"/>
                <a:gd name="T59" fmla="*/ 50 h 192"/>
                <a:gd name="T60" fmla="*/ 196 w 200"/>
                <a:gd name="T61" fmla="*/ 44 h 192"/>
                <a:gd name="T62" fmla="*/ 198 w 200"/>
                <a:gd name="T63" fmla="*/ 40 h 192"/>
                <a:gd name="T64" fmla="*/ 196 w 200"/>
                <a:gd name="T65" fmla="*/ 28 h 192"/>
                <a:gd name="T66" fmla="*/ 198 w 200"/>
                <a:gd name="T67" fmla="*/ 24 h 192"/>
                <a:gd name="T68" fmla="*/ 198 w 200"/>
                <a:gd name="T69" fmla="*/ 20 h 192"/>
                <a:gd name="T70" fmla="*/ 188 w 200"/>
                <a:gd name="T71" fmla="*/ 18 h 192"/>
                <a:gd name="T72" fmla="*/ 176 w 200"/>
                <a:gd name="T73" fmla="*/ 14 h 192"/>
                <a:gd name="T74" fmla="*/ 172 w 200"/>
                <a:gd name="T75" fmla="*/ 12 h 192"/>
                <a:gd name="T76" fmla="*/ 174 w 200"/>
                <a:gd name="T77" fmla="*/ 12 h 192"/>
                <a:gd name="T78" fmla="*/ 172 w 200"/>
                <a:gd name="T79" fmla="*/ 8 h 192"/>
                <a:gd name="T80" fmla="*/ 160 w 200"/>
                <a:gd name="T81" fmla="*/ 4 h 192"/>
                <a:gd name="T82" fmla="*/ 150 w 200"/>
                <a:gd name="T83" fmla="*/ 6 h 192"/>
                <a:gd name="T84" fmla="*/ 144 w 200"/>
                <a:gd name="T85" fmla="*/ 8 h 192"/>
                <a:gd name="T86" fmla="*/ 134 w 200"/>
                <a:gd name="T87" fmla="*/ 16 h 192"/>
                <a:gd name="T88" fmla="*/ 134 w 200"/>
                <a:gd name="T89" fmla="*/ 24 h 192"/>
                <a:gd name="T90" fmla="*/ 136 w 200"/>
                <a:gd name="T91" fmla="*/ 28 h 192"/>
                <a:gd name="T92" fmla="*/ 136 w 200"/>
                <a:gd name="T93" fmla="*/ 32 h 192"/>
                <a:gd name="T94" fmla="*/ 130 w 200"/>
                <a:gd name="T95" fmla="*/ 40 h 192"/>
                <a:gd name="T96" fmla="*/ 124 w 200"/>
                <a:gd name="T97" fmla="*/ 44 h 192"/>
                <a:gd name="T98" fmla="*/ 118 w 200"/>
                <a:gd name="T99" fmla="*/ 42 h 192"/>
                <a:gd name="T100" fmla="*/ 112 w 200"/>
                <a:gd name="T101" fmla="*/ 36 h 192"/>
                <a:gd name="T102" fmla="*/ 106 w 200"/>
                <a:gd name="T103" fmla="*/ 32 h 192"/>
                <a:gd name="T104" fmla="*/ 86 w 200"/>
                <a:gd name="T105" fmla="*/ 30 h 192"/>
                <a:gd name="T106" fmla="*/ 78 w 200"/>
                <a:gd name="T107" fmla="*/ 24 h 192"/>
                <a:gd name="T108" fmla="*/ 76 w 200"/>
                <a:gd name="T109" fmla="*/ 18 h 192"/>
                <a:gd name="T110" fmla="*/ 74 w 200"/>
                <a:gd name="T111" fmla="*/ 12 h 192"/>
                <a:gd name="T112" fmla="*/ 62 w 200"/>
                <a:gd name="T113" fmla="*/ 8 h 192"/>
                <a:gd name="T114" fmla="*/ 54 w 200"/>
                <a:gd name="T115" fmla="*/ 6 h 192"/>
                <a:gd name="T116" fmla="*/ 48 w 200"/>
                <a:gd name="T117" fmla="*/ 4 h 192"/>
                <a:gd name="T118" fmla="*/ 38 w 200"/>
                <a:gd name="T119" fmla="*/ 6 h 192"/>
                <a:gd name="T120" fmla="*/ 26 w 200"/>
                <a:gd name="T121" fmla="*/ 0 h 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
                <a:gd name="T184" fmla="*/ 0 h 192"/>
                <a:gd name="T185" fmla="*/ 200 w 200"/>
                <a:gd name="T186" fmla="*/ 192 h 1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 h="192">
                  <a:moveTo>
                    <a:pt x="26" y="0"/>
                  </a:moveTo>
                  <a:lnTo>
                    <a:pt x="26" y="10"/>
                  </a:lnTo>
                  <a:lnTo>
                    <a:pt x="26" y="12"/>
                  </a:lnTo>
                  <a:lnTo>
                    <a:pt x="24" y="14"/>
                  </a:lnTo>
                  <a:lnTo>
                    <a:pt x="18" y="18"/>
                  </a:lnTo>
                  <a:lnTo>
                    <a:pt x="16" y="20"/>
                  </a:lnTo>
                  <a:lnTo>
                    <a:pt x="14" y="22"/>
                  </a:lnTo>
                  <a:lnTo>
                    <a:pt x="12" y="24"/>
                  </a:lnTo>
                  <a:lnTo>
                    <a:pt x="10" y="26"/>
                  </a:lnTo>
                  <a:lnTo>
                    <a:pt x="10" y="28"/>
                  </a:lnTo>
                  <a:lnTo>
                    <a:pt x="12" y="34"/>
                  </a:lnTo>
                  <a:lnTo>
                    <a:pt x="12" y="36"/>
                  </a:lnTo>
                  <a:lnTo>
                    <a:pt x="10" y="38"/>
                  </a:lnTo>
                  <a:lnTo>
                    <a:pt x="8" y="40"/>
                  </a:lnTo>
                  <a:lnTo>
                    <a:pt x="6" y="42"/>
                  </a:lnTo>
                  <a:lnTo>
                    <a:pt x="2" y="42"/>
                  </a:lnTo>
                  <a:lnTo>
                    <a:pt x="2" y="44"/>
                  </a:lnTo>
                  <a:lnTo>
                    <a:pt x="0" y="44"/>
                  </a:lnTo>
                  <a:lnTo>
                    <a:pt x="0" y="48"/>
                  </a:lnTo>
                  <a:lnTo>
                    <a:pt x="2" y="52"/>
                  </a:lnTo>
                  <a:lnTo>
                    <a:pt x="4" y="56"/>
                  </a:lnTo>
                  <a:lnTo>
                    <a:pt x="6" y="62"/>
                  </a:lnTo>
                  <a:lnTo>
                    <a:pt x="6" y="68"/>
                  </a:lnTo>
                  <a:lnTo>
                    <a:pt x="6" y="74"/>
                  </a:lnTo>
                  <a:lnTo>
                    <a:pt x="6" y="76"/>
                  </a:lnTo>
                  <a:lnTo>
                    <a:pt x="6" y="80"/>
                  </a:lnTo>
                  <a:lnTo>
                    <a:pt x="6" y="84"/>
                  </a:lnTo>
                  <a:lnTo>
                    <a:pt x="6" y="98"/>
                  </a:lnTo>
                  <a:lnTo>
                    <a:pt x="4" y="98"/>
                  </a:lnTo>
                  <a:lnTo>
                    <a:pt x="2" y="100"/>
                  </a:lnTo>
                  <a:lnTo>
                    <a:pt x="0" y="102"/>
                  </a:lnTo>
                  <a:lnTo>
                    <a:pt x="2" y="104"/>
                  </a:lnTo>
                  <a:lnTo>
                    <a:pt x="6" y="110"/>
                  </a:lnTo>
                  <a:lnTo>
                    <a:pt x="8" y="114"/>
                  </a:lnTo>
                  <a:lnTo>
                    <a:pt x="10" y="120"/>
                  </a:lnTo>
                  <a:lnTo>
                    <a:pt x="12" y="124"/>
                  </a:lnTo>
                  <a:lnTo>
                    <a:pt x="20" y="124"/>
                  </a:lnTo>
                  <a:lnTo>
                    <a:pt x="26" y="128"/>
                  </a:lnTo>
                  <a:lnTo>
                    <a:pt x="30" y="134"/>
                  </a:lnTo>
                  <a:lnTo>
                    <a:pt x="32" y="138"/>
                  </a:lnTo>
                  <a:lnTo>
                    <a:pt x="34" y="138"/>
                  </a:lnTo>
                  <a:lnTo>
                    <a:pt x="40" y="138"/>
                  </a:lnTo>
                  <a:lnTo>
                    <a:pt x="50" y="138"/>
                  </a:lnTo>
                  <a:lnTo>
                    <a:pt x="60" y="138"/>
                  </a:lnTo>
                  <a:lnTo>
                    <a:pt x="62" y="140"/>
                  </a:lnTo>
                  <a:lnTo>
                    <a:pt x="64" y="142"/>
                  </a:lnTo>
                  <a:lnTo>
                    <a:pt x="68" y="142"/>
                  </a:lnTo>
                  <a:lnTo>
                    <a:pt x="70" y="146"/>
                  </a:lnTo>
                  <a:lnTo>
                    <a:pt x="74" y="144"/>
                  </a:lnTo>
                  <a:lnTo>
                    <a:pt x="86" y="140"/>
                  </a:lnTo>
                  <a:lnTo>
                    <a:pt x="186" y="192"/>
                  </a:lnTo>
                  <a:lnTo>
                    <a:pt x="188" y="192"/>
                  </a:lnTo>
                  <a:lnTo>
                    <a:pt x="188" y="184"/>
                  </a:lnTo>
                  <a:lnTo>
                    <a:pt x="200" y="184"/>
                  </a:lnTo>
                  <a:lnTo>
                    <a:pt x="200" y="158"/>
                  </a:lnTo>
                  <a:lnTo>
                    <a:pt x="200" y="60"/>
                  </a:lnTo>
                  <a:lnTo>
                    <a:pt x="196" y="56"/>
                  </a:lnTo>
                  <a:lnTo>
                    <a:pt x="196" y="54"/>
                  </a:lnTo>
                  <a:lnTo>
                    <a:pt x="194" y="50"/>
                  </a:lnTo>
                  <a:lnTo>
                    <a:pt x="194" y="46"/>
                  </a:lnTo>
                  <a:lnTo>
                    <a:pt x="196" y="44"/>
                  </a:lnTo>
                  <a:lnTo>
                    <a:pt x="198" y="42"/>
                  </a:lnTo>
                  <a:lnTo>
                    <a:pt x="198" y="40"/>
                  </a:lnTo>
                  <a:lnTo>
                    <a:pt x="196" y="30"/>
                  </a:lnTo>
                  <a:lnTo>
                    <a:pt x="196" y="28"/>
                  </a:lnTo>
                  <a:lnTo>
                    <a:pt x="198" y="26"/>
                  </a:lnTo>
                  <a:lnTo>
                    <a:pt x="198" y="24"/>
                  </a:lnTo>
                  <a:lnTo>
                    <a:pt x="200" y="24"/>
                  </a:lnTo>
                  <a:lnTo>
                    <a:pt x="198" y="20"/>
                  </a:lnTo>
                  <a:lnTo>
                    <a:pt x="196" y="18"/>
                  </a:lnTo>
                  <a:lnTo>
                    <a:pt x="188" y="18"/>
                  </a:lnTo>
                  <a:lnTo>
                    <a:pt x="180" y="16"/>
                  </a:lnTo>
                  <a:lnTo>
                    <a:pt x="176" y="14"/>
                  </a:lnTo>
                  <a:lnTo>
                    <a:pt x="172" y="14"/>
                  </a:lnTo>
                  <a:lnTo>
                    <a:pt x="172" y="12"/>
                  </a:lnTo>
                  <a:lnTo>
                    <a:pt x="174" y="12"/>
                  </a:lnTo>
                  <a:lnTo>
                    <a:pt x="174" y="8"/>
                  </a:lnTo>
                  <a:lnTo>
                    <a:pt x="172" y="8"/>
                  </a:lnTo>
                  <a:lnTo>
                    <a:pt x="170" y="8"/>
                  </a:lnTo>
                  <a:lnTo>
                    <a:pt x="160" y="4"/>
                  </a:lnTo>
                  <a:lnTo>
                    <a:pt x="154" y="4"/>
                  </a:lnTo>
                  <a:lnTo>
                    <a:pt x="150" y="6"/>
                  </a:lnTo>
                  <a:lnTo>
                    <a:pt x="148" y="6"/>
                  </a:lnTo>
                  <a:lnTo>
                    <a:pt x="144" y="8"/>
                  </a:lnTo>
                  <a:lnTo>
                    <a:pt x="138" y="14"/>
                  </a:lnTo>
                  <a:lnTo>
                    <a:pt x="134" y="16"/>
                  </a:lnTo>
                  <a:lnTo>
                    <a:pt x="134" y="20"/>
                  </a:lnTo>
                  <a:lnTo>
                    <a:pt x="134" y="24"/>
                  </a:lnTo>
                  <a:lnTo>
                    <a:pt x="134" y="26"/>
                  </a:lnTo>
                  <a:lnTo>
                    <a:pt x="136" y="28"/>
                  </a:lnTo>
                  <a:lnTo>
                    <a:pt x="136" y="30"/>
                  </a:lnTo>
                  <a:lnTo>
                    <a:pt x="136" y="32"/>
                  </a:lnTo>
                  <a:lnTo>
                    <a:pt x="134" y="38"/>
                  </a:lnTo>
                  <a:lnTo>
                    <a:pt x="130" y="40"/>
                  </a:lnTo>
                  <a:lnTo>
                    <a:pt x="128" y="42"/>
                  </a:lnTo>
                  <a:lnTo>
                    <a:pt x="124" y="44"/>
                  </a:lnTo>
                  <a:lnTo>
                    <a:pt x="122" y="44"/>
                  </a:lnTo>
                  <a:lnTo>
                    <a:pt x="118" y="42"/>
                  </a:lnTo>
                  <a:lnTo>
                    <a:pt x="114" y="38"/>
                  </a:lnTo>
                  <a:lnTo>
                    <a:pt x="112" y="36"/>
                  </a:lnTo>
                  <a:lnTo>
                    <a:pt x="108" y="36"/>
                  </a:lnTo>
                  <a:lnTo>
                    <a:pt x="106" y="32"/>
                  </a:lnTo>
                  <a:lnTo>
                    <a:pt x="96" y="30"/>
                  </a:lnTo>
                  <a:lnTo>
                    <a:pt x="86" y="30"/>
                  </a:lnTo>
                  <a:lnTo>
                    <a:pt x="82" y="28"/>
                  </a:lnTo>
                  <a:lnTo>
                    <a:pt x="78" y="24"/>
                  </a:lnTo>
                  <a:lnTo>
                    <a:pt x="76" y="20"/>
                  </a:lnTo>
                  <a:lnTo>
                    <a:pt x="76" y="18"/>
                  </a:lnTo>
                  <a:lnTo>
                    <a:pt x="76" y="14"/>
                  </a:lnTo>
                  <a:lnTo>
                    <a:pt x="74" y="12"/>
                  </a:lnTo>
                  <a:lnTo>
                    <a:pt x="68" y="12"/>
                  </a:lnTo>
                  <a:lnTo>
                    <a:pt x="62" y="8"/>
                  </a:lnTo>
                  <a:lnTo>
                    <a:pt x="58" y="6"/>
                  </a:lnTo>
                  <a:lnTo>
                    <a:pt x="54" y="6"/>
                  </a:lnTo>
                  <a:lnTo>
                    <a:pt x="52" y="4"/>
                  </a:lnTo>
                  <a:lnTo>
                    <a:pt x="48" y="4"/>
                  </a:lnTo>
                  <a:lnTo>
                    <a:pt x="44" y="6"/>
                  </a:lnTo>
                  <a:lnTo>
                    <a:pt x="38" y="6"/>
                  </a:lnTo>
                  <a:lnTo>
                    <a:pt x="30" y="2"/>
                  </a:lnTo>
                  <a:lnTo>
                    <a:pt x="2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5" name="Freeform 89"/>
            <p:cNvSpPr>
              <a:spLocks/>
            </p:cNvSpPr>
            <p:nvPr/>
          </p:nvSpPr>
          <p:spPr bwMode="auto">
            <a:xfrm>
              <a:off x="3249" y="2230"/>
              <a:ext cx="167" cy="161"/>
            </a:xfrm>
            <a:custGeom>
              <a:avLst/>
              <a:gdLst>
                <a:gd name="T0" fmla="*/ 114 w 140"/>
                <a:gd name="T1" fmla="*/ 138 h 138"/>
                <a:gd name="T2" fmla="*/ 122 w 140"/>
                <a:gd name="T3" fmla="*/ 132 h 138"/>
                <a:gd name="T4" fmla="*/ 130 w 140"/>
                <a:gd name="T5" fmla="*/ 124 h 138"/>
                <a:gd name="T6" fmla="*/ 138 w 140"/>
                <a:gd name="T7" fmla="*/ 120 h 138"/>
                <a:gd name="T8" fmla="*/ 138 w 140"/>
                <a:gd name="T9" fmla="*/ 112 h 138"/>
                <a:gd name="T10" fmla="*/ 138 w 140"/>
                <a:gd name="T11" fmla="*/ 108 h 138"/>
                <a:gd name="T12" fmla="*/ 140 w 140"/>
                <a:gd name="T13" fmla="*/ 108 h 138"/>
                <a:gd name="T14" fmla="*/ 134 w 140"/>
                <a:gd name="T15" fmla="*/ 102 h 138"/>
                <a:gd name="T16" fmla="*/ 128 w 140"/>
                <a:gd name="T17" fmla="*/ 92 h 138"/>
                <a:gd name="T18" fmla="*/ 124 w 140"/>
                <a:gd name="T19" fmla="*/ 82 h 138"/>
                <a:gd name="T20" fmla="*/ 120 w 140"/>
                <a:gd name="T21" fmla="*/ 74 h 138"/>
                <a:gd name="T22" fmla="*/ 112 w 140"/>
                <a:gd name="T23" fmla="*/ 58 h 138"/>
                <a:gd name="T24" fmla="*/ 112 w 140"/>
                <a:gd name="T25" fmla="*/ 52 h 138"/>
                <a:gd name="T26" fmla="*/ 106 w 140"/>
                <a:gd name="T27" fmla="*/ 46 h 138"/>
                <a:gd name="T28" fmla="*/ 102 w 140"/>
                <a:gd name="T29" fmla="*/ 38 h 138"/>
                <a:gd name="T30" fmla="*/ 100 w 140"/>
                <a:gd name="T31" fmla="*/ 32 h 138"/>
                <a:gd name="T32" fmla="*/ 98 w 140"/>
                <a:gd name="T33" fmla="*/ 30 h 138"/>
                <a:gd name="T34" fmla="*/ 100 w 140"/>
                <a:gd name="T35" fmla="*/ 26 h 138"/>
                <a:gd name="T36" fmla="*/ 100 w 140"/>
                <a:gd name="T37" fmla="*/ 24 h 138"/>
                <a:gd name="T38" fmla="*/ 102 w 140"/>
                <a:gd name="T39" fmla="*/ 30 h 138"/>
                <a:gd name="T40" fmla="*/ 108 w 140"/>
                <a:gd name="T41" fmla="*/ 38 h 138"/>
                <a:gd name="T42" fmla="*/ 110 w 140"/>
                <a:gd name="T43" fmla="*/ 44 h 138"/>
                <a:gd name="T44" fmla="*/ 120 w 140"/>
                <a:gd name="T45" fmla="*/ 54 h 138"/>
                <a:gd name="T46" fmla="*/ 124 w 140"/>
                <a:gd name="T47" fmla="*/ 54 h 138"/>
                <a:gd name="T48" fmla="*/ 124 w 140"/>
                <a:gd name="T49" fmla="*/ 48 h 138"/>
                <a:gd name="T50" fmla="*/ 126 w 140"/>
                <a:gd name="T51" fmla="*/ 22 h 138"/>
                <a:gd name="T52" fmla="*/ 118 w 140"/>
                <a:gd name="T53" fmla="*/ 6 h 138"/>
                <a:gd name="T54" fmla="*/ 108 w 140"/>
                <a:gd name="T55" fmla="*/ 8 h 138"/>
                <a:gd name="T56" fmla="*/ 104 w 140"/>
                <a:gd name="T57" fmla="*/ 8 h 138"/>
                <a:gd name="T58" fmla="*/ 98 w 140"/>
                <a:gd name="T59" fmla="*/ 6 h 138"/>
                <a:gd name="T60" fmla="*/ 96 w 140"/>
                <a:gd name="T61" fmla="*/ 6 h 138"/>
                <a:gd name="T62" fmla="*/ 94 w 140"/>
                <a:gd name="T63" fmla="*/ 2 h 138"/>
                <a:gd name="T64" fmla="*/ 92 w 140"/>
                <a:gd name="T65" fmla="*/ 0 h 138"/>
                <a:gd name="T66" fmla="*/ 84 w 140"/>
                <a:gd name="T67" fmla="*/ 2 h 138"/>
                <a:gd name="T68" fmla="*/ 80 w 140"/>
                <a:gd name="T69" fmla="*/ 2 h 138"/>
                <a:gd name="T70" fmla="*/ 74 w 140"/>
                <a:gd name="T71" fmla="*/ 4 h 138"/>
                <a:gd name="T72" fmla="*/ 74 w 140"/>
                <a:gd name="T73" fmla="*/ 2 h 138"/>
                <a:gd name="T74" fmla="*/ 78 w 140"/>
                <a:gd name="T75" fmla="*/ 2 h 138"/>
                <a:gd name="T76" fmla="*/ 72 w 140"/>
                <a:gd name="T77" fmla="*/ 2 h 138"/>
                <a:gd name="T78" fmla="*/ 66 w 140"/>
                <a:gd name="T79" fmla="*/ 6 h 138"/>
                <a:gd name="T80" fmla="*/ 58 w 140"/>
                <a:gd name="T81" fmla="*/ 10 h 138"/>
                <a:gd name="T82" fmla="*/ 52 w 140"/>
                <a:gd name="T83" fmla="*/ 10 h 138"/>
                <a:gd name="T84" fmla="*/ 46 w 140"/>
                <a:gd name="T85" fmla="*/ 8 h 138"/>
                <a:gd name="T86" fmla="*/ 40 w 140"/>
                <a:gd name="T87" fmla="*/ 6 h 138"/>
                <a:gd name="T88" fmla="*/ 32 w 140"/>
                <a:gd name="T89" fmla="*/ 4 h 138"/>
                <a:gd name="T90" fmla="*/ 16 w 140"/>
                <a:gd name="T91" fmla="*/ 0 h 138"/>
                <a:gd name="T92" fmla="*/ 8 w 140"/>
                <a:gd name="T93" fmla="*/ 0 h 138"/>
                <a:gd name="T94" fmla="*/ 6 w 140"/>
                <a:gd name="T95" fmla="*/ 0 h 138"/>
                <a:gd name="T96" fmla="*/ 4 w 140"/>
                <a:gd name="T97" fmla="*/ 2 h 138"/>
                <a:gd name="T98" fmla="*/ 2 w 140"/>
                <a:gd name="T99" fmla="*/ 6 h 138"/>
                <a:gd name="T100" fmla="*/ 4 w 140"/>
                <a:gd name="T101" fmla="*/ 18 h 138"/>
                <a:gd name="T102" fmla="*/ 0 w 140"/>
                <a:gd name="T103" fmla="*/ 22 h 138"/>
                <a:gd name="T104" fmla="*/ 2 w 140"/>
                <a:gd name="T105" fmla="*/ 30 h 138"/>
                <a:gd name="T106" fmla="*/ 6 w 140"/>
                <a:gd name="T107" fmla="*/ 36 h 138"/>
                <a:gd name="T108" fmla="*/ 84 w 140"/>
                <a:gd name="T109" fmla="*/ 136 h 138"/>
                <a:gd name="T110" fmla="*/ 88 w 140"/>
                <a:gd name="T111" fmla="*/ 132 h 138"/>
                <a:gd name="T112" fmla="*/ 108 w 140"/>
                <a:gd name="T113" fmla="*/ 136 h 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138"/>
                <a:gd name="T173" fmla="*/ 140 w 140"/>
                <a:gd name="T174" fmla="*/ 138 h 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138">
                  <a:moveTo>
                    <a:pt x="108" y="136"/>
                  </a:moveTo>
                  <a:lnTo>
                    <a:pt x="114" y="138"/>
                  </a:lnTo>
                  <a:lnTo>
                    <a:pt x="120" y="138"/>
                  </a:lnTo>
                  <a:lnTo>
                    <a:pt x="122" y="132"/>
                  </a:lnTo>
                  <a:lnTo>
                    <a:pt x="128" y="130"/>
                  </a:lnTo>
                  <a:lnTo>
                    <a:pt x="130" y="124"/>
                  </a:lnTo>
                  <a:lnTo>
                    <a:pt x="134" y="124"/>
                  </a:lnTo>
                  <a:lnTo>
                    <a:pt x="138" y="120"/>
                  </a:lnTo>
                  <a:lnTo>
                    <a:pt x="138" y="118"/>
                  </a:lnTo>
                  <a:lnTo>
                    <a:pt x="138" y="112"/>
                  </a:lnTo>
                  <a:lnTo>
                    <a:pt x="138" y="110"/>
                  </a:lnTo>
                  <a:lnTo>
                    <a:pt x="138" y="108"/>
                  </a:lnTo>
                  <a:lnTo>
                    <a:pt x="140" y="110"/>
                  </a:lnTo>
                  <a:lnTo>
                    <a:pt x="140" y="108"/>
                  </a:lnTo>
                  <a:lnTo>
                    <a:pt x="136" y="104"/>
                  </a:lnTo>
                  <a:lnTo>
                    <a:pt x="134" y="102"/>
                  </a:lnTo>
                  <a:lnTo>
                    <a:pt x="130" y="96"/>
                  </a:lnTo>
                  <a:lnTo>
                    <a:pt x="128" y="92"/>
                  </a:lnTo>
                  <a:lnTo>
                    <a:pt x="126" y="86"/>
                  </a:lnTo>
                  <a:lnTo>
                    <a:pt x="124" y="82"/>
                  </a:lnTo>
                  <a:lnTo>
                    <a:pt x="122" y="78"/>
                  </a:lnTo>
                  <a:lnTo>
                    <a:pt x="120" y="74"/>
                  </a:lnTo>
                  <a:lnTo>
                    <a:pt x="116" y="64"/>
                  </a:lnTo>
                  <a:lnTo>
                    <a:pt x="112" y="58"/>
                  </a:lnTo>
                  <a:lnTo>
                    <a:pt x="112" y="52"/>
                  </a:lnTo>
                  <a:lnTo>
                    <a:pt x="110" y="50"/>
                  </a:lnTo>
                  <a:lnTo>
                    <a:pt x="106" y="46"/>
                  </a:lnTo>
                  <a:lnTo>
                    <a:pt x="102" y="40"/>
                  </a:lnTo>
                  <a:lnTo>
                    <a:pt x="102" y="38"/>
                  </a:lnTo>
                  <a:lnTo>
                    <a:pt x="102" y="34"/>
                  </a:lnTo>
                  <a:lnTo>
                    <a:pt x="100" y="32"/>
                  </a:lnTo>
                  <a:lnTo>
                    <a:pt x="98" y="30"/>
                  </a:lnTo>
                  <a:lnTo>
                    <a:pt x="98" y="26"/>
                  </a:lnTo>
                  <a:lnTo>
                    <a:pt x="100" y="26"/>
                  </a:lnTo>
                  <a:lnTo>
                    <a:pt x="100" y="24"/>
                  </a:lnTo>
                  <a:lnTo>
                    <a:pt x="102" y="26"/>
                  </a:lnTo>
                  <a:lnTo>
                    <a:pt x="102" y="30"/>
                  </a:lnTo>
                  <a:lnTo>
                    <a:pt x="106" y="34"/>
                  </a:lnTo>
                  <a:lnTo>
                    <a:pt x="108" y="38"/>
                  </a:lnTo>
                  <a:lnTo>
                    <a:pt x="108" y="40"/>
                  </a:lnTo>
                  <a:lnTo>
                    <a:pt x="110" y="44"/>
                  </a:lnTo>
                  <a:lnTo>
                    <a:pt x="118" y="54"/>
                  </a:lnTo>
                  <a:lnTo>
                    <a:pt x="120" y="54"/>
                  </a:lnTo>
                  <a:lnTo>
                    <a:pt x="122" y="54"/>
                  </a:lnTo>
                  <a:lnTo>
                    <a:pt x="124" y="54"/>
                  </a:lnTo>
                  <a:lnTo>
                    <a:pt x="124" y="52"/>
                  </a:lnTo>
                  <a:lnTo>
                    <a:pt x="124" y="48"/>
                  </a:lnTo>
                  <a:lnTo>
                    <a:pt x="130" y="32"/>
                  </a:lnTo>
                  <a:lnTo>
                    <a:pt x="126" y="22"/>
                  </a:lnTo>
                  <a:lnTo>
                    <a:pt x="120" y="4"/>
                  </a:lnTo>
                  <a:lnTo>
                    <a:pt x="118" y="6"/>
                  </a:lnTo>
                  <a:lnTo>
                    <a:pt x="114" y="8"/>
                  </a:lnTo>
                  <a:lnTo>
                    <a:pt x="108" y="8"/>
                  </a:lnTo>
                  <a:lnTo>
                    <a:pt x="106" y="8"/>
                  </a:lnTo>
                  <a:lnTo>
                    <a:pt x="104" y="8"/>
                  </a:lnTo>
                  <a:lnTo>
                    <a:pt x="100" y="8"/>
                  </a:lnTo>
                  <a:lnTo>
                    <a:pt x="98" y="6"/>
                  </a:lnTo>
                  <a:lnTo>
                    <a:pt x="96" y="4"/>
                  </a:lnTo>
                  <a:lnTo>
                    <a:pt x="96" y="6"/>
                  </a:lnTo>
                  <a:lnTo>
                    <a:pt x="96" y="4"/>
                  </a:lnTo>
                  <a:lnTo>
                    <a:pt x="94" y="2"/>
                  </a:lnTo>
                  <a:lnTo>
                    <a:pt x="92" y="2"/>
                  </a:lnTo>
                  <a:lnTo>
                    <a:pt x="92" y="0"/>
                  </a:lnTo>
                  <a:lnTo>
                    <a:pt x="90" y="2"/>
                  </a:lnTo>
                  <a:lnTo>
                    <a:pt x="84" y="2"/>
                  </a:lnTo>
                  <a:lnTo>
                    <a:pt x="82" y="0"/>
                  </a:lnTo>
                  <a:lnTo>
                    <a:pt x="80" y="2"/>
                  </a:lnTo>
                  <a:lnTo>
                    <a:pt x="74" y="4"/>
                  </a:lnTo>
                  <a:lnTo>
                    <a:pt x="74" y="2"/>
                  </a:lnTo>
                  <a:lnTo>
                    <a:pt x="78" y="2"/>
                  </a:lnTo>
                  <a:lnTo>
                    <a:pt x="72" y="2"/>
                  </a:lnTo>
                  <a:lnTo>
                    <a:pt x="70" y="4"/>
                  </a:lnTo>
                  <a:lnTo>
                    <a:pt x="66" y="6"/>
                  </a:lnTo>
                  <a:lnTo>
                    <a:pt x="62" y="8"/>
                  </a:lnTo>
                  <a:lnTo>
                    <a:pt x="58" y="10"/>
                  </a:lnTo>
                  <a:lnTo>
                    <a:pt x="56" y="12"/>
                  </a:lnTo>
                  <a:lnTo>
                    <a:pt x="52" y="10"/>
                  </a:lnTo>
                  <a:lnTo>
                    <a:pt x="50" y="8"/>
                  </a:lnTo>
                  <a:lnTo>
                    <a:pt x="46" y="8"/>
                  </a:lnTo>
                  <a:lnTo>
                    <a:pt x="42" y="8"/>
                  </a:lnTo>
                  <a:lnTo>
                    <a:pt x="40" y="6"/>
                  </a:lnTo>
                  <a:lnTo>
                    <a:pt x="36" y="6"/>
                  </a:lnTo>
                  <a:lnTo>
                    <a:pt x="32" y="4"/>
                  </a:lnTo>
                  <a:lnTo>
                    <a:pt x="28" y="2"/>
                  </a:lnTo>
                  <a:lnTo>
                    <a:pt x="16" y="0"/>
                  </a:lnTo>
                  <a:lnTo>
                    <a:pt x="12" y="0"/>
                  </a:lnTo>
                  <a:lnTo>
                    <a:pt x="8" y="0"/>
                  </a:lnTo>
                  <a:lnTo>
                    <a:pt x="6" y="0"/>
                  </a:lnTo>
                  <a:lnTo>
                    <a:pt x="4" y="0"/>
                  </a:lnTo>
                  <a:lnTo>
                    <a:pt x="4" y="2"/>
                  </a:lnTo>
                  <a:lnTo>
                    <a:pt x="2" y="4"/>
                  </a:lnTo>
                  <a:lnTo>
                    <a:pt x="2" y="6"/>
                  </a:lnTo>
                  <a:lnTo>
                    <a:pt x="4" y="16"/>
                  </a:lnTo>
                  <a:lnTo>
                    <a:pt x="4" y="18"/>
                  </a:lnTo>
                  <a:lnTo>
                    <a:pt x="2" y="20"/>
                  </a:lnTo>
                  <a:lnTo>
                    <a:pt x="0" y="22"/>
                  </a:lnTo>
                  <a:lnTo>
                    <a:pt x="0" y="26"/>
                  </a:lnTo>
                  <a:lnTo>
                    <a:pt x="2" y="30"/>
                  </a:lnTo>
                  <a:lnTo>
                    <a:pt x="2" y="32"/>
                  </a:lnTo>
                  <a:lnTo>
                    <a:pt x="6" y="36"/>
                  </a:lnTo>
                  <a:lnTo>
                    <a:pt x="6" y="134"/>
                  </a:lnTo>
                  <a:lnTo>
                    <a:pt x="84" y="136"/>
                  </a:lnTo>
                  <a:lnTo>
                    <a:pt x="86" y="132"/>
                  </a:lnTo>
                  <a:lnTo>
                    <a:pt x="88" y="132"/>
                  </a:lnTo>
                  <a:lnTo>
                    <a:pt x="86" y="136"/>
                  </a:lnTo>
                  <a:lnTo>
                    <a:pt x="108" y="13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6" name="Freeform 90"/>
            <p:cNvSpPr>
              <a:spLocks/>
            </p:cNvSpPr>
            <p:nvPr/>
          </p:nvSpPr>
          <p:spPr bwMode="auto">
            <a:xfrm>
              <a:off x="3357" y="2232"/>
              <a:ext cx="7" cy="7"/>
            </a:xfrm>
            <a:custGeom>
              <a:avLst/>
              <a:gdLst>
                <a:gd name="T0" fmla="*/ 6 w 6"/>
                <a:gd name="T1" fmla="*/ 4 h 6"/>
                <a:gd name="T2" fmla="*/ 2 w 6"/>
                <a:gd name="T3" fmla="*/ 0 h 6"/>
                <a:gd name="T4" fmla="*/ 2 w 6"/>
                <a:gd name="T5" fmla="*/ 0 h 6"/>
                <a:gd name="T6" fmla="*/ 0 w 6"/>
                <a:gd name="T7" fmla="*/ 2 h 6"/>
                <a:gd name="T8" fmla="*/ 0 w 6"/>
                <a:gd name="T9" fmla="*/ 4 h 6"/>
                <a:gd name="T10" fmla="*/ 2 w 6"/>
                <a:gd name="T11" fmla="*/ 2 h 6"/>
                <a:gd name="T12" fmla="*/ 4 w 6"/>
                <a:gd name="T13" fmla="*/ 4 h 6"/>
                <a:gd name="T14" fmla="*/ 4 w 6"/>
                <a:gd name="T15" fmla="*/ 4 h 6"/>
                <a:gd name="T16" fmla="*/ 4 w 6"/>
                <a:gd name="T17" fmla="*/ 6 h 6"/>
                <a:gd name="T18" fmla="*/ 6 w 6"/>
                <a:gd name="T19" fmla="*/ 6 h 6"/>
                <a:gd name="T20" fmla="*/ 6 w 6"/>
                <a:gd name="T21" fmla="*/ 4 h 6"/>
                <a:gd name="T22" fmla="*/ 6 w 6"/>
                <a:gd name="T23" fmla="*/ 4 h 6"/>
                <a:gd name="T24" fmla="*/ 6 w 6"/>
                <a:gd name="T25" fmla="*/ 4 h 6"/>
                <a:gd name="T26" fmla="*/ 6 w 6"/>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2" y="0"/>
                  </a:lnTo>
                  <a:lnTo>
                    <a:pt x="0" y="2"/>
                  </a:lnTo>
                  <a:lnTo>
                    <a:pt x="0" y="4"/>
                  </a:lnTo>
                  <a:lnTo>
                    <a:pt x="2" y="2"/>
                  </a:lnTo>
                  <a:lnTo>
                    <a:pt x="4" y="4"/>
                  </a:lnTo>
                  <a:lnTo>
                    <a:pt x="4" y="6"/>
                  </a:lnTo>
                  <a:lnTo>
                    <a:pt x="6" y="6"/>
                  </a:lnTo>
                  <a:lnTo>
                    <a:pt x="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7" name="Freeform 91"/>
            <p:cNvSpPr>
              <a:spLocks/>
            </p:cNvSpPr>
            <p:nvPr/>
          </p:nvSpPr>
          <p:spPr bwMode="auto">
            <a:xfrm>
              <a:off x="3271" y="2039"/>
              <a:ext cx="48" cy="37"/>
            </a:xfrm>
            <a:custGeom>
              <a:avLst/>
              <a:gdLst>
                <a:gd name="T0" fmla="*/ 4 w 40"/>
                <a:gd name="T1" fmla="*/ 4 h 32"/>
                <a:gd name="T2" fmla="*/ 6 w 40"/>
                <a:gd name="T3" fmla="*/ 4 h 32"/>
                <a:gd name="T4" fmla="*/ 8 w 40"/>
                <a:gd name="T5" fmla="*/ 6 h 32"/>
                <a:gd name="T6" fmla="*/ 8 w 40"/>
                <a:gd name="T7" fmla="*/ 10 h 32"/>
                <a:gd name="T8" fmla="*/ 4 w 40"/>
                <a:gd name="T9" fmla="*/ 12 h 32"/>
                <a:gd name="T10" fmla="*/ 4 w 40"/>
                <a:gd name="T11" fmla="*/ 18 h 32"/>
                <a:gd name="T12" fmla="*/ 0 w 40"/>
                <a:gd name="T13" fmla="*/ 22 h 32"/>
                <a:gd name="T14" fmla="*/ 2 w 40"/>
                <a:gd name="T15" fmla="*/ 22 h 32"/>
                <a:gd name="T16" fmla="*/ 4 w 40"/>
                <a:gd name="T17" fmla="*/ 24 h 32"/>
                <a:gd name="T18" fmla="*/ 10 w 40"/>
                <a:gd name="T19" fmla="*/ 22 h 32"/>
                <a:gd name="T20" fmla="*/ 10 w 40"/>
                <a:gd name="T21" fmla="*/ 24 h 32"/>
                <a:gd name="T22" fmla="*/ 6 w 40"/>
                <a:gd name="T23" fmla="*/ 26 h 32"/>
                <a:gd name="T24" fmla="*/ 4 w 40"/>
                <a:gd name="T25" fmla="*/ 26 h 32"/>
                <a:gd name="T26" fmla="*/ 4 w 40"/>
                <a:gd name="T27" fmla="*/ 32 h 32"/>
                <a:gd name="T28" fmla="*/ 4 w 40"/>
                <a:gd name="T29" fmla="*/ 30 h 32"/>
                <a:gd name="T30" fmla="*/ 6 w 40"/>
                <a:gd name="T31" fmla="*/ 28 h 32"/>
                <a:gd name="T32" fmla="*/ 8 w 40"/>
                <a:gd name="T33" fmla="*/ 26 h 32"/>
                <a:gd name="T34" fmla="*/ 14 w 40"/>
                <a:gd name="T35" fmla="*/ 22 h 32"/>
                <a:gd name="T36" fmla="*/ 18 w 40"/>
                <a:gd name="T37" fmla="*/ 20 h 32"/>
                <a:gd name="T38" fmla="*/ 20 w 40"/>
                <a:gd name="T39" fmla="*/ 16 h 32"/>
                <a:gd name="T40" fmla="*/ 30 w 40"/>
                <a:gd name="T41" fmla="*/ 16 h 32"/>
                <a:gd name="T42" fmla="*/ 32 w 40"/>
                <a:gd name="T43" fmla="*/ 16 h 32"/>
                <a:gd name="T44" fmla="*/ 34 w 40"/>
                <a:gd name="T45" fmla="*/ 18 h 32"/>
                <a:gd name="T46" fmla="*/ 38 w 40"/>
                <a:gd name="T47" fmla="*/ 16 h 32"/>
                <a:gd name="T48" fmla="*/ 40 w 40"/>
                <a:gd name="T49" fmla="*/ 14 h 32"/>
                <a:gd name="T50" fmla="*/ 40 w 40"/>
                <a:gd name="T51" fmla="*/ 12 h 32"/>
                <a:gd name="T52" fmla="*/ 36 w 40"/>
                <a:gd name="T53" fmla="*/ 12 h 32"/>
                <a:gd name="T54" fmla="*/ 32 w 40"/>
                <a:gd name="T55" fmla="*/ 10 h 32"/>
                <a:gd name="T56" fmla="*/ 30 w 40"/>
                <a:gd name="T57" fmla="*/ 8 h 32"/>
                <a:gd name="T58" fmla="*/ 28 w 40"/>
                <a:gd name="T59" fmla="*/ 8 h 32"/>
                <a:gd name="T60" fmla="*/ 26 w 40"/>
                <a:gd name="T61" fmla="*/ 6 h 32"/>
                <a:gd name="T62" fmla="*/ 26 w 40"/>
                <a:gd name="T63" fmla="*/ 4 h 32"/>
                <a:gd name="T64" fmla="*/ 26 w 40"/>
                <a:gd name="T65" fmla="*/ 2 h 32"/>
                <a:gd name="T66" fmla="*/ 24 w 40"/>
                <a:gd name="T67" fmla="*/ 0 h 32"/>
                <a:gd name="T68" fmla="*/ 18 w 40"/>
                <a:gd name="T69" fmla="*/ 2 h 32"/>
                <a:gd name="T70" fmla="*/ 14 w 40"/>
                <a:gd name="T71" fmla="*/ 0 h 32"/>
                <a:gd name="T72" fmla="*/ 10 w 40"/>
                <a:gd name="T73" fmla="*/ 2 h 32"/>
                <a:gd name="T74" fmla="*/ 6 w 40"/>
                <a:gd name="T75" fmla="*/ 2 h 32"/>
                <a:gd name="T76" fmla="*/ 4 w 40"/>
                <a:gd name="T77" fmla="*/ 4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32"/>
                <a:gd name="T119" fmla="*/ 40 w 40"/>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32">
                  <a:moveTo>
                    <a:pt x="4" y="4"/>
                  </a:moveTo>
                  <a:lnTo>
                    <a:pt x="6" y="4"/>
                  </a:lnTo>
                  <a:lnTo>
                    <a:pt x="8" y="6"/>
                  </a:lnTo>
                  <a:lnTo>
                    <a:pt x="8" y="10"/>
                  </a:lnTo>
                  <a:lnTo>
                    <a:pt x="4" y="12"/>
                  </a:lnTo>
                  <a:lnTo>
                    <a:pt x="4" y="18"/>
                  </a:lnTo>
                  <a:lnTo>
                    <a:pt x="0" y="22"/>
                  </a:lnTo>
                  <a:lnTo>
                    <a:pt x="2" y="22"/>
                  </a:lnTo>
                  <a:lnTo>
                    <a:pt x="4" y="24"/>
                  </a:lnTo>
                  <a:lnTo>
                    <a:pt x="10" y="22"/>
                  </a:lnTo>
                  <a:lnTo>
                    <a:pt x="10" y="24"/>
                  </a:lnTo>
                  <a:lnTo>
                    <a:pt x="6" y="26"/>
                  </a:lnTo>
                  <a:lnTo>
                    <a:pt x="4" y="26"/>
                  </a:lnTo>
                  <a:lnTo>
                    <a:pt x="4" y="32"/>
                  </a:lnTo>
                  <a:lnTo>
                    <a:pt x="4" y="30"/>
                  </a:lnTo>
                  <a:lnTo>
                    <a:pt x="6" y="28"/>
                  </a:lnTo>
                  <a:lnTo>
                    <a:pt x="8" y="26"/>
                  </a:lnTo>
                  <a:lnTo>
                    <a:pt x="14" y="22"/>
                  </a:lnTo>
                  <a:lnTo>
                    <a:pt x="18" y="20"/>
                  </a:lnTo>
                  <a:lnTo>
                    <a:pt x="20" y="16"/>
                  </a:lnTo>
                  <a:lnTo>
                    <a:pt x="30" y="16"/>
                  </a:lnTo>
                  <a:lnTo>
                    <a:pt x="32" y="16"/>
                  </a:lnTo>
                  <a:lnTo>
                    <a:pt x="34" y="18"/>
                  </a:lnTo>
                  <a:lnTo>
                    <a:pt x="38" y="16"/>
                  </a:lnTo>
                  <a:lnTo>
                    <a:pt x="40" y="14"/>
                  </a:lnTo>
                  <a:lnTo>
                    <a:pt x="40" y="12"/>
                  </a:lnTo>
                  <a:lnTo>
                    <a:pt x="36" y="12"/>
                  </a:lnTo>
                  <a:lnTo>
                    <a:pt x="32" y="10"/>
                  </a:lnTo>
                  <a:lnTo>
                    <a:pt x="30" y="8"/>
                  </a:lnTo>
                  <a:lnTo>
                    <a:pt x="28" y="8"/>
                  </a:lnTo>
                  <a:lnTo>
                    <a:pt x="26" y="6"/>
                  </a:lnTo>
                  <a:lnTo>
                    <a:pt x="26" y="4"/>
                  </a:lnTo>
                  <a:lnTo>
                    <a:pt x="26" y="2"/>
                  </a:lnTo>
                  <a:lnTo>
                    <a:pt x="24" y="0"/>
                  </a:lnTo>
                  <a:lnTo>
                    <a:pt x="18" y="2"/>
                  </a:lnTo>
                  <a:lnTo>
                    <a:pt x="14" y="0"/>
                  </a:lnTo>
                  <a:lnTo>
                    <a:pt x="10" y="2"/>
                  </a:lnTo>
                  <a:lnTo>
                    <a:pt x="6" y="2"/>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8" name="Freeform 92"/>
            <p:cNvSpPr>
              <a:spLocks/>
            </p:cNvSpPr>
            <p:nvPr/>
          </p:nvSpPr>
          <p:spPr bwMode="auto">
            <a:xfrm>
              <a:off x="3273" y="2036"/>
              <a:ext cx="282" cy="119"/>
            </a:xfrm>
            <a:custGeom>
              <a:avLst/>
              <a:gdLst>
                <a:gd name="T0" fmla="*/ 126 w 236"/>
                <a:gd name="T1" fmla="*/ 100 h 102"/>
                <a:gd name="T2" fmla="*/ 130 w 236"/>
                <a:gd name="T3" fmla="*/ 98 h 102"/>
                <a:gd name="T4" fmla="*/ 132 w 236"/>
                <a:gd name="T5" fmla="*/ 92 h 102"/>
                <a:gd name="T6" fmla="*/ 138 w 236"/>
                <a:gd name="T7" fmla="*/ 86 h 102"/>
                <a:gd name="T8" fmla="*/ 144 w 236"/>
                <a:gd name="T9" fmla="*/ 88 h 102"/>
                <a:gd name="T10" fmla="*/ 156 w 236"/>
                <a:gd name="T11" fmla="*/ 84 h 102"/>
                <a:gd name="T12" fmla="*/ 178 w 236"/>
                <a:gd name="T13" fmla="*/ 84 h 102"/>
                <a:gd name="T14" fmla="*/ 188 w 236"/>
                <a:gd name="T15" fmla="*/ 82 h 102"/>
                <a:gd name="T16" fmla="*/ 204 w 236"/>
                <a:gd name="T17" fmla="*/ 78 h 102"/>
                <a:gd name="T18" fmla="*/ 218 w 236"/>
                <a:gd name="T19" fmla="*/ 78 h 102"/>
                <a:gd name="T20" fmla="*/ 234 w 236"/>
                <a:gd name="T21" fmla="*/ 80 h 102"/>
                <a:gd name="T22" fmla="*/ 230 w 236"/>
                <a:gd name="T23" fmla="*/ 70 h 102"/>
                <a:gd name="T24" fmla="*/ 228 w 236"/>
                <a:gd name="T25" fmla="*/ 46 h 102"/>
                <a:gd name="T26" fmla="*/ 230 w 236"/>
                <a:gd name="T27" fmla="*/ 36 h 102"/>
                <a:gd name="T28" fmla="*/ 222 w 236"/>
                <a:gd name="T29" fmla="*/ 26 h 102"/>
                <a:gd name="T30" fmla="*/ 214 w 236"/>
                <a:gd name="T31" fmla="*/ 14 h 102"/>
                <a:gd name="T32" fmla="*/ 208 w 236"/>
                <a:gd name="T33" fmla="*/ 8 h 102"/>
                <a:gd name="T34" fmla="*/ 198 w 236"/>
                <a:gd name="T35" fmla="*/ 10 h 102"/>
                <a:gd name="T36" fmla="*/ 180 w 236"/>
                <a:gd name="T37" fmla="*/ 18 h 102"/>
                <a:gd name="T38" fmla="*/ 156 w 236"/>
                <a:gd name="T39" fmla="*/ 20 h 102"/>
                <a:gd name="T40" fmla="*/ 136 w 236"/>
                <a:gd name="T41" fmla="*/ 14 h 102"/>
                <a:gd name="T42" fmla="*/ 124 w 236"/>
                <a:gd name="T43" fmla="*/ 6 h 102"/>
                <a:gd name="T44" fmla="*/ 116 w 236"/>
                <a:gd name="T45" fmla="*/ 0 h 102"/>
                <a:gd name="T46" fmla="*/ 92 w 236"/>
                <a:gd name="T47" fmla="*/ 2 h 102"/>
                <a:gd name="T48" fmla="*/ 76 w 236"/>
                <a:gd name="T49" fmla="*/ 8 h 102"/>
                <a:gd name="T50" fmla="*/ 66 w 236"/>
                <a:gd name="T51" fmla="*/ 16 h 102"/>
                <a:gd name="T52" fmla="*/ 54 w 236"/>
                <a:gd name="T53" fmla="*/ 16 h 102"/>
                <a:gd name="T54" fmla="*/ 40 w 236"/>
                <a:gd name="T55" fmla="*/ 14 h 102"/>
                <a:gd name="T56" fmla="*/ 40 w 236"/>
                <a:gd name="T57" fmla="*/ 20 h 102"/>
                <a:gd name="T58" fmla="*/ 48 w 236"/>
                <a:gd name="T59" fmla="*/ 22 h 102"/>
                <a:gd name="T60" fmla="*/ 36 w 236"/>
                <a:gd name="T61" fmla="*/ 26 h 102"/>
                <a:gd name="T62" fmla="*/ 28 w 236"/>
                <a:gd name="T63" fmla="*/ 28 h 102"/>
                <a:gd name="T64" fmla="*/ 22 w 236"/>
                <a:gd name="T65" fmla="*/ 30 h 102"/>
                <a:gd name="T66" fmla="*/ 12 w 236"/>
                <a:gd name="T67" fmla="*/ 28 h 102"/>
                <a:gd name="T68" fmla="*/ 2 w 236"/>
                <a:gd name="T69" fmla="*/ 34 h 102"/>
                <a:gd name="T70" fmla="*/ 10 w 236"/>
                <a:gd name="T71" fmla="*/ 42 h 102"/>
                <a:gd name="T72" fmla="*/ 10 w 236"/>
                <a:gd name="T73" fmla="*/ 50 h 102"/>
                <a:gd name="T74" fmla="*/ 10 w 236"/>
                <a:gd name="T75" fmla="*/ 56 h 102"/>
                <a:gd name="T76" fmla="*/ 12 w 236"/>
                <a:gd name="T77" fmla="*/ 60 h 102"/>
                <a:gd name="T78" fmla="*/ 4 w 236"/>
                <a:gd name="T79" fmla="*/ 56 h 102"/>
                <a:gd name="T80" fmla="*/ 2 w 236"/>
                <a:gd name="T81" fmla="*/ 62 h 102"/>
                <a:gd name="T82" fmla="*/ 12 w 236"/>
                <a:gd name="T83" fmla="*/ 66 h 102"/>
                <a:gd name="T84" fmla="*/ 12 w 236"/>
                <a:gd name="T85" fmla="*/ 72 h 102"/>
                <a:gd name="T86" fmla="*/ 16 w 236"/>
                <a:gd name="T87" fmla="*/ 74 h 102"/>
                <a:gd name="T88" fmla="*/ 16 w 236"/>
                <a:gd name="T89" fmla="*/ 82 h 102"/>
                <a:gd name="T90" fmla="*/ 28 w 236"/>
                <a:gd name="T91" fmla="*/ 82 h 102"/>
                <a:gd name="T92" fmla="*/ 18 w 236"/>
                <a:gd name="T93" fmla="*/ 86 h 102"/>
                <a:gd name="T94" fmla="*/ 24 w 236"/>
                <a:gd name="T95" fmla="*/ 90 h 102"/>
                <a:gd name="T96" fmla="*/ 32 w 236"/>
                <a:gd name="T97" fmla="*/ 86 h 102"/>
                <a:gd name="T98" fmla="*/ 36 w 236"/>
                <a:gd name="T99" fmla="*/ 88 h 102"/>
                <a:gd name="T100" fmla="*/ 44 w 236"/>
                <a:gd name="T101" fmla="*/ 96 h 102"/>
                <a:gd name="T102" fmla="*/ 56 w 236"/>
                <a:gd name="T103" fmla="*/ 92 h 102"/>
                <a:gd name="T104" fmla="*/ 62 w 236"/>
                <a:gd name="T105" fmla="*/ 84 h 102"/>
                <a:gd name="T106" fmla="*/ 78 w 236"/>
                <a:gd name="T107" fmla="*/ 92 h 102"/>
                <a:gd name="T108" fmla="*/ 88 w 236"/>
                <a:gd name="T109" fmla="*/ 98 h 102"/>
                <a:gd name="T110" fmla="*/ 98 w 236"/>
                <a:gd name="T111" fmla="*/ 94 h 102"/>
                <a:gd name="T112" fmla="*/ 108 w 236"/>
                <a:gd name="T113" fmla="*/ 86 h 102"/>
                <a:gd name="T114" fmla="*/ 116 w 236"/>
                <a:gd name="T115" fmla="*/ 90 h 102"/>
                <a:gd name="T116" fmla="*/ 126 w 236"/>
                <a:gd name="T117" fmla="*/ 86 h 102"/>
                <a:gd name="T118" fmla="*/ 124 w 236"/>
                <a:gd name="T119" fmla="*/ 94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
                <a:gd name="T181" fmla="*/ 0 h 102"/>
                <a:gd name="T182" fmla="*/ 236 w 236"/>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 h="102">
                  <a:moveTo>
                    <a:pt x="124" y="102"/>
                  </a:moveTo>
                  <a:lnTo>
                    <a:pt x="124" y="100"/>
                  </a:lnTo>
                  <a:lnTo>
                    <a:pt x="126" y="100"/>
                  </a:lnTo>
                  <a:lnTo>
                    <a:pt x="126" y="102"/>
                  </a:lnTo>
                  <a:lnTo>
                    <a:pt x="128" y="100"/>
                  </a:lnTo>
                  <a:lnTo>
                    <a:pt x="130" y="98"/>
                  </a:lnTo>
                  <a:lnTo>
                    <a:pt x="130" y="96"/>
                  </a:lnTo>
                  <a:lnTo>
                    <a:pt x="132" y="94"/>
                  </a:lnTo>
                  <a:lnTo>
                    <a:pt x="134" y="94"/>
                  </a:lnTo>
                  <a:lnTo>
                    <a:pt x="132" y="92"/>
                  </a:lnTo>
                  <a:lnTo>
                    <a:pt x="132" y="90"/>
                  </a:lnTo>
                  <a:lnTo>
                    <a:pt x="132" y="88"/>
                  </a:lnTo>
                  <a:lnTo>
                    <a:pt x="134" y="86"/>
                  </a:lnTo>
                  <a:lnTo>
                    <a:pt x="138" y="86"/>
                  </a:lnTo>
                  <a:lnTo>
                    <a:pt x="138" y="88"/>
                  </a:lnTo>
                  <a:lnTo>
                    <a:pt x="140" y="88"/>
                  </a:lnTo>
                  <a:lnTo>
                    <a:pt x="144" y="88"/>
                  </a:lnTo>
                  <a:lnTo>
                    <a:pt x="150" y="86"/>
                  </a:lnTo>
                  <a:lnTo>
                    <a:pt x="152" y="84"/>
                  </a:lnTo>
                  <a:lnTo>
                    <a:pt x="154" y="84"/>
                  </a:lnTo>
                  <a:lnTo>
                    <a:pt x="156" y="84"/>
                  </a:lnTo>
                  <a:lnTo>
                    <a:pt x="160" y="86"/>
                  </a:lnTo>
                  <a:lnTo>
                    <a:pt x="166" y="88"/>
                  </a:lnTo>
                  <a:lnTo>
                    <a:pt x="172" y="86"/>
                  </a:lnTo>
                  <a:lnTo>
                    <a:pt x="178" y="84"/>
                  </a:lnTo>
                  <a:lnTo>
                    <a:pt x="182" y="82"/>
                  </a:lnTo>
                  <a:lnTo>
                    <a:pt x="184" y="80"/>
                  </a:lnTo>
                  <a:lnTo>
                    <a:pt x="186" y="80"/>
                  </a:lnTo>
                  <a:lnTo>
                    <a:pt x="188" y="82"/>
                  </a:lnTo>
                  <a:lnTo>
                    <a:pt x="198" y="82"/>
                  </a:lnTo>
                  <a:lnTo>
                    <a:pt x="202" y="80"/>
                  </a:lnTo>
                  <a:lnTo>
                    <a:pt x="204" y="78"/>
                  </a:lnTo>
                  <a:lnTo>
                    <a:pt x="204" y="80"/>
                  </a:lnTo>
                  <a:lnTo>
                    <a:pt x="206" y="80"/>
                  </a:lnTo>
                  <a:lnTo>
                    <a:pt x="212" y="76"/>
                  </a:lnTo>
                  <a:lnTo>
                    <a:pt x="218" y="78"/>
                  </a:lnTo>
                  <a:lnTo>
                    <a:pt x="224" y="78"/>
                  </a:lnTo>
                  <a:lnTo>
                    <a:pt x="228" y="78"/>
                  </a:lnTo>
                  <a:lnTo>
                    <a:pt x="230" y="80"/>
                  </a:lnTo>
                  <a:lnTo>
                    <a:pt x="234" y="80"/>
                  </a:lnTo>
                  <a:lnTo>
                    <a:pt x="236" y="78"/>
                  </a:lnTo>
                  <a:lnTo>
                    <a:pt x="236" y="74"/>
                  </a:lnTo>
                  <a:lnTo>
                    <a:pt x="232" y="72"/>
                  </a:lnTo>
                  <a:lnTo>
                    <a:pt x="230" y="70"/>
                  </a:lnTo>
                  <a:lnTo>
                    <a:pt x="230" y="64"/>
                  </a:lnTo>
                  <a:lnTo>
                    <a:pt x="230" y="60"/>
                  </a:lnTo>
                  <a:lnTo>
                    <a:pt x="230" y="50"/>
                  </a:lnTo>
                  <a:lnTo>
                    <a:pt x="228" y="46"/>
                  </a:lnTo>
                  <a:lnTo>
                    <a:pt x="228" y="44"/>
                  </a:lnTo>
                  <a:lnTo>
                    <a:pt x="230" y="42"/>
                  </a:lnTo>
                  <a:lnTo>
                    <a:pt x="234" y="38"/>
                  </a:lnTo>
                  <a:lnTo>
                    <a:pt x="230" y="36"/>
                  </a:lnTo>
                  <a:lnTo>
                    <a:pt x="228" y="32"/>
                  </a:lnTo>
                  <a:lnTo>
                    <a:pt x="224" y="30"/>
                  </a:lnTo>
                  <a:lnTo>
                    <a:pt x="222" y="28"/>
                  </a:lnTo>
                  <a:lnTo>
                    <a:pt x="222" y="26"/>
                  </a:lnTo>
                  <a:lnTo>
                    <a:pt x="222" y="20"/>
                  </a:lnTo>
                  <a:lnTo>
                    <a:pt x="220" y="18"/>
                  </a:lnTo>
                  <a:lnTo>
                    <a:pt x="216" y="14"/>
                  </a:lnTo>
                  <a:lnTo>
                    <a:pt x="214" y="14"/>
                  </a:lnTo>
                  <a:lnTo>
                    <a:pt x="212" y="10"/>
                  </a:lnTo>
                  <a:lnTo>
                    <a:pt x="210" y="8"/>
                  </a:lnTo>
                  <a:lnTo>
                    <a:pt x="208" y="8"/>
                  </a:lnTo>
                  <a:lnTo>
                    <a:pt x="206" y="10"/>
                  </a:lnTo>
                  <a:lnTo>
                    <a:pt x="204" y="10"/>
                  </a:lnTo>
                  <a:lnTo>
                    <a:pt x="200" y="8"/>
                  </a:lnTo>
                  <a:lnTo>
                    <a:pt x="198" y="10"/>
                  </a:lnTo>
                  <a:lnTo>
                    <a:pt x="196" y="10"/>
                  </a:lnTo>
                  <a:lnTo>
                    <a:pt x="194" y="8"/>
                  </a:lnTo>
                  <a:lnTo>
                    <a:pt x="194" y="10"/>
                  </a:lnTo>
                  <a:lnTo>
                    <a:pt x="180" y="18"/>
                  </a:lnTo>
                  <a:lnTo>
                    <a:pt x="174" y="18"/>
                  </a:lnTo>
                  <a:lnTo>
                    <a:pt x="166" y="16"/>
                  </a:lnTo>
                  <a:lnTo>
                    <a:pt x="160" y="18"/>
                  </a:lnTo>
                  <a:lnTo>
                    <a:pt x="156" y="20"/>
                  </a:lnTo>
                  <a:lnTo>
                    <a:pt x="152" y="20"/>
                  </a:lnTo>
                  <a:lnTo>
                    <a:pt x="146" y="18"/>
                  </a:lnTo>
                  <a:lnTo>
                    <a:pt x="144" y="18"/>
                  </a:lnTo>
                  <a:lnTo>
                    <a:pt x="136" y="14"/>
                  </a:lnTo>
                  <a:lnTo>
                    <a:pt x="130" y="14"/>
                  </a:lnTo>
                  <a:lnTo>
                    <a:pt x="128" y="8"/>
                  </a:lnTo>
                  <a:lnTo>
                    <a:pt x="126" y="6"/>
                  </a:lnTo>
                  <a:lnTo>
                    <a:pt x="124" y="6"/>
                  </a:lnTo>
                  <a:lnTo>
                    <a:pt x="120" y="6"/>
                  </a:lnTo>
                  <a:lnTo>
                    <a:pt x="116" y="6"/>
                  </a:lnTo>
                  <a:lnTo>
                    <a:pt x="116" y="2"/>
                  </a:lnTo>
                  <a:lnTo>
                    <a:pt x="116" y="0"/>
                  </a:lnTo>
                  <a:lnTo>
                    <a:pt x="114" y="0"/>
                  </a:lnTo>
                  <a:lnTo>
                    <a:pt x="112" y="0"/>
                  </a:lnTo>
                  <a:lnTo>
                    <a:pt x="110" y="2"/>
                  </a:lnTo>
                  <a:lnTo>
                    <a:pt x="92" y="2"/>
                  </a:lnTo>
                  <a:lnTo>
                    <a:pt x="88" y="2"/>
                  </a:lnTo>
                  <a:lnTo>
                    <a:pt x="82" y="4"/>
                  </a:lnTo>
                  <a:lnTo>
                    <a:pt x="80" y="6"/>
                  </a:lnTo>
                  <a:lnTo>
                    <a:pt x="76" y="8"/>
                  </a:lnTo>
                  <a:lnTo>
                    <a:pt x="74" y="10"/>
                  </a:lnTo>
                  <a:lnTo>
                    <a:pt x="72" y="12"/>
                  </a:lnTo>
                  <a:lnTo>
                    <a:pt x="68" y="14"/>
                  </a:lnTo>
                  <a:lnTo>
                    <a:pt x="66" y="16"/>
                  </a:lnTo>
                  <a:lnTo>
                    <a:pt x="64" y="18"/>
                  </a:lnTo>
                  <a:lnTo>
                    <a:pt x="58" y="18"/>
                  </a:lnTo>
                  <a:lnTo>
                    <a:pt x="54" y="16"/>
                  </a:lnTo>
                  <a:lnTo>
                    <a:pt x="44" y="16"/>
                  </a:lnTo>
                  <a:lnTo>
                    <a:pt x="42" y="16"/>
                  </a:lnTo>
                  <a:lnTo>
                    <a:pt x="40" y="16"/>
                  </a:lnTo>
                  <a:lnTo>
                    <a:pt x="40" y="14"/>
                  </a:lnTo>
                  <a:lnTo>
                    <a:pt x="38" y="18"/>
                  </a:lnTo>
                  <a:lnTo>
                    <a:pt x="38" y="20"/>
                  </a:lnTo>
                  <a:lnTo>
                    <a:pt x="40" y="20"/>
                  </a:lnTo>
                  <a:lnTo>
                    <a:pt x="40" y="22"/>
                  </a:lnTo>
                  <a:lnTo>
                    <a:pt x="44" y="22"/>
                  </a:lnTo>
                  <a:lnTo>
                    <a:pt x="46" y="22"/>
                  </a:lnTo>
                  <a:lnTo>
                    <a:pt x="48" y="22"/>
                  </a:lnTo>
                  <a:lnTo>
                    <a:pt x="48" y="24"/>
                  </a:lnTo>
                  <a:lnTo>
                    <a:pt x="38" y="24"/>
                  </a:lnTo>
                  <a:lnTo>
                    <a:pt x="34" y="24"/>
                  </a:lnTo>
                  <a:lnTo>
                    <a:pt x="36" y="26"/>
                  </a:lnTo>
                  <a:lnTo>
                    <a:pt x="38" y="26"/>
                  </a:lnTo>
                  <a:lnTo>
                    <a:pt x="38" y="28"/>
                  </a:lnTo>
                  <a:lnTo>
                    <a:pt x="34" y="28"/>
                  </a:lnTo>
                  <a:lnTo>
                    <a:pt x="28" y="28"/>
                  </a:lnTo>
                  <a:lnTo>
                    <a:pt x="24" y="28"/>
                  </a:lnTo>
                  <a:lnTo>
                    <a:pt x="24" y="26"/>
                  </a:lnTo>
                  <a:lnTo>
                    <a:pt x="20" y="26"/>
                  </a:lnTo>
                  <a:lnTo>
                    <a:pt x="22" y="30"/>
                  </a:lnTo>
                  <a:lnTo>
                    <a:pt x="18" y="30"/>
                  </a:lnTo>
                  <a:lnTo>
                    <a:pt x="16" y="28"/>
                  </a:lnTo>
                  <a:lnTo>
                    <a:pt x="14" y="28"/>
                  </a:lnTo>
                  <a:lnTo>
                    <a:pt x="12" y="28"/>
                  </a:lnTo>
                  <a:lnTo>
                    <a:pt x="8" y="28"/>
                  </a:lnTo>
                  <a:lnTo>
                    <a:pt x="4" y="32"/>
                  </a:lnTo>
                  <a:lnTo>
                    <a:pt x="4" y="34"/>
                  </a:lnTo>
                  <a:lnTo>
                    <a:pt x="2" y="34"/>
                  </a:lnTo>
                  <a:lnTo>
                    <a:pt x="2" y="36"/>
                  </a:lnTo>
                  <a:lnTo>
                    <a:pt x="0" y="42"/>
                  </a:lnTo>
                  <a:lnTo>
                    <a:pt x="6" y="42"/>
                  </a:lnTo>
                  <a:lnTo>
                    <a:pt x="10" y="42"/>
                  </a:lnTo>
                  <a:lnTo>
                    <a:pt x="8" y="46"/>
                  </a:lnTo>
                  <a:lnTo>
                    <a:pt x="8" y="48"/>
                  </a:lnTo>
                  <a:lnTo>
                    <a:pt x="10" y="50"/>
                  </a:lnTo>
                  <a:lnTo>
                    <a:pt x="10" y="52"/>
                  </a:lnTo>
                  <a:lnTo>
                    <a:pt x="12" y="54"/>
                  </a:lnTo>
                  <a:lnTo>
                    <a:pt x="10" y="56"/>
                  </a:lnTo>
                  <a:lnTo>
                    <a:pt x="8" y="56"/>
                  </a:lnTo>
                  <a:lnTo>
                    <a:pt x="10" y="58"/>
                  </a:lnTo>
                  <a:lnTo>
                    <a:pt x="12" y="60"/>
                  </a:lnTo>
                  <a:lnTo>
                    <a:pt x="8" y="60"/>
                  </a:lnTo>
                  <a:lnTo>
                    <a:pt x="6" y="60"/>
                  </a:lnTo>
                  <a:lnTo>
                    <a:pt x="6" y="56"/>
                  </a:lnTo>
                  <a:lnTo>
                    <a:pt x="4" y="56"/>
                  </a:lnTo>
                  <a:lnTo>
                    <a:pt x="4" y="58"/>
                  </a:lnTo>
                  <a:lnTo>
                    <a:pt x="4" y="62"/>
                  </a:lnTo>
                  <a:lnTo>
                    <a:pt x="2" y="62"/>
                  </a:lnTo>
                  <a:lnTo>
                    <a:pt x="6" y="64"/>
                  </a:lnTo>
                  <a:lnTo>
                    <a:pt x="8" y="64"/>
                  </a:lnTo>
                  <a:lnTo>
                    <a:pt x="8" y="66"/>
                  </a:lnTo>
                  <a:lnTo>
                    <a:pt x="12" y="66"/>
                  </a:lnTo>
                  <a:lnTo>
                    <a:pt x="14" y="66"/>
                  </a:lnTo>
                  <a:lnTo>
                    <a:pt x="14" y="70"/>
                  </a:lnTo>
                  <a:lnTo>
                    <a:pt x="14" y="72"/>
                  </a:lnTo>
                  <a:lnTo>
                    <a:pt x="12" y="72"/>
                  </a:lnTo>
                  <a:lnTo>
                    <a:pt x="14" y="74"/>
                  </a:lnTo>
                  <a:lnTo>
                    <a:pt x="16" y="72"/>
                  </a:lnTo>
                  <a:lnTo>
                    <a:pt x="16" y="74"/>
                  </a:lnTo>
                  <a:lnTo>
                    <a:pt x="14" y="76"/>
                  </a:lnTo>
                  <a:lnTo>
                    <a:pt x="16" y="78"/>
                  </a:lnTo>
                  <a:lnTo>
                    <a:pt x="18" y="80"/>
                  </a:lnTo>
                  <a:lnTo>
                    <a:pt x="16" y="82"/>
                  </a:lnTo>
                  <a:lnTo>
                    <a:pt x="16" y="84"/>
                  </a:lnTo>
                  <a:lnTo>
                    <a:pt x="22" y="84"/>
                  </a:lnTo>
                  <a:lnTo>
                    <a:pt x="26" y="82"/>
                  </a:lnTo>
                  <a:lnTo>
                    <a:pt x="28" y="82"/>
                  </a:lnTo>
                  <a:lnTo>
                    <a:pt x="28" y="84"/>
                  </a:lnTo>
                  <a:lnTo>
                    <a:pt x="24" y="86"/>
                  </a:lnTo>
                  <a:lnTo>
                    <a:pt x="20" y="86"/>
                  </a:lnTo>
                  <a:lnTo>
                    <a:pt x="18" y="86"/>
                  </a:lnTo>
                  <a:lnTo>
                    <a:pt x="18" y="88"/>
                  </a:lnTo>
                  <a:lnTo>
                    <a:pt x="24" y="86"/>
                  </a:lnTo>
                  <a:lnTo>
                    <a:pt x="26" y="88"/>
                  </a:lnTo>
                  <a:lnTo>
                    <a:pt x="24" y="90"/>
                  </a:lnTo>
                  <a:lnTo>
                    <a:pt x="26" y="90"/>
                  </a:lnTo>
                  <a:lnTo>
                    <a:pt x="28" y="88"/>
                  </a:lnTo>
                  <a:lnTo>
                    <a:pt x="28" y="86"/>
                  </a:lnTo>
                  <a:lnTo>
                    <a:pt x="32" y="86"/>
                  </a:lnTo>
                  <a:lnTo>
                    <a:pt x="36" y="88"/>
                  </a:lnTo>
                  <a:lnTo>
                    <a:pt x="38" y="88"/>
                  </a:lnTo>
                  <a:lnTo>
                    <a:pt x="38" y="92"/>
                  </a:lnTo>
                  <a:lnTo>
                    <a:pt x="40" y="94"/>
                  </a:lnTo>
                  <a:lnTo>
                    <a:pt x="44" y="96"/>
                  </a:lnTo>
                  <a:lnTo>
                    <a:pt x="46" y="96"/>
                  </a:lnTo>
                  <a:lnTo>
                    <a:pt x="48" y="96"/>
                  </a:lnTo>
                  <a:lnTo>
                    <a:pt x="56" y="94"/>
                  </a:lnTo>
                  <a:lnTo>
                    <a:pt x="56" y="92"/>
                  </a:lnTo>
                  <a:lnTo>
                    <a:pt x="56" y="90"/>
                  </a:lnTo>
                  <a:lnTo>
                    <a:pt x="56" y="88"/>
                  </a:lnTo>
                  <a:lnTo>
                    <a:pt x="58" y="86"/>
                  </a:lnTo>
                  <a:lnTo>
                    <a:pt x="62" y="84"/>
                  </a:lnTo>
                  <a:lnTo>
                    <a:pt x="66" y="86"/>
                  </a:lnTo>
                  <a:lnTo>
                    <a:pt x="68" y="88"/>
                  </a:lnTo>
                  <a:lnTo>
                    <a:pt x="74" y="90"/>
                  </a:lnTo>
                  <a:lnTo>
                    <a:pt x="78" y="92"/>
                  </a:lnTo>
                  <a:lnTo>
                    <a:pt x="78" y="94"/>
                  </a:lnTo>
                  <a:lnTo>
                    <a:pt x="82" y="96"/>
                  </a:lnTo>
                  <a:lnTo>
                    <a:pt x="86" y="98"/>
                  </a:lnTo>
                  <a:lnTo>
                    <a:pt x="88" y="98"/>
                  </a:lnTo>
                  <a:lnTo>
                    <a:pt x="92" y="96"/>
                  </a:lnTo>
                  <a:lnTo>
                    <a:pt x="94" y="96"/>
                  </a:lnTo>
                  <a:lnTo>
                    <a:pt x="96" y="96"/>
                  </a:lnTo>
                  <a:lnTo>
                    <a:pt x="98" y="94"/>
                  </a:lnTo>
                  <a:lnTo>
                    <a:pt x="100" y="94"/>
                  </a:lnTo>
                  <a:lnTo>
                    <a:pt x="102" y="92"/>
                  </a:lnTo>
                  <a:lnTo>
                    <a:pt x="106" y="88"/>
                  </a:lnTo>
                  <a:lnTo>
                    <a:pt x="108" y="86"/>
                  </a:lnTo>
                  <a:lnTo>
                    <a:pt x="112" y="86"/>
                  </a:lnTo>
                  <a:lnTo>
                    <a:pt x="108" y="86"/>
                  </a:lnTo>
                  <a:lnTo>
                    <a:pt x="114" y="88"/>
                  </a:lnTo>
                  <a:lnTo>
                    <a:pt x="116" y="90"/>
                  </a:lnTo>
                  <a:lnTo>
                    <a:pt x="120" y="90"/>
                  </a:lnTo>
                  <a:lnTo>
                    <a:pt x="122" y="88"/>
                  </a:lnTo>
                  <a:lnTo>
                    <a:pt x="126" y="86"/>
                  </a:lnTo>
                  <a:lnTo>
                    <a:pt x="128" y="88"/>
                  </a:lnTo>
                  <a:lnTo>
                    <a:pt x="126" y="90"/>
                  </a:lnTo>
                  <a:lnTo>
                    <a:pt x="124" y="90"/>
                  </a:lnTo>
                  <a:lnTo>
                    <a:pt x="124" y="94"/>
                  </a:lnTo>
                  <a:lnTo>
                    <a:pt x="124" y="98"/>
                  </a:lnTo>
                  <a:lnTo>
                    <a:pt x="124" y="10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59" name="Freeform 93"/>
            <p:cNvSpPr>
              <a:spLocks/>
            </p:cNvSpPr>
            <p:nvPr/>
          </p:nvSpPr>
          <p:spPr bwMode="auto">
            <a:xfrm>
              <a:off x="3414" y="2127"/>
              <a:ext cx="105" cy="91"/>
            </a:xfrm>
            <a:custGeom>
              <a:avLst/>
              <a:gdLst>
                <a:gd name="T0" fmla="*/ 86 w 88"/>
                <a:gd name="T1" fmla="*/ 2 h 78"/>
                <a:gd name="T2" fmla="*/ 86 w 88"/>
                <a:gd name="T3" fmla="*/ 0 h 78"/>
                <a:gd name="T4" fmla="*/ 80 w 88"/>
                <a:gd name="T5" fmla="*/ 4 h 78"/>
                <a:gd name="T6" fmla="*/ 68 w 88"/>
                <a:gd name="T7" fmla="*/ 2 h 78"/>
                <a:gd name="T8" fmla="*/ 64 w 88"/>
                <a:gd name="T9" fmla="*/ 4 h 78"/>
                <a:gd name="T10" fmla="*/ 54 w 88"/>
                <a:gd name="T11" fmla="*/ 8 h 78"/>
                <a:gd name="T12" fmla="*/ 42 w 88"/>
                <a:gd name="T13" fmla="*/ 8 h 78"/>
                <a:gd name="T14" fmla="*/ 36 w 88"/>
                <a:gd name="T15" fmla="*/ 6 h 78"/>
                <a:gd name="T16" fmla="*/ 32 w 88"/>
                <a:gd name="T17" fmla="*/ 8 h 78"/>
                <a:gd name="T18" fmla="*/ 26 w 88"/>
                <a:gd name="T19" fmla="*/ 10 h 78"/>
                <a:gd name="T20" fmla="*/ 20 w 88"/>
                <a:gd name="T21" fmla="*/ 10 h 78"/>
                <a:gd name="T22" fmla="*/ 16 w 88"/>
                <a:gd name="T23" fmla="*/ 8 h 78"/>
                <a:gd name="T24" fmla="*/ 14 w 88"/>
                <a:gd name="T25" fmla="*/ 12 h 78"/>
                <a:gd name="T26" fmla="*/ 16 w 88"/>
                <a:gd name="T27" fmla="*/ 16 h 78"/>
                <a:gd name="T28" fmla="*/ 12 w 88"/>
                <a:gd name="T29" fmla="*/ 18 h 78"/>
                <a:gd name="T30" fmla="*/ 10 w 88"/>
                <a:gd name="T31" fmla="*/ 22 h 78"/>
                <a:gd name="T32" fmla="*/ 8 w 88"/>
                <a:gd name="T33" fmla="*/ 24 h 78"/>
                <a:gd name="T34" fmla="*/ 6 w 88"/>
                <a:gd name="T35" fmla="*/ 22 h 78"/>
                <a:gd name="T36" fmla="*/ 6 w 88"/>
                <a:gd name="T37" fmla="*/ 24 h 78"/>
                <a:gd name="T38" fmla="*/ 6 w 88"/>
                <a:gd name="T39" fmla="*/ 32 h 78"/>
                <a:gd name="T40" fmla="*/ 6 w 88"/>
                <a:gd name="T41" fmla="*/ 38 h 78"/>
                <a:gd name="T42" fmla="*/ 10 w 88"/>
                <a:gd name="T43" fmla="*/ 40 h 78"/>
                <a:gd name="T44" fmla="*/ 12 w 88"/>
                <a:gd name="T45" fmla="*/ 40 h 78"/>
                <a:gd name="T46" fmla="*/ 14 w 88"/>
                <a:gd name="T47" fmla="*/ 42 h 78"/>
                <a:gd name="T48" fmla="*/ 12 w 88"/>
                <a:gd name="T49" fmla="*/ 44 h 78"/>
                <a:gd name="T50" fmla="*/ 12 w 88"/>
                <a:gd name="T51" fmla="*/ 44 h 78"/>
                <a:gd name="T52" fmla="*/ 14 w 88"/>
                <a:gd name="T53" fmla="*/ 46 h 78"/>
                <a:gd name="T54" fmla="*/ 14 w 88"/>
                <a:gd name="T55" fmla="*/ 48 h 78"/>
                <a:gd name="T56" fmla="*/ 14 w 88"/>
                <a:gd name="T57" fmla="*/ 50 h 78"/>
                <a:gd name="T58" fmla="*/ 12 w 88"/>
                <a:gd name="T59" fmla="*/ 52 h 78"/>
                <a:gd name="T60" fmla="*/ 10 w 88"/>
                <a:gd name="T61" fmla="*/ 52 h 78"/>
                <a:gd name="T62" fmla="*/ 12 w 88"/>
                <a:gd name="T63" fmla="*/ 54 h 78"/>
                <a:gd name="T64" fmla="*/ 6 w 88"/>
                <a:gd name="T65" fmla="*/ 56 h 78"/>
                <a:gd name="T66" fmla="*/ 6 w 88"/>
                <a:gd name="T67" fmla="*/ 58 h 78"/>
                <a:gd name="T68" fmla="*/ 4 w 88"/>
                <a:gd name="T69" fmla="*/ 62 h 78"/>
                <a:gd name="T70" fmla="*/ 0 w 88"/>
                <a:gd name="T71" fmla="*/ 64 h 78"/>
                <a:gd name="T72" fmla="*/ 0 w 88"/>
                <a:gd name="T73" fmla="*/ 66 h 78"/>
                <a:gd name="T74" fmla="*/ 0 w 88"/>
                <a:gd name="T75" fmla="*/ 72 h 78"/>
                <a:gd name="T76" fmla="*/ 4 w 88"/>
                <a:gd name="T77" fmla="*/ 72 h 78"/>
                <a:gd name="T78" fmla="*/ 6 w 88"/>
                <a:gd name="T79" fmla="*/ 74 h 78"/>
                <a:gd name="T80" fmla="*/ 12 w 88"/>
                <a:gd name="T81" fmla="*/ 78 h 78"/>
                <a:gd name="T82" fmla="*/ 40 w 88"/>
                <a:gd name="T83" fmla="*/ 62 h 78"/>
                <a:gd name="T84" fmla="*/ 52 w 88"/>
                <a:gd name="T85" fmla="*/ 54 h 78"/>
                <a:gd name="T86" fmla="*/ 58 w 88"/>
                <a:gd name="T87" fmla="*/ 50 h 78"/>
                <a:gd name="T88" fmla="*/ 68 w 88"/>
                <a:gd name="T89" fmla="*/ 46 h 78"/>
                <a:gd name="T90" fmla="*/ 72 w 88"/>
                <a:gd name="T91" fmla="*/ 38 h 78"/>
                <a:gd name="T92" fmla="*/ 74 w 88"/>
                <a:gd name="T93" fmla="*/ 14 h 78"/>
                <a:gd name="T94" fmla="*/ 86 w 88"/>
                <a:gd name="T95" fmla="*/ 4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78"/>
                <a:gd name="T146" fmla="*/ 88 w 88"/>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78">
                  <a:moveTo>
                    <a:pt x="88" y="2"/>
                  </a:moveTo>
                  <a:lnTo>
                    <a:pt x="86" y="2"/>
                  </a:lnTo>
                  <a:lnTo>
                    <a:pt x="86" y="0"/>
                  </a:lnTo>
                  <a:lnTo>
                    <a:pt x="84" y="2"/>
                  </a:lnTo>
                  <a:lnTo>
                    <a:pt x="80" y="4"/>
                  </a:lnTo>
                  <a:lnTo>
                    <a:pt x="70" y="4"/>
                  </a:lnTo>
                  <a:lnTo>
                    <a:pt x="68" y="2"/>
                  </a:lnTo>
                  <a:lnTo>
                    <a:pt x="66" y="2"/>
                  </a:lnTo>
                  <a:lnTo>
                    <a:pt x="64" y="4"/>
                  </a:lnTo>
                  <a:lnTo>
                    <a:pt x="60" y="6"/>
                  </a:lnTo>
                  <a:lnTo>
                    <a:pt x="54" y="8"/>
                  </a:lnTo>
                  <a:lnTo>
                    <a:pt x="48" y="10"/>
                  </a:lnTo>
                  <a:lnTo>
                    <a:pt x="42" y="8"/>
                  </a:lnTo>
                  <a:lnTo>
                    <a:pt x="38" y="6"/>
                  </a:lnTo>
                  <a:lnTo>
                    <a:pt x="36" y="6"/>
                  </a:lnTo>
                  <a:lnTo>
                    <a:pt x="34" y="6"/>
                  </a:lnTo>
                  <a:lnTo>
                    <a:pt x="32" y="8"/>
                  </a:lnTo>
                  <a:lnTo>
                    <a:pt x="26" y="10"/>
                  </a:lnTo>
                  <a:lnTo>
                    <a:pt x="22" y="10"/>
                  </a:lnTo>
                  <a:lnTo>
                    <a:pt x="20" y="10"/>
                  </a:lnTo>
                  <a:lnTo>
                    <a:pt x="20" y="8"/>
                  </a:lnTo>
                  <a:lnTo>
                    <a:pt x="16" y="8"/>
                  </a:lnTo>
                  <a:lnTo>
                    <a:pt x="14" y="10"/>
                  </a:lnTo>
                  <a:lnTo>
                    <a:pt x="14" y="12"/>
                  </a:lnTo>
                  <a:lnTo>
                    <a:pt x="14" y="14"/>
                  </a:lnTo>
                  <a:lnTo>
                    <a:pt x="16" y="16"/>
                  </a:lnTo>
                  <a:lnTo>
                    <a:pt x="14" y="16"/>
                  </a:lnTo>
                  <a:lnTo>
                    <a:pt x="12" y="18"/>
                  </a:lnTo>
                  <a:lnTo>
                    <a:pt x="12" y="20"/>
                  </a:lnTo>
                  <a:lnTo>
                    <a:pt x="10" y="22"/>
                  </a:lnTo>
                  <a:lnTo>
                    <a:pt x="8" y="24"/>
                  </a:lnTo>
                  <a:lnTo>
                    <a:pt x="8" y="22"/>
                  </a:lnTo>
                  <a:lnTo>
                    <a:pt x="6" y="22"/>
                  </a:lnTo>
                  <a:lnTo>
                    <a:pt x="6" y="24"/>
                  </a:lnTo>
                  <a:lnTo>
                    <a:pt x="4" y="28"/>
                  </a:lnTo>
                  <a:lnTo>
                    <a:pt x="6" y="32"/>
                  </a:lnTo>
                  <a:lnTo>
                    <a:pt x="6" y="36"/>
                  </a:lnTo>
                  <a:lnTo>
                    <a:pt x="6" y="38"/>
                  </a:lnTo>
                  <a:lnTo>
                    <a:pt x="6" y="40"/>
                  </a:lnTo>
                  <a:lnTo>
                    <a:pt x="10" y="40"/>
                  </a:lnTo>
                  <a:lnTo>
                    <a:pt x="12" y="40"/>
                  </a:lnTo>
                  <a:lnTo>
                    <a:pt x="14" y="42"/>
                  </a:lnTo>
                  <a:lnTo>
                    <a:pt x="12" y="42"/>
                  </a:lnTo>
                  <a:lnTo>
                    <a:pt x="12" y="44"/>
                  </a:lnTo>
                  <a:lnTo>
                    <a:pt x="14" y="44"/>
                  </a:lnTo>
                  <a:lnTo>
                    <a:pt x="14" y="46"/>
                  </a:lnTo>
                  <a:lnTo>
                    <a:pt x="14" y="48"/>
                  </a:lnTo>
                  <a:lnTo>
                    <a:pt x="16" y="48"/>
                  </a:lnTo>
                  <a:lnTo>
                    <a:pt x="14" y="50"/>
                  </a:lnTo>
                  <a:lnTo>
                    <a:pt x="12" y="50"/>
                  </a:lnTo>
                  <a:lnTo>
                    <a:pt x="12" y="52"/>
                  </a:lnTo>
                  <a:lnTo>
                    <a:pt x="10" y="52"/>
                  </a:lnTo>
                  <a:lnTo>
                    <a:pt x="12" y="54"/>
                  </a:lnTo>
                  <a:lnTo>
                    <a:pt x="8" y="54"/>
                  </a:lnTo>
                  <a:lnTo>
                    <a:pt x="6" y="56"/>
                  </a:lnTo>
                  <a:lnTo>
                    <a:pt x="6" y="58"/>
                  </a:lnTo>
                  <a:lnTo>
                    <a:pt x="4" y="62"/>
                  </a:lnTo>
                  <a:lnTo>
                    <a:pt x="2" y="62"/>
                  </a:lnTo>
                  <a:lnTo>
                    <a:pt x="0" y="64"/>
                  </a:lnTo>
                  <a:lnTo>
                    <a:pt x="0" y="66"/>
                  </a:lnTo>
                  <a:lnTo>
                    <a:pt x="0" y="70"/>
                  </a:lnTo>
                  <a:lnTo>
                    <a:pt x="0" y="72"/>
                  </a:lnTo>
                  <a:lnTo>
                    <a:pt x="2" y="70"/>
                  </a:lnTo>
                  <a:lnTo>
                    <a:pt x="4" y="72"/>
                  </a:lnTo>
                  <a:lnTo>
                    <a:pt x="4" y="74"/>
                  </a:lnTo>
                  <a:lnTo>
                    <a:pt x="6" y="74"/>
                  </a:lnTo>
                  <a:lnTo>
                    <a:pt x="10" y="76"/>
                  </a:lnTo>
                  <a:lnTo>
                    <a:pt x="12" y="78"/>
                  </a:lnTo>
                  <a:lnTo>
                    <a:pt x="14" y="76"/>
                  </a:lnTo>
                  <a:lnTo>
                    <a:pt x="40" y="62"/>
                  </a:lnTo>
                  <a:lnTo>
                    <a:pt x="40" y="60"/>
                  </a:lnTo>
                  <a:lnTo>
                    <a:pt x="52" y="54"/>
                  </a:lnTo>
                  <a:lnTo>
                    <a:pt x="56" y="52"/>
                  </a:lnTo>
                  <a:lnTo>
                    <a:pt x="58" y="50"/>
                  </a:lnTo>
                  <a:lnTo>
                    <a:pt x="64" y="48"/>
                  </a:lnTo>
                  <a:lnTo>
                    <a:pt x="68" y="46"/>
                  </a:lnTo>
                  <a:lnTo>
                    <a:pt x="70" y="44"/>
                  </a:lnTo>
                  <a:lnTo>
                    <a:pt x="72" y="38"/>
                  </a:lnTo>
                  <a:lnTo>
                    <a:pt x="74" y="30"/>
                  </a:lnTo>
                  <a:lnTo>
                    <a:pt x="74" y="14"/>
                  </a:lnTo>
                  <a:lnTo>
                    <a:pt x="82" y="12"/>
                  </a:lnTo>
                  <a:lnTo>
                    <a:pt x="86" y="4"/>
                  </a:lnTo>
                  <a:lnTo>
                    <a:pt x="8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0" name="Freeform 94"/>
            <p:cNvSpPr>
              <a:spLocks/>
            </p:cNvSpPr>
            <p:nvPr/>
          </p:nvSpPr>
          <p:spPr bwMode="auto">
            <a:xfrm>
              <a:off x="3393" y="2200"/>
              <a:ext cx="21" cy="67"/>
            </a:xfrm>
            <a:custGeom>
              <a:avLst/>
              <a:gdLst>
                <a:gd name="T0" fmla="*/ 0 w 18"/>
                <a:gd name="T1" fmla="*/ 30 h 58"/>
                <a:gd name="T2" fmla="*/ 2 w 18"/>
                <a:gd name="T3" fmla="*/ 28 h 58"/>
                <a:gd name="T4" fmla="*/ 6 w 18"/>
                <a:gd name="T5" fmla="*/ 24 h 58"/>
                <a:gd name="T6" fmla="*/ 10 w 18"/>
                <a:gd name="T7" fmla="*/ 10 h 58"/>
                <a:gd name="T8" fmla="*/ 10 w 18"/>
                <a:gd name="T9" fmla="*/ 6 h 58"/>
                <a:gd name="T10" fmla="*/ 12 w 18"/>
                <a:gd name="T11" fmla="*/ 4 h 58"/>
                <a:gd name="T12" fmla="*/ 12 w 18"/>
                <a:gd name="T13" fmla="*/ 4 h 58"/>
                <a:gd name="T14" fmla="*/ 14 w 18"/>
                <a:gd name="T15" fmla="*/ 4 h 58"/>
                <a:gd name="T16" fmla="*/ 16 w 18"/>
                <a:gd name="T17" fmla="*/ 4 h 58"/>
                <a:gd name="T18" fmla="*/ 16 w 18"/>
                <a:gd name="T19" fmla="*/ 4 h 58"/>
                <a:gd name="T20" fmla="*/ 18 w 18"/>
                <a:gd name="T21" fmla="*/ 4 h 58"/>
                <a:gd name="T22" fmla="*/ 18 w 18"/>
                <a:gd name="T23" fmla="*/ 0 h 58"/>
                <a:gd name="T24" fmla="*/ 18 w 18"/>
                <a:gd name="T25" fmla="*/ 0 h 58"/>
                <a:gd name="T26" fmla="*/ 18 w 18"/>
                <a:gd name="T27" fmla="*/ 2 h 58"/>
                <a:gd name="T28" fmla="*/ 18 w 18"/>
                <a:gd name="T29" fmla="*/ 4 h 58"/>
                <a:gd name="T30" fmla="*/ 18 w 18"/>
                <a:gd name="T31" fmla="*/ 4 h 58"/>
                <a:gd name="T32" fmla="*/ 18 w 18"/>
                <a:gd name="T33" fmla="*/ 8 h 58"/>
                <a:gd name="T34" fmla="*/ 18 w 18"/>
                <a:gd name="T35" fmla="*/ 10 h 58"/>
                <a:gd name="T36" fmla="*/ 18 w 18"/>
                <a:gd name="T37" fmla="*/ 14 h 58"/>
                <a:gd name="T38" fmla="*/ 18 w 18"/>
                <a:gd name="T39" fmla="*/ 14 h 58"/>
                <a:gd name="T40" fmla="*/ 16 w 18"/>
                <a:gd name="T41" fmla="*/ 14 h 58"/>
                <a:gd name="T42" fmla="*/ 16 w 18"/>
                <a:gd name="T43" fmla="*/ 12 h 58"/>
                <a:gd name="T44" fmla="*/ 12 w 18"/>
                <a:gd name="T45" fmla="*/ 12 h 58"/>
                <a:gd name="T46" fmla="*/ 12 w 18"/>
                <a:gd name="T47" fmla="*/ 12 h 58"/>
                <a:gd name="T48" fmla="*/ 12 w 18"/>
                <a:gd name="T49" fmla="*/ 14 h 58"/>
                <a:gd name="T50" fmla="*/ 10 w 18"/>
                <a:gd name="T51" fmla="*/ 16 h 58"/>
                <a:gd name="T52" fmla="*/ 10 w 18"/>
                <a:gd name="T53" fmla="*/ 20 h 58"/>
                <a:gd name="T54" fmla="*/ 10 w 18"/>
                <a:gd name="T55" fmla="*/ 20 h 58"/>
                <a:gd name="T56" fmla="*/ 10 w 18"/>
                <a:gd name="T57" fmla="*/ 22 h 58"/>
                <a:gd name="T58" fmla="*/ 12 w 18"/>
                <a:gd name="T59" fmla="*/ 22 h 58"/>
                <a:gd name="T60" fmla="*/ 14 w 18"/>
                <a:gd name="T61" fmla="*/ 22 h 58"/>
                <a:gd name="T62" fmla="*/ 14 w 18"/>
                <a:gd name="T63" fmla="*/ 22 h 58"/>
                <a:gd name="T64" fmla="*/ 12 w 18"/>
                <a:gd name="T65" fmla="*/ 24 h 58"/>
                <a:gd name="T66" fmla="*/ 10 w 18"/>
                <a:gd name="T67" fmla="*/ 24 h 58"/>
                <a:gd name="T68" fmla="*/ 10 w 18"/>
                <a:gd name="T69" fmla="*/ 26 h 58"/>
                <a:gd name="T70" fmla="*/ 10 w 18"/>
                <a:gd name="T71" fmla="*/ 28 h 58"/>
                <a:gd name="T72" fmla="*/ 10 w 18"/>
                <a:gd name="T73" fmla="*/ 28 h 58"/>
                <a:gd name="T74" fmla="*/ 10 w 18"/>
                <a:gd name="T75" fmla="*/ 30 h 58"/>
                <a:gd name="T76" fmla="*/ 10 w 18"/>
                <a:gd name="T77" fmla="*/ 30 h 58"/>
                <a:gd name="T78" fmla="*/ 12 w 18"/>
                <a:gd name="T79" fmla="*/ 28 h 58"/>
                <a:gd name="T80" fmla="*/ 16 w 18"/>
                <a:gd name="T81" fmla="*/ 28 h 58"/>
                <a:gd name="T82" fmla="*/ 16 w 18"/>
                <a:gd name="T83" fmla="*/ 28 h 58"/>
                <a:gd name="T84" fmla="*/ 16 w 18"/>
                <a:gd name="T85" fmla="*/ 28 h 58"/>
                <a:gd name="T86" fmla="*/ 16 w 18"/>
                <a:gd name="T87" fmla="*/ 32 h 58"/>
                <a:gd name="T88" fmla="*/ 16 w 18"/>
                <a:gd name="T89" fmla="*/ 32 h 58"/>
                <a:gd name="T90" fmla="*/ 14 w 18"/>
                <a:gd name="T91" fmla="*/ 36 h 58"/>
                <a:gd name="T92" fmla="*/ 12 w 18"/>
                <a:gd name="T93" fmla="*/ 42 h 58"/>
                <a:gd name="T94" fmla="*/ 12 w 18"/>
                <a:gd name="T95" fmla="*/ 54 h 58"/>
                <a:gd name="T96" fmla="*/ 10 w 18"/>
                <a:gd name="T97" fmla="*/ 58 h 58"/>
                <a:gd name="T98" fmla="*/ 10 w 18"/>
                <a:gd name="T99" fmla="*/ 58 h 58"/>
                <a:gd name="T100" fmla="*/ 6 w 18"/>
                <a:gd name="T101" fmla="*/ 48 h 58"/>
                <a:gd name="T102" fmla="*/ 0 w 18"/>
                <a:gd name="T103" fmla="*/ 30 h 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
                <a:gd name="T157" fmla="*/ 0 h 58"/>
                <a:gd name="T158" fmla="*/ 18 w 18"/>
                <a:gd name="T159" fmla="*/ 58 h 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 h="58">
                  <a:moveTo>
                    <a:pt x="0" y="30"/>
                  </a:moveTo>
                  <a:lnTo>
                    <a:pt x="2" y="28"/>
                  </a:lnTo>
                  <a:lnTo>
                    <a:pt x="6" y="24"/>
                  </a:lnTo>
                  <a:lnTo>
                    <a:pt x="10" y="10"/>
                  </a:lnTo>
                  <a:lnTo>
                    <a:pt x="10" y="6"/>
                  </a:lnTo>
                  <a:lnTo>
                    <a:pt x="12" y="4"/>
                  </a:lnTo>
                  <a:lnTo>
                    <a:pt x="14" y="4"/>
                  </a:lnTo>
                  <a:lnTo>
                    <a:pt x="16" y="4"/>
                  </a:lnTo>
                  <a:lnTo>
                    <a:pt x="18" y="4"/>
                  </a:lnTo>
                  <a:lnTo>
                    <a:pt x="18" y="0"/>
                  </a:lnTo>
                  <a:lnTo>
                    <a:pt x="18" y="2"/>
                  </a:lnTo>
                  <a:lnTo>
                    <a:pt x="18" y="4"/>
                  </a:lnTo>
                  <a:lnTo>
                    <a:pt x="18" y="8"/>
                  </a:lnTo>
                  <a:lnTo>
                    <a:pt x="18" y="10"/>
                  </a:lnTo>
                  <a:lnTo>
                    <a:pt x="18" y="14"/>
                  </a:lnTo>
                  <a:lnTo>
                    <a:pt x="16" y="14"/>
                  </a:lnTo>
                  <a:lnTo>
                    <a:pt x="16" y="12"/>
                  </a:lnTo>
                  <a:lnTo>
                    <a:pt x="12" y="12"/>
                  </a:lnTo>
                  <a:lnTo>
                    <a:pt x="12" y="14"/>
                  </a:lnTo>
                  <a:lnTo>
                    <a:pt x="10" y="16"/>
                  </a:lnTo>
                  <a:lnTo>
                    <a:pt x="10" y="20"/>
                  </a:lnTo>
                  <a:lnTo>
                    <a:pt x="10" y="22"/>
                  </a:lnTo>
                  <a:lnTo>
                    <a:pt x="12" y="22"/>
                  </a:lnTo>
                  <a:lnTo>
                    <a:pt x="14" y="22"/>
                  </a:lnTo>
                  <a:lnTo>
                    <a:pt x="12" y="24"/>
                  </a:lnTo>
                  <a:lnTo>
                    <a:pt x="10" y="24"/>
                  </a:lnTo>
                  <a:lnTo>
                    <a:pt x="10" y="26"/>
                  </a:lnTo>
                  <a:lnTo>
                    <a:pt x="10" y="28"/>
                  </a:lnTo>
                  <a:lnTo>
                    <a:pt x="10" y="30"/>
                  </a:lnTo>
                  <a:lnTo>
                    <a:pt x="12" y="28"/>
                  </a:lnTo>
                  <a:lnTo>
                    <a:pt x="16" y="28"/>
                  </a:lnTo>
                  <a:lnTo>
                    <a:pt x="16" y="32"/>
                  </a:lnTo>
                  <a:lnTo>
                    <a:pt x="14" y="36"/>
                  </a:lnTo>
                  <a:lnTo>
                    <a:pt x="12" y="42"/>
                  </a:lnTo>
                  <a:lnTo>
                    <a:pt x="12" y="54"/>
                  </a:lnTo>
                  <a:lnTo>
                    <a:pt x="10" y="58"/>
                  </a:lnTo>
                  <a:lnTo>
                    <a:pt x="6" y="48"/>
                  </a:lnTo>
                  <a:lnTo>
                    <a:pt x="0" y="3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1" name="Freeform 95"/>
            <p:cNvSpPr>
              <a:spLocks/>
            </p:cNvSpPr>
            <p:nvPr/>
          </p:nvSpPr>
          <p:spPr bwMode="auto">
            <a:xfrm>
              <a:off x="3404" y="2200"/>
              <a:ext cx="65" cy="72"/>
            </a:xfrm>
            <a:custGeom>
              <a:avLst/>
              <a:gdLst>
                <a:gd name="T0" fmla="*/ 48 w 54"/>
                <a:gd name="T1" fmla="*/ 0 h 62"/>
                <a:gd name="T2" fmla="*/ 48 w 54"/>
                <a:gd name="T3" fmla="*/ 0 h 62"/>
                <a:gd name="T4" fmla="*/ 48 w 54"/>
                <a:gd name="T5" fmla="*/ 0 h 62"/>
                <a:gd name="T6" fmla="*/ 54 w 54"/>
                <a:gd name="T7" fmla="*/ 16 h 62"/>
                <a:gd name="T8" fmla="*/ 54 w 54"/>
                <a:gd name="T9" fmla="*/ 16 h 62"/>
                <a:gd name="T10" fmla="*/ 50 w 54"/>
                <a:gd name="T11" fmla="*/ 22 h 62"/>
                <a:gd name="T12" fmla="*/ 26 w 54"/>
                <a:gd name="T13" fmla="*/ 26 h 62"/>
                <a:gd name="T14" fmla="*/ 40 w 54"/>
                <a:gd name="T15" fmla="*/ 40 h 62"/>
                <a:gd name="T16" fmla="*/ 34 w 54"/>
                <a:gd name="T17" fmla="*/ 44 h 62"/>
                <a:gd name="T18" fmla="*/ 32 w 54"/>
                <a:gd name="T19" fmla="*/ 50 h 62"/>
                <a:gd name="T20" fmla="*/ 22 w 54"/>
                <a:gd name="T21" fmla="*/ 50 h 62"/>
                <a:gd name="T22" fmla="*/ 20 w 54"/>
                <a:gd name="T23" fmla="*/ 58 h 62"/>
                <a:gd name="T24" fmla="*/ 16 w 54"/>
                <a:gd name="T25" fmla="*/ 62 h 62"/>
                <a:gd name="T26" fmla="*/ 2 w 54"/>
                <a:gd name="T27" fmla="*/ 60 h 62"/>
                <a:gd name="T28" fmla="*/ 0 w 54"/>
                <a:gd name="T29" fmla="*/ 58 h 62"/>
                <a:gd name="T30" fmla="*/ 2 w 54"/>
                <a:gd name="T31" fmla="*/ 54 h 62"/>
                <a:gd name="T32" fmla="*/ 2 w 54"/>
                <a:gd name="T33" fmla="*/ 42 h 62"/>
                <a:gd name="T34" fmla="*/ 4 w 54"/>
                <a:gd name="T35" fmla="*/ 36 h 62"/>
                <a:gd name="T36" fmla="*/ 6 w 54"/>
                <a:gd name="T37" fmla="*/ 32 h 62"/>
                <a:gd name="T38" fmla="*/ 6 w 54"/>
                <a:gd name="T39" fmla="*/ 32 h 62"/>
                <a:gd name="T40" fmla="*/ 6 w 54"/>
                <a:gd name="T41" fmla="*/ 28 h 62"/>
                <a:gd name="T42" fmla="*/ 6 w 54"/>
                <a:gd name="T43" fmla="*/ 28 h 62"/>
                <a:gd name="T44" fmla="*/ 6 w 54"/>
                <a:gd name="T45" fmla="*/ 28 h 62"/>
                <a:gd name="T46" fmla="*/ 2 w 54"/>
                <a:gd name="T47" fmla="*/ 28 h 62"/>
                <a:gd name="T48" fmla="*/ 0 w 54"/>
                <a:gd name="T49" fmla="*/ 30 h 62"/>
                <a:gd name="T50" fmla="*/ 0 w 54"/>
                <a:gd name="T51" fmla="*/ 30 h 62"/>
                <a:gd name="T52" fmla="*/ 0 w 54"/>
                <a:gd name="T53" fmla="*/ 28 h 62"/>
                <a:gd name="T54" fmla="*/ 0 w 54"/>
                <a:gd name="T55" fmla="*/ 28 h 62"/>
                <a:gd name="T56" fmla="*/ 0 w 54"/>
                <a:gd name="T57" fmla="*/ 26 h 62"/>
                <a:gd name="T58" fmla="*/ 0 w 54"/>
                <a:gd name="T59" fmla="*/ 24 h 62"/>
                <a:gd name="T60" fmla="*/ 2 w 54"/>
                <a:gd name="T61" fmla="*/ 24 h 62"/>
                <a:gd name="T62" fmla="*/ 4 w 54"/>
                <a:gd name="T63" fmla="*/ 22 h 62"/>
                <a:gd name="T64" fmla="*/ 4 w 54"/>
                <a:gd name="T65" fmla="*/ 22 h 62"/>
                <a:gd name="T66" fmla="*/ 2 w 54"/>
                <a:gd name="T67" fmla="*/ 22 h 62"/>
                <a:gd name="T68" fmla="*/ 0 w 54"/>
                <a:gd name="T69" fmla="*/ 22 h 62"/>
                <a:gd name="T70" fmla="*/ 0 w 54"/>
                <a:gd name="T71" fmla="*/ 20 h 62"/>
                <a:gd name="T72" fmla="*/ 0 w 54"/>
                <a:gd name="T73" fmla="*/ 20 h 62"/>
                <a:gd name="T74" fmla="*/ 0 w 54"/>
                <a:gd name="T75" fmla="*/ 16 h 62"/>
                <a:gd name="T76" fmla="*/ 2 w 54"/>
                <a:gd name="T77" fmla="*/ 14 h 62"/>
                <a:gd name="T78" fmla="*/ 2 w 54"/>
                <a:gd name="T79" fmla="*/ 12 h 62"/>
                <a:gd name="T80" fmla="*/ 2 w 54"/>
                <a:gd name="T81" fmla="*/ 12 h 62"/>
                <a:gd name="T82" fmla="*/ 6 w 54"/>
                <a:gd name="T83" fmla="*/ 12 h 62"/>
                <a:gd name="T84" fmla="*/ 6 w 54"/>
                <a:gd name="T85" fmla="*/ 14 h 62"/>
                <a:gd name="T86" fmla="*/ 8 w 54"/>
                <a:gd name="T87" fmla="*/ 14 h 62"/>
                <a:gd name="T88" fmla="*/ 8 w 54"/>
                <a:gd name="T89" fmla="*/ 14 h 62"/>
                <a:gd name="T90" fmla="*/ 8 w 54"/>
                <a:gd name="T91" fmla="*/ 10 h 62"/>
                <a:gd name="T92" fmla="*/ 10 w 54"/>
                <a:gd name="T93" fmla="*/ 8 h 62"/>
                <a:gd name="T94" fmla="*/ 12 w 54"/>
                <a:gd name="T95" fmla="*/ 10 h 62"/>
                <a:gd name="T96" fmla="*/ 12 w 54"/>
                <a:gd name="T97" fmla="*/ 12 h 62"/>
                <a:gd name="T98" fmla="*/ 14 w 54"/>
                <a:gd name="T99" fmla="*/ 12 h 62"/>
                <a:gd name="T100" fmla="*/ 18 w 54"/>
                <a:gd name="T101" fmla="*/ 14 h 62"/>
                <a:gd name="T102" fmla="*/ 20 w 54"/>
                <a:gd name="T103" fmla="*/ 16 h 62"/>
                <a:gd name="T104" fmla="*/ 22 w 54"/>
                <a:gd name="T105" fmla="*/ 14 h 62"/>
                <a:gd name="T106" fmla="*/ 48 w 54"/>
                <a:gd name="T107" fmla="*/ 0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
                <a:gd name="T163" fmla="*/ 0 h 62"/>
                <a:gd name="T164" fmla="*/ 54 w 5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 h="62">
                  <a:moveTo>
                    <a:pt x="48" y="0"/>
                  </a:moveTo>
                  <a:lnTo>
                    <a:pt x="48" y="0"/>
                  </a:lnTo>
                  <a:lnTo>
                    <a:pt x="54" y="16"/>
                  </a:lnTo>
                  <a:lnTo>
                    <a:pt x="50" y="22"/>
                  </a:lnTo>
                  <a:lnTo>
                    <a:pt x="26" y="26"/>
                  </a:lnTo>
                  <a:lnTo>
                    <a:pt x="40" y="40"/>
                  </a:lnTo>
                  <a:lnTo>
                    <a:pt x="34" y="44"/>
                  </a:lnTo>
                  <a:lnTo>
                    <a:pt x="32" y="50"/>
                  </a:lnTo>
                  <a:lnTo>
                    <a:pt x="22" y="50"/>
                  </a:lnTo>
                  <a:lnTo>
                    <a:pt x="20" y="58"/>
                  </a:lnTo>
                  <a:lnTo>
                    <a:pt x="16" y="62"/>
                  </a:lnTo>
                  <a:lnTo>
                    <a:pt x="2" y="60"/>
                  </a:lnTo>
                  <a:lnTo>
                    <a:pt x="0" y="58"/>
                  </a:lnTo>
                  <a:lnTo>
                    <a:pt x="2" y="54"/>
                  </a:lnTo>
                  <a:lnTo>
                    <a:pt x="2" y="42"/>
                  </a:lnTo>
                  <a:lnTo>
                    <a:pt x="4" y="36"/>
                  </a:lnTo>
                  <a:lnTo>
                    <a:pt x="6" y="32"/>
                  </a:lnTo>
                  <a:lnTo>
                    <a:pt x="6" y="28"/>
                  </a:lnTo>
                  <a:lnTo>
                    <a:pt x="2" y="28"/>
                  </a:lnTo>
                  <a:lnTo>
                    <a:pt x="0" y="30"/>
                  </a:lnTo>
                  <a:lnTo>
                    <a:pt x="0" y="28"/>
                  </a:lnTo>
                  <a:lnTo>
                    <a:pt x="0" y="26"/>
                  </a:lnTo>
                  <a:lnTo>
                    <a:pt x="0" y="24"/>
                  </a:lnTo>
                  <a:lnTo>
                    <a:pt x="2" y="24"/>
                  </a:lnTo>
                  <a:lnTo>
                    <a:pt x="4" y="22"/>
                  </a:lnTo>
                  <a:lnTo>
                    <a:pt x="2" y="22"/>
                  </a:lnTo>
                  <a:lnTo>
                    <a:pt x="0" y="22"/>
                  </a:lnTo>
                  <a:lnTo>
                    <a:pt x="0" y="20"/>
                  </a:lnTo>
                  <a:lnTo>
                    <a:pt x="0" y="16"/>
                  </a:lnTo>
                  <a:lnTo>
                    <a:pt x="2" y="14"/>
                  </a:lnTo>
                  <a:lnTo>
                    <a:pt x="2" y="12"/>
                  </a:lnTo>
                  <a:lnTo>
                    <a:pt x="6" y="12"/>
                  </a:lnTo>
                  <a:lnTo>
                    <a:pt x="6" y="14"/>
                  </a:lnTo>
                  <a:lnTo>
                    <a:pt x="8" y="14"/>
                  </a:lnTo>
                  <a:lnTo>
                    <a:pt x="8" y="10"/>
                  </a:lnTo>
                  <a:lnTo>
                    <a:pt x="10" y="8"/>
                  </a:lnTo>
                  <a:lnTo>
                    <a:pt x="12" y="10"/>
                  </a:lnTo>
                  <a:lnTo>
                    <a:pt x="12" y="12"/>
                  </a:lnTo>
                  <a:lnTo>
                    <a:pt x="14" y="12"/>
                  </a:lnTo>
                  <a:lnTo>
                    <a:pt x="18" y="14"/>
                  </a:lnTo>
                  <a:lnTo>
                    <a:pt x="20" y="16"/>
                  </a:lnTo>
                  <a:lnTo>
                    <a:pt x="22" y="14"/>
                  </a:lnTo>
                  <a:lnTo>
                    <a:pt x="4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2" name="Freeform 96"/>
            <p:cNvSpPr>
              <a:spLocks/>
            </p:cNvSpPr>
            <p:nvPr/>
          </p:nvSpPr>
          <p:spPr bwMode="auto">
            <a:xfrm>
              <a:off x="3462" y="2125"/>
              <a:ext cx="150" cy="147"/>
            </a:xfrm>
            <a:custGeom>
              <a:avLst/>
              <a:gdLst>
                <a:gd name="T0" fmla="*/ 0 w 126"/>
                <a:gd name="T1" fmla="*/ 64 h 126"/>
                <a:gd name="T2" fmla="*/ 6 w 126"/>
                <a:gd name="T3" fmla="*/ 80 h 126"/>
                <a:gd name="T4" fmla="*/ 24 w 126"/>
                <a:gd name="T5" fmla="*/ 86 h 126"/>
                <a:gd name="T6" fmla="*/ 52 w 126"/>
                <a:gd name="T7" fmla="*/ 102 h 126"/>
                <a:gd name="T8" fmla="*/ 56 w 126"/>
                <a:gd name="T9" fmla="*/ 106 h 126"/>
                <a:gd name="T10" fmla="*/ 62 w 126"/>
                <a:gd name="T11" fmla="*/ 108 h 126"/>
                <a:gd name="T12" fmla="*/ 64 w 126"/>
                <a:gd name="T13" fmla="*/ 118 h 126"/>
                <a:gd name="T14" fmla="*/ 86 w 126"/>
                <a:gd name="T15" fmla="*/ 120 h 126"/>
                <a:gd name="T16" fmla="*/ 104 w 126"/>
                <a:gd name="T17" fmla="*/ 122 h 126"/>
                <a:gd name="T18" fmla="*/ 108 w 126"/>
                <a:gd name="T19" fmla="*/ 114 h 126"/>
                <a:gd name="T20" fmla="*/ 118 w 126"/>
                <a:gd name="T21" fmla="*/ 114 h 126"/>
                <a:gd name="T22" fmla="*/ 124 w 126"/>
                <a:gd name="T23" fmla="*/ 114 h 126"/>
                <a:gd name="T24" fmla="*/ 126 w 126"/>
                <a:gd name="T25" fmla="*/ 112 h 126"/>
                <a:gd name="T26" fmla="*/ 118 w 126"/>
                <a:gd name="T27" fmla="*/ 106 h 126"/>
                <a:gd name="T28" fmla="*/ 116 w 126"/>
                <a:gd name="T29" fmla="*/ 100 h 126"/>
                <a:gd name="T30" fmla="*/ 114 w 126"/>
                <a:gd name="T31" fmla="*/ 88 h 126"/>
                <a:gd name="T32" fmla="*/ 110 w 126"/>
                <a:gd name="T33" fmla="*/ 82 h 126"/>
                <a:gd name="T34" fmla="*/ 108 w 126"/>
                <a:gd name="T35" fmla="*/ 76 h 126"/>
                <a:gd name="T36" fmla="*/ 102 w 126"/>
                <a:gd name="T37" fmla="*/ 74 h 126"/>
                <a:gd name="T38" fmla="*/ 92 w 126"/>
                <a:gd name="T39" fmla="*/ 68 h 126"/>
                <a:gd name="T40" fmla="*/ 90 w 126"/>
                <a:gd name="T41" fmla="*/ 62 h 126"/>
                <a:gd name="T42" fmla="*/ 88 w 126"/>
                <a:gd name="T43" fmla="*/ 58 h 126"/>
                <a:gd name="T44" fmla="*/ 86 w 126"/>
                <a:gd name="T45" fmla="*/ 58 h 126"/>
                <a:gd name="T46" fmla="*/ 86 w 126"/>
                <a:gd name="T47" fmla="*/ 54 h 126"/>
                <a:gd name="T48" fmla="*/ 86 w 126"/>
                <a:gd name="T49" fmla="*/ 46 h 126"/>
                <a:gd name="T50" fmla="*/ 90 w 126"/>
                <a:gd name="T51" fmla="*/ 44 h 126"/>
                <a:gd name="T52" fmla="*/ 94 w 126"/>
                <a:gd name="T53" fmla="*/ 34 h 126"/>
                <a:gd name="T54" fmla="*/ 94 w 126"/>
                <a:gd name="T55" fmla="*/ 26 h 126"/>
                <a:gd name="T56" fmla="*/ 94 w 126"/>
                <a:gd name="T57" fmla="*/ 26 h 126"/>
                <a:gd name="T58" fmla="*/ 86 w 126"/>
                <a:gd name="T59" fmla="*/ 22 h 126"/>
                <a:gd name="T60" fmla="*/ 82 w 126"/>
                <a:gd name="T61" fmla="*/ 14 h 126"/>
                <a:gd name="T62" fmla="*/ 78 w 126"/>
                <a:gd name="T63" fmla="*/ 2 h 126"/>
                <a:gd name="T64" fmla="*/ 72 w 126"/>
                <a:gd name="T65" fmla="*/ 4 h 126"/>
                <a:gd name="T66" fmla="*/ 66 w 126"/>
                <a:gd name="T67" fmla="*/ 2 h 126"/>
                <a:gd name="T68" fmla="*/ 54 w 126"/>
                <a:gd name="T69" fmla="*/ 0 h 126"/>
                <a:gd name="T70" fmla="*/ 46 w 126"/>
                <a:gd name="T71" fmla="*/ 6 h 126"/>
                <a:gd name="T72" fmla="*/ 34 w 126"/>
                <a:gd name="T73" fmla="*/ 16 h 126"/>
                <a:gd name="T74" fmla="*/ 32 w 126"/>
                <a:gd name="T75" fmla="*/ 40 h 126"/>
                <a:gd name="T76" fmla="*/ 28 w 126"/>
                <a:gd name="T77" fmla="*/ 48 h 126"/>
                <a:gd name="T78" fmla="*/ 18 w 126"/>
                <a:gd name="T79" fmla="*/ 52 h 126"/>
                <a:gd name="T80" fmla="*/ 12 w 126"/>
                <a:gd name="T81" fmla="*/ 56 h 126"/>
                <a:gd name="T82" fmla="*/ 0 w 126"/>
                <a:gd name="T83" fmla="*/ 64 h 1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6"/>
                <a:gd name="T127" fmla="*/ 0 h 126"/>
                <a:gd name="T128" fmla="*/ 126 w 126"/>
                <a:gd name="T129" fmla="*/ 126 h 1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6" h="126">
                  <a:moveTo>
                    <a:pt x="0" y="64"/>
                  </a:moveTo>
                  <a:lnTo>
                    <a:pt x="0" y="64"/>
                  </a:lnTo>
                  <a:lnTo>
                    <a:pt x="6" y="80"/>
                  </a:lnTo>
                  <a:lnTo>
                    <a:pt x="20" y="84"/>
                  </a:lnTo>
                  <a:lnTo>
                    <a:pt x="24" y="86"/>
                  </a:lnTo>
                  <a:lnTo>
                    <a:pt x="40" y="96"/>
                  </a:lnTo>
                  <a:lnTo>
                    <a:pt x="52" y="102"/>
                  </a:lnTo>
                  <a:lnTo>
                    <a:pt x="54" y="102"/>
                  </a:lnTo>
                  <a:lnTo>
                    <a:pt x="56" y="106"/>
                  </a:lnTo>
                  <a:lnTo>
                    <a:pt x="62" y="108"/>
                  </a:lnTo>
                  <a:lnTo>
                    <a:pt x="62" y="118"/>
                  </a:lnTo>
                  <a:lnTo>
                    <a:pt x="64" y="118"/>
                  </a:lnTo>
                  <a:lnTo>
                    <a:pt x="78" y="124"/>
                  </a:lnTo>
                  <a:lnTo>
                    <a:pt x="86" y="120"/>
                  </a:lnTo>
                  <a:lnTo>
                    <a:pt x="100" y="126"/>
                  </a:lnTo>
                  <a:lnTo>
                    <a:pt x="104" y="122"/>
                  </a:lnTo>
                  <a:lnTo>
                    <a:pt x="106" y="118"/>
                  </a:lnTo>
                  <a:lnTo>
                    <a:pt x="108" y="114"/>
                  </a:lnTo>
                  <a:lnTo>
                    <a:pt x="112" y="112"/>
                  </a:lnTo>
                  <a:lnTo>
                    <a:pt x="118" y="114"/>
                  </a:lnTo>
                  <a:lnTo>
                    <a:pt x="120" y="112"/>
                  </a:lnTo>
                  <a:lnTo>
                    <a:pt x="124" y="114"/>
                  </a:lnTo>
                  <a:lnTo>
                    <a:pt x="124" y="112"/>
                  </a:lnTo>
                  <a:lnTo>
                    <a:pt x="126" y="112"/>
                  </a:lnTo>
                  <a:lnTo>
                    <a:pt x="120" y="108"/>
                  </a:lnTo>
                  <a:lnTo>
                    <a:pt x="118" y="106"/>
                  </a:lnTo>
                  <a:lnTo>
                    <a:pt x="116" y="104"/>
                  </a:lnTo>
                  <a:lnTo>
                    <a:pt x="116" y="100"/>
                  </a:lnTo>
                  <a:lnTo>
                    <a:pt x="112" y="98"/>
                  </a:lnTo>
                  <a:lnTo>
                    <a:pt x="114" y="88"/>
                  </a:lnTo>
                  <a:lnTo>
                    <a:pt x="112" y="84"/>
                  </a:lnTo>
                  <a:lnTo>
                    <a:pt x="110" y="82"/>
                  </a:lnTo>
                  <a:lnTo>
                    <a:pt x="110" y="78"/>
                  </a:lnTo>
                  <a:lnTo>
                    <a:pt x="108" y="76"/>
                  </a:lnTo>
                  <a:lnTo>
                    <a:pt x="104" y="74"/>
                  </a:lnTo>
                  <a:lnTo>
                    <a:pt x="102" y="74"/>
                  </a:lnTo>
                  <a:lnTo>
                    <a:pt x="96" y="68"/>
                  </a:lnTo>
                  <a:lnTo>
                    <a:pt x="92" y="68"/>
                  </a:lnTo>
                  <a:lnTo>
                    <a:pt x="92" y="64"/>
                  </a:lnTo>
                  <a:lnTo>
                    <a:pt x="90" y="62"/>
                  </a:lnTo>
                  <a:lnTo>
                    <a:pt x="90" y="60"/>
                  </a:lnTo>
                  <a:lnTo>
                    <a:pt x="88" y="58"/>
                  </a:lnTo>
                  <a:lnTo>
                    <a:pt x="86" y="58"/>
                  </a:lnTo>
                  <a:lnTo>
                    <a:pt x="84" y="54"/>
                  </a:lnTo>
                  <a:lnTo>
                    <a:pt x="86" y="54"/>
                  </a:lnTo>
                  <a:lnTo>
                    <a:pt x="86" y="52"/>
                  </a:lnTo>
                  <a:lnTo>
                    <a:pt x="86" y="46"/>
                  </a:lnTo>
                  <a:lnTo>
                    <a:pt x="88" y="44"/>
                  </a:lnTo>
                  <a:lnTo>
                    <a:pt x="90" y="44"/>
                  </a:lnTo>
                  <a:lnTo>
                    <a:pt x="90" y="42"/>
                  </a:lnTo>
                  <a:lnTo>
                    <a:pt x="94" y="34"/>
                  </a:lnTo>
                  <a:lnTo>
                    <a:pt x="94" y="30"/>
                  </a:lnTo>
                  <a:lnTo>
                    <a:pt x="94" y="26"/>
                  </a:lnTo>
                  <a:lnTo>
                    <a:pt x="96" y="26"/>
                  </a:lnTo>
                  <a:lnTo>
                    <a:pt x="94" y="26"/>
                  </a:lnTo>
                  <a:lnTo>
                    <a:pt x="88" y="24"/>
                  </a:lnTo>
                  <a:lnTo>
                    <a:pt x="86" y="22"/>
                  </a:lnTo>
                  <a:lnTo>
                    <a:pt x="84" y="16"/>
                  </a:lnTo>
                  <a:lnTo>
                    <a:pt x="82" y="14"/>
                  </a:lnTo>
                  <a:lnTo>
                    <a:pt x="78" y="10"/>
                  </a:lnTo>
                  <a:lnTo>
                    <a:pt x="78" y="2"/>
                  </a:lnTo>
                  <a:lnTo>
                    <a:pt x="76" y="4"/>
                  </a:lnTo>
                  <a:lnTo>
                    <a:pt x="72" y="4"/>
                  </a:lnTo>
                  <a:lnTo>
                    <a:pt x="70" y="2"/>
                  </a:lnTo>
                  <a:lnTo>
                    <a:pt x="66" y="2"/>
                  </a:lnTo>
                  <a:lnTo>
                    <a:pt x="60" y="2"/>
                  </a:lnTo>
                  <a:lnTo>
                    <a:pt x="54" y="0"/>
                  </a:lnTo>
                  <a:lnTo>
                    <a:pt x="48" y="4"/>
                  </a:lnTo>
                  <a:lnTo>
                    <a:pt x="46" y="6"/>
                  </a:lnTo>
                  <a:lnTo>
                    <a:pt x="42" y="14"/>
                  </a:lnTo>
                  <a:lnTo>
                    <a:pt x="34" y="16"/>
                  </a:lnTo>
                  <a:lnTo>
                    <a:pt x="34" y="32"/>
                  </a:lnTo>
                  <a:lnTo>
                    <a:pt x="32" y="40"/>
                  </a:lnTo>
                  <a:lnTo>
                    <a:pt x="30" y="46"/>
                  </a:lnTo>
                  <a:lnTo>
                    <a:pt x="28" y="48"/>
                  </a:lnTo>
                  <a:lnTo>
                    <a:pt x="24" y="50"/>
                  </a:lnTo>
                  <a:lnTo>
                    <a:pt x="18" y="52"/>
                  </a:lnTo>
                  <a:lnTo>
                    <a:pt x="16" y="54"/>
                  </a:lnTo>
                  <a:lnTo>
                    <a:pt x="12" y="56"/>
                  </a:lnTo>
                  <a:lnTo>
                    <a:pt x="0" y="62"/>
                  </a:lnTo>
                  <a:lnTo>
                    <a:pt x="0" y="6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3" name="Freeform 97"/>
            <p:cNvSpPr>
              <a:spLocks/>
            </p:cNvSpPr>
            <p:nvPr/>
          </p:nvSpPr>
          <p:spPr bwMode="auto">
            <a:xfrm>
              <a:off x="3581" y="2256"/>
              <a:ext cx="26" cy="25"/>
            </a:xfrm>
            <a:custGeom>
              <a:avLst/>
              <a:gdLst>
                <a:gd name="T0" fmla="*/ 0 w 22"/>
                <a:gd name="T1" fmla="*/ 14 h 22"/>
                <a:gd name="T2" fmla="*/ 4 w 22"/>
                <a:gd name="T3" fmla="*/ 10 h 22"/>
                <a:gd name="T4" fmla="*/ 6 w 22"/>
                <a:gd name="T5" fmla="*/ 6 h 22"/>
                <a:gd name="T6" fmla="*/ 8 w 22"/>
                <a:gd name="T7" fmla="*/ 2 h 22"/>
                <a:gd name="T8" fmla="*/ 12 w 22"/>
                <a:gd name="T9" fmla="*/ 0 h 22"/>
                <a:gd name="T10" fmla="*/ 18 w 22"/>
                <a:gd name="T11" fmla="*/ 2 h 22"/>
                <a:gd name="T12" fmla="*/ 18 w 22"/>
                <a:gd name="T13" fmla="*/ 2 h 22"/>
                <a:gd name="T14" fmla="*/ 18 w 22"/>
                <a:gd name="T15" fmla="*/ 2 h 22"/>
                <a:gd name="T16" fmla="*/ 20 w 22"/>
                <a:gd name="T17" fmla="*/ 4 h 22"/>
                <a:gd name="T18" fmla="*/ 22 w 22"/>
                <a:gd name="T19" fmla="*/ 6 h 22"/>
                <a:gd name="T20" fmla="*/ 20 w 22"/>
                <a:gd name="T21" fmla="*/ 8 h 22"/>
                <a:gd name="T22" fmla="*/ 16 w 22"/>
                <a:gd name="T23" fmla="*/ 8 h 22"/>
                <a:gd name="T24" fmla="*/ 14 w 22"/>
                <a:gd name="T25" fmla="*/ 10 h 22"/>
                <a:gd name="T26" fmla="*/ 16 w 22"/>
                <a:gd name="T27" fmla="*/ 10 h 22"/>
                <a:gd name="T28" fmla="*/ 18 w 22"/>
                <a:gd name="T29" fmla="*/ 12 h 22"/>
                <a:gd name="T30" fmla="*/ 20 w 22"/>
                <a:gd name="T31" fmla="*/ 16 h 22"/>
                <a:gd name="T32" fmla="*/ 20 w 22"/>
                <a:gd name="T33" fmla="*/ 18 h 22"/>
                <a:gd name="T34" fmla="*/ 22 w 22"/>
                <a:gd name="T35" fmla="*/ 20 h 22"/>
                <a:gd name="T36" fmla="*/ 22 w 22"/>
                <a:gd name="T37" fmla="*/ 22 h 22"/>
                <a:gd name="T38" fmla="*/ 14 w 22"/>
                <a:gd name="T39" fmla="*/ 22 h 22"/>
                <a:gd name="T40" fmla="*/ 12 w 22"/>
                <a:gd name="T41" fmla="*/ 18 h 22"/>
                <a:gd name="T42" fmla="*/ 10 w 22"/>
                <a:gd name="T43" fmla="*/ 16 h 22"/>
                <a:gd name="T44" fmla="*/ 6 w 22"/>
                <a:gd name="T45" fmla="*/ 16 h 22"/>
                <a:gd name="T46" fmla="*/ 0 w 22"/>
                <a:gd name="T47" fmla="*/ 14 h 22"/>
                <a:gd name="T48" fmla="*/ 0 w 22"/>
                <a:gd name="T49" fmla="*/ 14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2"/>
                <a:gd name="T77" fmla="*/ 22 w 22"/>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2">
                  <a:moveTo>
                    <a:pt x="0" y="14"/>
                  </a:moveTo>
                  <a:lnTo>
                    <a:pt x="4" y="10"/>
                  </a:lnTo>
                  <a:lnTo>
                    <a:pt x="6" y="6"/>
                  </a:lnTo>
                  <a:lnTo>
                    <a:pt x="8" y="2"/>
                  </a:lnTo>
                  <a:lnTo>
                    <a:pt x="12" y="0"/>
                  </a:lnTo>
                  <a:lnTo>
                    <a:pt x="18" y="2"/>
                  </a:lnTo>
                  <a:lnTo>
                    <a:pt x="20" y="4"/>
                  </a:lnTo>
                  <a:lnTo>
                    <a:pt x="22" y="6"/>
                  </a:lnTo>
                  <a:lnTo>
                    <a:pt x="20" y="8"/>
                  </a:lnTo>
                  <a:lnTo>
                    <a:pt x="16" y="8"/>
                  </a:lnTo>
                  <a:lnTo>
                    <a:pt x="14" y="10"/>
                  </a:lnTo>
                  <a:lnTo>
                    <a:pt x="16" y="10"/>
                  </a:lnTo>
                  <a:lnTo>
                    <a:pt x="18" y="12"/>
                  </a:lnTo>
                  <a:lnTo>
                    <a:pt x="20" y="16"/>
                  </a:lnTo>
                  <a:lnTo>
                    <a:pt x="20" y="18"/>
                  </a:lnTo>
                  <a:lnTo>
                    <a:pt x="22" y="20"/>
                  </a:lnTo>
                  <a:lnTo>
                    <a:pt x="22" y="22"/>
                  </a:lnTo>
                  <a:lnTo>
                    <a:pt x="14" y="22"/>
                  </a:lnTo>
                  <a:lnTo>
                    <a:pt x="12" y="18"/>
                  </a:lnTo>
                  <a:lnTo>
                    <a:pt x="10" y="16"/>
                  </a:lnTo>
                  <a:lnTo>
                    <a:pt x="6" y="16"/>
                  </a:lnTo>
                  <a:lnTo>
                    <a:pt x="0"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4" name="Freeform 98"/>
            <p:cNvSpPr>
              <a:spLocks/>
            </p:cNvSpPr>
            <p:nvPr/>
          </p:nvSpPr>
          <p:spPr bwMode="auto">
            <a:xfrm>
              <a:off x="3400" y="2218"/>
              <a:ext cx="317" cy="269"/>
            </a:xfrm>
            <a:custGeom>
              <a:avLst/>
              <a:gdLst>
                <a:gd name="T0" fmla="*/ 102 w 266"/>
                <a:gd name="T1" fmla="*/ 216 h 230"/>
                <a:gd name="T2" fmla="*/ 96 w 266"/>
                <a:gd name="T3" fmla="*/ 204 h 230"/>
                <a:gd name="T4" fmla="*/ 90 w 266"/>
                <a:gd name="T5" fmla="*/ 198 h 230"/>
                <a:gd name="T6" fmla="*/ 84 w 266"/>
                <a:gd name="T7" fmla="*/ 188 h 230"/>
                <a:gd name="T8" fmla="*/ 78 w 266"/>
                <a:gd name="T9" fmla="*/ 178 h 230"/>
                <a:gd name="T10" fmla="*/ 70 w 266"/>
                <a:gd name="T11" fmla="*/ 168 h 230"/>
                <a:gd name="T12" fmla="*/ 66 w 266"/>
                <a:gd name="T13" fmla="*/ 168 h 230"/>
                <a:gd name="T14" fmla="*/ 58 w 266"/>
                <a:gd name="T15" fmla="*/ 158 h 230"/>
                <a:gd name="T16" fmla="*/ 56 w 266"/>
                <a:gd name="T17" fmla="*/ 144 h 230"/>
                <a:gd name="T18" fmla="*/ 56 w 266"/>
                <a:gd name="T19" fmla="*/ 136 h 230"/>
                <a:gd name="T20" fmla="*/ 48 w 266"/>
                <a:gd name="T21" fmla="*/ 120 h 230"/>
                <a:gd name="T22" fmla="*/ 42 w 266"/>
                <a:gd name="T23" fmla="*/ 114 h 230"/>
                <a:gd name="T24" fmla="*/ 36 w 266"/>
                <a:gd name="T25" fmla="*/ 112 h 230"/>
                <a:gd name="T26" fmla="*/ 34 w 266"/>
                <a:gd name="T27" fmla="*/ 106 h 230"/>
                <a:gd name="T28" fmla="*/ 26 w 266"/>
                <a:gd name="T29" fmla="*/ 92 h 230"/>
                <a:gd name="T30" fmla="*/ 22 w 266"/>
                <a:gd name="T31" fmla="*/ 86 h 230"/>
                <a:gd name="T32" fmla="*/ 18 w 266"/>
                <a:gd name="T33" fmla="*/ 78 h 230"/>
                <a:gd name="T34" fmla="*/ 12 w 266"/>
                <a:gd name="T35" fmla="*/ 70 h 230"/>
                <a:gd name="T36" fmla="*/ 2 w 266"/>
                <a:gd name="T37" fmla="*/ 60 h 230"/>
                <a:gd name="T38" fmla="*/ 4 w 266"/>
                <a:gd name="T39" fmla="*/ 54 h 230"/>
                <a:gd name="T40" fmla="*/ 4 w 266"/>
                <a:gd name="T41" fmla="*/ 42 h 230"/>
                <a:gd name="T42" fmla="*/ 24 w 266"/>
                <a:gd name="T43" fmla="*/ 42 h 230"/>
                <a:gd name="T44" fmla="*/ 38 w 266"/>
                <a:gd name="T45" fmla="*/ 28 h 230"/>
                <a:gd name="T46" fmla="*/ 54 w 266"/>
                <a:gd name="T47" fmla="*/ 6 h 230"/>
                <a:gd name="T48" fmla="*/ 72 w 266"/>
                <a:gd name="T49" fmla="*/ 4 h 230"/>
                <a:gd name="T50" fmla="*/ 104 w 266"/>
                <a:gd name="T51" fmla="*/ 22 h 230"/>
                <a:gd name="T52" fmla="*/ 114 w 266"/>
                <a:gd name="T53" fmla="*/ 28 h 230"/>
                <a:gd name="T54" fmla="*/ 116 w 266"/>
                <a:gd name="T55" fmla="*/ 38 h 230"/>
                <a:gd name="T56" fmla="*/ 152 w 266"/>
                <a:gd name="T57" fmla="*/ 46 h 230"/>
                <a:gd name="T58" fmla="*/ 162 w 266"/>
                <a:gd name="T59" fmla="*/ 48 h 230"/>
                <a:gd name="T60" fmla="*/ 174 w 266"/>
                <a:gd name="T61" fmla="*/ 54 h 230"/>
                <a:gd name="T62" fmla="*/ 180 w 266"/>
                <a:gd name="T63" fmla="*/ 64 h 230"/>
                <a:gd name="T64" fmla="*/ 186 w 266"/>
                <a:gd name="T65" fmla="*/ 70 h 230"/>
                <a:gd name="T66" fmla="*/ 188 w 266"/>
                <a:gd name="T67" fmla="*/ 74 h 230"/>
                <a:gd name="T68" fmla="*/ 196 w 266"/>
                <a:gd name="T69" fmla="*/ 82 h 230"/>
                <a:gd name="T70" fmla="*/ 198 w 266"/>
                <a:gd name="T71" fmla="*/ 88 h 230"/>
                <a:gd name="T72" fmla="*/ 202 w 266"/>
                <a:gd name="T73" fmla="*/ 98 h 230"/>
                <a:gd name="T74" fmla="*/ 204 w 266"/>
                <a:gd name="T75" fmla="*/ 106 h 230"/>
                <a:gd name="T76" fmla="*/ 208 w 266"/>
                <a:gd name="T77" fmla="*/ 110 h 230"/>
                <a:gd name="T78" fmla="*/ 220 w 266"/>
                <a:gd name="T79" fmla="*/ 132 h 230"/>
                <a:gd name="T80" fmla="*/ 266 w 266"/>
                <a:gd name="T81" fmla="*/ 146 h 230"/>
                <a:gd name="T82" fmla="*/ 180 w 266"/>
                <a:gd name="T83" fmla="*/ 194 h 230"/>
                <a:gd name="T84" fmla="*/ 126 w 266"/>
                <a:gd name="T85" fmla="*/ 208 h 230"/>
                <a:gd name="T86" fmla="*/ 110 w 266"/>
                <a:gd name="T87" fmla="*/ 212 h 230"/>
                <a:gd name="T88" fmla="*/ 106 w 266"/>
                <a:gd name="T89" fmla="*/ 218 h 2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6"/>
                <a:gd name="T136" fmla="*/ 0 h 230"/>
                <a:gd name="T137" fmla="*/ 266 w 266"/>
                <a:gd name="T138" fmla="*/ 230 h 2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6" h="230">
                  <a:moveTo>
                    <a:pt x="102" y="220"/>
                  </a:moveTo>
                  <a:lnTo>
                    <a:pt x="102" y="218"/>
                  </a:lnTo>
                  <a:lnTo>
                    <a:pt x="102" y="216"/>
                  </a:lnTo>
                  <a:lnTo>
                    <a:pt x="100" y="210"/>
                  </a:lnTo>
                  <a:lnTo>
                    <a:pt x="98" y="208"/>
                  </a:lnTo>
                  <a:lnTo>
                    <a:pt x="96" y="204"/>
                  </a:lnTo>
                  <a:lnTo>
                    <a:pt x="92" y="200"/>
                  </a:lnTo>
                  <a:lnTo>
                    <a:pt x="90" y="200"/>
                  </a:lnTo>
                  <a:lnTo>
                    <a:pt x="90" y="198"/>
                  </a:lnTo>
                  <a:lnTo>
                    <a:pt x="86" y="194"/>
                  </a:lnTo>
                  <a:lnTo>
                    <a:pt x="84" y="190"/>
                  </a:lnTo>
                  <a:lnTo>
                    <a:pt x="84" y="188"/>
                  </a:lnTo>
                  <a:lnTo>
                    <a:pt x="82" y="184"/>
                  </a:lnTo>
                  <a:lnTo>
                    <a:pt x="80" y="178"/>
                  </a:lnTo>
                  <a:lnTo>
                    <a:pt x="78" y="178"/>
                  </a:lnTo>
                  <a:lnTo>
                    <a:pt x="78" y="176"/>
                  </a:lnTo>
                  <a:lnTo>
                    <a:pt x="74" y="170"/>
                  </a:lnTo>
                  <a:lnTo>
                    <a:pt x="70" y="168"/>
                  </a:lnTo>
                  <a:lnTo>
                    <a:pt x="68" y="168"/>
                  </a:lnTo>
                  <a:lnTo>
                    <a:pt x="66" y="168"/>
                  </a:lnTo>
                  <a:lnTo>
                    <a:pt x="62" y="166"/>
                  </a:lnTo>
                  <a:lnTo>
                    <a:pt x="60" y="162"/>
                  </a:lnTo>
                  <a:lnTo>
                    <a:pt x="58" y="158"/>
                  </a:lnTo>
                  <a:lnTo>
                    <a:pt x="56" y="148"/>
                  </a:lnTo>
                  <a:lnTo>
                    <a:pt x="56" y="146"/>
                  </a:lnTo>
                  <a:lnTo>
                    <a:pt x="56" y="144"/>
                  </a:lnTo>
                  <a:lnTo>
                    <a:pt x="56" y="142"/>
                  </a:lnTo>
                  <a:lnTo>
                    <a:pt x="56" y="140"/>
                  </a:lnTo>
                  <a:lnTo>
                    <a:pt x="56" y="136"/>
                  </a:lnTo>
                  <a:lnTo>
                    <a:pt x="54" y="132"/>
                  </a:lnTo>
                  <a:lnTo>
                    <a:pt x="52" y="130"/>
                  </a:lnTo>
                  <a:lnTo>
                    <a:pt x="48" y="120"/>
                  </a:lnTo>
                  <a:lnTo>
                    <a:pt x="44" y="116"/>
                  </a:lnTo>
                  <a:lnTo>
                    <a:pt x="42" y="114"/>
                  </a:lnTo>
                  <a:lnTo>
                    <a:pt x="40" y="114"/>
                  </a:lnTo>
                  <a:lnTo>
                    <a:pt x="38" y="114"/>
                  </a:lnTo>
                  <a:lnTo>
                    <a:pt x="36" y="112"/>
                  </a:lnTo>
                  <a:lnTo>
                    <a:pt x="34" y="108"/>
                  </a:lnTo>
                  <a:lnTo>
                    <a:pt x="34" y="106"/>
                  </a:lnTo>
                  <a:lnTo>
                    <a:pt x="32" y="98"/>
                  </a:lnTo>
                  <a:lnTo>
                    <a:pt x="28" y="94"/>
                  </a:lnTo>
                  <a:lnTo>
                    <a:pt x="26" y="92"/>
                  </a:lnTo>
                  <a:lnTo>
                    <a:pt x="26" y="90"/>
                  </a:lnTo>
                  <a:lnTo>
                    <a:pt x="22" y="86"/>
                  </a:lnTo>
                  <a:lnTo>
                    <a:pt x="20" y="82"/>
                  </a:lnTo>
                  <a:lnTo>
                    <a:pt x="20" y="80"/>
                  </a:lnTo>
                  <a:lnTo>
                    <a:pt x="18" y="78"/>
                  </a:lnTo>
                  <a:lnTo>
                    <a:pt x="14" y="74"/>
                  </a:lnTo>
                  <a:lnTo>
                    <a:pt x="14" y="72"/>
                  </a:lnTo>
                  <a:lnTo>
                    <a:pt x="12" y="70"/>
                  </a:lnTo>
                  <a:lnTo>
                    <a:pt x="8" y="62"/>
                  </a:lnTo>
                  <a:lnTo>
                    <a:pt x="6" y="60"/>
                  </a:lnTo>
                  <a:lnTo>
                    <a:pt x="2" y="60"/>
                  </a:lnTo>
                  <a:lnTo>
                    <a:pt x="0" y="60"/>
                  </a:lnTo>
                  <a:lnTo>
                    <a:pt x="4" y="54"/>
                  </a:lnTo>
                  <a:lnTo>
                    <a:pt x="4" y="50"/>
                  </a:lnTo>
                  <a:lnTo>
                    <a:pt x="4" y="44"/>
                  </a:lnTo>
                  <a:lnTo>
                    <a:pt x="4" y="42"/>
                  </a:lnTo>
                  <a:lnTo>
                    <a:pt x="6" y="44"/>
                  </a:lnTo>
                  <a:lnTo>
                    <a:pt x="20" y="46"/>
                  </a:lnTo>
                  <a:lnTo>
                    <a:pt x="24" y="42"/>
                  </a:lnTo>
                  <a:lnTo>
                    <a:pt x="26" y="34"/>
                  </a:lnTo>
                  <a:lnTo>
                    <a:pt x="36" y="34"/>
                  </a:lnTo>
                  <a:lnTo>
                    <a:pt x="38" y="28"/>
                  </a:lnTo>
                  <a:lnTo>
                    <a:pt x="44" y="24"/>
                  </a:lnTo>
                  <a:lnTo>
                    <a:pt x="30" y="10"/>
                  </a:lnTo>
                  <a:lnTo>
                    <a:pt x="54" y="6"/>
                  </a:lnTo>
                  <a:lnTo>
                    <a:pt x="58" y="0"/>
                  </a:lnTo>
                  <a:lnTo>
                    <a:pt x="72" y="4"/>
                  </a:lnTo>
                  <a:lnTo>
                    <a:pt x="76" y="6"/>
                  </a:lnTo>
                  <a:lnTo>
                    <a:pt x="92" y="16"/>
                  </a:lnTo>
                  <a:lnTo>
                    <a:pt x="104" y="22"/>
                  </a:lnTo>
                  <a:lnTo>
                    <a:pt x="106" y="22"/>
                  </a:lnTo>
                  <a:lnTo>
                    <a:pt x="108" y="26"/>
                  </a:lnTo>
                  <a:lnTo>
                    <a:pt x="114" y="28"/>
                  </a:lnTo>
                  <a:lnTo>
                    <a:pt x="114" y="38"/>
                  </a:lnTo>
                  <a:lnTo>
                    <a:pt x="116" y="38"/>
                  </a:lnTo>
                  <a:lnTo>
                    <a:pt x="130" y="44"/>
                  </a:lnTo>
                  <a:lnTo>
                    <a:pt x="140" y="52"/>
                  </a:lnTo>
                  <a:lnTo>
                    <a:pt x="152" y="46"/>
                  </a:lnTo>
                  <a:lnTo>
                    <a:pt x="158" y="48"/>
                  </a:lnTo>
                  <a:lnTo>
                    <a:pt x="162" y="48"/>
                  </a:lnTo>
                  <a:lnTo>
                    <a:pt x="164" y="50"/>
                  </a:lnTo>
                  <a:lnTo>
                    <a:pt x="166" y="54"/>
                  </a:lnTo>
                  <a:lnTo>
                    <a:pt x="174" y="54"/>
                  </a:lnTo>
                  <a:lnTo>
                    <a:pt x="176" y="56"/>
                  </a:lnTo>
                  <a:lnTo>
                    <a:pt x="176" y="60"/>
                  </a:lnTo>
                  <a:lnTo>
                    <a:pt x="180" y="64"/>
                  </a:lnTo>
                  <a:lnTo>
                    <a:pt x="182" y="64"/>
                  </a:lnTo>
                  <a:lnTo>
                    <a:pt x="182" y="68"/>
                  </a:lnTo>
                  <a:lnTo>
                    <a:pt x="186" y="70"/>
                  </a:lnTo>
                  <a:lnTo>
                    <a:pt x="186" y="74"/>
                  </a:lnTo>
                  <a:lnTo>
                    <a:pt x="188" y="74"/>
                  </a:lnTo>
                  <a:lnTo>
                    <a:pt x="194" y="78"/>
                  </a:lnTo>
                  <a:lnTo>
                    <a:pt x="196" y="80"/>
                  </a:lnTo>
                  <a:lnTo>
                    <a:pt x="196" y="82"/>
                  </a:lnTo>
                  <a:lnTo>
                    <a:pt x="196" y="86"/>
                  </a:lnTo>
                  <a:lnTo>
                    <a:pt x="198" y="88"/>
                  </a:lnTo>
                  <a:lnTo>
                    <a:pt x="196" y="90"/>
                  </a:lnTo>
                  <a:lnTo>
                    <a:pt x="196" y="92"/>
                  </a:lnTo>
                  <a:lnTo>
                    <a:pt x="202" y="98"/>
                  </a:lnTo>
                  <a:lnTo>
                    <a:pt x="202" y="102"/>
                  </a:lnTo>
                  <a:lnTo>
                    <a:pt x="204" y="104"/>
                  </a:lnTo>
                  <a:lnTo>
                    <a:pt x="204" y="106"/>
                  </a:lnTo>
                  <a:lnTo>
                    <a:pt x="204" y="108"/>
                  </a:lnTo>
                  <a:lnTo>
                    <a:pt x="208" y="110"/>
                  </a:lnTo>
                  <a:lnTo>
                    <a:pt x="208" y="114"/>
                  </a:lnTo>
                  <a:lnTo>
                    <a:pt x="216" y="120"/>
                  </a:lnTo>
                  <a:lnTo>
                    <a:pt x="220" y="132"/>
                  </a:lnTo>
                  <a:lnTo>
                    <a:pt x="258" y="138"/>
                  </a:lnTo>
                  <a:lnTo>
                    <a:pt x="260" y="136"/>
                  </a:lnTo>
                  <a:lnTo>
                    <a:pt x="266" y="146"/>
                  </a:lnTo>
                  <a:lnTo>
                    <a:pt x="258" y="172"/>
                  </a:lnTo>
                  <a:lnTo>
                    <a:pt x="220" y="186"/>
                  </a:lnTo>
                  <a:lnTo>
                    <a:pt x="180" y="194"/>
                  </a:lnTo>
                  <a:lnTo>
                    <a:pt x="148" y="230"/>
                  </a:lnTo>
                  <a:lnTo>
                    <a:pt x="148" y="216"/>
                  </a:lnTo>
                  <a:lnTo>
                    <a:pt x="126" y="208"/>
                  </a:lnTo>
                  <a:lnTo>
                    <a:pt x="118" y="210"/>
                  </a:lnTo>
                  <a:lnTo>
                    <a:pt x="112" y="210"/>
                  </a:lnTo>
                  <a:lnTo>
                    <a:pt x="110" y="212"/>
                  </a:lnTo>
                  <a:lnTo>
                    <a:pt x="110" y="214"/>
                  </a:lnTo>
                  <a:lnTo>
                    <a:pt x="106" y="216"/>
                  </a:lnTo>
                  <a:lnTo>
                    <a:pt x="106" y="218"/>
                  </a:lnTo>
                  <a:lnTo>
                    <a:pt x="102" y="22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5" name="Freeform 99"/>
            <p:cNvSpPr>
              <a:spLocks/>
            </p:cNvSpPr>
            <p:nvPr/>
          </p:nvSpPr>
          <p:spPr bwMode="auto">
            <a:xfrm>
              <a:off x="3648" y="2323"/>
              <a:ext cx="79" cy="57"/>
            </a:xfrm>
            <a:custGeom>
              <a:avLst/>
              <a:gdLst>
                <a:gd name="T0" fmla="*/ 52 w 66"/>
                <a:gd name="T1" fmla="*/ 46 h 48"/>
                <a:gd name="T2" fmla="*/ 50 w 66"/>
                <a:gd name="T3" fmla="*/ 48 h 48"/>
                <a:gd name="T4" fmla="*/ 12 w 66"/>
                <a:gd name="T5" fmla="*/ 42 h 48"/>
                <a:gd name="T6" fmla="*/ 8 w 66"/>
                <a:gd name="T7" fmla="*/ 30 h 48"/>
                <a:gd name="T8" fmla="*/ 0 w 66"/>
                <a:gd name="T9" fmla="*/ 24 h 48"/>
                <a:gd name="T10" fmla="*/ 0 w 66"/>
                <a:gd name="T11" fmla="*/ 20 h 48"/>
                <a:gd name="T12" fmla="*/ 4 w 66"/>
                <a:gd name="T13" fmla="*/ 18 h 48"/>
                <a:gd name="T14" fmla="*/ 4 w 66"/>
                <a:gd name="T15" fmla="*/ 20 h 48"/>
                <a:gd name="T16" fmla="*/ 4 w 66"/>
                <a:gd name="T17" fmla="*/ 20 h 48"/>
                <a:gd name="T18" fmla="*/ 4 w 66"/>
                <a:gd name="T19" fmla="*/ 20 h 48"/>
                <a:gd name="T20" fmla="*/ 4 w 66"/>
                <a:gd name="T21" fmla="*/ 22 h 48"/>
                <a:gd name="T22" fmla="*/ 4 w 66"/>
                <a:gd name="T23" fmla="*/ 24 h 48"/>
                <a:gd name="T24" fmla="*/ 6 w 66"/>
                <a:gd name="T25" fmla="*/ 24 h 48"/>
                <a:gd name="T26" fmla="*/ 8 w 66"/>
                <a:gd name="T27" fmla="*/ 24 h 48"/>
                <a:gd name="T28" fmla="*/ 8 w 66"/>
                <a:gd name="T29" fmla="*/ 24 h 48"/>
                <a:gd name="T30" fmla="*/ 8 w 66"/>
                <a:gd name="T31" fmla="*/ 26 h 48"/>
                <a:gd name="T32" fmla="*/ 10 w 66"/>
                <a:gd name="T33" fmla="*/ 28 h 48"/>
                <a:gd name="T34" fmla="*/ 16 w 66"/>
                <a:gd name="T35" fmla="*/ 28 h 48"/>
                <a:gd name="T36" fmla="*/ 20 w 66"/>
                <a:gd name="T37" fmla="*/ 24 h 48"/>
                <a:gd name="T38" fmla="*/ 26 w 66"/>
                <a:gd name="T39" fmla="*/ 26 h 48"/>
                <a:gd name="T40" fmla="*/ 28 w 66"/>
                <a:gd name="T41" fmla="*/ 26 h 48"/>
                <a:gd name="T42" fmla="*/ 32 w 66"/>
                <a:gd name="T43" fmla="*/ 26 h 48"/>
                <a:gd name="T44" fmla="*/ 36 w 66"/>
                <a:gd name="T45" fmla="*/ 26 h 48"/>
                <a:gd name="T46" fmla="*/ 40 w 66"/>
                <a:gd name="T47" fmla="*/ 24 h 48"/>
                <a:gd name="T48" fmla="*/ 42 w 66"/>
                <a:gd name="T49" fmla="*/ 22 h 48"/>
                <a:gd name="T50" fmla="*/ 44 w 66"/>
                <a:gd name="T51" fmla="*/ 22 h 48"/>
                <a:gd name="T52" fmla="*/ 42 w 66"/>
                <a:gd name="T53" fmla="*/ 22 h 48"/>
                <a:gd name="T54" fmla="*/ 44 w 66"/>
                <a:gd name="T55" fmla="*/ 20 h 48"/>
                <a:gd name="T56" fmla="*/ 44 w 66"/>
                <a:gd name="T57" fmla="*/ 20 h 48"/>
                <a:gd name="T58" fmla="*/ 44 w 66"/>
                <a:gd name="T59" fmla="*/ 20 h 48"/>
                <a:gd name="T60" fmla="*/ 44 w 66"/>
                <a:gd name="T61" fmla="*/ 20 h 48"/>
                <a:gd name="T62" fmla="*/ 46 w 66"/>
                <a:gd name="T63" fmla="*/ 18 h 48"/>
                <a:gd name="T64" fmla="*/ 46 w 66"/>
                <a:gd name="T65" fmla="*/ 18 h 48"/>
                <a:gd name="T66" fmla="*/ 48 w 66"/>
                <a:gd name="T67" fmla="*/ 16 h 48"/>
                <a:gd name="T68" fmla="*/ 50 w 66"/>
                <a:gd name="T69" fmla="*/ 14 h 48"/>
                <a:gd name="T70" fmla="*/ 54 w 66"/>
                <a:gd name="T71" fmla="*/ 10 h 48"/>
                <a:gd name="T72" fmla="*/ 58 w 66"/>
                <a:gd name="T73" fmla="*/ 6 h 48"/>
                <a:gd name="T74" fmla="*/ 60 w 66"/>
                <a:gd name="T75" fmla="*/ 4 h 48"/>
                <a:gd name="T76" fmla="*/ 62 w 66"/>
                <a:gd name="T77" fmla="*/ 2 h 48"/>
                <a:gd name="T78" fmla="*/ 64 w 66"/>
                <a:gd name="T79" fmla="*/ 0 h 48"/>
                <a:gd name="T80" fmla="*/ 64 w 66"/>
                <a:gd name="T81" fmla="*/ 2 h 48"/>
                <a:gd name="T82" fmla="*/ 64 w 66"/>
                <a:gd name="T83" fmla="*/ 4 h 48"/>
                <a:gd name="T84" fmla="*/ 66 w 66"/>
                <a:gd name="T85" fmla="*/ 4 h 48"/>
                <a:gd name="T86" fmla="*/ 66 w 66"/>
                <a:gd name="T87" fmla="*/ 6 h 48"/>
                <a:gd name="T88" fmla="*/ 66 w 66"/>
                <a:gd name="T89" fmla="*/ 14 h 48"/>
                <a:gd name="T90" fmla="*/ 66 w 66"/>
                <a:gd name="T91" fmla="*/ 16 h 48"/>
                <a:gd name="T92" fmla="*/ 58 w 66"/>
                <a:gd name="T93" fmla="*/ 16 h 48"/>
                <a:gd name="T94" fmla="*/ 62 w 66"/>
                <a:gd name="T95" fmla="*/ 26 h 48"/>
                <a:gd name="T96" fmla="*/ 56 w 66"/>
                <a:gd name="T97" fmla="*/ 30 h 48"/>
                <a:gd name="T98" fmla="*/ 52 w 66"/>
                <a:gd name="T99" fmla="*/ 46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48"/>
                <a:gd name="T152" fmla="*/ 66 w 66"/>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48">
                  <a:moveTo>
                    <a:pt x="52" y="46"/>
                  </a:moveTo>
                  <a:lnTo>
                    <a:pt x="50" y="48"/>
                  </a:lnTo>
                  <a:lnTo>
                    <a:pt x="12" y="42"/>
                  </a:lnTo>
                  <a:lnTo>
                    <a:pt x="8" y="30"/>
                  </a:lnTo>
                  <a:lnTo>
                    <a:pt x="0" y="24"/>
                  </a:lnTo>
                  <a:lnTo>
                    <a:pt x="0" y="20"/>
                  </a:lnTo>
                  <a:lnTo>
                    <a:pt x="4" y="18"/>
                  </a:lnTo>
                  <a:lnTo>
                    <a:pt x="4" y="20"/>
                  </a:lnTo>
                  <a:lnTo>
                    <a:pt x="4" y="22"/>
                  </a:lnTo>
                  <a:lnTo>
                    <a:pt x="4" y="24"/>
                  </a:lnTo>
                  <a:lnTo>
                    <a:pt x="6" y="24"/>
                  </a:lnTo>
                  <a:lnTo>
                    <a:pt x="8" y="24"/>
                  </a:lnTo>
                  <a:lnTo>
                    <a:pt x="8" y="26"/>
                  </a:lnTo>
                  <a:lnTo>
                    <a:pt x="10" y="28"/>
                  </a:lnTo>
                  <a:lnTo>
                    <a:pt x="16" y="28"/>
                  </a:lnTo>
                  <a:lnTo>
                    <a:pt x="20" y="24"/>
                  </a:lnTo>
                  <a:lnTo>
                    <a:pt x="26" y="26"/>
                  </a:lnTo>
                  <a:lnTo>
                    <a:pt x="28" y="26"/>
                  </a:lnTo>
                  <a:lnTo>
                    <a:pt x="32" y="26"/>
                  </a:lnTo>
                  <a:lnTo>
                    <a:pt x="36" y="26"/>
                  </a:lnTo>
                  <a:lnTo>
                    <a:pt x="40" y="24"/>
                  </a:lnTo>
                  <a:lnTo>
                    <a:pt x="42" y="22"/>
                  </a:lnTo>
                  <a:lnTo>
                    <a:pt x="44" y="22"/>
                  </a:lnTo>
                  <a:lnTo>
                    <a:pt x="42" y="22"/>
                  </a:lnTo>
                  <a:lnTo>
                    <a:pt x="44" y="20"/>
                  </a:lnTo>
                  <a:lnTo>
                    <a:pt x="46" y="18"/>
                  </a:lnTo>
                  <a:lnTo>
                    <a:pt x="48" y="16"/>
                  </a:lnTo>
                  <a:lnTo>
                    <a:pt x="50" y="14"/>
                  </a:lnTo>
                  <a:lnTo>
                    <a:pt x="54" y="10"/>
                  </a:lnTo>
                  <a:lnTo>
                    <a:pt x="58" y="6"/>
                  </a:lnTo>
                  <a:lnTo>
                    <a:pt x="60" y="4"/>
                  </a:lnTo>
                  <a:lnTo>
                    <a:pt x="62" y="2"/>
                  </a:lnTo>
                  <a:lnTo>
                    <a:pt x="64" y="0"/>
                  </a:lnTo>
                  <a:lnTo>
                    <a:pt x="64" y="2"/>
                  </a:lnTo>
                  <a:lnTo>
                    <a:pt x="64" y="4"/>
                  </a:lnTo>
                  <a:lnTo>
                    <a:pt x="66" y="4"/>
                  </a:lnTo>
                  <a:lnTo>
                    <a:pt x="66" y="6"/>
                  </a:lnTo>
                  <a:lnTo>
                    <a:pt x="66" y="14"/>
                  </a:lnTo>
                  <a:lnTo>
                    <a:pt x="66" y="16"/>
                  </a:lnTo>
                  <a:lnTo>
                    <a:pt x="58" y="16"/>
                  </a:lnTo>
                  <a:lnTo>
                    <a:pt x="62" y="26"/>
                  </a:lnTo>
                  <a:lnTo>
                    <a:pt x="56" y="30"/>
                  </a:lnTo>
                  <a:lnTo>
                    <a:pt x="52" y="4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6" name="Freeform 100"/>
            <p:cNvSpPr>
              <a:spLocks/>
            </p:cNvSpPr>
            <p:nvPr/>
          </p:nvSpPr>
          <p:spPr bwMode="auto">
            <a:xfrm>
              <a:off x="3662" y="2342"/>
              <a:ext cx="117" cy="129"/>
            </a:xfrm>
            <a:custGeom>
              <a:avLst/>
              <a:gdLst>
                <a:gd name="T0" fmla="*/ 44 w 98"/>
                <a:gd name="T1" fmla="*/ 14 h 110"/>
                <a:gd name="T2" fmla="*/ 46 w 98"/>
                <a:gd name="T3" fmla="*/ 0 h 110"/>
                <a:gd name="T4" fmla="*/ 56 w 98"/>
                <a:gd name="T5" fmla="*/ 2 h 110"/>
                <a:gd name="T6" fmla="*/ 62 w 98"/>
                <a:gd name="T7" fmla="*/ 10 h 110"/>
                <a:gd name="T8" fmla="*/ 66 w 98"/>
                <a:gd name="T9" fmla="*/ 12 h 110"/>
                <a:gd name="T10" fmla="*/ 76 w 98"/>
                <a:gd name="T11" fmla="*/ 14 h 110"/>
                <a:gd name="T12" fmla="*/ 82 w 98"/>
                <a:gd name="T13" fmla="*/ 16 h 110"/>
                <a:gd name="T14" fmla="*/ 84 w 98"/>
                <a:gd name="T15" fmla="*/ 18 h 110"/>
                <a:gd name="T16" fmla="*/ 88 w 98"/>
                <a:gd name="T17" fmla="*/ 24 h 110"/>
                <a:gd name="T18" fmla="*/ 92 w 98"/>
                <a:gd name="T19" fmla="*/ 28 h 110"/>
                <a:gd name="T20" fmla="*/ 96 w 98"/>
                <a:gd name="T21" fmla="*/ 30 h 110"/>
                <a:gd name="T22" fmla="*/ 96 w 98"/>
                <a:gd name="T23" fmla="*/ 38 h 110"/>
                <a:gd name="T24" fmla="*/ 92 w 98"/>
                <a:gd name="T25" fmla="*/ 48 h 110"/>
                <a:gd name="T26" fmla="*/ 86 w 98"/>
                <a:gd name="T27" fmla="*/ 52 h 110"/>
                <a:gd name="T28" fmla="*/ 82 w 98"/>
                <a:gd name="T29" fmla="*/ 60 h 110"/>
                <a:gd name="T30" fmla="*/ 78 w 98"/>
                <a:gd name="T31" fmla="*/ 58 h 110"/>
                <a:gd name="T32" fmla="*/ 76 w 98"/>
                <a:gd name="T33" fmla="*/ 60 h 110"/>
                <a:gd name="T34" fmla="*/ 72 w 98"/>
                <a:gd name="T35" fmla="*/ 68 h 110"/>
                <a:gd name="T36" fmla="*/ 72 w 98"/>
                <a:gd name="T37" fmla="*/ 74 h 110"/>
                <a:gd name="T38" fmla="*/ 72 w 98"/>
                <a:gd name="T39" fmla="*/ 78 h 110"/>
                <a:gd name="T40" fmla="*/ 66 w 98"/>
                <a:gd name="T41" fmla="*/ 80 h 110"/>
                <a:gd name="T42" fmla="*/ 64 w 98"/>
                <a:gd name="T43" fmla="*/ 80 h 110"/>
                <a:gd name="T44" fmla="*/ 60 w 98"/>
                <a:gd name="T45" fmla="*/ 82 h 110"/>
                <a:gd name="T46" fmla="*/ 58 w 98"/>
                <a:gd name="T47" fmla="*/ 90 h 110"/>
                <a:gd name="T48" fmla="*/ 54 w 98"/>
                <a:gd name="T49" fmla="*/ 94 h 110"/>
                <a:gd name="T50" fmla="*/ 44 w 98"/>
                <a:gd name="T51" fmla="*/ 94 h 110"/>
                <a:gd name="T52" fmla="*/ 42 w 98"/>
                <a:gd name="T53" fmla="*/ 102 h 110"/>
                <a:gd name="T54" fmla="*/ 40 w 98"/>
                <a:gd name="T55" fmla="*/ 104 h 110"/>
                <a:gd name="T56" fmla="*/ 32 w 98"/>
                <a:gd name="T57" fmla="*/ 106 h 110"/>
                <a:gd name="T58" fmla="*/ 24 w 98"/>
                <a:gd name="T59" fmla="*/ 108 h 110"/>
                <a:gd name="T60" fmla="*/ 20 w 98"/>
                <a:gd name="T61" fmla="*/ 108 h 110"/>
                <a:gd name="T62" fmla="*/ 0 w 98"/>
                <a:gd name="T63" fmla="*/ 80 h 110"/>
                <a:gd name="T64" fmla="*/ 46 w 98"/>
                <a:gd name="T65" fmla="*/ 4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10"/>
                <a:gd name="T101" fmla="*/ 98 w 98"/>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10">
                  <a:moveTo>
                    <a:pt x="40" y="30"/>
                  </a:moveTo>
                  <a:lnTo>
                    <a:pt x="44" y="14"/>
                  </a:lnTo>
                  <a:lnTo>
                    <a:pt x="50" y="10"/>
                  </a:lnTo>
                  <a:lnTo>
                    <a:pt x="46" y="0"/>
                  </a:lnTo>
                  <a:lnTo>
                    <a:pt x="54" y="0"/>
                  </a:lnTo>
                  <a:lnTo>
                    <a:pt x="56" y="2"/>
                  </a:lnTo>
                  <a:lnTo>
                    <a:pt x="58" y="4"/>
                  </a:lnTo>
                  <a:lnTo>
                    <a:pt x="62" y="10"/>
                  </a:lnTo>
                  <a:lnTo>
                    <a:pt x="64" y="10"/>
                  </a:lnTo>
                  <a:lnTo>
                    <a:pt x="66" y="12"/>
                  </a:lnTo>
                  <a:lnTo>
                    <a:pt x="72" y="14"/>
                  </a:lnTo>
                  <a:lnTo>
                    <a:pt x="76" y="14"/>
                  </a:lnTo>
                  <a:lnTo>
                    <a:pt x="80" y="16"/>
                  </a:lnTo>
                  <a:lnTo>
                    <a:pt x="82" y="16"/>
                  </a:lnTo>
                  <a:lnTo>
                    <a:pt x="84" y="18"/>
                  </a:lnTo>
                  <a:lnTo>
                    <a:pt x="88" y="22"/>
                  </a:lnTo>
                  <a:lnTo>
                    <a:pt x="88" y="24"/>
                  </a:lnTo>
                  <a:lnTo>
                    <a:pt x="90" y="26"/>
                  </a:lnTo>
                  <a:lnTo>
                    <a:pt x="92" y="28"/>
                  </a:lnTo>
                  <a:lnTo>
                    <a:pt x="94" y="30"/>
                  </a:lnTo>
                  <a:lnTo>
                    <a:pt x="96" y="30"/>
                  </a:lnTo>
                  <a:lnTo>
                    <a:pt x="98" y="32"/>
                  </a:lnTo>
                  <a:lnTo>
                    <a:pt x="96" y="38"/>
                  </a:lnTo>
                  <a:lnTo>
                    <a:pt x="96" y="40"/>
                  </a:lnTo>
                  <a:lnTo>
                    <a:pt x="92" y="48"/>
                  </a:lnTo>
                  <a:lnTo>
                    <a:pt x="88" y="50"/>
                  </a:lnTo>
                  <a:lnTo>
                    <a:pt x="86" y="52"/>
                  </a:lnTo>
                  <a:lnTo>
                    <a:pt x="82" y="60"/>
                  </a:lnTo>
                  <a:lnTo>
                    <a:pt x="80" y="60"/>
                  </a:lnTo>
                  <a:lnTo>
                    <a:pt x="78" y="58"/>
                  </a:lnTo>
                  <a:lnTo>
                    <a:pt x="76" y="60"/>
                  </a:lnTo>
                  <a:lnTo>
                    <a:pt x="72" y="66"/>
                  </a:lnTo>
                  <a:lnTo>
                    <a:pt x="72" y="68"/>
                  </a:lnTo>
                  <a:lnTo>
                    <a:pt x="72" y="72"/>
                  </a:lnTo>
                  <a:lnTo>
                    <a:pt x="72" y="74"/>
                  </a:lnTo>
                  <a:lnTo>
                    <a:pt x="74" y="78"/>
                  </a:lnTo>
                  <a:lnTo>
                    <a:pt x="72" y="78"/>
                  </a:lnTo>
                  <a:lnTo>
                    <a:pt x="72" y="80"/>
                  </a:lnTo>
                  <a:lnTo>
                    <a:pt x="66" y="80"/>
                  </a:lnTo>
                  <a:lnTo>
                    <a:pt x="64" y="80"/>
                  </a:lnTo>
                  <a:lnTo>
                    <a:pt x="62" y="82"/>
                  </a:lnTo>
                  <a:lnTo>
                    <a:pt x="60" y="82"/>
                  </a:lnTo>
                  <a:lnTo>
                    <a:pt x="58" y="86"/>
                  </a:lnTo>
                  <a:lnTo>
                    <a:pt x="58" y="90"/>
                  </a:lnTo>
                  <a:lnTo>
                    <a:pt x="56" y="92"/>
                  </a:lnTo>
                  <a:lnTo>
                    <a:pt x="54" y="94"/>
                  </a:lnTo>
                  <a:lnTo>
                    <a:pt x="52" y="94"/>
                  </a:lnTo>
                  <a:lnTo>
                    <a:pt x="44" y="94"/>
                  </a:lnTo>
                  <a:lnTo>
                    <a:pt x="42" y="98"/>
                  </a:lnTo>
                  <a:lnTo>
                    <a:pt x="42" y="102"/>
                  </a:lnTo>
                  <a:lnTo>
                    <a:pt x="40" y="104"/>
                  </a:lnTo>
                  <a:lnTo>
                    <a:pt x="38" y="106"/>
                  </a:lnTo>
                  <a:lnTo>
                    <a:pt x="32" y="106"/>
                  </a:lnTo>
                  <a:lnTo>
                    <a:pt x="28" y="106"/>
                  </a:lnTo>
                  <a:lnTo>
                    <a:pt x="24" y="108"/>
                  </a:lnTo>
                  <a:lnTo>
                    <a:pt x="22" y="108"/>
                  </a:lnTo>
                  <a:lnTo>
                    <a:pt x="20" y="108"/>
                  </a:lnTo>
                  <a:lnTo>
                    <a:pt x="14" y="110"/>
                  </a:lnTo>
                  <a:lnTo>
                    <a:pt x="0" y="80"/>
                  </a:lnTo>
                  <a:lnTo>
                    <a:pt x="38" y="66"/>
                  </a:lnTo>
                  <a:lnTo>
                    <a:pt x="46" y="40"/>
                  </a:lnTo>
                  <a:lnTo>
                    <a:pt x="40" y="3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7" name="Freeform 101"/>
            <p:cNvSpPr>
              <a:spLocks/>
            </p:cNvSpPr>
            <p:nvPr/>
          </p:nvSpPr>
          <p:spPr bwMode="auto">
            <a:xfrm>
              <a:off x="3724" y="2319"/>
              <a:ext cx="5" cy="9"/>
            </a:xfrm>
            <a:custGeom>
              <a:avLst/>
              <a:gdLst>
                <a:gd name="T0" fmla="*/ 2 w 4"/>
                <a:gd name="T1" fmla="*/ 8 h 8"/>
                <a:gd name="T2" fmla="*/ 0 w 4"/>
                <a:gd name="T3" fmla="*/ 8 h 8"/>
                <a:gd name="T4" fmla="*/ 0 w 4"/>
                <a:gd name="T5" fmla="*/ 6 h 8"/>
                <a:gd name="T6" fmla="*/ 0 w 4"/>
                <a:gd name="T7" fmla="*/ 4 h 8"/>
                <a:gd name="T8" fmla="*/ 0 w 4"/>
                <a:gd name="T9" fmla="*/ 0 h 8"/>
                <a:gd name="T10" fmla="*/ 2 w 4"/>
                <a:gd name="T11" fmla="*/ 0 h 8"/>
                <a:gd name="T12" fmla="*/ 4 w 4"/>
                <a:gd name="T13" fmla="*/ 0 h 8"/>
                <a:gd name="T14" fmla="*/ 4 w 4"/>
                <a:gd name="T15" fmla="*/ 2 h 8"/>
                <a:gd name="T16" fmla="*/ 2 w 4"/>
                <a:gd name="T17" fmla="*/ 2 h 8"/>
                <a:gd name="T18" fmla="*/ 4 w 4"/>
                <a:gd name="T19" fmla="*/ 6 h 8"/>
                <a:gd name="T20" fmla="*/ 2 w 4"/>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2" y="8"/>
                  </a:moveTo>
                  <a:lnTo>
                    <a:pt x="0" y="8"/>
                  </a:lnTo>
                  <a:lnTo>
                    <a:pt x="0" y="6"/>
                  </a:lnTo>
                  <a:lnTo>
                    <a:pt x="0" y="4"/>
                  </a:lnTo>
                  <a:lnTo>
                    <a:pt x="0" y="0"/>
                  </a:lnTo>
                  <a:lnTo>
                    <a:pt x="2" y="0"/>
                  </a:lnTo>
                  <a:lnTo>
                    <a:pt x="4" y="0"/>
                  </a:lnTo>
                  <a:lnTo>
                    <a:pt x="4" y="2"/>
                  </a:lnTo>
                  <a:lnTo>
                    <a:pt x="2" y="2"/>
                  </a:lnTo>
                  <a:lnTo>
                    <a:pt x="4" y="6"/>
                  </a:lnTo>
                  <a:lnTo>
                    <a:pt x="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8" name="Freeform 102"/>
            <p:cNvSpPr>
              <a:spLocks/>
            </p:cNvSpPr>
            <p:nvPr/>
          </p:nvSpPr>
          <p:spPr bwMode="auto">
            <a:xfrm>
              <a:off x="3521" y="2436"/>
              <a:ext cx="158" cy="95"/>
            </a:xfrm>
            <a:custGeom>
              <a:avLst/>
              <a:gdLst>
                <a:gd name="T0" fmla="*/ 78 w 132"/>
                <a:gd name="T1" fmla="*/ 8 h 82"/>
                <a:gd name="T2" fmla="*/ 46 w 132"/>
                <a:gd name="T3" fmla="*/ 30 h 82"/>
                <a:gd name="T4" fmla="*/ 16 w 132"/>
                <a:gd name="T5" fmla="*/ 24 h 82"/>
                <a:gd name="T6" fmla="*/ 8 w 132"/>
                <a:gd name="T7" fmla="*/ 26 h 82"/>
                <a:gd name="T8" fmla="*/ 4 w 132"/>
                <a:gd name="T9" fmla="*/ 30 h 82"/>
                <a:gd name="T10" fmla="*/ 4 w 132"/>
                <a:gd name="T11" fmla="*/ 32 h 82"/>
                <a:gd name="T12" fmla="*/ 2 w 132"/>
                <a:gd name="T13" fmla="*/ 36 h 82"/>
                <a:gd name="T14" fmla="*/ 2 w 132"/>
                <a:gd name="T15" fmla="*/ 42 h 82"/>
                <a:gd name="T16" fmla="*/ 2 w 132"/>
                <a:gd name="T17" fmla="*/ 48 h 82"/>
                <a:gd name="T18" fmla="*/ 0 w 132"/>
                <a:gd name="T19" fmla="*/ 48 h 82"/>
                <a:gd name="T20" fmla="*/ 2 w 132"/>
                <a:gd name="T21" fmla="*/ 54 h 82"/>
                <a:gd name="T22" fmla="*/ 6 w 132"/>
                <a:gd name="T23" fmla="*/ 64 h 82"/>
                <a:gd name="T24" fmla="*/ 8 w 132"/>
                <a:gd name="T25" fmla="*/ 68 h 82"/>
                <a:gd name="T26" fmla="*/ 10 w 132"/>
                <a:gd name="T27" fmla="*/ 78 h 82"/>
                <a:gd name="T28" fmla="*/ 14 w 132"/>
                <a:gd name="T29" fmla="*/ 82 h 82"/>
                <a:gd name="T30" fmla="*/ 18 w 132"/>
                <a:gd name="T31" fmla="*/ 82 h 82"/>
                <a:gd name="T32" fmla="*/ 24 w 132"/>
                <a:gd name="T33" fmla="*/ 82 h 82"/>
                <a:gd name="T34" fmla="*/ 36 w 132"/>
                <a:gd name="T35" fmla="*/ 78 h 82"/>
                <a:gd name="T36" fmla="*/ 40 w 132"/>
                <a:gd name="T37" fmla="*/ 72 h 82"/>
                <a:gd name="T38" fmla="*/ 50 w 132"/>
                <a:gd name="T39" fmla="*/ 72 h 82"/>
                <a:gd name="T40" fmla="*/ 58 w 132"/>
                <a:gd name="T41" fmla="*/ 72 h 82"/>
                <a:gd name="T42" fmla="*/ 64 w 132"/>
                <a:gd name="T43" fmla="*/ 68 h 82"/>
                <a:gd name="T44" fmla="*/ 68 w 132"/>
                <a:gd name="T45" fmla="*/ 66 h 82"/>
                <a:gd name="T46" fmla="*/ 78 w 132"/>
                <a:gd name="T47" fmla="*/ 64 h 82"/>
                <a:gd name="T48" fmla="*/ 82 w 132"/>
                <a:gd name="T49" fmla="*/ 58 h 82"/>
                <a:gd name="T50" fmla="*/ 94 w 132"/>
                <a:gd name="T51" fmla="*/ 54 h 82"/>
                <a:gd name="T52" fmla="*/ 110 w 132"/>
                <a:gd name="T53" fmla="*/ 50 h 82"/>
                <a:gd name="T54" fmla="*/ 114 w 132"/>
                <a:gd name="T55" fmla="*/ 46 h 82"/>
                <a:gd name="T56" fmla="*/ 122 w 132"/>
                <a:gd name="T57" fmla="*/ 44 h 82"/>
                <a:gd name="T58" fmla="*/ 120 w 132"/>
                <a:gd name="T59" fmla="*/ 40 h 82"/>
                <a:gd name="T60" fmla="*/ 124 w 132"/>
                <a:gd name="T61" fmla="*/ 34 h 82"/>
                <a:gd name="T62" fmla="*/ 132 w 132"/>
                <a:gd name="T63" fmla="*/ 30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82"/>
                <a:gd name="T98" fmla="*/ 132 w 132"/>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82">
                  <a:moveTo>
                    <a:pt x="118" y="0"/>
                  </a:moveTo>
                  <a:lnTo>
                    <a:pt x="78" y="8"/>
                  </a:lnTo>
                  <a:lnTo>
                    <a:pt x="46" y="44"/>
                  </a:lnTo>
                  <a:lnTo>
                    <a:pt x="46" y="30"/>
                  </a:lnTo>
                  <a:lnTo>
                    <a:pt x="24" y="22"/>
                  </a:lnTo>
                  <a:lnTo>
                    <a:pt x="16" y="24"/>
                  </a:lnTo>
                  <a:lnTo>
                    <a:pt x="10" y="24"/>
                  </a:lnTo>
                  <a:lnTo>
                    <a:pt x="8" y="26"/>
                  </a:lnTo>
                  <a:lnTo>
                    <a:pt x="8" y="28"/>
                  </a:lnTo>
                  <a:lnTo>
                    <a:pt x="4" y="30"/>
                  </a:lnTo>
                  <a:lnTo>
                    <a:pt x="4" y="32"/>
                  </a:lnTo>
                  <a:lnTo>
                    <a:pt x="0" y="34"/>
                  </a:lnTo>
                  <a:lnTo>
                    <a:pt x="2" y="36"/>
                  </a:lnTo>
                  <a:lnTo>
                    <a:pt x="2" y="40"/>
                  </a:lnTo>
                  <a:lnTo>
                    <a:pt x="2" y="42"/>
                  </a:lnTo>
                  <a:lnTo>
                    <a:pt x="0" y="42"/>
                  </a:lnTo>
                  <a:lnTo>
                    <a:pt x="2" y="48"/>
                  </a:lnTo>
                  <a:lnTo>
                    <a:pt x="0" y="48"/>
                  </a:lnTo>
                  <a:lnTo>
                    <a:pt x="2" y="52"/>
                  </a:lnTo>
                  <a:lnTo>
                    <a:pt x="2" y="54"/>
                  </a:lnTo>
                  <a:lnTo>
                    <a:pt x="4" y="56"/>
                  </a:lnTo>
                  <a:lnTo>
                    <a:pt x="6" y="64"/>
                  </a:lnTo>
                  <a:lnTo>
                    <a:pt x="6" y="66"/>
                  </a:lnTo>
                  <a:lnTo>
                    <a:pt x="8" y="68"/>
                  </a:lnTo>
                  <a:lnTo>
                    <a:pt x="8" y="76"/>
                  </a:lnTo>
                  <a:lnTo>
                    <a:pt x="10" y="78"/>
                  </a:lnTo>
                  <a:lnTo>
                    <a:pt x="10" y="82"/>
                  </a:lnTo>
                  <a:lnTo>
                    <a:pt x="14" y="82"/>
                  </a:lnTo>
                  <a:lnTo>
                    <a:pt x="16" y="82"/>
                  </a:lnTo>
                  <a:lnTo>
                    <a:pt x="18" y="82"/>
                  </a:lnTo>
                  <a:lnTo>
                    <a:pt x="20" y="82"/>
                  </a:lnTo>
                  <a:lnTo>
                    <a:pt x="24" y="82"/>
                  </a:lnTo>
                  <a:lnTo>
                    <a:pt x="28" y="82"/>
                  </a:lnTo>
                  <a:lnTo>
                    <a:pt x="36" y="78"/>
                  </a:lnTo>
                  <a:lnTo>
                    <a:pt x="38" y="74"/>
                  </a:lnTo>
                  <a:lnTo>
                    <a:pt x="40" y="72"/>
                  </a:lnTo>
                  <a:lnTo>
                    <a:pt x="48" y="72"/>
                  </a:lnTo>
                  <a:lnTo>
                    <a:pt x="50" y="72"/>
                  </a:lnTo>
                  <a:lnTo>
                    <a:pt x="52" y="72"/>
                  </a:lnTo>
                  <a:lnTo>
                    <a:pt x="58" y="72"/>
                  </a:lnTo>
                  <a:lnTo>
                    <a:pt x="62" y="70"/>
                  </a:lnTo>
                  <a:lnTo>
                    <a:pt x="64" y="68"/>
                  </a:lnTo>
                  <a:lnTo>
                    <a:pt x="66" y="66"/>
                  </a:lnTo>
                  <a:lnTo>
                    <a:pt x="68" y="66"/>
                  </a:lnTo>
                  <a:lnTo>
                    <a:pt x="74" y="66"/>
                  </a:lnTo>
                  <a:lnTo>
                    <a:pt x="78" y="64"/>
                  </a:lnTo>
                  <a:lnTo>
                    <a:pt x="80" y="62"/>
                  </a:lnTo>
                  <a:lnTo>
                    <a:pt x="82" y="58"/>
                  </a:lnTo>
                  <a:lnTo>
                    <a:pt x="88" y="56"/>
                  </a:lnTo>
                  <a:lnTo>
                    <a:pt x="94" y="54"/>
                  </a:lnTo>
                  <a:lnTo>
                    <a:pt x="104" y="50"/>
                  </a:lnTo>
                  <a:lnTo>
                    <a:pt x="110" y="50"/>
                  </a:lnTo>
                  <a:lnTo>
                    <a:pt x="112" y="48"/>
                  </a:lnTo>
                  <a:lnTo>
                    <a:pt x="114" y="46"/>
                  </a:lnTo>
                  <a:lnTo>
                    <a:pt x="118" y="44"/>
                  </a:lnTo>
                  <a:lnTo>
                    <a:pt x="122" y="44"/>
                  </a:lnTo>
                  <a:lnTo>
                    <a:pt x="120" y="40"/>
                  </a:lnTo>
                  <a:lnTo>
                    <a:pt x="122" y="36"/>
                  </a:lnTo>
                  <a:lnTo>
                    <a:pt x="124" y="34"/>
                  </a:lnTo>
                  <a:lnTo>
                    <a:pt x="128" y="32"/>
                  </a:lnTo>
                  <a:lnTo>
                    <a:pt x="132" y="30"/>
                  </a:lnTo>
                  <a:lnTo>
                    <a:pt x="11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69" name="Freeform 103"/>
            <p:cNvSpPr>
              <a:spLocks/>
            </p:cNvSpPr>
            <p:nvPr/>
          </p:nvSpPr>
          <p:spPr bwMode="auto">
            <a:xfrm>
              <a:off x="4080" y="2573"/>
              <a:ext cx="31" cy="59"/>
            </a:xfrm>
            <a:custGeom>
              <a:avLst/>
              <a:gdLst>
                <a:gd name="T0" fmla="*/ 4 w 26"/>
                <a:gd name="T1" fmla="*/ 0 h 50"/>
                <a:gd name="T2" fmla="*/ 2 w 26"/>
                <a:gd name="T3" fmla="*/ 2 h 50"/>
                <a:gd name="T4" fmla="*/ 6 w 26"/>
                <a:gd name="T5" fmla="*/ 4 h 50"/>
                <a:gd name="T6" fmla="*/ 8 w 26"/>
                <a:gd name="T7" fmla="*/ 4 h 50"/>
                <a:gd name="T8" fmla="*/ 6 w 26"/>
                <a:gd name="T9" fmla="*/ 4 h 50"/>
                <a:gd name="T10" fmla="*/ 4 w 26"/>
                <a:gd name="T11" fmla="*/ 6 h 50"/>
                <a:gd name="T12" fmla="*/ 4 w 26"/>
                <a:gd name="T13" fmla="*/ 10 h 50"/>
                <a:gd name="T14" fmla="*/ 2 w 26"/>
                <a:gd name="T15" fmla="*/ 12 h 50"/>
                <a:gd name="T16" fmla="*/ 2 w 26"/>
                <a:gd name="T17" fmla="*/ 22 h 50"/>
                <a:gd name="T18" fmla="*/ 0 w 26"/>
                <a:gd name="T19" fmla="*/ 22 h 50"/>
                <a:gd name="T20" fmla="*/ 0 w 26"/>
                <a:gd name="T21" fmla="*/ 22 h 50"/>
                <a:gd name="T22" fmla="*/ 0 w 26"/>
                <a:gd name="T23" fmla="*/ 26 h 50"/>
                <a:gd name="T24" fmla="*/ 2 w 26"/>
                <a:gd name="T25" fmla="*/ 38 h 50"/>
                <a:gd name="T26" fmla="*/ 2 w 26"/>
                <a:gd name="T27" fmla="*/ 42 h 50"/>
                <a:gd name="T28" fmla="*/ 4 w 26"/>
                <a:gd name="T29" fmla="*/ 46 h 50"/>
                <a:gd name="T30" fmla="*/ 6 w 26"/>
                <a:gd name="T31" fmla="*/ 48 h 50"/>
                <a:gd name="T32" fmla="*/ 10 w 26"/>
                <a:gd name="T33" fmla="*/ 50 h 50"/>
                <a:gd name="T34" fmla="*/ 14 w 26"/>
                <a:gd name="T35" fmla="*/ 50 h 50"/>
                <a:gd name="T36" fmla="*/ 24 w 26"/>
                <a:gd name="T37" fmla="*/ 44 h 50"/>
                <a:gd name="T38" fmla="*/ 26 w 26"/>
                <a:gd name="T39" fmla="*/ 40 h 50"/>
                <a:gd name="T40" fmla="*/ 26 w 26"/>
                <a:gd name="T41" fmla="*/ 30 h 50"/>
                <a:gd name="T42" fmla="*/ 26 w 26"/>
                <a:gd name="T43" fmla="*/ 28 h 50"/>
                <a:gd name="T44" fmla="*/ 24 w 26"/>
                <a:gd name="T45" fmla="*/ 26 h 50"/>
                <a:gd name="T46" fmla="*/ 22 w 26"/>
                <a:gd name="T47" fmla="*/ 18 h 50"/>
                <a:gd name="T48" fmla="*/ 20 w 26"/>
                <a:gd name="T49" fmla="*/ 16 h 50"/>
                <a:gd name="T50" fmla="*/ 18 w 26"/>
                <a:gd name="T51" fmla="*/ 14 h 50"/>
                <a:gd name="T52" fmla="*/ 16 w 26"/>
                <a:gd name="T53" fmla="*/ 10 h 50"/>
                <a:gd name="T54" fmla="*/ 14 w 26"/>
                <a:gd name="T55" fmla="*/ 8 h 50"/>
                <a:gd name="T56" fmla="*/ 8 w 26"/>
                <a:gd name="T57" fmla="*/ 2 h 50"/>
                <a:gd name="T58" fmla="*/ 6 w 26"/>
                <a:gd name="T59" fmla="*/ 0 h 50"/>
                <a:gd name="T60" fmla="*/ 4 w 26"/>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50"/>
                <a:gd name="T95" fmla="*/ 26 w 26"/>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50">
                  <a:moveTo>
                    <a:pt x="4" y="0"/>
                  </a:moveTo>
                  <a:lnTo>
                    <a:pt x="2" y="2"/>
                  </a:lnTo>
                  <a:lnTo>
                    <a:pt x="6" y="4"/>
                  </a:lnTo>
                  <a:lnTo>
                    <a:pt x="8" y="4"/>
                  </a:lnTo>
                  <a:lnTo>
                    <a:pt x="6" y="4"/>
                  </a:lnTo>
                  <a:lnTo>
                    <a:pt x="4" y="6"/>
                  </a:lnTo>
                  <a:lnTo>
                    <a:pt x="4" y="10"/>
                  </a:lnTo>
                  <a:lnTo>
                    <a:pt x="2" y="12"/>
                  </a:lnTo>
                  <a:lnTo>
                    <a:pt x="2" y="22"/>
                  </a:lnTo>
                  <a:lnTo>
                    <a:pt x="0" y="22"/>
                  </a:lnTo>
                  <a:lnTo>
                    <a:pt x="0" y="26"/>
                  </a:lnTo>
                  <a:lnTo>
                    <a:pt x="2" y="38"/>
                  </a:lnTo>
                  <a:lnTo>
                    <a:pt x="2" y="42"/>
                  </a:lnTo>
                  <a:lnTo>
                    <a:pt x="4" y="46"/>
                  </a:lnTo>
                  <a:lnTo>
                    <a:pt x="6" y="48"/>
                  </a:lnTo>
                  <a:lnTo>
                    <a:pt x="10" y="50"/>
                  </a:lnTo>
                  <a:lnTo>
                    <a:pt x="14" y="50"/>
                  </a:lnTo>
                  <a:lnTo>
                    <a:pt x="24" y="44"/>
                  </a:lnTo>
                  <a:lnTo>
                    <a:pt x="26" y="40"/>
                  </a:lnTo>
                  <a:lnTo>
                    <a:pt x="26" y="30"/>
                  </a:lnTo>
                  <a:lnTo>
                    <a:pt x="26" y="28"/>
                  </a:lnTo>
                  <a:lnTo>
                    <a:pt x="24" y="26"/>
                  </a:lnTo>
                  <a:lnTo>
                    <a:pt x="22" y="18"/>
                  </a:lnTo>
                  <a:lnTo>
                    <a:pt x="20" y="16"/>
                  </a:lnTo>
                  <a:lnTo>
                    <a:pt x="18" y="14"/>
                  </a:lnTo>
                  <a:lnTo>
                    <a:pt x="16" y="10"/>
                  </a:lnTo>
                  <a:lnTo>
                    <a:pt x="14" y="8"/>
                  </a:lnTo>
                  <a:lnTo>
                    <a:pt x="8" y="2"/>
                  </a:lnTo>
                  <a:lnTo>
                    <a:pt x="6"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0" name="Freeform 104"/>
            <p:cNvSpPr>
              <a:spLocks/>
            </p:cNvSpPr>
            <p:nvPr/>
          </p:nvSpPr>
          <p:spPr bwMode="auto">
            <a:xfrm>
              <a:off x="4517" y="2417"/>
              <a:ext cx="33" cy="30"/>
            </a:xfrm>
            <a:custGeom>
              <a:avLst/>
              <a:gdLst>
                <a:gd name="T0" fmla="*/ 22 w 28"/>
                <a:gd name="T1" fmla="*/ 2 h 26"/>
                <a:gd name="T2" fmla="*/ 22 w 28"/>
                <a:gd name="T3" fmla="*/ 0 h 26"/>
                <a:gd name="T4" fmla="*/ 24 w 28"/>
                <a:gd name="T5" fmla="*/ 0 h 26"/>
                <a:gd name="T6" fmla="*/ 26 w 28"/>
                <a:gd name="T7" fmla="*/ 2 h 26"/>
                <a:gd name="T8" fmla="*/ 28 w 28"/>
                <a:gd name="T9" fmla="*/ 2 h 26"/>
                <a:gd name="T10" fmla="*/ 28 w 28"/>
                <a:gd name="T11" fmla="*/ 6 h 26"/>
                <a:gd name="T12" fmla="*/ 26 w 28"/>
                <a:gd name="T13" fmla="*/ 8 h 26"/>
                <a:gd name="T14" fmla="*/ 24 w 28"/>
                <a:gd name="T15" fmla="*/ 14 h 26"/>
                <a:gd name="T16" fmla="*/ 22 w 28"/>
                <a:gd name="T17" fmla="*/ 18 h 26"/>
                <a:gd name="T18" fmla="*/ 18 w 28"/>
                <a:gd name="T19" fmla="*/ 22 h 26"/>
                <a:gd name="T20" fmla="*/ 14 w 28"/>
                <a:gd name="T21" fmla="*/ 24 h 26"/>
                <a:gd name="T22" fmla="*/ 12 w 28"/>
                <a:gd name="T23" fmla="*/ 26 h 26"/>
                <a:gd name="T24" fmla="*/ 10 w 28"/>
                <a:gd name="T25" fmla="*/ 24 h 26"/>
                <a:gd name="T26" fmla="*/ 2 w 28"/>
                <a:gd name="T27" fmla="*/ 22 h 26"/>
                <a:gd name="T28" fmla="*/ 0 w 28"/>
                <a:gd name="T29" fmla="*/ 20 h 26"/>
                <a:gd name="T30" fmla="*/ 0 w 28"/>
                <a:gd name="T31" fmla="*/ 12 h 26"/>
                <a:gd name="T32" fmla="*/ 6 w 28"/>
                <a:gd name="T33" fmla="*/ 6 h 26"/>
                <a:gd name="T34" fmla="*/ 6 w 28"/>
                <a:gd name="T35" fmla="*/ 4 h 26"/>
                <a:gd name="T36" fmla="*/ 10 w 28"/>
                <a:gd name="T37" fmla="*/ 2 h 26"/>
                <a:gd name="T38" fmla="*/ 18 w 28"/>
                <a:gd name="T39" fmla="*/ 2 h 26"/>
                <a:gd name="T40" fmla="*/ 18 w 28"/>
                <a:gd name="T41" fmla="*/ 0 h 26"/>
                <a:gd name="T42" fmla="*/ 22 w 28"/>
                <a:gd name="T43" fmla="*/ 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26"/>
                <a:gd name="T68" fmla="*/ 28 w 28"/>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26">
                  <a:moveTo>
                    <a:pt x="22" y="2"/>
                  </a:moveTo>
                  <a:lnTo>
                    <a:pt x="22" y="0"/>
                  </a:lnTo>
                  <a:lnTo>
                    <a:pt x="24" y="0"/>
                  </a:lnTo>
                  <a:lnTo>
                    <a:pt x="26" y="2"/>
                  </a:lnTo>
                  <a:lnTo>
                    <a:pt x="28" y="2"/>
                  </a:lnTo>
                  <a:lnTo>
                    <a:pt x="28" y="6"/>
                  </a:lnTo>
                  <a:lnTo>
                    <a:pt x="26" y="8"/>
                  </a:lnTo>
                  <a:lnTo>
                    <a:pt x="24" y="14"/>
                  </a:lnTo>
                  <a:lnTo>
                    <a:pt x="22" y="18"/>
                  </a:lnTo>
                  <a:lnTo>
                    <a:pt x="18" y="22"/>
                  </a:lnTo>
                  <a:lnTo>
                    <a:pt x="14" y="24"/>
                  </a:lnTo>
                  <a:lnTo>
                    <a:pt x="12" y="26"/>
                  </a:lnTo>
                  <a:lnTo>
                    <a:pt x="10" y="24"/>
                  </a:lnTo>
                  <a:lnTo>
                    <a:pt x="2" y="22"/>
                  </a:lnTo>
                  <a:lnTo>
                    <a:pt x="0" y="20"/>
                  </a:lnTo>
                  <a:lnTo>
                    <a:pt x="0" y="12"/>
                  </a:lnTo>
                  <a:lnTo>
                    <a:pt x="6" y="6"/>
                  </a:lnTo>
                  <a:lnTo>
                    <a:pt x="6" y="4"/>
                  </a:lnTo>
                  <a:lnTo>
                    <a:pt x="10" y="2"/>
                  </a:lnTo>
                  <a:lnTo>
                    <a:pt x="18" y="2"/>
                  </a:lnTo>
                  <a:lnTo>
                    <a:pt x="18" y="0"/>
                  </a:lnTo>
                  <a:lnTo>
                    <a:pt x="2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1" name="Freeform 105"/>
            <p:cNvSpPr>
              <a:spLocks/>
            </p:cNvSpPr>
            <p:nvPr/>
          </p:nvSpPr>
          <p:spPr bwMode="auto">
            <a:xfrm>
              <a:off x="4987" y="1969"/>
              <a:ext cx="91" cy="81"/>
            </a:xfrm>
            <a:custGeom>
              <a:avLst/>
              <a:gdLst>
                <a:gd name="T0" fmla="*/ 68 w 76"/>
                <a:gd name="T1" fmla="*/ 22 h 70"/>
                <a:gd name="T2" fmla="*/ 68 w 76"/>
                <a:gd name="T3" fmla="*/ 26 h 70"/>
                <a:gd name="T4" fmla="*/ 68 w 76"/>
                <a:gd name="T5" fmla="*/ 32 h 70"/>
                <a:gd name="T6" fmla="*/ 70 w 76"/>
                <a:gd name="T7" fmla="*/ 38 h 70"/>
                <a:gd name="T8" fmla="*/ 76 w 76"/>
                <a:gd name="T9" fmla="*/ 36 h 70"/>
                <a:gd name="T10" fmla="*/ 70 w 76"/>
                <a:gd name="T11" fmla="*/ 40 h 70"/>
                <a:gd name="T12" fmla="*/ 64 w 76"/>
                <a:gd name="T13" fmla="*/ 44 h 70"/>
                <a:gd name="T14" fmla="*/ 62 w 76"/>
                <a:gd name="T15" fmla="*/ 44 h 70"/>
                <a:gd name="T16" fmla="*/ 54 w 76"/>
                <a:gd name="T17" fmla="*/ 44 h 70"/>
                <a:gd name="T18" fmla="*/ 48 w 76"/>
                <a:gd name="T19" fmla="*/ 50 h 70"/>
                <a:gd name="T20" fmla="*/ 44 w 76"/>
                <a:gd name="T21" fmla="*/ 60 h 70"/>
                <a:gd name="T22" fmla="*/ 36 w 76"/>
                <a:gd name="T23" fmla="*/ 56 h 70"/>
                <a:gd name="T24" fmla="*/ 26 w 76"/>
                <a:gd name="T25" fmla="*/ 52 h 70"/>
                <a:gd name="T26" fmla="*/ 20 w 76"/>
                <a:gd name="T27" fmla="*/ 52 h 70"/>
                <a:gd name="T28" fmla="*/ 14 w 76"/>
                <a:gd name="T29" fmla="*/ 54 h 70"/>
                <a:gd name="T30" fmla="*/ 8 w 76"/>
                <a:gd name="T31" fmla="*/ 52 h 70"/>
                <a:gd name="T32" fmla="*/ 8 w 76"/>
                <a:gd name="T33" fmla="*/ 58 h 70"/>
                <a:gd name="T34" fmla="*/ 16 w 76"/>
                <a:gd name="T35" fmla="*/ 64 h 70"/>
                <a:gd name="T36" fmla="*/ 12 w 76"/>
                <a:gd name="T37" fmla="*/ 64 h 70"/>
                <a:gd name="T38" fmla="*/ 8 w 76"/>
                <a:gd name="T39" fmla="*/ 68 h 70"/>
                <a:gd name="T40" fmla="*/ 2 w 76"/>
                <a:gd name="T41" fmla="*/ 70 h 70"/>
                <a:gd name="T42" fmla="*/ 4 w 76"/>
                <a:gd name="T43" fmla="*/ 60 h 70"/>
                <a:gd name="T44" fmla="*/ 0 w 76"/>
                <a:gd name="T45" fmla="*/ 52 h 70"/>
                <a:gd name="T46" fmla="*/ 6 w 76"/>
                <a:gd name="T47" fmla="*/ 48 h 70"/>
                <a:gd name="T48" fmla="*/ 8 w 76"/>
                <a:gd name="T49" fmla="*/ 42 h 70"/>
                <a:gd name="T50" fmla="*/ 8 w 76"/>
                <a:gd name="T51" fmla="*/ 38 h 70"/>
                <a:gd name="T52" fmla="*/ 18 w 76"/>
                <a:gd name="T53" fmla="*/ 40 h 70"/>
                <a:gd name="T54" fmla="*/ 20 w 76"/>
                <a:gd name="T55" fmla="*/ 30 h 70"/>
                <a:gd name="T56" fmla="*/ 22 w 76"/>
                <a:gd name="T57" fmla="*/ 24 h 70"/>
                <a:gd name="T58" fmla="*/ 24 w 76"/>
                <a:gd name="T59" fmla="*/ 12 h 70"/>
                <a:gd name="T60" fmla="*/ 22 w 76"/>
                <a:gd name="T61" fmla="*/ 2 h 70"/>
                <a:gd name="T62" fmla="*/ 26 w 76"/>
                <a:gd name="T63" fmla="*/ 0 h 70"/>
                <a:gd name="T64" fmla="*/ 28 w 76"/>
                <a:gd name="T65" fmla="*/ 2 h 70"/>
                <a:gd name="T66" fmla="*/ 36 w 76"/>
                <a:gd name="T67" fmla="*/ 12 h 70"/>
                <a:gd name="T68" fmla="*/ 46 w 76"/>
                <a:gd name="T69" fmla="*/ 20 h 70"/>
                <a:gd name="T70" fmla="*/ 56 w 76"/>
                <a:gd name="T71" fmla="*/ 24 h 70"/>
                <a:gd name="T72" fmla="*/ 60 w 76"/>
                <a:gd name="T73" fmla="*/ 28 h 70"/>
                <a:gd name="T74" fmla="*/ 66 w 76"/>
                <a:gd name="T75" fmla="*/ 24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70"/>
                <a:gd name="T116" fmla="*/ 76 w 76"/>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70">
                  <a:moveTo>
                    <a:pt x="66" y="24"/>
                  </a:moveTo>
                  <a:lnTo>
                    <a:pt x="68" y="22"/>
                  </a:lnTo>
                  <a:lnTo>
                    <a:pt x="70" y="22"/>
                  </a:lnTo>
                  <a:lnTo>
                    <a:pt x="68" y="26"/>
                  </a:lnTo>
                  <a:lnTo>
                    <a:pt x="66" y="30"/>
                  </a:lnTo>
                  <a:lnTo>
                    <a:pt x="68" y="32"/>
                  </a:lnTo>
                  <a:lnTo>
                    <a:pt x="70" y="34"/>
                  </a:lnTo>
                  <a:lnTo>
                    <a:pt x="70" y="38"/>
                  </a:lnTo>
                  <a:lnTo>
                    <a:pt x="72" y="38"/>
                  </a:lnTo>
                  <a:lnTo>
                    <a:pt x="76" y="36"/>
                  </a:lnTo>
                  <a:lnTo>
                    <a:pt x="74" y="38"/>
                  </a:lnTo>
                  <a:lnTo>
                    <a:pt x="70" y="40"/>
                  </a:lnTo>
                  <a:lnTo>
                    <a:pt x="68" y="44"/>
                  </a:lnTo>
                  <a:lnTo>
                    <a:pt x="64" y="44"/>
                  </a:lnTo>
                  <a:lnTo>
                    <a:pt x="64" y="42"/>
                  </a:lnTo>
                  <a:lnTo>
                    <a:pt x="62" y="44"/>
                  </a:lnTo>
                  <a:lnTo>
                    <a:pt x="58" y="44"/>
                  </a:lnTo>
                  <a:lnTo>
                    <a:pt x="54" y="44"/>
                  </a:lnTo>
                  <a:lnTo>
                    <a:pt x="52" y="46"/>
                  </a:lnTo>
                  <a:lnTo>
                    <a:pt x="48" y="50"/>
                  </a:lnTo>
                  <a:lnTo>
                    <a:pt x="46" y="56"/>
                  </a:lnTo>
                  <a:lnTo>
                    <a:pt x="44" y="60"/>
                  </a:lnTo>
                  <a:lnTo>
                    <a:pt x="44" y="62"/>
                  </a:lnTo>
                  <a:lnTo>
                    <a:pt x="36" y="56"/>
                  </a:lnTo>
                  <a:lnTo>
                    <a:pt x="32" y="56"/>
                  </a:lnTo>
                  <a:lnTo>
                    <a:pt x="26" y="52"/>
                  </a:lnTo>
                  <a:lnTo>
                    <a:pt x="22" y="50"/>
                  </a:lnTo>
                  <a:lnTo>
                    <a:pt x="20" y="52"/>
                  </a:lnTo>
                  <a:lnTo>
                    <a:pt x="16" y="54"/>
                  </a:lnTo>
                  <a:lnTo>
                    <a:pt x="14" y="54"/>
                  </a:lnTo>
                  <a:lnTo>
                    <a:pt x="12" y="52"/>
                  </a:lnTo>
                  <a:lnTo>
                    <a:pt x="8" y="52"/>
                  </a:lnTo>
                  <a:lnTo>
                    <a:pt x="6" y="54"/>
                  </a:lnTo>
                  <a:lnTo>
                    <a:pt x="8" y="58"/>
                  </a:lnTo>
                  <a:lnTo>
                    <a:pt x="12" y="60"/>
                  </a:lnTo>
                  <a:lnTo>
                    <a:pt x="16" y="64"/>
                  </a:lnTo>
                  <a:lnTo>
                    <a:pt x="12" y="64"/>
                  </a:lnTo>
                  <a:lnTo>
                    <a:pt x="8" y="66"/>
                  </a:lnTo>
                  <a:lnTo>
                    <a:pt x="8" y="68"/>
                  </a:lnTo>
                  <a:lnTo>
                    <a:pt x="4" y="70"/>
                  </a:lnTo>
                  <a:lnTo>
                    <a:pt x="2" y="70"/>
                  </a:lnTo>
                  <a:lnTo>
                    <a:pt x="2" y="68"/>
                  </a:lnTo>
                  <a:lnTo>
                    <a:pt x="4" y="60"/>
                  </a:lnTo>
                  <a:lnTo>
                    <a:pt x="0" y="56"/>
                  </a:lnTo>
                  <a:lnTo>
                    <a:pt x="0" y="52"/>
                  </a:lnTo>
                  <a:lnTo>
                    <a:pt x="2" y="48"/>
                  </a:lnTo>
                  <a:lnTo>
                    <a:pt x="6" y="48"/>
                  </a:lnTo>
                  <a:lnTo>
                    <a:pt x="8" y="44"/>
                  </a:lnTo>
                  <a:lnTo>
                    <a:pt x="8" y="42"/>
                  </a:lnTo>
                  <a:lnTo>
                    <a:pt x="8" y="40"/>
                  </a:lnTo>
                  <a:lnTo>
                    <a:pt x="8" y="38"/>
                  </a:lnTo>
                  <a:lnTo>
                    <a:pt x="14" y="40"/>
                  </a:lnTo>
                  <a:lnTo>
                    <a:pt x="18" y="40"/>
                  </a:lnTo>
                  <a:lnTo>
                    <a:pt x="20" y="36"/>
                  </a:lnTo>
                  <a:lnTo>
                    <a:pt x="20" y="30"/>
                  </a:lnTo>
                  <a:lnTo>
                    <a:pt x="22" y="28"/>
                  </a:lnTo>
                  <a:lnTo>
                    <a:pt x="22" y="24"/>
                  </a:lnTo>
                  <a:lnTo>
                    <a:pt x="24" y="20"/>
                  </a:lnTo>
                  <a:lnTo>
                    <a:pt x="24" y="12"/>
                  </a:lnTo>
                  <a:lnTo>
                    <a:pt x="22" y="6"/>
                  </a:lnTo>
                  <a:lnTo>
                    <a:pt x="22" y="2"/>
                  </a:lnTo>
                  <a:lnTo>
                    <a:pt x="26" y="0"/>
                  </a:lnTo>
                  <a:lnTo>
                    <a:pt x="28" y="2"/>
                  </a:lnTo>
                  <a:lnTo>
                    <a:pt x="30" y="4"/>
                  </a:lnTo>
                  <a:lnTo>
                    <a:pt x="36" y="12"/>
                  </a:lnTo>
                  <a:lnTo>
                    <a:pt x="40" y="18"/>
                  </a:lnTo>
                  <a:lnTo>
                    <a:pt x="46" y="20"/>
                  </a:lnTo>
                  <a:lnTo>
                    <a:pt x="50" y="24"/>
                  </a:lnTo>
                  <a:lnTo>
                    <a:pt x="56" y="24"/>
                  </a:lnTo>
                  <a:lnTo>
                    <a:pt x="58" y="26"/>
                  </a:lnTo>
                  <a:lnTo>
                    <a:pt x="60" y="28"/>
                  </a:lnTo>
                  <a:lnTo>
                    <a:pt x="62" y="26"/>
                  </a:lnTo>
                  <a:lnTo>
                    <a:pt x="66" y="2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2" name="Freeform 106"/>
            <p:cNvSpPr>
              <a:spLocks/>
            </p:cNvSpPr>
            <p:nvPr/>
          </p:nvSpPr>
          <p:spPr bwMode="auto">
            <a:xfrm>
              <a:off x="4853" y="2050"/>
              <a:ext cx="167" cy="147"/>
            </a:xfrm>
            <a:custGeom>
              <a:avLst/>
              <a:gdLst>
                <a:gd name="T0" fmla="*/ 132 w 140"/>
                <a:gd name="T1" fmla="*/ 2 h 126"/>
                <a:gd name="T2" fmla="*/ 134 w 140"/>
                <a:gd name="T3" fmla="*/ 16 h 126"/>
                <a:gd name="T4" fmla="*/ 140 w 140"/>
                <a:gd name="T5" fmla="*/ 26 h 126"/>
                <a:gd name="T6" fmla="*/ 138 w 140"/>
                <a:gd name="T7" fmla="*/ 40 h 126"/>
                <a:gd name="T8" fmla="*/ 134 w 140"/>
                <a:gd name="T9" fmla="*/ 50 h 126"/>
                <a:gd name="T10" fmla="*/ 126 w 140"/>
                <a:gd name="T11" fmla="*/ 56 h 126"/>
                <a:gd name="T12" fmla="*/ 126 w 140"/>
                <a:gd name="T13" fmla="*/ 74 h 126"/>
                <a:gd name="T14" fmla="*/ 122 w 140"/>
                <a:gd name="T15" fmla="*/ 88 h 126"/>
                <a:gd name="T16" fmla="*/ 122 w 140"/>
                <a:gd name="T17" fmla="*/ 94 h 126"/>
                <a:gd name="T18" fmla="*/ 112 w 140"/>
                <a:gd name="T19" fmla="*/ 102 h 126"/>
                <a:gd name="T20" fmla="*/ 116 w 140"/>
                <a:gd name="T21" fmla="*/ 94 h 126"/>
                <a:gd name="T22" fmla="*/ 110 w 140"/>
                <a:gd name="T23" fmla="*/ 100 h 126"/>
                <a:gd name="T24" fmla="*/ 104 w 140"/>
                <a:gd name="T25" fmla="*/ 100 h 126"/>
                <a:gd name="T26" fmla="*/ 100 w 140"/>
                <a:gd name="T27" fmla="*/ 108 h 126"/>
                <a:gd name="T28" fmla="*/ 98 w 140"/>
                <a:gd name="T29" fmla="*/ 102 h 126"/>
                <a:gd name="T30" fmla="*/ 88 w 140"/>
                <a:gd name="T31" fmla="*/ 108 h 126"/>
                <a:gd name="T32" fmla="*/ 80 w 140"/>
                <a:gd name="T33" fmla="*/ 108 h 126"/>
                <a:gd name="T34" fmla="*/ 76 w 140"/>
                <a:gd name="T35" fmla="*/ 108 h 126"/>
                <a:gd name="T36" fmla="*/ 74 w 140"/>
                <a:gd name="T37" fmla="*/ 102 h 126"/>
                <a:gd name="T38" fmla="*/ 74 w 140"/>
                <a:gd name="T39" fmla="*/ 116 h 126"/>
                <a:gd name="T40" fmla="*/ 64 w 140"/>
                <a:gd name="T41" fmla="*/ 124 h 126"/>
                <a:gd name="T42" fmla="*/ 56 w 140"/>
                <a:gd name="T43" fmla="*/ 122 h 126"/>
                <a:gd name="T44" fmla="*/ 54 w 140"/>
                <a:gd name="T45" fmla="*/ 114 h 126"/>
                <a:gd name="T46" fmla="*/ 56 w 140"/>
                <a:gd name="T47" fmla="*/ 108 h 126"/>
                <a:gd name="T48" fmla="*/ 44 w 140"/>
                <a:gd name="T49" fmla="*/ 108 h 126"/>
                <a:gd name="T50" fmla="*/ 20 w 140"/>
                <a:gd name="T51" fmla="*/ 114 h 126"/>
                <a:gd name="T52" fmla="*/ 16 w 140"/>
                <a:gd name="T53" fmla="*/ 120 h 126"/>
                <a:gd name="T54" fmla="*/ 4 w 140"/>
                <a:gd name="T55" fmla="*/ 120 h 126"/>
                <a:gd name="T56" fmla="*/ 6 w 140"/>
                <a:gd name="T57" fmla="*/ 112 h 126"/>
                <a:gd name="T58" fmla="*/ 16 w 140"/>
                <a:gd name="T59" fmla="*/ 102 h 126"/>
                <a:gd name="T60" fmla="*/ 24 w 140"/>
                <a:gd name="T61" fmla="*/ 96 h 126"/>
                <a:gd name="T62" fmla="*/ 38 w 140"/>
                <a:gd name="T63" fmla="*/ 96 h 126"/>
                <a:gd name="T64" fmla="*/ 54 w 140"/>
                <a:gd name="T65" fmla="*/ 92 h 126"/>
                <a:gd name="T66" fmla="*/ 60 w 140"/>
                <a:gd name="T67" fmla="*/ 96 h 126"/>
                <a:gd name="T68" fmla="*/ 68 w 140"/>
                <a:gd name="T69" fmla="*/ 82 h 126"/>
                <a:gd name="T70" fmla="*/ 74 w 140"/>
                <a:gd name="T71" fmla="*/ 66 h 126"/>
                <a:gd name="T72" fmla="*/ 80 w 140"/>
                <a:gd name="T73" fmla="*/ 66 h 126"/>
                <a:gd name="T74" fmla="*/ 76 w 140"/>
                <a:gd name="T75" fmla="*/ 72 h 126"/>
                <a:gd name="T76" fmla="*/ 82 w 140"/>
                <a:gd name="T77" fmla="*/ 74 h 126"/>
                <a:gd name="T78" fmla="*/ 94 w 140"/>
                <a:gd name="T79" fmla="*/ 68 h 126"/>
                <a:gd name="T80" fmla="*/ 104 w 140"/>
                <a:gd name="T81" fmla="*/ 56 h 126"/>
                <a:gd name="T82" fmla="*/ 108 w 140"/>
                <a:gd name="T83" fmla="*/ 48 h 126"/>
                <a:gd name="T84" fmla="*/ 114 w 140"/>
                <a:gd name="T85" fmla="*/ 34 h 126"/>
                <a:gd name="T86" fmla="*/ 114 w 140"/>
                <a:gd name="T87" fmla="*/ 26 h 126"/>
                <a:gd name="T88" fmla="*/ 114 w 140"/>
                <a:gd name="T89" fmla="*/ 20 h 126"/>
                <a:gd name="T90" fmla="*/ 118 w 140"/>
                <a:gd name="T91" fmla="*/ 10 h 126"/>
                <a:gd name="T92" fmla="*/ 120 w 140"/>
                <a:gd name="T93" fmla="*/ 4 h 126"/>
                <a:gd name="T94" fmla="*/ 124 w 140"/>
                <a:gd name="T95" fmla="*/ 10 h 126"/>
                <a:gd name="T96" fmla="*/ 128 w 140"/>
                <a:gd name="T97" fmla="*/ 8 h 126"/>
                <a:gd name="T98" fmla="*/ 128 w 140"/>
                <a:gd name="T99" fmla="*/ 4 h 126"/>
                <a:gd name="T100" fmla="*/ 126 w 140"/>
                <a:gd name="T101" fmla="*/ 0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
                <a:gd name="T154" fmla="*/ 0 h 126"/>
                <a:gd name="T155" fmla="*/ 140 w 140"/>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 h="126">
                  <a:moveTo>
                    <a:pt x="128" y="0"/>
                  </a:moveTo>
                  <a:lnTo>
                    <a:pt x="132" y="0"/>
                  </a:lnTo>
                  <a:lnTo>
                    <a:pt x="132" y="2"/>
                  </a:lnTo>
                  <a:lnTo>
                    <a:pt x="132" y="8"/>
                  </a:lnTo>
                  <a:lnTo>
                    <a:pt x="132" y="12"/>
                  </a:lnTo>
                  <a:lnTo>
                    <a:pt x="134" y="16"/>
                  </a:lnTo>
                  <a:lnTo>
                    <a:pt x="136" y="18"/>
                  </a:lnTo>
                  <a:lnTo>
                    <a:pt x="138" y="22"/>
                  </a:lnTo>
                  <a:lnTo>
                    <a:pt x="140" y="26"/>
                  </a:lnTo>
                  <a:lnTo>
                    <a:pt x="140" y="32"/>
                  </a:lnTo>
                  <a:lnTo>
                    <a:pt x="138" y="38"/>
                  </a:lnTo>
                  <a:lnTo>
                    <a:pt x="138" y="40"/>
                  </a:lnTo>
                  <a:lnTo>
                    <a:pt x="136" y="40"/>
                  </a:lnTo>
                  <a:lnTo>
                    <a:pt x="134" y="48"/>
                  </a:lnTo>
                  <a:lnTo>
                    <a:pt x="134" y="50"/>
                  </a:lnTo>
                  <a:lnTo>
                    <a:pt x="130" y="50"/>
                  </a:lnTo>
                  <a:lnTo>
                    <a:pt x="128" y="52"/>
                  </a:lnTo>
                  <a:lnTo>
                    <a:pt x="126" y="56"/>
                  </a:lnTo>
                  <a:lnTo>
                    <a:pt x="128" y="64"/>
                  </a:lnTo>
                  <a:lnTo>
                    <a:pt x="128" y="72"/>
                  </a:lnTo>
                  <a:lnTo>
                    <a:pt x="126" y="74"/>
                  </a:lnTo>
                  <a:lnTo>
                    <a:pt x="124" y="78"/>
                  </a:lnTo>
                  <a:lnTo>
                    <a:pt x="122" y="84"/>
                  </a:lnTo>
                  <a:lnTo>
                    <a:pt x="122" y="88"/>
                  </a:lnTo>
                  <a:lnTo>
                    <a:pt x="124" y="90"/>
                  </a:lnTo>
                  <a:lnTo>
                    <a:pt x="124" y="92"/>
                  </a:lnTo>
                  <a:lnTo>
                    <a:pt x="122" y="94"/>
                  </a:lnTo>
                  <a:lnTo>
                    <a:pt x="120" y="100"/>
                  </a:lnTo>
                  <a:lnTo>
                    <a:pt x="114" y="104"/>
                  </a:lnTo>
                  <a:lnTo>
                    <a:pt x="112" y="102"/>
                  </a:lnTo>
                  <a:lnTo>
                    <a:pt x="114" y="96"/>
                  </a:lnTo>
                  <a:lnTo>
                    <a:pt x="116" y="94"/>
                  </a:lnTo>
                  <a:lnTo>
                    <a:pt x="112" y="94"/>
                  </a:lnTo>
                  <a:lnTo>
                    <a:pt x="110" y="98"/>
                  </a:lnTo>
                  <a:lnTo>
                    <a:pt x="110" y="100"/>
                  </a:lnTo>
                  <a:lnTo>
                    <a:pt x="108" y="100"/>
                  </a:lnTo>
                  <a:lnTo>
                    <a:pt x="106" y="98"/>
                  </a:lnTo>
                  <a:lnTo>
                    <a:pt x="104" y="100"/>
                  </a:lnTo>
                  <a:lnTo>
                    <a:pt x="104" y="106"/>
                  </a:lnTo>
                  <a:lnTo>
                    <a:pt x="102" y="108"/>
                  </a:lnTo>
                  <a:lnTo>
                    <a:pt x="100" y="108"/>
                  </a:lnTo>
                  <a:lnTo>
                    <a:pt x="100" y="104"/>
                  </a:lnTo>
                  <a:lnTo>
                    <a:pt x="100" y="102"/>
                  </a:lnTo>
                  <a:lnTo>
                    <a:pt x="98" y="102"/>
                  </a:lnTo>
                  <a:lnTo>
                    <a:pt x="94" y="106"/>
                  </a:lnTo>
                  <a:lnTo>
                    <a:pt x="92" y="110"/>
                  </a:lnTo>
                  <a:lnTo>
                    <a:pt x="88" y="108"/>
                  </a:lnTo>
                  <a:lnTo>
                    <a:pt x="82" y="108"/>
                  </a:lnTo>
                  <a:lnTo>
                    <a:pt x="78" y="110"/>
                  </a:lnTo>
                  <a:lnTo>
                    <a:pt x="80" y="108"/>
                  </a:lnTo>
                  <a:lnTo>
                    <a:pt x="78" y="106"/>
                  </a:lnTo>
                  <a:lnTo>
                    <a:pt x="76" y="106"/>
                  </a:lnTo>
                  <a:lnTo>
                    <a:pt x="76" y="108"/>
                  </a:lnTo>
                  <a:lnTo>
                    <a:pt x="74" y="106"/>
                  </a:lnTo>
                  <a:lnTo>
                    <a:pt x="74" y="102"/>
                  </a:lnTo>
                  <a:lnTo>
                    <a:pt x="70" y="108"/>
                  </a:lnTo>
                  <a:lnTo>
                    <a:pt x="74" y="112"/>
                  </a:lnTo>
                  <a:lnTo>
                    <a:pt x="74" y="116"/>
                  </a:lnTo>
                  <a:lnTo>
                    <a:pt x="74" y="114"/>
                  </a:lnTo>
                  <a:lnTo>
                    <a:pt x="68" y="116"/>
                  </a:lnTo>
                  <a:lnTo>
                    <a:pt x="64" y="124"/>
                  </a:lnTo>
                  <a:lnTo>
                    <a:pt x="60" y="126"/>
                  </a:lnTo>
                  <a:lnTo>
                    <a:pt x="58" y="124"/>
                  </a:lnTo>
                  <a:lnTo>
                    <a:pt x="56" y="122"/>
                  </a:lnTo>
                  <a:lnTo>
                    <a:pt x="54" y="120"/>
                  </a:lnTo>
                  <a:lnTo>
                    <a:pt x="52" y="118"/>
                  </a:lnTo>
                  <a:lnTo>
                    <a:pt x="54" y="114"/>
                  </a:lnTo>
                  <a:lnTo>
                    <a:pt x="56" y="110"/>
                  </a:lnTo>
                  <a:lnTo>
                    <a:pt x="56" y="108"/>
                  </a:lnTo>
                  <a:lnTo>
                    <a:pt x="52" y="108"/>
                  </a:lnTo>
                  <a:lnTo>
                    <a:pt x="46" y="106"/>
                  </a:lnTo>
                  <a:lnTo>
                    <a:pt x="44" y="108"/>
                  </a:lnTo>
                  <a:lnTo>
                    <a:pt x="36" y="112"/>
                  </a:lnTo>
                  <a:lnTo>
                    <a:pt x="36" y="110"/>
                  </a:lnTo>
                  <a:lnTo>
                    <a:pt x="20" y="114"/>
                  </a:lnTo>
                  <a:lnTo>
                    <a:pt x="18" y="114"/>
                  </a:lnTo>
                  <a:lnTo>
                    <a:pt x="16" y="120"/>
                  </a:lnTo>
                  <a:lnTo>
                    <a:pt x="14" y="120"/>
                  </a:lnTo>
                  <a:lnTo>
                    <a:pt x="10" y="118"/>
                  </a:lnTo>
                  <a:lnTo>
                    <a:pt x="4" y="120"/>
                  </a:lnTo>
                  <a:lnTo>
                    <a:pt x="0" y="118"/>
                  </a:lnTo>
                  <a:lnTo>
                    <a:pt x="0" y="114"/>
                  </a:lnTo>
                  <a:lnTo>
                    <a:pt x="6" y="112"/>
                  </a:lnTo>
                  <a:lnTo>
                    <a:pt x="8" y="110"/>
                  </a:lnTo>
                  <a:lnTo>
                    <a:pt x="14" y="106"/>
                  </a:lnTo>
                  <a:lnTo>
                    <a:pt x="16" y="102"/>
                  </a:lnTo>
                  <a:lnTo>
                    <a:pt x="20" y="100"/>
                  </a:lnTo>
                  <a:lnTo>
                    <a:pt x="22" y="96"/>
                  </a:lnTo>
                  <a:lnTo>
                    <a:pt x="24" y="96"/>
                  </a:lnTo>
                  <a:lnTo>
                    <a:pt x="26" y="94"/>
                  </a:lnTo>
                  <a:lnTo>
                    <a:pt x="30" y="96"/>
                  </a:lnTo>
                  <a:lnTo>
                    <a:pt x="38" y="96"/>
                  </a:lnTo>
                  <a:lnTo>
                    <a:pt x="50" y="92"/>
                  </a:lnTo>
                  <a:lnTo>
                    <a:pt x="52" y="92"/>
                  </a:lnTo>
                  <a:lnTo>
                    <a:pt x="54" y="92"/>
                  </a:lnTo>
                  <a:lnTo>
                    <a:pt x="54" y="94"/>
                  </a:lnTo>
                  <a:lnTo>
                    <a:pt x="60" y="96"/>
                  </a:lnTo>
                  <a:lnTo>
                    <a:pt x="64" y="92"/>
                  </a:lnTo>
                  <a:lnTo>
                    <a:pt x="64" y="84"/>
                  </a:lnTo>
                  <a:lnTo>
                    <a:pt x="68" y="82"/>
                  </a:lnTo>
                  <a:lnTo>
                    <a:pt x="72" y="78"/>
                  </a:lnTo>
                  <a:lnTo>
                    <a:pt x="74" y="72"/>
                  </a:lnTo>
                  <a:lnTo>
                    <a:pt x="74" y="66"/>
                  </a:lnTo>
                  <a:lnTo>
                    <a:pt x="78" y="64"/>
                  </a:lnTo>
                  <a:lnTo>
                    <a:pt x="80" y="64"/>
                  </a:lnTo>
                  <a:lnTo>
                    <a:pt x="80" y="66"/>
                  </a:lnTo>
                  <a:lnTo>
                    <a:pt x="78" y="68"/>
                  </a:lnTo>
                  <a:lnTo>
                    <a:pt x="76" y="70"/>
                  </a:lnTo>
                  <a:lnTo>
                    <a:pt x="76" y="72"/>
                  </a:lnTo>
                  <a:lnTo>
                    <a:pt x="76" y="76"/>
                  </a:lnTo>
                  <a:lnTo>
                    <a:pt x="80" y="76"/>
                  </a:lnTo>
                  <a:lnTo>
                    <a:pt x="82" y="74"/>
                  </a:lnTo>
                  <a:lnTo>
                    <a:pt x="86" y="72"/>
                  </a:lnTo>
                  <a:lnTo>
                    <a:pt x="90" y="70"/>
                  </a:lnTo>
                  <a:lnTo>
                    <a:pt x="94" y="68"/>
                  </a:lnTo>
                  <a:lnTo>
                    <a:pt x="96" y="64"/>
                  </a:lnTo>
                  <a:lnTo>
                    <a:pt x="100" y="58"/>
                  </a:lnTo>
                  <a:lnTo>
                    <a:pt x="104" y="56"/>
                  </a:lnTo>
                  <a:lnTo>
                    <a:pt x="106" y="54"/>
                  </a:lnTo>
                  <a:lnTo>
                    <a:pt x="108" y="48"/>
                  </a:lnTo>
                  <a:lnTo>
                    <a:pt x="112" y="42"/>
                  </a:lnTo>
                  <a:lnTo>
                    <a:pt x="112" y="38"/>
                  </a:lnTo>
                  <a:lnTo>
                    <a:pt x="114" y="34"/>
                  </a:lnTo>
                  <a:lnTo>
                    <a:pt x="114" y="32"/>
                  </a:lnTo>
                  <a:lnTo>
                    <a:pt x="114" y="28"/>
                  </a:lnTo>
                  <a:lnTo>
                    <a:pt x="114" y="26"/>
                  </a:lnTo>
                  <a:lnTo>
                    <a:pt x="110" y="24"/>
                  </a:lnTo>
                  <a:lnTo>
                    <a:pt x="112" y="24"/>
                  </a:lnTo>
                  <a:lnTo>
                    <a:pt x="114" y="20"/>
                  </a:lnTo>
                  <a:lnTo>
                    <a:pt x="114" y="14"/>
                  </a:lnTo>
                  <a:lnTo>
                    <a:pt x="114" y="12"/>
                  </a:lnTo>
                  <a:lnTo>
                    <a:pt x="118" y="10"/>
                  </a:lnTo>
                  <a:lnTo>
                    <a:pt x="118" y="6"/>
                  </a:lnTo>
                  <a:lnTo>
                    <a:pt x="118" y="4"/>
                  </a:lnTo>
                  <a:lnTo>
                    <a:pt x="120" y="4"/>
                  </a:lnTo>
                  <a:lnTo>
                    <a:pt x="122" y="6"/>
                  </a:lnTo>
                  <a:lnTo>
                    <a:pt x="122" y="8"/>
                  </a:lnTo>
                  <a:lnTo>
                    <a:pt x="124" y="10"/>
                  </a:lnTo>
                  <a:lnTo>
                    <a:pt x="126" y="8"/>
                  </a:lnTo>
                  <a:lnTo>
                    <a:pt x="128" y="8"/>
                  </a:lnTo>
                  <a:lnTo>
                    <a:pt x="130" y="6"/>
                  </a:lnTo>
                  <a:lnTo>
                    <a:pt x="130" y="2"/>
                  </a:lnTo>
                  <a:lnTo>
                    <a:pt x="128" y="4"/>
                  </a:lnTo>
                  <a:lnTo>
                    <a:pt x="126" y="6"/>
                  </a:lnTo>
                  <a:lnTo>
                    <a:pt x="124" y="2"/>
                  </a:lnTo>
                  <a:lnTo>
                    <a:pt x="126" y="0"/>
                  </a:lnTo>
                  <a:lnTo>
                    <a:pt x="12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3" name="Freeform 107"/>
            <p:cNvSpPr>
              <a:spLocks/>
            </p:cNvSpPr>
            <p:nvPr/>
          </p:nvSpPr>
          <p:spPr bwMode="auto">
            <a:xfrm>
              <a:off x="4870" y="2181"/>
              <a:ext cx="41" cy="30"/>
            </a:xfrm>
            <a:custGeom>
              <a:avLst/>
              <a:gdLst>
                <a:gd name="T0" fmla="*/ 26 w 34"/>
                <a:gd name="T1" fmla="*/ 16 h 26"/>
                <a:gd name="T2" fmla="*/ 24 w 34"/>
                <a:gd name="T3" fmla="*/ 16 h 26"/>
                <a:gd name="T4" fmla="*/ 20 w 34"/>
                <a:gd name="T5" fmla="*/ 14 h 26"/>
                <a:gd name="T6" fmla="*/ 18 w 34"/>
                <a:gd name="T7" fmla="*/ 16 h 26"/>
                <a:gd name="T8" fmla="*/ 16 w 34"/>
                <a:gd name="T9" fmla="*/ 16 h 26"/>
                <a:gd name="T10" fmla="*/ 14 w 34"/>
                <a:gd name="T11" fmla="*/ 20 h 26"/>
                <a:gd name="T12" fmla="*/ 12 w 34"/>
                <a:gd name="T13" fmla="*/ 22 h 26"/>
                <a:gd name="T14" fmla="*/ 12 w 34"/>
                <a:gd name="T15" fmla="*/ 26 h 26"/>
                <a:gd name="T16" fmla="*/ 10 w 34"/>
                <a:gd name="T17" fmla="*/ 26 h 26"/>
                <a:gd name="T18" fmla="*/ 6 w 34"/>
                <a:gd name="T19" fmla="*/ 22 h 26"/>
                <a:gd name="T20" fmla="*/ 6 w 34"/>
                <a:gd name="T21" fmla="*/ 20 h 26"/>
                <a:gd name="T22" fmla="*/ 6 w 34"/>
                <a:gd name="T23" fmla="*/ 18 h 26"/>
                <a:gd name="T24" fmla="*/ 4 w 34"/>
                <a:gd name="T25" fmla="*/ 16 h 26"/>
                <a:gd name="T26" fmla="*/ 4 w 34"/>
                <a:gd name="T27" fmla="*/ 16 h 26"/>
                <a:gd name="T28" fmla="*/ 0 w 34"/>
                <a:gd name="T29" fmla="*/ 16 h 26"/>
                <a:gd name="T30" fmla="*/ 4 w 34"/>
                <a:gd name="T31" fmla="*/ 12 h 26"/>
                <a:gd name="T32" fmla="*/ 10 w 34"/>
                <a:gd name="T33" fmla="*/ 6 h 26"/>
                <a:gd name="T34" fmla="*/ 12 w 34"/>
                <a:gd name="T35" fmla="*/ 6 h 26"/>
                <a:gd name="T36" fmla="*/ 14 w 34"/>
                <a:gd name="T37" fmla="*/ 8 h 26"/>
                <a:gd name="T38" fmla="*/ 16 w 34"/>
                <a:gd name="T39" fmla="*/ 6 h 26"/>
                <a:gd name="T40" fmla="*/ 18 w 34"/>
                <a:gd name="T41" fmla="*/ 6 h 26"/>
                <a:gd name="T42" fmla="*/ 20 w 34"/>
                <a:gd name="T43" fmla="*/ 4 h 26"/>
                <a:gd name="T44" fmla="*/ 22 w 34"/>
                <a:gd name="T45" fmla="*/ 2 h 26"/>
                <a:gd name="T46" fmla="*/ 24 w 34"/>
                <a:gd name="T47" fmla="*/ 0 h 26"/>
                <a:gd name="T48" fmla="*/ 26 w 34"/>
                <a:gd name="T49" fmla="*/ 2 h 26"/>
                <a:gd name="T50" fmla="*/ 30 w 34"/>
                <a:gd name="T51" fmla="*/ 2 h 26"/>
                <a:gd name="T52" fmla="*/ 32 w 34"/>
                <a:gd name="T53" fmla="*/ 4 h 26"/>
                <a:gd name="T54" fmla="*/ 32 w 34"/>
                <a:gd name="T55" fmla="*/ 8 h 26"/>
                <a:gd name="T56" fmla="*/ 34 w 34"/>
                <a:gd name="T57" fmla="*/ 10 h 26"/>
                <a:gd name="T58" fmla="*/ 30 w 34"/>
                <a:gd name="T59" fmla="*/ 14 h 26"/>
                <a:gd name="T60" fmla="*/ 26 w 34"/>
                <a:gd name="T61" fmla="*/ 16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
                <a:gd name="T94" fmla="*/ 0 h 26"/>
                <a:gd name="T95" fmla="*/ 34 w 34"/>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 h="26">
                  <a:moveTo>
                    <a:pt x="26" y="16"/>
                  </a:moveTo>
                  <a:lnTo>
                    <a:pt x="24" y="16"/>
                  </a:lnTo>
                  <a:lnTo>
                    <a:pt x="20" y="14"/>
                  </a:lnTo>
                  <a:lnTo>
                    <a:pt x="18" y="16"/>
                  </a:lnTo>
                  <a:lnTo>
                    <a:pt x="16" y="16"/>
                  </a:lnTo>
                  <a:lnTo>
                    <a:pt x="14" y="20"/>
                  </a:lnTo>
                  <a:lnTo>
                    <a:pt x="12" y="22"/>
                  </a:lnTo>
                  <a:lnTo>
                    <a:pt x="12" y="26"/>
                  </a:lnTo>
                  <a:lnTo>
                    <a:pt x="10" y="26"/>
                  </a:lnTo>
                  <a:lnTo>
                    <a:pt x="6" y="22"/>
                  </a:lnTo>
                  <a:lnTo>
                    <a:pt x="6" y="20"/>
                  </a:lnTo>
                  <a:lnTo>
                    <a:pt x="6" y="18"/>
                  </a:lnTo>
                  <a:lnTo>
                    <a:pt x="4" y="16"/>
                  </a:lnTo>
                  <a:lnTo>
                    <a:pt x="0" y="16"/>
                  </a:lnTo>
                  <a:lnTo>
                    <a:pt x="4" y="12"/>
                  </a:lnTo>
                  <a:lnTo>
                    <a:pt x="10" y="6"/>
                  </a:lnTo>
                  <a:lnTo>
                    <a:pt x="12" y="6"/>
                  </a:lnTo>
                  <a:lnTo>
                    <a:pt x="14" y="8"/>
                  </a:lnTo>
                  <a:lnTo>
                    <a:pt x="16" y="6"/>
                  </a:lnTo>
                  <a:lnTo>
                    <a:pt x="18" y="6"/>
                  </a:lnTo>
                  <a:lnTo>
                    <a:pt x="20" y="4"/>
                  </a:lnTo>
                  <a:lnTo>
                    <a:pt x="22" y="2"/>
                  </a:lnTo>
                  <a:lnTo>
                    <a:pt x="24" y="0"/>
                  </a:lnTo>
                  <a:lnTo>
                    <a:pt x="26" y="2"/>
                  </a:lnTo>
                  <a:lnTo>
                    <a:pt x="30" y="2"/>
                  </a:lnTo>
                  <a:lnTo>
                    <a:pt x="32" y="4"/>
                  </a:lnTo>
                  <a:lnTo>
                    <a:pt x="32" y="8"/>
                  </a:lnTo>
                  <a:lnTo>
                    <a:pt x="34" y="10"/>
                  </a:lnTo>
                  <a:lnTo>
                    <a:pt x="30" y="14"/>
                  </a:lnTo>
                  <a:lnTo>
                    <a:pt x="26"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4" name="Freeform 108"/>
            <p:cNvSpPr>
              <a:spLocks/>
            </p:cNvSpPr>
            <p:nvPr/>
          </p:nvSpPr>
          <p:spPr bwMode="auto">
            <a:xfrm>
              <a:off x="4832" y="2190"/>
              <a:ext cx="36" cy="49"/>
            </a:xfrm>
            <a:custGeom>
              <a:avLst/>
              <a:gdLst>
                <a:gd name="T0" fmla="*/ 16 w 30"/>
                <a:gd name="T1" fmla="*/ 0 h 42"/>
                <a:gd name="T2" fmla="*/ 14 w 30"/>
                <a:gd name="T3" fmla="*/ 0 h 42"/>
                <a:gd name="T4" fmla="*/ 10 w 30"/>
                <a:gd name="T5" fmla="*/ 4 h 42"/>
                <a:gd name="T6" fmla="*/ 8 w 30"/>
                <a:gd name="T7" fmla="*/ 6 h 42"/>
                <a:gd name="T8" fmla="*/ 4 w 30"/>
                <a:gd name="T9" fmla="*/ 6 h 42"/>
                <a:gd name="T10" fmla="*/ 0 w 30"/>
                <a:gd name="T11" fmla="*/ 10 h 42"/>
                <a:gd name="T12" fmla="*/ 4 w 30"/>
                <a:gd name="T13" fmla="*/ 14 h 42"/>
                <a:gd name="T14" fmla="*/ 4 w 30"/>
                <a:gd name="T15" fmla="*/ 14 h 42"/>
                <a:gd name="T16" fmla="*/ 2 w 30"/>
                <a:gd name="T17" fmla="*/ 20 h 42"/>
                <a:gd name="T18" fmla="*/ 6 w 30"/>
                <a:gd name="T19" fmla="*/ 18 h 42"/>
                <a:gd name="T20" fmla="*/ 10 w 30"/>
                <a:gd name="T21" fmla="*/ 16 h 42"/>
                <a:gd name="T22" fmla="*/ 8 w 30"/>
                <a:gd name="T23" fmla="*/ 14 h 42"/>
                <a:gd name="T24" fmla="*/ 10 w 30"/>
                <a:gd name="T25" fmla="*/ 10 h 42"/>
                <a:gd name="T26" fmla="*/ 12 w 30"/>
                <a:gd name="T27" fmla="*/ 18 h 42"/>
                <a:gd name="T28" fmla="*/ 12 w 30"/>
                <a:gd name="T29" fmla="*/ 22 h 42"/>
                <a:gd name="T30" fmla="*/ 10 w 30"/>
                <a:gd name="T31" fmla="*/ 26 h 42"/>
                <a:gd name="T32" fmla="*/ 8 w 30"/>
                <a:gd name="T33" fmla="*/ 32 h 42"/>
                <a:gd name="T34" fmla="*/ 8 w 30"/>
                <a:gd name="T35" fmla="*/ 38 h 42"/>
                <a:gd name="T36" fmla="*/ 14 w 30"/>
                <a:gd name="T37" fmla="*/ 40 h 42"/>
                <a:gd name="T38" fmla="*/ 12 w 30"/>
                <a:gd name="T39" fmla="*/ 34 h 42"/>
                <a:gd name="T40" fmla="*/ 16 w 30"/>
                <a:gd name="T41" fmla="*/ 34 h 42"/>
                <a:gd name="T42" fmla="*/ 14 w 30"/>
                <a:gd name="T43" fmla="*/ 36 h 42"/>
                <a:gd name="T44" fmla="*/ 16 w 30"/>
                <a:gd name="T45" fmla="*/ 42 h 42"/>
                <a:gd name="T46" fmla="*/ 18 w 30"/>
                <a:gd name="T47" fmla="*/ 40 h 42"/>
                <a:gd name="T48" fmla="*/ 20 w 30"/>
                <a:gd name="T49" fmla="*/ 36 h 42"/>
                <a:gd name="T50" fmla="*/ 24 w 30"/>
                <a:gd name="T51" fmla="*/ 34 h 42"/>
                <a:gd name="T52" fmla="*/ 30 w 30"/>
                <a:gd name="T53" fmla="*/ 16 h 42"/>
                <a:gd name="T54" fmla="*/ 30 w 30"/>
                <a:gd name="T55" fmla="*/ 10 h 42"/>
                <a:gd name="T56" fmla="*/ 26 w 30"/>
                <a:gd name="T57" fmla="*/ 8 h 42"/>
                <a:gd name="T58" fmla="*/ 26 w 30"/>
                <a:gd name="T59" fmla="*/ 4 h 42"/>
                <a:gd name="T60" fmla="*/ 20 w 30"/>
                <a:gd name="T61" fmla="*/ 4 h 42"/>
                <a:gd name="T62" fmla="*/ 18 w 30"/>
                <a:gd name="T63" fmla="*/ 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42"/>
                <a:gd name="T98" fmla="*/ 30 w 30"/>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42">
                  <a:moveTo>
                    <a:pt x="16" y="0"/>
                  </a:moveTo>
                  <a:lnTo>
                    <a:pt x="16" y="0"/>
                  </a:lnTo>
                  <a:lnTo>
                    <a:pt x="14" y="0"/>
                  </a:lnTo>
                  <a:lnTo>
                    <a:pt x="12" y="2"/>
                  </a:lnTo>
                  <a:lnTo>
                    <a:pt x="10" y="4"/>
                  </a:lnTo>
                  <a:lnTo>
                    <a:pt x="8" y="4"/>
                  </a:lnTo>
                  <a:lnTo>
                    <a:pt x="8" y="6"/>
                  </a:lnTo>
                  <a:lnTo>
                    <a:pt x="6" y="6"/>
                  </a:lnTo>
                  <a:lnTo>
                    <a:pt x="4" y="6"/>
                  </a:lnTo>
                  <a:lnTo>
                    <a:pt x="4" y="8"/>
                  </a:lnTo>
                  <a:lnTo>
                    <a:pt x="0" y="10"/>
                  </a:lnTo>
                  <a:lnTo>
                    <a:pt x="2" y="12"/>
                  </a:lnTo>
                  <a:lnTo>
                    <a:pt x="4" y="14"/>
                  </a:lnTo>
                  <a:lnTo>
                    <a:pt x="4" y="16"/>
                  </a:lnTo>
                  <a:lnTo>
                    <a:pt x="4" y="14"/>
                  </a:lnTo>
                  <a:lnTo>
                    <a:pt x="2" y="14"/>
                  </a:lnTo>
                  <a:lnTo>
                    <a:pt x="2" y="20"/>
                  </a:lnTo>
                  <a:lnTo>
                    <a:pt x="4" y="18"/>
                  </a:lnTo>
                  <a:lnTo>
                    <a:pt x="6" y="18"/>
                  </a:lnTo>
                  <a:lnTo>
                    <a:pt x="8" y="18"/>
                  </a:lnTo>
                  <a:lnTo>
                    <a:pt x="10" y="16"/>
                  </a:lnTo>
                  <a:lnTo>
                    <a:pt x="8" y="16"/>
                  </a:lnTo>
                  <a:lnTo>
                    <a:pt x="8" y="14"/>
                  </a:lnTo>
                  <a:lnTo>
                    <a:pt x="8" y="12"/>
                  </a:lnTo>
                  <a:lnTo>
                    <a:pt x="10" y="10"/>
                  </a:lnTo>
                  <a:lnTo>
                    <a:pt x="12" y="16"/>
                  </a:lnTo>
                  <a:lnTo>
                    <a:pt x="12" y="18"/>
                  </a:lnTo>
                  <a:lnTo>
                    <a:pt x="12" y="20"/>
                  </a:lnTo>
                  <a:lnTo>
                    <a:pt x="12" y="22"/>
                  </a:lnTo>
                  <a:lnTo>
                    <a:pt x="12" y="26"/>
                  </a:lnTo>
                  <a:lnTo>
                    <a:pt x="10" y="26"/>
                  </a:lnTo>
                  <a:lnTo>
                    <a:pt x="8" y="28"/>
                  </a:lnTo>
                  <a:lnTo>
                    <a:pt x="8" y="32"/>
                  </a:lnTo>
                  <a:lnTo>
                    <a:pt x="10" y="36"/>
                  </a:lnTo>
                  <a:lnTo>
                    <a:pt x="8" y="38"/>
                  </a:lnTo>
                  <a:lnTo>
                    <a:pt x="10" y="40"/>
                  </a:lnTo>
                  <a:lnTo>
                    <a:pt x="14" y="40"/>
                  </a:lnTo>
                  <a:lnTo>
                    <a:pt x="14" y="38"/>
                  </a:lnTo>
                  <a:lnTo>
                    <a:pt x="12" y="34"/>
                  </a:lnTo>
                  <a:lnTo>
                    <a:pt x="14" y="32"/>
                  </a:lnTo>
                  <a:lnTo>
                    <a:pt x="16" y="34"/>
                  </a:lnTo>
                  <a:lnTo>
                    <a:pt x="14" y="34"/>
                  </a:lnTo>
                  <a:lnTo>
                    <a:pt x="14" y="36"/>
                  </a:lnTo>
                  <a:lnTo>
                    <a:pt x="16" y="38"/>
                  </a:lnTo>
                  <a:lnTo>
                    <a:pt x="16" y="42"/>
                  </a:lnTo>
                  <a:lnTo>
                    <a:pt x="18" y="40"/>
                  </a:lnTo>
                  <a:lnTo>
                    <a:pt x="18" y="38"/>
                  </a:lnTo>
                  <a:lnTo>
                    <a:pt x="20" y="36"/>
                  </a:lnTo>
                  <a:lnTo>
                    <a:pt x="22" y="36"/>
                  </a:lnTo>
                  <a:lnTo>
                    <a:pt x="24" y="34"/>
                  </a:lnTo>
                  <a:lnTo>
                    <a:pt x="26" y="22"/>
                  </a:lnTo>
                  <a:lnTo>
                    <a:pt x="30" y="16"/>
                  </a:lnTo>
                  <a:lnTo>
                    <a:pt x="30" y="12"/>
                  </a:lnTo>
                  <a:lnTo>
                    <a:pt x="30" y="10"/>
                  </a:lnTo>
                  <a:lnTo>
                    <a:pt x="26" y="10"/>
                  </a:lnTo>
                  <a:lnTo>
                    <a:pt x="26" y="8"/>
                  </a:lnTo>
                  <a:lnTo>
                    <a:pt x="26" y="6"/>
                  </a:lnTo>
                  <a:lnTo>
                    <a:pt x="26" y="4"/>
                  </a:lnTo>
                  <a:lnTo>
                    <a:pt x="24" y="4"/>
                  </a:lnTo>
                  <a:lnTo>
                    <a:pt x="20" y="4"/>
                  </a:lnTo>
                  <a:lnTo>
                    <a:pt x="18" y="2"/>
                  </a:lnTo>
                  <a:lnTo>
                    <a:pt x="18" y="0"/>
                  </a:lnTo>
                  <a:lnTo>
                    <a:pt x="1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5" name="Freeform 109"/>
            <p:cNvSpPr>
              <a:spLocks/>
            </p:cNvSpPr>
            <p:nvPr/>
          </p:nvSpPr>
          <p:spPr bwMode="auto">
            <a:xfrm>
              <a:off x="4779" y="2106"/>
              <a:ext cx="53" cy="77"/>
            </a:xfrm>
            <a:custGeom>
              <a:avLst/>
              <a:gdLst>
                <a:gd name="T0" fmla="*/ 30 w 44"/>
                <a:gd name="T1" fmla="*/ 0 h 66"/>
                <a:gd name="T2" fmla="*/ 36 w 44"/>
                <a:gd name="T3" fmla="*/ 10 h 66"/>
                <a:gd name="T4" fmla="*/ 42 w 44"/>
                <a:gd name="T5" fmla="*/ 20 h 66"/>
                <a:gd name="T6" fmla="*/ 42 w 44"/>
                <a:gd name="T7" fmla="*/ 34 h 66"/>
                <a:gd name="T8" fmla="*/ 44 w 44"/>
                <a:gd name="T9" fmla="*/ 38 h 66"/>
                <a:gd name="T10" fmla="*/ 40 w 44"/>
                <a:gd name="T11" fmla="*/ 50 h 66"/>
                <a:gd name="T12" fmla="*/ 32 w 44"/>
                <a:gd name="T13" fmla="*/ 52 h 66"/>
                <a:gd name="T14" fmla="*/ 28 w 44"/>
                <a:gd name="T15" fmla="*/ 56 h 66"/>
                <a:gd name="T16" fmla="*/ 24 w 44"/>
                <a:gd name="T17" fmla="*/ 54 h 66"/>
                <a:gd name="T18" fmla="*/ 20 w 44"/>
                <a:gd name="T19" fmla="*/ 56 h 66"/>
                <a:gd name="T20" fmla="*/ 20 w 44"/>
                <a:gd name="T21" fmla="*/ 60 h 66"/>
                <a:gd name="T22" fmla="*/ 18 w 44"/>
                <a:gd name="T23" fmla="*/ 58 h 66"/>
                <a:gd name="T24" fmla="*/ 16 w 44"/>
                <a:gd name="T25" fmla="*/ 62 h 66"/>
                <a:gd name="T26" fmla="*/ 14 w 44"/>
                <a:gd name="T27" fmla="*/ 62 h 66"/>
                <a:gd name="T28" fmla="*/ 16 w 44"/>
                <a:gd name="T29" fmla="*/ 60 h 66"/>
                <a:gd name="T30" fmla="*/ 12 w 44"/>
                <a:gd name="T31" fmla="*/ 60 h 66"/>
                <a:gd name="T32" fmla="*/ 8 w 44"/>
                <a:gd name="T33" fmla="*/ 64 h 66"/>
                <a:gd name="T34" fmla="*/ 6 w 44"/>
                <a:gd name="T35" fmla="*/ 64 h 66"/>
                <a:gd name="T36" fmla="*/ 2 w 44"/>
                <a:gd name="T37" fmla="*/ 64 h 66"/>
                <a:gd name="T38" fmla="*/ 2 w 44"/>
                <a:gd name="T39" fmla="*/ 64 h 66"/>
                <a:gd name="T40" fmla="*/ 2 w 44"/>
                <a:gd name="T41" fmla="*/ 60 h 66"/>
                <a:gd name="T42" fmla="*/ 6 w 44"/>
                <a:gd name="T43" fmla="*/ 60 h 66"/>
                <a:gd name="T44" fmla="*/ 4 w 44"/>
                <a:gd name="T45" fmla="*/ 56 h 66"/>
                <a:gd name="T46" fmla="*/ 2 w 44"/>
                <a:gd name="T47" fmla="*/ 56 h 66"/>
                <a:gd name="T48" fmla="*/ 4 w 44"/>
                <a:gd name="T49" fmla="*/ 52 h 66"/>
                <a:gd name="T50" fmla="*/ 6 w 44"/>
                <a:gd name="T51" fmla="*/ 46 h 66"/>
                <a:gd name="T52" fmla="*/ 8 w 44"/>
                <a:gd name="T53" fmla="*/ 42 h 66"/>
                <a:gd name="T54" fmla="*/ 8 w 44"/>
                <a:gd name="T55" fmla="*/ 40 h 66"/>
                <a:gd name="T56" fmla="*/ 4 w 44"/>
                <a:gd name="T57" fmla="*/ 30 h 66"/>
                <a:gd name="T58" fmla="*/ 4 w 44"/>
                <a:gd name="T59" fmla="*/ 32 h 66"/>
                <a:gd name="T60" fmla="*/ 2 w 44"/>
                <a:gd name="T61" fmla="*/ 30 h 66"/>
                <a:gd name="T62" fmla="*/ 0 w 44"/>
                <a:gd name="T63" fmla="*/ 28 h 66"/>
                <a:gd name="T64" fmla="*/ 4 w 44"/>
                <a:gd name="T65" fmla="*/ 26 h 66"/>
                <a:gd name="T66" fmla="*/ 10 w 44"/>
                <a:gd name="T67" fmla="*/ 26 h 66"/>
                <a:gd name="T68" fmla="*/ 8 w 44"/>
                <a:gd name="T69" fmla="*/ 22 h 66"/>
                <a:gd name="T70" fmla="*/ 8 w 44"/>
                <a:gd name="T71" fmla="*/ 20 h 66"/>
                <a:gd name="T72" fmla="*/ 8 w 44"/>
                <a:gd name="T73" fmla="*/ 18 h 66"/>
                <a:gd name="T74" fmla="*/ 6 w 44"/>
                <a:gd name="T75" fmla="*/ 18 h 66"/>
                <a:gd name="T76" fmla="*/ 6 w 44"/>
                <a:gd name="T77" fmla="*/ 16 h 66"/>
                <a:gd name="T78" fmla="*/ 4 w 44"/>
                <a:gd name="T79" fmla="*/ 12 h 66"/>
                <a:gd name="T80" fmla="*/ 6 w 44"/>
                <a:gd name="T81" fmla="*/ 12 h 66"/>
                <a:gd name="T82" fmla="*/ 18 w 44"/>
                <a:gd name="T83" fmla="*/ 4 h 66"/>
                <a:gd name="T84" fmla="*/ 26 w 44"/>
                <a:gd name="T85" fmla="*/ 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
                <a:gd name="T130" fmla="*/ 0 h 66"/>
                <a:gd name="T131" fmla="*/ 44 w 44"/>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 h="66">
                  <a:moveTo>
                    <a:pt x="30" y="0"/>
                  </a:moveTo>
                  <a:lnTo>
                    <a:pt x="30" y="0"/>
                  </a:lnTo>
                  <a:lnTo>
                    <a:pt x="34" y="8"/>
                  </a:lnTo>
                  <a:lnTo>
                    <a:pt x="36" y="10"/>
                  </a:lnTo>
                  <a:lnTo>
                    <a:pt x="40" y="16"/>
                  </a:lnTo>
                  <a:lnTo>
                    <a:pt x="42" y="20"/>
                  </a:lnTo>
                  <a:lnTo>
                    <a:pt x="42" y="26"/>
                  </a:lnTo>
                  <a:lnTo>
                    <a:pt x="42" y="34"/>
                  </a:lnTo>
                  <a:lnTo>
                    <a:pt x="42" y="38"/>
                  </a:lnTo>
                  <a:lnTo>
                    <a:pt x="44" y="38"/>
                  </a:lnTo>
                  <a:lnTo>
                    <a:pt x="42" y="46"/>
                  </a:lnTo>
                  <a:lnTo>
                    <a:pt x="40" y="50"/>
                  </a:lnTo>
                  <a:lnTo>
                    <a:pt x="36" y="54"/>
                  </a:lnTo>
                  <a:lnTo>
                    <a:pt x="32" y="52"/>
                  </a:lnTo>
                  <a:lnTo>
                    <a:pt x="28" y="58"/>
                  </a:lnTo>
                  <a:lnTo>
                    <a:pt x="28" y="56"/>
                  </a:lnTo>
                  <a:lnTo>
                    <a:pt x="26" y="56"/>
                  </a:lnTo>
                  <a:lnTo>
                    <a:pt x="24" y="54"/>
                  </a:lnTo>
                  <a:lnTo>
                    <a:pt x="22" y="54"/>
                  </a:lnTo>
                  <a:lnTo>
                    <a:pt x="20" y="56"/>
                  </a:lnTo>
                  <a:lnTo>
                    <a:pt x="20" y="58"/>
                  </a:lnTo>
                  <a:lnTo>
                    <a:pt x="20" y="60"/>
                  </a:lnTo>
                  <a:lnTo>
                    <a:pt x="18" y="60"/>
                  </a:lnTo>
                  <a:lnTo>
                    <a:pt x="18" y="58"/>
                  </a:lnTo>
                  <a:lnTo>
                    <a:pt x="16" y="58"/>
                  </a:lnTo>
                  <a:lnTo>
                    <a:pt x="16" y="62"/>
                  </a:lnTo>
                  <a:lnTo>
                    <a:pt x="14" y="62"/>
                  </a:lnTo>
                  <a:lnTo>
                    <a:pt x="16" y="60"/>
                  </a:lnTo>
                  <a:lnTo>
                    <a:pt x="16" y="58"/>
                  </a:lnTo>
                  <a:lnTo>
                    <a:pt x="12" y="60"/>
                  </a:lnTo>
                  <a:lnTo>
                    <a:pt x="10" y="64"/>
                  </a:lnTo>
                  <a:lnTo>
                    <a:pt x="8" y="64"/>
                  </a:lnTo>
                  <a:lnTo>
                    <a:pt x="8" y="62"/>
                  </a:lnTo>
                  <a:lnTo>
                    <a:pt x="6" y="64"/>
                  </a:lnTo>
                  <a:lnTo>
                    <a:pt x="6" y="62"/>
                  </a:lnTo>
                  <a:lnTo>
                    <a:pt x="2" y="64"/>
                  </a:lnTo>
                  <a:lnTo>
                    <a:pt x="2" y="66"/>
                  </a:lnTo>
                  <a:lnTo>
                    <a:pt x="2" y="64"/>
                  </a:lnTo>
                  <a:lnTo>
                    <a:pt x="2" y="62"/>
                  </a:lnTo>
                  <a:lnTo>
                    <a:pt x="2" y="60"/>
                  </a:lnTo>
                  <a:lnTo>
                    <a:pt x="6" y="60"/>
                  </a:lnTo>
                  <a:lnTo>
                    <a:pt x="6" y="58"/>
                  </a:lnTo>
                  <a:lnTo>
                    <a:pt x="4" y="56"/>
                  </a:lnTo>
                  <a:lnTo>
                    <a:pt x="4" y="58"/>
                  </a:lnTo>
                  <a:lnTo>
                    <a:pt x="2" y="56"/>
                  </a:lnTo>
                  <a:lnTo>
                    <a:pt x="4" y="54"/>
                  </a:lnTo>
                  <a:lnTo>
                    <a:pt x="4" y="52"/>
                  </a:lnTo>
                  <a:lnTo>
                    <a:pt x="6" y="46"/>
                  </a:lnTo>
                  <a:lnTo>
                    <a:pt x="8" y="44"/>
                  </a:lnTo>
                  <a:lnTo>
                    <a:pt x="8" y="42"/>
                  </a:lnTo>
                  <a:lnTo>
                    <a:pt x="8" y="40"/>
                  </a:lnTo>
                  <a:lnTo>
                    <a:pt x="6" y="38"/>
                  </a:lnTo>
                  <a:lnTo>
                    <a:pt x="4" y="30"/>
                  </a:lnTo>
                  <a:lnTo>
                    <a:pt x="4" y="28"/>
                  </a:lnTo>
                  <a:lnTo>
                    <a:pt x="4" y="32"/>
                  </a:lnTo>
                  <a:lnTo>
                    <a:pt x="2" y="32"/>
                  </a:lnTo>
                  <a:lnTo>
                    <a:pt x="2" y="30"/>
                  </a:lnTo>
                  <a:lnTo>
                    <a:pt x="0" y="30"/>
                  </a:lnTo>
                  <a:lnTo>
                    <a:pt x="0" y="28"/>
                  </a:lnTo>
                  <a:lnTo>
                    <a:pt x="2" y="26"/>
                  </a:lnTo>
                  <a:lnTo>
                    <a:pt x="4" y="26"/>
                  </a:lnTo>
                  <a:lnTo>
                    <a:pt x="8" y="24"/>
                  </a:lnTo>
                  <a:lnTo>
                    <a:pt x="10" y="26"/>
                  </a:lnTo>
                  <a:lnTo>
                    <a:pt x="8" y="24"/>
                  </a:lnTo>
                  <a:lnTo>
                    <a:pt x="8" y="22"/>
                  </a:lnTo>
                  <a:lnTo>
                    <a:pt x="8" y="20"/>
                  </a:lnTo>
                  <a:lnTo>
                    <a:pt x="8" y="18"/>
                  </a:lnTo>
                  <a:lnTo>
                    <a:pt x="6" y="18"/>
                  </a:lnTo>
                  <a:lnTo>
                    <a:pt x="6" y="16"/>
                  </a:lnTo>
                  <a:lnTo>
                    <a:pt x="6" y="14"/>
                  </a:lnTo>
                  <a:lnTo>
                    <a:pt x="4" y="12"/>
                  </a:lnTo>
                  <a:lnTo>
                    <a:pt x="6" y="12"/>
                  </a:lnTo>
                  <a:lnTo>
                    <a:pt x="14" y="4"/>
                  </a:lnTo>
                  <a:lnTo>
                    <a:pt x="18" y="4"/>
                  </a:lnTo>
                  <a:lnTo>
                    <a:pt x="22" y="4"/>
                  </a:lnTo>
                  <a:lnTo>
                    <a:pt x="26" y="4"/>
                  </a:lnTo>
                  <a:lnTo>
                    <a:pt x="3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6" name="Freeform 110"/>
            <p:cNvSpPr>
              <a:spLocks/>
            </p:cNvSpPr>
            <p:nvPr/>
          </p:nvSpPr>
          <p:spPr bwMode="auto">
            <a:xfrm>
              <a:off x="4779" y="2106"/>
              <a:ext cx="53" cy="77"/>
            </a:xfrm>
            <a:custGeom>
              <a:avLst/>
              <a:gdLst>
                <a:gd name="T0" fmla="*/ 30 w 44"/>
                <a:gd name="T1" fmla="*/ 0 h 66"/>
                <a:gd name="T2" fmla="*/ 36 w 44"/>
                <a:gd name="T3" fmla="*/ 10 h 66"/>
                <a:gd name="T4" fmla="*/ 42 w 44"/>
                <a:gd name="T5" fmla="*/ 20 h 66"/>
                <a:gd name="T6" fmla="*/ 42 w 44"/>
                <a:gd name="T7" fmla="*/ 34 h 66"/>
                <a:gd name="T8" fmla="*/ 44 w 44"/>
                <a:gd name="T9" fmla="*/ 38 h 66"/>
                <a:gd name="T10" fmla="*/ 40 w 44"/>
                <a:gd name="T11" fmla="*/ 50 h 66"/>
                <a:gd name="T12" fmla="*/ 32 w 44"/>
                <a:gd name="T13" fmla="*/ 52 h 66"/>
                <a:gd name="T14" fmla="*/ 28 w 44"/>
                <a:gd name="T15" fmla="*/ 56 h 66"/>
                <a:gd name="T16" fmla="*/ 24 w 44"/>
                <a:gd name="T17" fmla="*/ 54 h 66"/>
                <a:gd name="T18" fmla="*/ 20 w 44"/>
                <a:gd name="T19" fmla="*/ 56 h 66"/>
                <a:gd name="T20" fmla="*/ 20 w 44"/>
                <a:gd name="T21" fmla="*/ 60 h 66"/>
                <a:gd name="T22" fmla="*/ 18 w 44"/>
                <a:gd name="T23" fmla="*/ 58 h 66"/>
                <a:gd name="T24" fmla="*/ 16 w 44"/>
                <a:gd name="T25" fmla="*/ 62 h 66"/>
                <a:gd name="T26" fmla="*/ 14 w 44"/>
                <a:gd name="T27" fmla="*/ 62 h 66"/>
                <a:gd name="T28" fmla="*/ 16 w 44"/>
                <a:gd name="T29" fmla="*/ 60 h 66"/>
                <a:gd name="T30" fmla="*/ 12 w 44"/>
                <a:gd name="T31" fmla="*/ 60 h 66"/>
                <a:gd name="T32" fmla="*/ 8 w 44"/>
                <a:gd name="T33" fmla="*/ 64 h 66"/>
                <a:gd name="T34" fmla="*/ 6 w 44"/>
                <a:gd name="T35" fmla="*/ 64 h 66"/>
                <a:gd name="T36" fmla="*/ 2 w 44"/>
                <a:gd name="T37" fmla="*/ 64 h 66"/>
                <a:gd name="T38" fmla="*/ 2 w 44"/>
                <a:gd name="T39" fmla="*/ 64 h 66"/>
                <a:gd name="T40" fmla="*/ 2 w 44"/>
                <a:gd name="T41" fmla="*/ 60 h 66"/>
                <a:gd name="T42" fmla="*/ 6 w 44"/>
                <a:gd name="T43" fmla="*/ 60 h 66"/>
                <a:gd name="T44" fmla="*/ 4 w 44"/>
                <a:gd name="T45" fmla="*/ 56 h 66"/>
                <a:gd name="T46" fmla="*/ 2 w 44"/>
                <a:gd name="T47" fmla="*/ 56 h 66"/>
                <a:gd name="T48" fmla="*/ 4 w 44"/>
                <a:gd name="T49" fmla="*/ 52 h 66"/>
                <a:gd name="T50" fmla="*/ 6 w 44"/>
                <a:gd name="T51" fmla="*/ 46 h 66"/>
                <a:gd name="T52" fmla="*/ 8 w 44"/>
                <a:gd name="T53" fmla="*/ 42 h 66"/>
                <a:gd name="T54" fmla="*/ 8 w 44"/>
                <a:gd name="T55" fmla="*/ 40 h 66"/>
                <a:gd name="T56" fmla="*/ 4 w 44"/>
                <a:gd name="T57" fmla="*/ 30 h 66"/>
                <a:gd name="T58" fmla="*/ 4 w 44"/>
                <a:gd name="T59" fmla="*/ 32 h 66"/>
                <a:gd name="T60" fmla="*/ 2 w 44"/>
                <a:gd name="T61" fmla="*/ 30 h 66"/>
                <a:gd name="T62" fmla="*/ 0 w 44"/>
                <a:gd name="T63" fmla="*/ 28 h 66"/>
                <a:gd name="T64" fmla="*/ 4 w 44"/>
                <a:gd name="T65" fmla="*/ 26 h 66"/>
                <a:gd name="T66" fmla="*/ 10 w 44"/>
                <a:gd name="T67" fmla="*/ 26 h 66"/>
                <a:gd name="T68" fmla="*/ 8 w 44"/>
                <a:gd name="T69" fmla="*/ 22 h 66"/>
                <a:gd name="T70" fmla="*/ 8 w 44"/>
                <a:gd name="T71" fmla="*/ 20 h 66"/>
                <a:gd name="T72" fmla="*/ 8 w 44"/>
                <a:gd name="T73" fmla="*/ 18 h 66"/>
                <a:gd name="T74" fmla="*/ 6 w 44"/>
                <a:gd name="T75" fmla="*/ 18 h 66"/>
                <a:gd name="T76" fmla="*/ 6 w 44"/>
                <a:gd name="T77" fmla="*/ 16 h 66"/>
                <a:gd name="T78" fmla="*/ 4 w 44"/>
                <a:gd name="T79" fmla="*/ 12 h 66"/>
                <a:gd name="T80" fmla="*/ 6 w 44"/>
                <a:gd name="T81" fmla="*/ 12 h 66"/>
                <a:gd name="T82" fmla="*/ 18 w 44"/>
                <a:gd name="T83" fmla="*/ 4 h 66"/>
                <a:gd name="T84" fmla="*/ 26 w 44"/>
                <a:gd name="T85" fmla="*/ 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
                <a:gd name="T130" fmla="*/ 0 h 66"/>
                <a:gd name="T131" fmla="*/ 44 w 44"/>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 h="66">
                  <a:moveTo>
                    <a:pt x="30" y="0"/>
                  </a:moveTo>
                  <a:lnTo>
                    <a:pt x="30" y="0"/>
                  </a:lnTo>
                  <a:lnTo>
                    <a:pt x="34" y="8"/>
                  </a:lnTo>
                  <a:lnTo>
                    <a:pt x="36" y="10"/>
                  </a:lnTo>
                  <a:lnTo>
                    <a:pt x="40" y="16"/>
                  </a:lnTo>
                  <a:lnTo>
                    <a:pt x="42" y="20"/>
                  </a:lnTo>
                  <a:lnTo>
                    <a:pt x="42" y="26"/>
                  </a:lnTo>
                  <a:lnTo>
                    <a:pt x="42" y="34"/>
                  </a:lnTo>
                  <a:lnTo>
                    <a:pt x="42" y="38"/>
                  </a:lnTo>
                  <a:lnTo>
                    <a:pt x="44" y="38"/>
                  </a:lnTo>
                  <a:lnTo>
                    <a:pt x="42" y="46"/>
                  </a:lnTo>
                  <a:lnTo>
                    <a:pt x="40" y="50"/>
                  </a:lnTo>
                  <a:lnTo>
                    <a:pt x="36" y="54"/>
                  </a:lnTo>
                  <a:lnTo>
                    <a:pt x="32" y="52"/>
                  </a:lnTo>
                  <a:lnTo>
                    <a:pt x="28" y="58"/>
                  </a:lnTo>
                  <a:lnTo>
                    <a:pt x="28" y="56"/>
                  </a:lnTo>
                  <a:lnTo>
                    <a:pt x="26" y="56"/>
                  </a:lnTo>
                  <a:lnTo>
                    <a:pt x="24" y="54"/>
                  </a:lnTo>
                  <a:lnTo>
                    <a:pt x="22" y="54"/>
                  </a:lnTo>
                  <a:lnTo>
                    <a:pt x="20" y="56"/>
                  </a:lnTo>
                  <a:lnTo>
                    <a:pt x="20" y="58"/>
                  </a:lnTo>
                  <a:lnTo>
                    <a:pt x="20" y="60"/>
                  </a:lnTo>
                  <a:lnTo>
                    <a:pt x="18" y="60"/>
                  </a:lnTo>
                  <a:lnTo>
                    <a:pt x="18" y="58"/>
                  </a:lnTo>
                  <a:lnTo>
                    <a:pt x="16" y="58"/>
                  </a:lnTo>
                  <a:lnTo>
                    <a:pt x="16" y="62"/>
                  </a:lnTo>
                  <a:lnTo>
                    <a:pt x="14" y="62"/>
                  </a:lnTo>
                  <a:lnTo>
                    <a:pt x="16" y="60"/>
                  </a:lnTo>
                  <a:lnTo>
                    <a:pt x="16" y="58"/>
                  </a:lnTo>
                  <a:lnTo>
                    <a:pt x="12" y="60"/>
                  </a:lnTo>
                  <a:lnTo>
                    <a:pt x="10" y="64"/>
                  </a:lnTo>
                  <a:lnTo>
                    <a:pt x="8" y="64"/>
                  </a:lnTo>
                  <a:lnTo>
                    <a:pt x="8" y="62"/>
                  </a:lnTo>
                  <a:lnTo>
                    <a:pt x="6" y="64"/>
                  </a:lnTo>
                  <a:lnTo>
                    <a:pt x="6" y="62"/>
                  </a:lnTo>
                  <a:lnTo>
                    <a:pt x="2" y="64"/>
                  </a:lnTo>
                  <a:lnTo>
                    <a:pt x="2" y="66"/>
                  </a:lnTo>
                  <a:lnTo>
                    <a:pt x="2" y="64"/>
                  </a:lnTo>
                  <a:lnTo>
                    <a:pt x="2" y="62"/>
                  </a:lnTo>
                  <a:lnTo>
                    <a:pt x="2" y="60"/>
                  </a:lnTo>
                  <a:lnTo>
                    <a:pt x="6" y="60"/>
                  </a:lnTo>
                  <a:lnTo>
                    <a:pt x="6" y="58"/>
                  </a:lnTo>
                  <a:lnTo>
                    <a:pt x="4" y="56"/>
                  </a:lnTo>
                  <a:lnTo>
                    <a:pt x="4" y="58"/>
                  </a:lnTo>
                  <a:lnTo>
                    <a:pt x="2" y="56"/>
                  </a:lnTo>
                  <a:lnTo>
                    <a:pt x="4" y="54"/>
                  </a:lnTo>
                  <a:lnTo>
                    <a:pt x="4" y="52"/>
                  </a:lnTo>
                  <a:lnTo>
                    <a:pt x="6" y="46"/>
                  </a:lnTo>
                  <a:lnTo>
                    <a:pt x="8" y="44"/>
                  </a:lnTo>
                  <a:lnTo>
                    <a:pt x="8" y="42"/>
                  </a:lnTo>
                  <a:lnTo>
                    <a:pt x="8" y="40"/>
                  </a:lnTo>
                  <a:lnTo>
                    <a:pt x="6" y="38"/>
                  </a:lnTo>
                  <a:lnTo>
                    <a:pt x="4" y="30"/>
                  </a:lnTo>
                  <a:lnTo>
                    <a:pt x="4" y="28"/>
                  </a:lnTo>
                  <a:lnTo>
                    <a:pt x="4" y="32"/>
                  </a:lnTo>
                  <a:lnTo>
                    <a:pt x="2" y="32"/>
                  </a:lnTo>
                  <a:lnTo>
                    <a:pt x="2" y="30"/>
                  </a:lnTo>
                  <a:lnTo>
                    <a:pt x="0" y="30"/>
                  </a:lnTo>
                  <a:lnTo>
                    <a:pt x="0" y="28"/>
                  </a:lnTo>
                  <a:lnTo>
                    <a:pt x="2" y="26"/>
                  </a:lnTo>
                  <a:lnTo>
                    <a:pt x="4" y="26"/>
                  </a:lnTo>
                  <a:lnTo>
                    <a:pt x="8" y="24"/>
                  </a:lnTo>
                  <a:lnTo>
                    <a:pt x="10" y="26"/>
                  </a:lnTo>
                  <a:lnTo>
                    <a:pt x="8" y="24"/>
                  </a:lnTo>
                  <a:lnTo>
                    <a:pt x="8" y="22"/>
                  </a:lnTo>
                  <a:lnTo>
                    <a:pt x="8" y="20"/>
                  </a:lnTo>
                  <a:lnTo>
                    <a:pt x="8" y="18"/>
                  </a:lnTo>
                  <a:lnTo>
                    <a:pt x="6" y="18"/>
                  </a:lnTo>
                  <a:lnTo>
                    <a:pt x="6" y="16"/>
                  </a:lnTo>
                  <a:lnTo>
                    <a:pt x="6" y="14"/>
                  </a:lnTo>
                  <a:lnTo>
                    <a:pt x="4" y="12"/>
                  </a:lnTo>
                  <a:lnTo>
                    <a:pt x="6" y="12"/>
                  </a:lnTo>
                  <a:lnTo>
                    <a:pt x="14" y="4"/>
                  </a:lnTo>
                  <a:lnTo>
                    <a:pt x="18" y="4"/>
                  </a:lnTo>
                  <a:lnTo>
                    <a:pt x="22" y="4"/>
                  </a:lnTo>
                  <a:lnTo>
                    <a:pt x="26" y="4"/>
                  </a:lnTo>
                  <a:lnTo>
                    <a:pt x="3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7" name="Freeform 111"/>
            <p:cNvSpPr>
              <a:spLocks/>
            </p:cNvSpPr>
            <p:nvPr/>
          </p:nvSpPr>
          <p:spPr bwMode="auto">
            <a:xfrm>
              <a:off x="4779" y="2106"/>
              <a:ext cx="53" cy="77"/>
            </a:xfrm>
            <a:custGeom>
              <a:avLst/>
              <a:gdLst>
                <a:gd name="T0" fmla="*/ 30 w 44"/>
                <a:gd name="T1" fmla="*/ 0 h 66"/>
                <a:gd name="T2" fmla="*/ 36 w 44"/>
                <a:gd name="T3" fmla="*/ 10 h 66"/>
                <a:gd name="T4" fmla="*/ 42 w 44"/>
                <a:gd name="T5" fmla="*/ 20 h 66"/>
                <a:gd name="T6" fmla="*/ 42 w 44"/>
                <a:gd name="T7" fmla="*/ 34 h 66"/>
                <a:gd name="T8" fmla="*/ 44 w 44"/>
                <a:gd name="T9" fmla="*/ 38 h 66"/>
                <a:gd name="T10" fmla="*/ 40 w 44"/>
                <a:gd name="T11" fmla="*/ 50 h 66"/>
                <a:gd name="T12" fmla="*/ 32 w 44"/>
                <a:gd name="T13" fmla="*/ 52 h 66"/>
                <a:gd name="T14" fmla="*/ 28 w 44"/>
                <a:gd name="T15" fmla="*/ 56 h 66"/>
                <a:gd name="T16" fmla="*/ 24 w 44"/>
                <a:gd name="T17" fmla="*/ 54 h 66"/>
                <a:gd name="T18" fmla="*/ 20 w 44"/>
                <a:gd name="T19" fmla="*/ 56 h 66"/>
                <a:gd name="T20" fmla="*/ 20 w 44"/>
                <a:gd name="T21" fmla="*/ 60 h 66"/>
                <a:gd name="T22" fmla="*/ 18 w 44"/>
                <a:gd name="T23" fmla="*/ 58 h 66"/>
                <a:gd name="T24" fmla="*/ 16 w 44"/>
                <a:gd name="T25" fmla="*/ 62 h 66"/>
                <a:gd name="T26" fmla="*/ 14 w 44"/>
                <a:gd name="T27" fmla="*/ 62 h 66"/>
                <a:gd name="T28" fmla="*/ 16 w 44"/>
                <a:gd name="T29" fmla="*/ 60 h 66"/>
                <a:gd name="T30" fmla="*/ 12 w 44"/>
                <a:gd name="T31" fmla="*/ 60 h 66"/>
                <a:gd name="T32" fmla="*/ 8 w 44"/>
                <a:gd name="T33" fmla="*/ 64 h 66"/>
                <a:gd name="T34" fmla="*/ 6 w 44"/>
                <a:gd name="T35" fmla="*/ 64 h 66"/>
                <a:gd name="T36" fmla="*/ 2 w 44"/>
                <a:gd name="T37" fmla="*/ 64 h 66"/>
                <a:gd name="T38" fmla="*/ 2 w 44"/>
                <a:gd name="T39" fmla="*/ 64 h 66"/>
                <a:gd name="T40" fmla="*/ 2 w 44"/>
                <a:gd name="T41" fmla="*/ 60 h 66"/>
                <a:gd name="T42" fmla="*/ 6 w 44"/>
                <a:gd name="T43" fmla="*/ 60 h 66"/>
                <a:gd name="T44" fmla="*/ 4 w 44"/>
                <a:gd name="T45" fmla="*/ 56 h 66"/>
                <a:gd name="T46" fmla="*/ 2 w 44"/>
                <a:gd name="T47" fmla="*/ 56 h 66"/>
                <a:gd name="T48" fmla="*/ 4 w 44"/>
                <a:gd name="T49" fmla="*/ 52 h 66"/>
                <a:gd name="T50" fmla="*/ 6 w 44"/>
                <a:gd name="T51" fmla="*/ 46 h 66"/>
                <a:gd name="T52" fmla="*/ 8 w 44"/>
                <a:gd name="T53" fmla="*/ 42 h 66"/>
                <a:gd name="T54" fmla="*/ 8 w 44"/>
                <a:gd name="T55" fmla="*/ 40 h 66"/>
                <a:gd name="T56" fmla="*/ 4 w 44"/>
                <a:gd name="T57" fmla="*/ 30 h 66"/>
                <a:gd name="T58" fmla="*/ 4 w 44"/>
                <a:gd name="T59" fmla="*/ 32 h 66"/>
                <a:gd name="T60" fmla="*/ 2 w 44"/>
                <a:gd name="T61" fmla="*/ 30 h 66"/>
                <a:gd name="T62" fmla="*/ 0 w 44"/>
                <a:gd name="T63" fmla="*/ 28 h 66"/>
                <a:gd name="T64" fmla="*/ 4 w 44"/>
                <a:gd name="T65" fmla="*/ 26 h 66"/>
                <a:gd name="T66" fmla="*/ 10 w 44"/>
                <a:gd name="T67" fmla="*/ 26 h 66"/>
                <a:gd name="T68" fmla="*/ 8 w 44"/>
                <a:gd name="T69" fmla="*/ 22 h 66"/>
                <a:gd name="T70" fmla="*/ 8 w 44"/>
                <a:gd name="T71" fmla="*/ 20 h 66"/>
                <a:gd name="T72" fmla="*/ 8 w 44"/>
                <a:gd name="T73" fmla="*/ 18 h 66"/>
                <a:gd name="T74" fmla="*/ 6 w 44"/>
                <a:gd name="T75" fmla="*/ 18 h 66"/>
                <a:gd name="T76" fmla="*/ 6 w 44"/>
                <a:gd name="T77" fmla="*/ 16 h 66"/>
                <a:gd name="T78" fmla="*/ 4 w 44"/>
                <a:gd name="T79" fmla="*/ 12 h 66"/>
                <a:gd name="T80" fmla="*/ 6 w 44"/>
                <a:gd name="T81" fmla="*/ 12 h 66"/>
                <a:gd name="T82" fmla="*/ 18 w 44"/>
                <a:gd name="T83" fmla="*/ 4 h 66"/>
                <a:gd name="T84" fmla="*/ 26 w 44"/>
                <a:gd name="T85" fmla="*/ 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
                <a:gd name="T130" fmla="*/ 0 h 66"/>
                <a:gd name="T131" fmla="*/ 44 w 44"/>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 h="66">
                  <a:moveTo>
                    <a:pt x="30" y="0"/>
                  </a:moveTo>
                  <a:lnTo>
                    <a:pt x="30" y="0"/>
                  </a:lnTo>
                  <a:lnTo>
                    <a:pt x="34" y="8"/>
                  </a:lnTo>
                  <a:lnTo>
                    <a:pt x="36" y="10"/>
                  </a:lnTo>
                  <a:lnTo>
                    <a:pt x="40" y="16"/>
                  </a:lnTo>
                  <a:lnTo>
                    <a:pt x="42" y="20"/>
                  </a:lnTo>
                  <a:lnTo>
                    <a:pt x="42" y="26"/>
                  </a:lnTo>
                  <a:lnTo>
                    <a:pt x="42" y="34"/>
                  </a:lnTo>
                  <a:lnTo>
                    <a:pt x="42" y="38"/>
                  </a:lnTo>
                  <a:lnTo>
                    <a:pt x="44" y="38"/>
                  </a:lnTo>
                  <a:lnTo>
                    <a:pt x="42" y="46"/>
                  </a:lnTo>
                  <a:lnTo>
                    <a:pt x="40" y="50"/>
                  </a:lnTo>
                  <a:lnTo>
                    <a:pt x="36" y="54"/>
                  </a:lnTo>
                  <a:lnTo>
                    <a:pt x="32" y="52"/>
                  </a:lnTo>
                  <a:lnTo>
                    <a:pt x="28" y="58"/>
                  </a:lnTo>
                  <a:lnTo>
                    <a:pt x="28" y="56"/>
                  </a:lnTo>
                  <a:lnTo>
                    <a:pt x="26" y="56"/>
                  </a:lnTo>
                  <a:lnTo>
                    <a:pt x="24" y="54"/>
                  </a:lnTo>
                  <a:lnTo>
                    <a:pt x="22" y="54"/>
                  </a:lnTo>
                  <a:lnTo>
                    <a:pt x="20" y="56"/>
                  </a:lnTo>
                  <a:lnTo>
                    <a:pt x="20" y="58"/>
                  </a:lnTo>
                  <a:lnTo>
                    <a:pt x="20" y="60"/>
                  </a:lnTo>
                  <a:lnTo>
                    <a:pt x="18" y="60"/>
                  </a:lnTo>
                  <a:lnTo>
                    <a:pt x="18" y="58"/>
                  </a:lnTo>
                  <a:lnTo>
                    <a:pt x="16" y="58"/>
                  </a:lnTo>
                  <a:lnTo>
                    <a:pt x="16" y="62"/>
                  </a:lnTo>
                  <a:lnTo>
                    <a:pt x="14" y="62"/>
                  </a:lnTo>
                  <a:lnTo>
                    <a:pt x="16" y="60"/>
                  </a:lnTo>
                  <a:lnTo>
                    <a:pt x="16" y="58"/>
                  </a:lnTo>
                  <a:lnTo>
                    <a:pt x="12" y="60"/>
                  </a:lnTo>
                  <a:lnTo>
                    <a:pt x="10" y="64"/>
                  </a:lnTo>
                  <a:lnTo>
                    <a:pt x="8" y="64"/>
                  </a:lnTo>
                  <a:lnTo>
                    <a:pt x="8" y="62"/>
                  </a:lnTo>
                  <a:lnTo>
                    <a:pt x="6" y="64"/>
                  </a:lnTo>
                  <a:lnTo>
                    <a:pt x="6" y="62"/>
                  </a:lnTo>
                  <a:lnTo>
                    <a:pt x="2" y="64"/>
                  </a:lnTo>
                  <a:lnTo>
                    <a:pt x="2" y="66"/>
                  </a:lnTo>
                  <a:lnTo>
                    <a:pt x="2" y="64"/>
                  </a:lnTo>
                  <a:lnTo>
                    <a:pt x="2" y="62"/>
                  </a:lnTo>
                  <a:lnTo>
                    <a:pt x="2" y="60"/>
                  </a:lnTo>
                  <a:lnTo>
                    <a:pt x="6" y="60"/>
                  </a:lnTo>
                  <a:lnTo>
                    <a:pt x="6" y="58"/>
                  </a:lnTo>
                  <a:lnTo>
                    <a:pt x="4" y="56"/>
                  </a:lnTo>
                  <a:lnTo>
                    <a:pt x="4" y="58"/>
                  </a:lnTo>
                  <a:lnTo>
                    <a:pt x="2" y="56"/>
                  </a:lnTo>
                  <a:lnTo>
                    <a:pt x="4" y="54"/>
                  </a:lnTo>
                  <a:lnTo>
                    <a:pt x="4" y="52"/>
                  </a:lnTo>
                  <a:lnTo>
                    <a:pt x="6" y="46"/>
                  </a:lnTo>
                  <a:lnTo>
                    <a:pt x="8" y="44"/>
                  </a:lnTo>
                  <a:lnTo>
                    <a:pt x="8" y="42"/>
                  </a:lnTo>
                  <a:lnTo>
                    <a:pt x="8" y="40"/>
                  </a:lnTo>
                  <a:lnTo>
                    <a:pt x="6" y="38"/>
                  </a:lnTo>
                  <a:lnTo>
                    <a:pt x="4" y="30"/>
                  </a:lnTo>
                  <a:lnTo>
                    <a:pt x="4" y="28"/>
                  </a:lnTo>
                  <a:lnTo>
                    <a:pt x="4" y="32"/>
                  </a:lnTo>
                  <a:lnTo>
                    <a:pt x="2" y="32"/>
                  </a:lnTo>
                  <a:lnTo>
                    <a:pt x="2" y="30"/>
                  </a:lnTo>
                  <a:lnTo>
                    <a:pt x="0" y="30"/>
                  </a:lnTo>
                  <a:lnTo>
                    <a:pt x="0" y="28"/>
                  </a:lnTo>
                  <a:lnTo>
                    <a:pt x="2" y="26"/>
                  </a:lnTo>
                  <a:lnTo>
                    <a:pt x="4" y="26"/>
                  </a:lnTo>
                  <a:lnTo>
                    <a:pt x="8" y="24"/>
                  </a:lnTo>
                  <a:lnTo>
                    <a:pt x="10" y="26"/>
                  </a:lnTo>
                  <a:lnTo>
                    <a:pt x="8" y="24"/>
                  </a:lnTo>
                  <a:lnTo>
                    <a:pt x="8" y="22"/>
                  </a:lnTo>
                  <a:lnTo>
                    <a:pt x="8" y="20"/>
                  </a:lnTo>
                  <a:lnTo>
                    <a:pt x="8" y="18"/>
                  </a:lnTo>
                  <a:lnTo>
                    <a:pt x="6" y="18"/>
                  </a:lnTo>
                  <a:lnTo>
                    <a:pt x="6" y="16"/>
                  </a:lnTo>
                  <a:lnTo>
                    <a:pt x="6" y="14"/>
                  </a:lnTo>
                  <a:lnTo>
                    <a:pt x="4" y="12"/>
                  </a:lnTo>
                  <a:lnTo>
                    <a:pt x="6" y="12"/>
                  </a:lnTo>
                  <a:lnTo>
                    <a:pt x="14" y="4"/>
                  </a:lnTo>
                  <a:lnTo>
                    <a:pt x="18" y="4"/>
                  </a:lnTo>
                  <a:lnTo>
                    <a:pt x="22" y="4"/>
                  </a:lnTo>
                  <a:lnTo>
                    <a:pt x="26" y="4"/>
                  </a:lnTo>
                  <a:lnTo>
                    <a:pt x="3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8" name="Freeform 112"/>
            <p:cNvSpPr>
              <a:spLocks/>
            </p:cNvSpPr>
            <p:nvPr/>
          </p:nvSpPr>
          <p:spPr bwMode="auto">
            <a:xfrm>
              <a:off x="4689" y="2335"/>
              <a:ext cx="26" cy="54"/>
            </a:xfrm>
            <a:custGeom>
              <a:avLst/>
              <a:gdLst>
                <a:gd name="T0" fmla="*/ 16 w 22"/>
                <a:gd name="T1" fmla="*/ 0 h 46"/>
                <a:gd name="T2" fmla="*/ 20 w 22"/>
                <a:gd name="T3" fmla="*/ 2 h 46"/>
                <a:gd name="T4" fmla="*/ 22 w 22"/>
                <a:gd name="T5" fmla="*/ 2 h 46"/>
                <a:gd name="T6" fmla="*/ 22 w 22"/>
                <a:gd name="T7" fmla="*/ 4 h 46"/>
                <a:gd name="T8" fmla="*/ 22 w 22"/>
                <a:gd name="T9" fmla="*/ 6 h 46"/>
                <a:gd name="T10" fmla="*/ 22 w 22"/>
                <a:gd name="T11" fmla="*/ 10 h 46"/>
                <a:gd name="T12" fmla="*/ 18 w 22"/>
                <a:gd name="T13" fmla="*/ 16 h 46"/>
                <a:gd name="T14" fmla="*/ 18 w 22"/>
                <a:gd name="T15" fmla="*/ 26 h 46"/>
                <a:gd name="T16" fmla="*/ 16 w 22"/>
                <a:gd name="T17" fmla="*/ 30 h 46"/>
                <a:gd name="T18" fmla="*/ 10 w 22"/>
                <a:gd name="T19" fmla="*/ 38 h 46"/>
                <a:gd name="T20" fmla="*/ 8 w 22"/>
                <a:gd name="T21" fmla="*/ 46 h 46"/>
                <a:gd name="T22" fmla="*/ 8 w 22"/>
                <a:gd name="T23" fmla="*/ 46 h 46"/>
                <a:gd name="T24" fmla="*/ 8 w 22"/>
                <a:gd name="T25" fmla="*/ 42 h 46"/>
                <a:gd name="T26" fmla="*/ 6 w 22"/>
                <a:gd name="T27" fmla="*/ 40 h 46"/>
                <a:gd name="T28" fmla="*/ 4 w 22"/>
                <a:gd name="T29" fmla="*/ 38 h 46"/>
                <a:gd name="T30" fmla="*/ 2 w 22"/>
                <a:gd name="T31" fmla="*/ 34 h 46"/>
                <a:gd name="T32" fmla="*/ 0 w 22"/>
                <a:gd name="T33" fmla="*/ 28 h 46"/>
                <a:gd name="T34" fmla="*/ 0 w 22"/>
                <a:gd name="T35" fmla="*/ 24 h 46"/>
                <a:gd name="T36" fmla="*/ 0 w 22"/>
                <a:gd name="T37" fmla="*/ 22 h 46"/>
                <a:gd name="T38" fmla="*/ 2 w 22"/>
                <a:gd name="T39" fmla="*/ 18 h 46"/>
                <a:gd name="T40" fmla="*/ 10 w 22"/>
                <a:gd name="T41" fmla="*/ 4 h 46"/>
                <a:gd name="T42" fmla="*/ 14 w 22"/>
                <a:gd name="T43" fmla="*/ 2 h 46"/>
                <a:gd name="T44" fmla="*/ 16 w 22"/>
                <a:gd name="T45" fmla="*/ 0 h 46"/>
                <a:gd name="T46" fmla="*/ 16 w 22"/>
                <a:gd name="T47" fmla="*/ 0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46"/>
                <a:gd name="T74" fmla="*/ 22 w 22"/>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46">
                  <a:moveTo>
                    <a:pt x="16" y="0"/>
                  </a:moveTo>
                  <a:lnTo>
                    <a:pt x="20" y="2"/>
                  </a:lnTo>
                  <a:lnTo>
                    <a:pt x="22" y="2"/>
                  </a:lnTo>
                  <a:lnTo>
                    <a:pt x="22" y="4"/>
                  </a:lnTo>
                  <a:lnTo>
                    <a:pt x="22" y="6"/>
                  </a:lnTo>
                  <a:lnTo>
                    <a:pt x="22" y="10"/>
                  </a:lnTo>
                  <a:lnTo>
                    <a:pt x="18" y="16"/>
                  </a:lnTo>
                  <a:lnTo>
                    <a:pt x="18" y="26"/>
                  </a:lnTo>
                  <a:lnTo>
                    <a:pt x="16" y="30"/>
                  </a:lnTo>
                  <a:lnTo>
                    <a:pt x="10" y="38"/>
                  </a:lnTo>
                  <a:lnTo>
                    <a:pt x="8" y="46"/>
                  </a:lnTo>
                  <a:lnTo>
                    <a:pt x="8" y="42"/>
                  </a:lnTo>
                  <a:lnTo>
                    <a:pt x="6" y="40"/>
                  </a:lnTo>
                  <a:lnTo>
                    <a:pt x="4" y="38"/>
                  </a:lnTo>
                  <a:lnTo>
                    <a:pt x="2" y="34"/>
                  </a:lnTo>
                  <a:lnTo>
                    <a:pt x="0" y="28"/>
                  </a:lnTo>
                  <a:lnTo>
                    <a:pt x="0" y="24"/>
                  </a:lnTo>
                  <a:lnTo>
                    <a:pt x="0" y="22"/>
                  </a:lnTo>
                  <a:lnTo>
                    <a:pt x="2" y="18"/>
                  </a:lnTo>
                  <a:lnTo>
                    <a:pt x="10" y="4"/>
                  </a:lnTo>
                  <a:lnTo>
                    <a:pt x="14" y="2"/>
                  </a:lnTo>
                  <a:lnTo>
                    <a:pt x="1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79" name="Freeform 113"/>
            <p:cNvSpPr>
              <a:spLocks/>
            </p:cNvSpPr>
            <p:nvPr/>
          </p:nvSpPr>
          <p:spPr bwMode="auto">
            <a:xfrm>
              <a:off x="4646" y="2550"/>
              <a:ext cx="35" cy="44"/>
            </a:xfrm>
            <a:custGeom>
              <a:avLst/>
              <a:gdLst>
                <a:gd name="T0" fmla="*/ 28 w 30"/>
                <a:gd name="T1" fmla="*/ 0 h 38"/>
                <a:gd name="T2" fmla="*/ 28 w 30"/>
                <a:gd name="T3" fmla="*/ 0 h 38"/>
                <a:gd name="T4" fmla="*/ 28 w 30"/>
                <a:gd name="T5" fmla="*/ 0 h 38"/>
                <a:gd name="T6" fmla="*/ 28 w 30"/>
                <a:gd name="T7" fmla="*/ 4 h 38"/>
                <a:gd name="T8" fmla="*/ 30 w 30"/>
                <a:gd name="T9" fmla="*/ 4 h 38"/>
                <a:gd name="T10" fmla="*/ 28 w 30"/>
                <a:gd name="T11" fmla="*/ 6 h 38"/>
                <a:gd name="T12" fmla="*/ 30 w 30"/>
                <a:gd name="T13" fmla="*/ 12 h 38"/>
                <a:gd name="T14" fmla="*/ 30 w 30"/>
                <a:gd name="T15" fmla="*/ 12 h 38"/>
                <a:gd name="T16" fmla="*/ 28 w 30"/>
                <a:gd name="T17" fmla="*/ 14 h 38"/>
                <a:gd name="T18" fmla="*/ 26 w 30"/>
                <a:gd name="T19" fmla="*/ 16 h 38"/>
                <a:gd name="T20" fmla="*/ 24 w 30"/>
                <a:gd name="T21" fmla="*/ 18 h 38"/>
                <a:gd name="T22" fmla="*/ 20 w 30"/>
                <a:gd name="T23" fmla="*/ 20 h 38"/>
                <a:gd name="T24" fmla="*/ 18 w 30"/>
                <a:gd name="T25" fmla="*/ 24 h 38"/>
                <a:gd name="T26" fmla="*/ 8 w 30"/>
                <a:gd name="T27" fmla="*/ 34 h 38"/>
                <a:gd name="T28" fmla="*/ 6 w 30"/>
                <a:gd name="T29" fmla="*/ 34 h 38"/>
                <a:gd name="T30" fmla="*/ 4 w 30"/>
                <a:gd name="T31" fmla="*/ 36 h 38"/>
                <a:gd name="T32" fmla="*/ 2 w 30"/>
                <a:gd name="T33" fmla="*/ 38 h 38"/>
                <a:gd name="T34" fmla="*/ 0 w 30"/>
                <a:gd name="T35" fmla="*/ 38 h 38"/>
                <a:gd name="T36" fmla="*/ 0 w 30"/>
                <a:gd name="T37" fmla="*/ 34 h 38"/>
                <a:gd name="T38" fmla="*/ 2 w 30"/>
                <a:gd name="T39" fmla="*/ 32 h 38"/>
                <a:gd name="T40" fmla="*/ 8 w 30"/>
                <a:gd name="T41" fmla="*/ 28 h 38"/>
                <a:gd name="T42" fmla="*/ 8 w 30"/>
                <a:gd name="T43" fmla="*/ 28 h 38"/>
                <a:gd name="T44" fmla="*/ 18 w 30"/>
                <a:gd name="T45" fmla="*/ 18 h 38"/>
                <a:gd name="T46" fmla="*/ 20 w 30"/>
                <a:gd name="T47" fmla="*/ 16 h 38"/>
                <a:gd name="T48" fmla="*/ 20 w 30"/>
                <a:gd name="T49" fmla="*/ 14 h 38"/>
                <a:gd name="T50" fmla="*/ 24 w 30"/>
                <a:gd name="T51" fmla="*/ 12 h 38"/>
                <a:gd name="T52" fmla="*/ 26 w 30"/>
                <a:gd name="T53" fmla="*/ 10 h 38"/>
                <a:gd name="T54" fmla="*/ 26 w 30"/>
                <a:gd name="T55" fmla="*/ 8 h 38"/>
                <a:gd name="T56" fmla="*/ 26 w 30"/>
                <a:gd name="T57" fmla="*/ 8 h 38"/>
                <a:gd name="T58" fmla="*/ 26 w 30"/>
                <a:gd name="T59" fmla="*/ 8 h 38"/>
                <a:gd name="T60" fmla="*/ 26 w 30"/>
                <a:gd name="T61" fmla="*/ 6 h 38"/>
                <a:gd name="T62" fmla="*/ 26 w 30"/>
                <a:gd name="T63" fmla="*/ 4 h 38"/>
                <a:gd name="T64" fmla="*/ 28 w 30"/>
                <a:gd name="T65" fmla="*/ 2 h 38"/>
                <a:gd name="T66" fmla="*/ 28 w 30"/>
                <a:gd name="T67" fmla="*/ 0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38"/>
                <a:gd name="T104" fmla="*/ 30 w 30"/>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38">
                  <a:moveTo>
                    <a:pt x="28" y="0"/>
                  </a:moveTo>
                  <a:lnTo>
                    <a:pt x="28" y="0"/>
                  </a:lnTo>
                  <a:lnTo>
                    <a:pt x="28" y="4"/>
                  </a:lnTo>
                  <a:lnTo>
                    <a:pt x="30" y="4"/>
                  </a:lnTo>
                  <a:lnTo>
                    <a:pt x="28" y="6"/>
                  </a:lnTo>
                  <a:lnTo>
                    <a:pt x="30" y="12"/>
                  </a:lnTo>
                  <a:lnTo>
                    <a:pt x="28" y="14"/>
                  </a:lnTo>
                  <a:lnTo>
                    <a:pt x="26" y="16"/>
                  </a:lnTo>
                  <a:lnTo>
                    <a:pt x="24" y="18"/>
                  </a:lnTo>
                  <a:lnTo>
                    <a:pt x="20" y="20"/>
                  </a:lnTo>
                  <a:lnTo>
                    <a:pt x="18" y="24"/>
                  </a:lnTo>
                  <a:lnTo>
                    <a:pt x="8" y="34"/>
                  </a:lnTo>
                  <a:lnTo>
                    <a:pt x="6" y="34"/>
                  </a:lnTo>
                  <a:lnTo>
                    <a:pt x="4" y="36"/>
                  </a:lnTo>
                  <a:lnTo>
                    <a:pt x="2" y="38"/>
                  </a:lnTo>
                  <a:lnTo>
                    <a:pt x="0" y="38"/>
                  </a:lnTo>
                  <a:lnTo>
                    <a:pt x="0" y="34"/>
                  </a:lnTo>
                  <a:lnTo>
                    <a:pt x="2" y="32"/>
                  </a:lnTo>
                  <a:lnTo>
                    <a:pt x="8" y="28"/>
                  </a:lnTo>
                  <a:lnTo>
                    <a:pt x="18" y="18"/>
                  </a:lnTo>
                  <a:lnTo>
                    <a:pt x="20" y="16"/>
                  </a:lnTo>
                  <a:lnTo>
                    <a:pt x="20" y="14"/>
                  </a:lnTo>
                  <a:lnTo>
                    <a:pt x="24" y="12"/>
                  </a:lnTo>
                  <a:lnTo>
                    <a:pt x="26" y="10"/>
                  </a:lnTo>
                  <a:lnTo>
                    <a:pt x="26" y="8"/>
                  </a:lnTo>
                  <a:lnTo>
                    <a:pt x="26" y="6"/>
                  </a:lnTo>
                  <a:lnTo>
                    <a:pt x="26" y="4"/>
                  </a:lnTo>
                  <a:lnTo>
                    <a:pt x="28" y="2"/>
                  </a:lnTo>
                  <a:lnTo>
                    <a:pt x="2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0" name="Freeform 114"/>
            <p:cNvSpPr>
              <a:spLocks/>
            </p:cNvSpPr>
            <p:nvPr/>
          </p:nvSpPr>
          <p:spPr bwMode="auto">
            <a:xfrm>
              <a:off x="4686" y="2543"/>
              <a:ext cx="3" cy="2"/>
            </a:xfrm>
            <a:custGeom>
              <a:avLst/>
              <a:gdLst>
                <a:gd name="T0" fmla="*/ 0 w 2"/>
                <a:gd name="T1" fmla="*/ 0 h 2"/>
                <a:gd name="T2" fmla="*/ 2 w 2"/>
                <a:gd name="T3" fmla="*/ 2 h 2"/>
                <a:gd name="T4" fmla="*/ 0 w 2"/>
                <a:gd name="T5" fmla="*/ 2 h 2"/>
                <a:gd name="T6" fmla="*/ 0 w 2"/>
                <a:gd name="T7" fmla="*/ 2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1" name="Freeform 115"/>
            <p:cNvSpPr>
              <a:spLocks/>
            </p:cNvSpPr>
            <p:nvPr/>
          </p:nvSpPr>
          <p:spPr bwMode="auto">
            <a:xfrm>
              <a:off x="4686" y="2536"/>
              <a:ext cx="5" cy="5"/>
            </a:xfrm>
            <a:custGeom>
              <a:avLst/>
              <a:gdLst>
                <a:gd name="T0" fmla="*/ 0 w 4"/>
                <a:gd name="T1" fmla="*/ 0 h 4"/>
                <a:gd name="T2" fmla="*/ 0 w 4"/>
                <a:gd name="T3" fmla="*/ 0 h 4"/>
                <a:gd name="T4" fmla="*/ 2 w 4"/>
                <a:gd name="T5" fmla="*/ 2 h 4"/>
                <a:gd name="T6" fmla="*/ 2 w 4"/>
                <a:gd name="T7" fmla="*/ 2 h 4"/>
                <a:gd name="T8" fmla="*/ 4 w 4"/>
                <a:gd name="T9" fmla="*/ 4 h 4"/>
                <a:gd name="T10" fmla="*/ 2 w 4"/>
                <a:gd name="T11" fmla="*/ 4 h 4"/>
                <a:gd name="T12" fmla="*/ 0 w 4"/>
                <a:gd name="T13" fmla="*/ 4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0" y="0"/>
                  </a:lnTo>
                  <a:lnTo>
                    <a:pt x="2" y="2"/>
                  </a:lnTo>
                  <a:lnTo>
                    <a:pt x="4" y="4"/>
                  </a:lnTo>
                  <a:lnTo>
                    <a:pt x="2" y="4"/>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2" name="Freeform 116"/>
            <p:cNvSpPr>
              <a:spLocks/>
            </p:cNvSpPr>
            <p:nvPr/>
          </p:nvSpPr>
          <p:spPr bwMode="auto">
            <a:xfrm>
              <a:off x="4693" y="2520"/>
              <a:ext cx="17" cy="18"/>
            </a:xfrm>
            <a:custGeom>
              <a:avLst/>
              <a:gdLst>
                <a:gd name="T0" fmla="*/ 0 w 14"/>
                <a:gd name="T1" fmla="*/ 0 h 16"/>
                <a:gd name="T2" fmla="*/ 0 w 14"/>
                <a:gd name="T3" fmla="*/ 0 h 16"/>
                <a:gd name="T4" fmla="*/ 0 w 14"/>
                <a:gd name="T5" fmla="*/ 0 h 16"/>
                <a:gd name="T6" fmla="*/ 8 w 14"/>
                <a:gd name="T7" fmla="*/ 0 h 16"/>
                <a:gd name="T8" fmla="*/ 10 w 14"/>
                <a:gd name="T9" fmla="*/ 0 h 16"/>
                <a:gd name="T10" fmla="*/ 12 w 14"/>
                <a:gd name="T11" fmla="*/ 4 h 16"/>
                <a:gd name="T12" fmla="*/ 14 w 14"/>
                <a:gd name="T13" fmla="*/ 4 h 16"/>
                <a:gd name="T14" fmla="*/ 14 w 14"/>
                <a:gd name="T15" fmla="*/ 8 h 16"/>
                <a:gd name="T16" fmla="*/ 14 w 14"/>
                <a:gd name="T17" fmla="*/ 12 h 16"/>
                <a:gd name="T18" fmla="*/ 14 w 14"/>
                <a:gd name="T19" fmla="*/ 12 h 16"/>
                <a:gd name="T20" fmla="*/ 14 w 14"/>
                <a:gd name="T21" fmla="*/ 14 h 16"/>
                <a:gd name="T22" fmla="*/ 10 w 14"/>
                <a:gd name="T23" fmla="*/ 16 h 16"/>
                <a:gd name="T24" fmla="*/ 10 w 14"/>
                <a:gd name="T25" fmla="*/ 14 h 16"/>
                <a:gd name="T26" fmla="*/ 8 w 14"/>
                <a:gd name="T27" fmla="*/ 12 h 16"/>
                <a:gd name="T28" fmla="*/ 4 w 14"/>
                <a:gd name="T29" fmla="*/ 8 h 16"/>
                <a:gd name="T30" fmla="*/ 4 w 14"/>
                <a:gd name="T31" fmla="*/ 6 h 16"/>
                <a:gd name="T32" fmla="*/ 4 w 14"/>
                <a:gd name="T33" fmla="*/ 4 h 16"/>
                <a:gd name="T34" fmla="*/ 2 w 14"/>
                <a:gd name="T35" fmla="*/ 2 h 16"/>
                <a:gd name="T36" fmla="*/ 2 w 14"/>
                <a:gd name="T37" fmla="*/ 0 h 16"/>
                <a:gd name="T38" fmla="*/ 0 w 14"/>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16"/>
                <a:gd name="T62" fmla="*/ 14 w 14"/>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16">
                  <a:moveTo>
                    <a:pt x="0" y="0"/>
                  </a:moveTo>
                  <a:lnTo>
                    <a:pt x="0" y="0"/>
                  </a:lnTo>
                  <a:lnTo>
                    <a:pt x="8" y="0"/>
                  </a:lnTo>
                  <a:lnTo>
                    <a:pt x="10" y="0"/>
                  </a:lnTo>
                  <a:lnTo>
                    <a:pt x="12" y="4"/>
                  </a:lnTo>
                  <a:lnTo>
                    <a:pt x="14" y="4"/>
                  </a:lnTo>
                  <a:lnTo>
                    <a:pt x="14" y="8"/>
                  </a:lnTo>
                  <a:lnTo>
                    <a:pt x="14" y="12"/>
                  </a:lnTo>
                  <a:lnTo>
                    <a:pt x="14" y="14"/>
                  </a:lnTo>
                  <a:lnTo>
                    <a:pt x="10" y="16"/>
                  </a:lnTo>
                  <a:lnTo>
                    <a:pt x="10" y="14"/>
                  </a:lnTo>
                  <a:lnTo>
                    <a:pt x="8" y="12"/>
                  </a:lnTo>
                  <a:lnTo>
                    <a:pt x="4" y="8"/>
                  </a:lnTo>
                  <a:lnTo>
                    <a:pt x="4" y="6"/>
                  </a:lnTo>
                  <a:lnTo>
                    <a:pt x="4" y="4"/>
                  </a:lnTo>
                  <a:lnTo>
                    <a:pt x="2"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3" name="Freeform 117"/>
            <p:cNvSpPr>
              <a:spLocks/>
            </p:cNvSpPr>
            <p:nvPr/>
          </p:nvSpPr>
          <p:spPr bwMode="auto">
            <a:xfrm>
              <a:off x="4684" y="2440"/>
              <a:ext cx="64" cy="94"/>
            </a:xfrm>
            <a:custGeom>
              <a:avLst/>
              <a:gdLst>
                <a:gd name="T0" fmla="*/ 32 w 54"/>
                <a:gd name="T1" fmla="*/ 4 h 80"/>
                <a:gd name="T2" fmla="*/ 30 w 54"/>
                <a:gd name="T3" fmla="*/ 8 h 80"/>
                <a:gd name="T4" fmla="*/ 30 w 54"/>
                <a:gd name="T5" fmla="*/ 16 h 80"/>
                <a:gd name="T6" fmla="*/ 32 w 54"/>
                <a:gd name="T7" fmla="*/ 18 h 80"/>
                <a:gd name="T8" fmla="*/ 34 w 54"/>
                <a:gd name="T9" fmla="*/ 22 h 80"/>
                <a:gd name="T10" fmla="*/ 28 w 54"/>
                <a:gd name="T11" fmla="*/ 34 h 80"/>
                <a:gd name="T12" fmla="*/ 24 w 54"/>
                <a:gd name="T13" fmla="*/ 36 h 80"/>
                <a:gd name="T14" fmla="*/ 22 w 54"/>
                <a:gd name="T15" fmla="*/ 40 h 80"/>
                <a:gd name="T16" fmla="*/ 20 w 54"/>
                <a:gd name="T17" fmla="*/ 44 h 80"/>
                <a:gd name="T18" fmla="*/ 22 w 54"/>
                <a:gd name="T19" fmla="*/ 48 h 80"/>
                <a:gd name="T20" fmla="*/ 24 w 54"/>
                <a:gd name="T21" fmla="*/ 52 h 80"/>
                <a:gd name="T22" fmla="*/ 24 w 54"/>
                <a:gd name="T23" fmla="*/ 58 h 80"/>
                <a:gd name="T24" fmla="*/ 28 w 54"/>
                <a:gd name="T25" fmla="*/ 62 h 80"/>
                <a:gd name="T26" fmla="*/ 30 w 54"/>
                <a:gd name="T27" fmla="*/ 62 h 80"/>
                <a:gd name="T28" fmla="*/ 30 w 54"/>
                <a:gd name="T29" fmla="*/ 58 h 80"/>
                <a:gd name="T30" fmla="*/ 34 w 54"/>
                <a:gd name="T31" fmla="*/ 56 h 80"/>
                <a:gd name="T32" fmla="*/ 36 w 54"/>
                <a:gd name="T33" fmla="*/ 56 h 80"/>
                <a:gd name="T34" fmla="*/ 40 w 54"/>
                <a:gd name="T35" fmla="*/ 58 h 80"/>
                <a:gd name="T36" fmla="*/ 42 w 54"/>
                <a:gd name="T37" fmla="*/ 64 h 80"/>
                <a:gd name="T38" fmla="*/ 44 w 54"/>
                <a:gd name="T39" fmla="*/ 62 h 80"/>
                <a:gd name="T40" fmla="*/ 52 w 54"/>
                <a:gd name="T41" fmla="*/ 64 h 80"/>
                <a:gd name="T42" fmla="*/ 50 w 54"/>
                <a:gd name="T43" fmla="*/ 64 h 80"/>
                <a:gd name="T44" fmla="*/ 48 w 54"/>
                <a:gd name="T45" fmla="*/ 68 h 80"/>
                <a:gd name="T46" fmla="*/ 52 w 54"/>
                <a:gd name="T47" fmla="*/ 70 h 80"/>
                <a:gd name="T48" fmla="*/ 50 w 54"/>
                <a:gd name="T49" fmla="*/ 72 h 80"/>
                <a:gd name="T50" fmla="*/ 52 w 54"/>
                <a:gd name="T51" fmla="*/ 74 h 80"/>
                <a:gd name="T52" fmla="*/ 54 w 54"/>
                <a:gd name="T53" fmla="*/ 74 h 80"/>
                <a:gd name="T54" fmla="*/ 54 w 54"/>
                <a:gd name="T55" fmla="*/ 80 h 80"/>
                <a:gd name="T56" fmla="*/ 52 w 54"/>
                <a:gd name="T57" fmla="*/ 76 h 80"/>
                <a:gd name="T58" fmla="*/ 48 w 54"/>
                <a:gd name="T59" fmla="*/ 76 h 80"/>
                <a:gd name="T60" fmla="*/ 44 w 54"/>
                <a:gd name="T61" fmla="*/ 72 h 80"/>
                <a:gd name="T62" fmla="*/ 42 w 54"/>
                <a:gd name="T63" fmla="*/ 68 h 80"/>
                <a:gd name="T64" fmla="*/ 36 w 54"/>
                <a:gd name="T65" fmla="*/ 62 h 80"/>
                <a:gd name="T66" fmla="*/ 34 w 54"/>
                <a:gd name="T67" fmla="*/ 66 h 80"/>
                <a:gd name="T68" fmla="*/ 36 w 54"/>
                <a:gd name="T69" fmla="*/ 70 h 80"/>
                <a:gd name="T70" fmla="*/ 34 w 54"/>
                <a:gd name="T71" fmla="*/ 68 h 80"/>
                <a:gd name="T72" fmla="*/ 26 w 54"/>
                <a:gd name="T73" fmla="*/ 62 h 80"/>
                <a:gd name="T74" fmla="*/ 22 w 54"/>
                <a:gd name="T75" fmla="*/ 62 h 80"/>
                <a:gd name="T76" fmla="*/ 20 w 54"/>
                <a:gd name="T77" fmla="*/ 66 h 80"/>
                <a:gd name="T78" fmla="*/ 16 w 54"/>
                <a:gd name="T79" fmla="*/ 64 h 80"/>
                <a:gd name="T80" fmla="*/ 14 w 54"/>
                <a:gd name="T81" fmla="*/ 62 h 80"/>
                <a:gd name="T82" fmla="*/ 12 w 54"/>
                <a:gd name="T83" fmla="*/ 62 h 80"/>
                <a:gd name="T84" fmla="*/ 12 w 54"/>
                <a:gd name="T85" fmla="*/ 58 h 80"/>
                <a:gd name="T86" fmla="*/ 14 w 54"/>
                <a:gd name="T87" fmla="*/ 52 h 80"/>
                <a:gd name="T88" fmla="*/ 10 w 54"/>
                <a:gd name="T89" fmla="*/ 50 h 80"/>
                <a:gd name="T90" fmla="*/ 10 w 54"/>
                <a:gd name="T91" fmla="*/ 56 h 80"/>
                <a:gd name="T92" fmla="*/ 6 w 54"/>
                <a:gd name="T93" fmla="*/ 50 h 80"/>
                <a:gd name="T94" fmla="*/ 4 w 54"/>
                <a:gd name="T95" fmla="*/ 48 h 80"/>
                <a:gd name="T96" fmla="*/ 0 w 54"/>
                <a:gd name="T97" fmla="*/ 36 h 80"/>
                <a:gd name="T98" fmla="*/ 0 w 54"/>
                <a:gd name="T99" fmla="*/ 32 h 80"/>
                <a:gd name="T100" fmla="*/ 4 w 54"/>
                <a:gd name="T101" fmla="*/ 34 h 80"/>
                <a:gd name="T102" fmla="*/ 6 w 54"/>
                <a:gd name="T103" fmla="*/ 26 h 80"/>
                <a:gd name="T104" fmla="*/ 8 w 54"/>
                <a:gd name="T105" fmla="*/ 10 h 80"/>
                <a:gd name="T106" fmla="*/ 10 w 54"/>
                <a:gd name="T107" fmla="*/ 2 h 80"/>
                <a:gd name="T108" fmla="*/ 18 w 54"/>
                <a:gd name="T109" fmla="*/ 2 h 80"/>
                <a:gd name="T110" fmla="*/ 26 w 54"/>
                <a:gd name="T111" fmla="*/ 4 h 80"/>
                <a:gd name="T112" fmla="*/ 28 w 54"/>
                <a:gd name="T113" fmla="*/ 2 h 80"/>
                <a:gd name="T114" fmla="*/ 32 w 54"/>
                <a:gd name="T115" fmla="*/ 2 h 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80"/>
                <a:gd name="T176" fmla="*/ 54 w 54"/>
                <a:gd name="T177" fmla="*/ 80 h 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80">
                  <a:moveTo>
                    <a:pt x="32" y="2"/>
                  </a:moveTo>
                  <a:lnTo>
                    <a:pt x="32" y="4"/>
                  </a:lnTo>
                  <a:lnTo>
                    <a:pt x="30" y="8"/>
                  </a:lnTo>
                  <a:lnTo>
                    <a:pt x="30" y="10"/>
                  </a:lnTo>
                  <a:lnTo>
                    <a:pt x="30" y="16"/>
                  </a:lnTo>
                  <a:lnTo>
                    <a:pt x="32" y="18"/>
                  </a:lnTo>
                  <a:lnTo>
                    <a:pt x="34" y="20"/>
                  </a:lnTo>
                  <a:lnTo>
                    <a:pt x="34" y="22"/>
                  </a:lnTo>
                  <a:lnTo>
                    <a:pt x="30" y="34"/>
                  </a:lnTo>
                  <a:lnTo>
                    <a:pt x="28" y="34"/>
                  </a:lnTo>
                  <a:lnTo>
                    <a:pt x="24" y="36"/>
                  </a:lnTo>
                  <a:lnTo>
                    <a:pt x="24" y="38"/>
                  </a:lnTo>
                  <a:lnTo>
                    <a:pt x="22" y="40"/>
                  </a:lnTo>
                  <a:lnTo>
                    <a:pt x="22" y="42"/>
                  </a:lnTo>
                  <a:lnTo>
                    <a:pt x="20" y="44"/>
                  </a:lnTo>
                  <a:lnTo>
                    <a:pt x="20" y="46"/>
                  </a:lnTo>
                  <a:lnTo>
                    <a:pt x="22" y="48"/>
                  </a:lnTo>
                  <a:lnTo>
                    <a:pt x="24" y="52"/>
                  </a:lnTo>
                  <a:lnTo>
                    <a:pt x="24" y="56"/>
                  </a:lnTo>
                  <a:lnTo>
                    <a:pt x="24" y="58"/>
                  </a:lnTo>
                  <a:lnTo>
                    <a:pt x="24" y="60"/>
                  </a:lnTo>
                  <a:lnTo>
                    <a:pt x="28" y="62"/>
                  </a:lnTo>
                  <a:lnTo>
                    <a:pt x="30" y="62"/>
                  </a:lnTo>
                  <a:lnTo>
                    <a:pt x="30" y="60"/>
                  </a:lnTo>
                  <a:lnTo>
                    <a:pt x="30" y="58"/>
                  </a:lnTo>
                  <a:lnTo>
                    <a:pt x="32" y="58"/>
                  </a:lnTo>
                  <a:lnTo>
                    <a:pt x="34" y="56"/>
                  </a:lnTo>
                  <a:lnTo>
                    <a:pt x="36" y="58"/>
                  </a:lnTo>
                  <a:lnTo>
                    <a:pt x="36" y="56"/>
                  </a:lnTo>
                  <a:lnTo>
                    <a:pt x="38" y="56"/>
                  </a:lnTo>
                  <a:lnTo>
                    <a:pt x="40" y="58"/>
                  </a:lnTo>
                  <a:lnTo>
                    <a:pt x="42" y="60"/>
                  </a:lnTo>
                  <a:lnTo>
                    <a:pt x="42" y="64"/>
                  </a:lnTo>
                  <a:lnTo>
                    <a:pt x="44" y="62"/>
                  </a:lnTo>
                  <a:lnTo>
                    <a:pt x="44" y="60"/>
                  </a:lnTo>
                  <a:lnTo>
                    <a:pt x="52" y="64"/>
                  </a:lnTo>
                  <a:lnTo>
                    <a:pt x="50" y="64"/>
                  </a:lnTo>
                  <a:lnTo>
                    <a:pt x="48" y="66"/>
                  </a:lnTo>
                  <a:lnTo>
                    <a:pt x="48" y="68"/>
                  </a:lnTo>
                  <a:lnTo>
                    <a:pt x="50" y="70"/>
                  </a:lnTo>
                  <a:lnTo>
                    <a:pt x="52" y="70"/>
                  </a:lnTo>
                  <a:lnTo>
                    <a:pt x="50" y="72"/>
                  </a:lnTo>
                  <a:lnTo>
                    <a:pt x="52" y="72"/>
                  </a:lnTo>
                  <a:lnTo>
                    <a:pt x="52" y="74"/>
                  </a:lnTo>
                  <a:lnTo>
                    <a:pt x="54" y="74"/>
                  </a:lnTo>
                  <a:lnTo>
                    <a:pt x="54" y="78"/>
                  </a:lnTo>
                  <a:lnTo>
                    <a:pt x="54" y="80"/>
                  </a:lnTo>
                  <a:lnTo>
                    <a:pt x="52" y="78"/>
                  </a:lnTo>
                  <a:lnTo>
                    <a:pt x="52" y="76"/>
                  </a:lnTo>
                  <a:lnTo>
                    <a:pt x="48" y="76"/>
                  </a:lnTo>
                  <a:lnTo>
                    <a:pt x="46" y="74"/>
                  </a:lnTo>
                  <a:lnTo>
                    <a:pt x="44" y="72"/>
                  </a:lnTo>
                  <a:lnTo>
                    <a:pt x="44" y="70"/>
                  </a:lnTo>
                  <a:lnTo>
                    <a:pt x="42" y="68"/>
                  </a:lnTo>
                  <a:lnTo>
                    <a:pt x="40" y="66"/>
                  </a:lnTo>
                  <a:lnTo>
                    <a:pt x="36" y="62"/>
                  </a:lnTo>
                  <a:lnTo>
                    <a:pt x="34" y="62"/>
                  </a:lnTo>
                  <a:lnTo>
                    <a:pt x="34" y="66"/>
                  </a:lnTo>
                  <a:lnTo>
                    <a:pt x="36" y="70"/>
                  </a:lnTo>
                  <a:lnTo>
                    <a:pt x="34" y="68"/>
                  </a:lnTo>
                  <a:lnTo>
                    <a:pt x="28" y="64"/>
                  </a:lnTo>
                  <a:lnTo>
                    <a:pt x="26" y="62"/>
                  </a:lnTo>
                  <a:lnTo>
                    <a:pt x="22" y="62"/>
                  </a:lnTo>
                  <a:lnTo>
                    <a:pt x="22" y="64"/>
                  </a:lnTo>
                  <a:lnTo>
                    <a:pt x="20" y="66"/>
                  </a:lnTo>
                  <a:lnTo>
                    <a:pt x="18" y="66"/>
                  </a:lnTo>
                  <a:lnTo>
                    <a:pt x="16" y="64"/>
                  </a:lnTo>
                  <a:lnTo>
                    <a:pt x="14" y="64"/>
                  </a:lnTo>
                  <a:lnTo>
                    <a:pt x="14" y="62"/>
                  </a:lnTo>
                  <a:lnTo>
                    <a:pt x="12" y="64"/>
                  </a:lnTo>
                  <a:lnTo>
                    <a:pt x="12" y="62"/>
                  </a:lnTo>
                  <a:lnTo>
                    <a:pt x="10" y="60"/>
                  </a:lnTo>
                  <a:lnTo>
                    <a:pt x="12" y="58"/>
                  </a:lnTo>
                  <a:lnTo>
                    <a:pt x="14" y="54"/>
                  </a:lnTo>
                  <a:lnTo>
                    <a:pt x="14" y="52"/>
                  </a:lnTo>
                  <a:lnTo>
                    <a:pt x="12" y="52"/>
                  </a:lnTo>
                  <a:lnTo>
                    <a:pt x="10" y="50"/>
                  </a:lnTo>
                  <a:lnTo>
                    <a:pt x="10" y="54"/>
                  </a:lnTo>
                  <a:lnTo>
                    <a:pt x="10" y="56"/>
                  </a:lnTo>
                  <a:lnTo>
                    <a:pt x="8" y="54"/>
                  </a:lnTo>
                  <a:lnTo>
                    <a:pt x="6" y="50"/>
                  </a:lnTo>
                  <a:lnTo>
                    <a:pt x="4" y="48"/>
                  </a:lnTo>
                  <a:lnTo>
                    <a:pt x="4" y="44"/>
                  </a:lnTo>
                  <a:lnTo>
                    <a:pt x="0" y="36"/>
                  </a:lnTo>
                  <a:lnTo>
                    <a:pt x="0" y="32"/>
                  </a:lnTo>
                  <a:lnTo>
                    <a:pt x="2" y="32"/>
                  </a:lnTo>
                  <a:lnTo>
                    <a:pt x="4" y="34"/>
                  </a:lnTo>
                  <a:lnTo>
                    <a:pt x="8" y="34"/>
                  </a:lnTo>
                  <a:lnTo>
                    <a:pt x="6" y="26"/>
                  </a:lnTo>
                  <a:lnTo>
                    <a:pt x="8" y="20"/>
                  </a:lnTo>
                  <a:lnTo>
                    <a:pt x="8" y="10"/>
                  </a:lnTo>
                  <a:lnTo>
                    <a:pt x="8" y="4"/>
                  </a:lnTo>
                  <a:lnTo>
                    <a:pt x="10" y="2"/>
                  </a:lnTo>
                  <a:lnTo>
                    <a:pt x="12" y="0"/>
                  </a:lnTo>
                  <a:lnTo>
                    <a:pt x="18" y="2"/>
                  </a:lnTo>
                  <a:lnTo>
                    <a:pt x="24" y="4"/>
                  </a:lnTo>
                  <a:lnTo>
                    <a:pt x="26" y="4"/>
                  </a:lnTo>
                  <a:lnTo>
                    <a:pt x="28" y="4"/>
                  </a:lnTo>
                  <a:lnTo>
                    <a:pt x="28" y="2"/>
                  </a:lnTo>
                  <a:lnTo>
                    <a:pt x="30" y="2"/>
                  </a:lnTo>
                  <a:lnTo>
                    <a:pt x="3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4" name="Freeform 118"/>
            <p:cNvSpPr>
              <a:spLocks/>
            </p:cNvSpPr>
            <p:nvPr/>
          </p:nvSpPr>
          <p:spPr bwMode="auto">
            <a:xfrm>
              <a:off x="4715" y="2494"/>
              <a:ext cx="2" cy="7"/>
            </a:xfrm>
            <a:custGeom>
              <a:avLst/>
              <a:gdLst>
                <a:gd name="T0" fmla="*/ 0 w 2"/>
                <a:gd name="T1" fmla="*/ 2 h 6"/>
                <a:gd name="T2" fmla="*/ 0 w 2"/>
                <a:gd name="T3" fmla="*/ 0 h 6"/>
                <a:gd name="T4" fmla="*/ 2 w 2"/>
                <a:gd name="T5" fmla="*/ 2 h 6"/>
                <a:gd name="T6" fmla="*/ 2 w 2"/>
                <a:gd name="T7" fmla="*/ 6 h 6"/>
                <a:gd name="T8" fmla="*/ 2 w 2"/>
                <a:gd name="T9" fmla="*/ 6 h 6"/>
                <a:gd name="T10" fmla="*/ 0 w 2"/>
                <a:gd name="T11" fmla="*/ 2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2"/>
                  </a:moveTo>
                  <a:lnTo>
                    <a:pt x="0" y="0"/>
                  </a:lnTo>
                  <a:lnTo>
                    <a:pt x="2" y="2"/>
                  </a:lnTo>
                  <a:lnTo>
                    <a:pt x="2" y="6"/>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5" name="Freeform 119"/>
            <p:cNvSpPr>
              <a:spLocks/>
            </p:cNvSpPr>
            <p:nvPr/>
          </p:nvSpPr>
          <p:spPr bwMode="auto">
            <a:xfrm>
              <a:off x="4715" y="2517"/>
              <a:ext cx="5" cy="5"/>
            </a:xfrm>
            <a:custGeom>
              <a:avLst/>
              <a:gdLst>
                <a:gd name="T0" fmla="*/ 0 w 4"/>
                <a:gd name="T1" fmla="*/ 4 h 4"/>
                <a:gd name="T2" fmla="*/ 0 w 4"/>
                <a:gd name="T3" fmla="*/ 2 h 4"/>
                <a:gd name="T4" fmla="*/ 0 w 4"/>
                <a:gd name="T5" fmla="*/ 2 h 4"/>
                <a:gd name="T6" fmla="*/ 2 w 4"/>
                <a:gd name="T7" fmla="*/ 0 h 4"/>
                <a:gd name="T8" fmla="*/ 4 w 4"/>
                <a:gd name="T9" fmla="*/ 2 h 4"/>
                <a:gd name="T10" fmla="*/ 4 w 4"/>
                <a:gd name="T11" fmla="*/ 2 h 4"/>
                <a:gd name="T12" fmla="*/ 2 w 4"/>
                <a:gd name="T13" fmla="*/ 4 h 4"/>
                <a:gd name="T14" fmla="*/ 2 w 4"/>
                <a:gd name="T15" fmla="*/ 4 h 4"/>
                <a:gd name="T16" fmla="*/ 0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4"/>
                  </a:moveTo>
                  <a:lnTo>
                    <a:pt x="0" y="2"/>
                  </a:lnTo>
                  <a:lnTo>
                    <a:pt x="2" y="0"/>
                  </a:lnTo>
                  <a:lnTo>
                    <a:pt x="4" y="2"/>
                  </a:lnTo>
                  <a:lnTo>
                    <a:pt x="2" y="4"/>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6" name="Freeform 120"/>
            <p:cNvSpPr>
              <a:spLocks/>
            </p:cNvSpPr>
            <p:nvPr/>
          </p:nvSpPr>
          <p:spPr bwMode="auto">
            <a:xfrm>
              <a:off x="4717" y="2531"/>
              <a:ext cx="3" cy="7"/>
            </a:xfrm>
            <a:custGeom>
              <a:avLst/>
              <a:gdLst>
                <a:gd name="T0" fmla="*/ 0 w 2"/>
                <a:gd name="T1" fmla="*/ 2 h 6"/>
                <a:gd name="T2" fmla="*/ 0 w 2"/>
                <a:gd name="T3" fmla="*/ 0 h 6"/>
                <a:gd name="T4" fmla="*/ 2 w 2"/>
                <a:gd name="T5" fmla="*/ 0 h 6"/>
                <a:gd name="T6" fmla="*/ 0 w 2"/>
                <a:gd name="T7" fmla="*/ 6 h 6"/>
                <a:gd name="T8" fmla="*/ 0 w 2"/>
                <a:gd name="T9" fmla="*/ 6 h 6"/>
                <a:gd name="T10" fmla="*/ 0 w 2"/>
                <a:gd name="T11" fmla="*/ 6 h 6"/>
                <a:gd name="T12" fmla="*/ 0 w 2"/>
                <a:gd name="T13" fmla="*/ 2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2"/>
                  </a:moveTo>
                  <a:lnTo>
                    <a:pt x="0" y="0"/>
                  </a:lnTo>
                  <a:lnTo>
                    <a:pt x="2" y="0"/>
                  </a:lnTo>
                  <a:lnTo>
                    <a:pt x="0" y="6"/>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7" name="Freeform 121"/>
            <p:cNvSpPr>
              <a:spLocks/>
            </p:cNvSpPr>
            <p:nvPr/>
          </p:nvSpPr>
          <p:spPr bwMode="auto">
            <a:xfrm>
              <a:off x="4724" y="2534"/>
              <a:ext cx="3" cy="2"/>
            </a:xfrm>
            <a:custGeom>
              <a:avLst/>
              <a:gdLst>
                <a:gd name="T0" fmla="*/ 0 w 2"/>
                <a:gd name="T1" fmla="*/ 0 h 2"/>
                <a:gd name="T2" fmla="*/ 0 w 2"/>
                <a:gd name="T3" fmla="*/ 0 h 2"/>
                <a:gd name="T4" fmla="*/ 0 w 2"/>
                <a:gd name="T5" fmla="*/ 0 h 2"/>
                <a:gd name="T6" fmla="*/ 2 w 2"/>
                <a:gd name="T7" fmla="*/ 2 h 2"/>
                <a:gd name="T8" fmla="*/ 2 w 2"/>
                <a:gd name="T9" fmla="*/ 2 h 2"/>
                <a:gd name="T10" fmla="*/ 0 w 2"/>
                <a:gd name="T11" fmla="*/ 2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8" name="Freeform 122"/>
            <p:cNvSpPr>
              <a:spLocks/>
            </p:cNvSpPr>
            <p:nvPr/>
          </p:nvSpPr>
          <p:spPr bwMode="auto">
            <a:xfrm>
              <a:off x="4732" y="2524"/>
              <a:ext cx="4" cy="5"/>
            </a:xfrm>
            <a:custGeom>
              <a:avLst/>
              <a:gdLst>
                <a:gd name="T0" fmla="*/ 0 w 4"/>
                <a:gd name="T1" fmla="*/ 0 h 4"/>
                <a:gd name="T2" fmla="*/ 0 w 4"/>
                <a:gd name="T3" fmla="*/ 0 h 4"/>
                <a:gd name="T4" fmla="*/ 2 w 4"/>
                <a:gd name="T5" fmla="*/ 2 h 4"/>
                <a:gd name="T6" fmla="*/ 4 w 4"/>
                <a:gd name="T7" fmla="*/ 2 h 4"/>
                <a:gd name="T8" fmla="*/ 4 w 4"/>
                <a:gd name="T9" fmla="*/ 4 h 4"/>
                <a:gd name="T10" fmla="*/ 4 w 4"/>
                <a:gd name="T11" fmla="*/ 4 h 4"/>
                <a:gd name="T12" fmla="*/ 4 w 4"/>
                <a:gd name="T13" fmla="*/ 4 h 4"/>
                <a:gd name="T14" fmla="*/ 0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lnTo>
                    <a:pt x="0" y="0"/>
                  </a:lnTo>
                  <a:lnTo>
                    <a:pt x="2" y="2"/>
                  </a:lnTo>
                  <a:lnTo>
                    <a:pt x="4" y="2"/>
                  </a:lnTo>
                  <a:lnTo>
                    <a:pt x="4"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89" name="Freeform 123"/>
            <p:cNvSpPr>
              <a:spLocks/>
            </p:cNvSpPr>
            <p:nvPr/>
          </p:nvSpPr>
          <p:spPr bwMode="auto">
            <a:xfrm>
              <a:off x="4736" y="2534"/>
              <a:ext cx="12" cy="11"/>
            </a:xfrm>
            <a:custGeom>
              <a:avLst/>
              <a:gdLst>
                <a:gd name="T0" fmla="*/ 0 w 10"/>
                <a:gd name="T1" fmla="*/ 0 h 10"/>
                <a:gd name="T2" fmla="*/ 2 w 10"/>
                <a:gd name="T3" fmla="*/ 0 h 10"/>
                <a:gd name="T4" fmla="*/ 2 w 10"/>
                <a:gd name="T5" fmla="*/ 0 h 10"/>
                <a:gd name="T6" fmla="*/ 8 w 10"/>
                <a:gd name="T7" fmla="*/ 6 h 10"/>
                <a:gd name="T8" fmla="*/ 10 w 10"/>
                <a:gd name="T9" fmla="*/ 10 h 10"/>
                <a:gd name="T10" fmla="*/ 8 w 10"/>
                <a:gd name="T11" fmla="*/ 8 h 10"/>
                <a:gd name="T12" fmla="*/ 6 w 10"/>
                <a:gd name="T13" fmla="*/ 8 h 10"/>
                <a:gd name="T14" fmla="*/ 4 w 10"/>
                <a:gd name="T15" fmla="*/ 6 h 10"/>
                <a:gd name="T16" fmla="*/ 4 w 10"/>
                <a:gd name="T17" fmla="*/ 4 h 10"/>
                <a:gd name="T18" fmla="*/ 0 w 10"/>
                <a:gd name="T19" fmla="*/ 6 h 10"/>
                <a:gd name="T20" fmla="*/ 0 w 10"/>
                <a:gd name="T21" fmla="*/ 6 h 10"/>
                <a:gd name="T22" fmla="*/ 0 w 10"/>
                <a:gd name="T23" fmla="*/ 4 h 10"/>
                <a:gd name="T24" fmla="*/ 0 w 10"/>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
                <a:gd name="T41" fmla="*/ 10 w 1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
                  <a:moveTo>
                    <a:pt x="0" y="0"/>
                  </a:moveTo>
                  <a:lnTo>
                    <a:pt x="2" y="0"/>
                  </a:lnTo>
                  <a:lnTo>
                    <a:pt x="8" y="6"/>
                  </a:lnTo>
                  <a:lnTo>
                    <a:pt x="10" y="10"/>
                  </a:lnTo>
                  <a:lnTo>
                    <a:pt x="8" y="8"/>
                  </a:lnTo>
                  <a:lnTo>
                    <a:pt x="6" y="8"/>
                  </a:lnTo>
                  <a:lnTo>
                    <a:pt x="4" y="6"/>
                  </a:lnTo>
                  <a:lnTo>
                    <a:pt x="4" y="4"/>
                  </a:lnTo>
                  <a:lnTo>
                    <a:pt x="0" y="6"/>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0" name="Freeform 124"/>
            <p:cNvSpPr>
              <a:spLocks/>
            </p:cNvSpPr>
            <p:nvPr/>
          </p:nvSpPr>
          <p:spPr bwMode="auto">
            <a:xfrm>
              <a:off x="4753" y="2531"/>
              <a:ext cx="19" cy="24"/>
            </a:xfrm>
            <a:custGeom>
              <a:avLst/>
              <a:gdLst>
                <a:gd name="T0" fmla="*/ 0 w 16"/>
                <a:gd name="T1" fmla="*/ 2 h 20"/>
                <a:gd name="T2" fmla="*/ 6 w 16"/>
                <a:gd name="T3" fmla="*/ 2 h 20"/>
                <a:gd name="T4" fmla="*/ 8 w 16"/>
                <a:gd name="T5" fmla="*/ 0 h 20"/>
                <a:gd name="T6" fmla="*/ 10 w 16"/>
                <a:gd name="T7" fmla="*/ 2 h 20"/>
                <a:gd name="T8" fmla="*/ 12 w 16"/>
                <a:gd name="T9" fmla="*/ 2 h 20"/>
                <a:gd name="T10" fmla="*/ 12 w 16"/>
                <a:gd name="T11" fmla="*/ 4 h 20"/>
                <a:gd name="T12" fmla="*/ 14 w 16"/>
                <a:gd name="T13" fmla="*/ 6 h 20"/>
                <a:gd name="T14" fmla="*/ 14 w 16"/>
                <a:gd name="T15" fmla="*/ 14 h 20"/>
                <a:gd name="T16" fmla="*/ 16 w 16"/>
                <a:gd name="T17" fmla="*/ 18 h 20"/>
                <a:gd name="T18" fmla="*/ 16 w 16"/>
                <a:gd name="T19" fmla="*/ 20 h 20"/>
                <a:gd name="T20" fmla="*/ 14 w 16"/>
                <a:gd name="T21" fmla="*/ 20 h 20"/>
                <a:gd name="T22" fmla="*/ 12 w 16"/>
                <a:gd name="T23" fmla="*/ 20 h 20"/>
                <a:gd name="T24" fmla="*/ 10 w 16"/>
                <a:gd name="T25" fmla="*/ 18 h 20"/>
                <a:gd name="T26" fmla="*/ 8 w 16"/>
                <a:gd name="T27" fmla="*/ 16 h 20"/>
                <a:gd name="T28" fmla="*/ 8 w 16"/>
                <a:gd name="T29" fmla="*/ 16 h 20"/>
                <a:gd name="T30" fmla="*/ 6 w 16"/>
                <a:gd name="T31" fmla="*/ 14 h 20"/>
                <a:gd name="T32" fmla="*/ 8 w 16"/>
                <a:gd name="T33" fmla="*/ 12 h 20"/>
                <a:gd name="T34" fmla="*/ 8 w 16"/>
                <a:gd name="T35" fmla="*/ 12 h 20"/>
                <a:gd name="T36" fmla="*/ 4 w 16"/>
                <a:gd name="T37" fmla="*/ 8 h 20"/>
                <a:gd name="T38" fmla="*/ 2 w 16"/>
                <a:gd name="T39" fmla="*/ 8 h 20"/>
                <a:gd name="T40" fmla="*/ 0 w 16"/>
                <a:gd name="T41" fmla="*/ 6 h 20"/>
                <a:gd name="T42" fmla="*/ 0 w 16"/>
                <a:gd name="T43" fmla="*/ 2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20"/>
                <a:gd name="T68" fmla="*/ 16 w 16"/>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20">
                  <a:moveTo>
                    <a:pt x="0" y="2"/>
                  </a:moveTo>
                  <a:lnTo>
                    <a:pt x="6" y="2"/>
                  </a:lnTo>
                  <a:lnTo>
                    <a:pt x="8" y="0"/>
                  </a:lnTo>
                  <a:lnTo>
                    <a:pt x="10" y="2"/>
                  </a:lnTo>
                  <a:lnTo>
                    <a:pt x="12" y="2"/>
                  </a:lnTo>
                  <a:lnTo>
                    <a:pt x="12" y="4"/>
                  </a:lnTo>
                  <a:lnTo>
                    <a:pt x="14" y="6"/>
                  </a:lnTo>
                  <a:lnTo>
                    <a:pt x="14" y="14"/>
                  </a:lnTo>
                  <a:lnTo>
                    <a:pt x="16" y="18"/>
                  </a:lnTo>
                  <a:lnTo>
                    <a:pt x="16" y="20"/>
                  </a:lnTo>
                  <a:lnTo>
                    <a:pt x="14" y="20"/>
                  </a:lnTo>
                  <a:lnTo>
                    <a:pt x="12" y="20"/>
                  </a:lnTo>
                  <a:lnTo>
                    <a:pt x="10" y="18"/>
                  </a:lnTo>
                  <a:lnTo>
                    <a:pt x="8" y="16"/>
                  </a:lnTo>
                  <a:lnTo>
                    <a:pt x="6" y="14"/>
                  </a:lnTo>
                  <a:lnTo>
                    <a:pt x="8" y="12"/>
                  </a:lnTo>
                  <a:lnTo>
                    <a:pt x="4" y="8"/>
                  </a:lnTo>
                  <a:lnTo>
                    <a:pt x="2" y="8"/>
                  </a:lnTo>
                  <a:lnTo>
                    <a:pt x="0" y="6"/>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1" name="Freeform 125"/>
            <p:cNvSpPr>
              <a:spLocks/>
            </p:cNvSpPr>
            <p:nvPr/>
          </p:nvSpPr>
          <p:spPr bwMode="auto">
            <a:xfrm>
              <a:off x="4717" y="2543"/>
              <a:ext cx="17" cy="21"/>
            </a:xfrm>
            <a:custGeom>
              <a:avLst/>
              <a:gdLst>
                <a:gd name="T0" fmla="*/ 0 w 14"/>
                <a:gd name="T1" fmla="*/ 0 h 18"/>
                <a:gd name="T2" fmla="*/ 0 w 14"/>
                <a:gd name="T3" fmla="*/ 0 h 18"/>
                <a:gd name="T4" fmla="*/ 2 w 14"/>
                <a:gd name="T5" fmla="*/ 0 h 18"/>
                <a:gd name="T6" fmla="*/ 4 w 14"/>
                <a:gd name="T7" fmla="*/ 2 h 18"/>
                <a:gd name="T8" fmla="*/ 6 w 14"/>
                <a:gd name="T9" fmla="*/ 4 h 18"/>
                <a:gd name="T10" fmla="*/ 10 w 14"/>
                <a:gd name="T11" fmla="*/ 4 h 18"/>
                <a:gd name="T12" fmla="*/ 10 w 14"/>
                <a:gd name="T13" fmla="*/ 6 h 18"/>
                <a:gd name="T14" fmla="*/ 14 w 14"/>
                <a:gd name="T15" fmla="*/ 4 h 18"/>
                <a:gd name="T16" fmla="*/ 14 w 14"/>
                <a:gd name="T17" fmla="*/ 8 h 18"/>
                <a:gd name="T18" fmla="*/ 12 w 14"/>
                <a:gd name="T19" fmla="*/ 10 h 18"/>
                <a:gd name="T20" fmla="*/ 12 w 14"/>
                <a:gd name="T21" fmla="*/ 12 h 18"/>
                <a:gd name="T22" fmla="*/ 10 w 14"/>
                <a:gd name="T23" fmla="*/ 14 h 18"/>
                <a:gd name="T24" fmla="*/ 8 w 14"/>
                <a:gd name="T25" fmla="*/ 14 h 18"/>
                <a:gd name="T26" fmla="*/ 2 w 14"/>
                <a:gd name="T27" fmla="*/ 16 h 18"/>
                <a:gd name="T28" fmla="*/ 0 w 14"/>
                <a:gd name="T29" fmla="*/ 18 h 18"/>
                <a:gd name="T30" fmla="*/ 0 w 14"/>
                <a:gd name="T31" fmla="*/ 16 h 18"/>
                <a:gd name="T32" fmla="*/ 0 w 14"/>
                <a:gd name="T33" fmla="*/ 14 h 18"/>
                <a:gd name="T34" fmla="*/ 0 w 14"/>
                <a:gd name="T35" fmla="*/ 10 h 18"/>
                <a:gd name="T36" fmla="*/ 0 w 14"/>
                <a:gd name="T37" fmla="*/ 4 h 18"/>
                <a:gd name="T38" fmla="*/ 0 w 14"/>
                <a:gd name="T39" fmla="*/ 2 h 18"/>
                <a:gd name="T40" fmla="*/ 0 w 14"/>
                <a:gd name="T41" fmla="*/ 2 h 18"/>
                <a:gd name="T42" fmla="*/ 0 w 14"/>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8"/>
                <a:gd name="T68" fmla="*/ 14 w 14"/>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8">
                  <a:moveTo>
                    <a:pt x="0" y="0"/>
                  </a:moveTo>
                  <a:lnTo>
                    <a:pt x="0" y="0"/>
                  </a:lnTo>
                  <a:lnTo>
                    <a:pt x="2" y="0"/>
                  </a:lnTo>
                  <a:lnTo>
                    <a:pt x="4" y="2"/>
                  </a:lnTo>
                  <a:lnTo>
                    <a:pt x="6" y="4"/>
                  </a:lnTo>
                  <a:lnTo>
                    <a:pt x="10" y="4"/>
                  </a:lnTo>
                  <a:lnTo>
                    <a:pt x="10" y="6"/>
                  </a:lnTo>
                  <a:lnTo>
                    <a:pt x="14" y="4"/>
                  </a:lnTo>
                  <a:lnTo>
                    <a:pt x="14" y="8"/>
                  </a:lnTo>
                  <a:lnTo>
                    <a:pt x="12" y="10"/>
                  </a:lnTo>
                  <a:lnTo>
                    <a:pt x="12" y="12"/>
                  </a:lnTo>
                  <a:lnTo>
                    <a:pt x="10" y="14"/>
                  </a:lnTo>
                  <a:lnTo>
                    <a:pt x="8" y="14"/>
                  </a:lnTo>
                  <a:lnTo>
                    <a:pt x="2" y="16"/>
                  </a:lnTo>
                  <a:lnTo>
                    <a:pt x="0" y="18"/>
                  </a:lnTo>
                  <a:lnTo>
                    <a:pt x="0" y="16"/>
                  </a:lnTo>
                  <a:lnTo>
                    <a:pt x="0" y="14"/>
                  </a:lnTo>
                  <a:lnTo>
                    <a:pt x="0" y="10"/>
                  </a:lnTo>
                  <a:lnTo>
                    <a:pt x="0"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2" name="Freeform 126"/>
            <p:cNvSpPr>
              <a:spLocks/>
            </p:cNvSpPr>
            <p:nvPr/>
          </p:nvSpPr>
          <p:spPr bwMode="auto">
            <a:xfrm>
              <a:off x="4724" y="2562"/>
              <a:ext cx="3" cy="2"/>
            </a:xfrm>
            <a:custGeom>
              <a:avLst/>
              <a:gdLst>
                <a:gd name="T0" fmla="*/ 2 w 2"/>
                <a:gd name="T1" fmla="*/ 0 h 2"/>
                <a:gd name="T2" fmla="*/ 2 w 2"/>
                <a:gd name="T3" fmla="*/ 0 h 2"/>
                <a:gd name="T4" fmla="*/ 2 w 2"/>
                <a:gd name="T5" fmla="*/ 2 h 2"/>
                <a:gd name="T6" fmla="*/ 0 w 2"/>
                <a:gd name="T7" fmla="*/ 2 h 2"/>
                <a:gd name="T8" fmla="*/ 0 w 2"/>
                <a:gd name="T9" fmla="*/ 0 h 2"/>
                <a:gd name="T10" fmla="*/ 2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3" name="Freeform 127"/>
            <p:cNvSpPr>
              <a:spLocks/>
            </p:cNvSpPr>
            <p:nvPr/>
          </p:nvSpPr>
          <p:spPr bwMode="auto">
            <a:xfrm>
              <a:off x="4724" y="2557"/>
              <a:ext cx="15" cy="28"/>
            </a:xfrm>
            <a:custGeom>
              <a:avLst/>
              <a:gdLst>
                <a:gd name="T0" fmla="*/ 6 w 12"/>
                <a:gd name="T1" fmla="*/ 2 h 24"/>
                <a:gd name="T2" fmla="*/ 8 w 12"/>
                <a:gd name="T3" fmla="*/ 0 h 24"/>
                <a:gd name="T4" fmla="*/ 12 w 12"/>
                <a:gd name="T5" fmla="*/ 0 h 24"/>
                <a:gd name="T6" fmla="*/ 12 w 12"/>
                <a:gd name="T7" fmla="*/ 2 h 24"/>
                <a:gd name="T8" fmla="*/ 12 w 12"/>
                <a:gd name="T9" fmla="*/ 6 h 24"/>
                <a:gd name="T10" fmla="*/ 12 w 12"/>
                <a:gd name="T11" fmla="*/ 6 h 24"/>
                <a:gd name="T12" fmla="*/ 12 w 12"/>
                <a:gd name="T13" fmla="*/ 10 h 24"/>
                <a:gd name="T14" fmla="*/ 8 w 12"/>
                <a:gd name="T15" fmla="*/ 14 h 24"/>
                <a:gd name="T16" fmla="*/ 8 w 12"/>
                <a:gd name="T17" fmla="*/ 18 h 24"/>
                <a:gd name="T18" fmla="*/ 10 w 12"/>
                <a:gd name="T19" fmla="*/ 20 h 24"/>
                <a:gd name="T20" fmla="*/ 10 w 12"/>
                <a:gd name="T21" fmla="*/ 22 h 24"/>
                <a:gd name="T22" fmla="*/ 8 w 12"/>
                <a:gd name="T23" fmla="*/ 24 h 24"/>
                <a:gd name="T24" fmla="*/ 4 w 12"/>
                <a:gd name="T25" fmla="*/ 20 h 24"/>
                <a:gd name="T26" fmla="*/ 2 w 12"/>
                <a:gd name="T27" fmla="*/ 20 h 24"/>
                <a:gd name="T28" fmla="*/ 0 w 12"/>
                <a:gd name="T29" fmla="*/ 18 h 24"/>
                <a:gd name="T30" fmla="*/ 0 w 12"/>
                <a:gd name="T31" fmla="*/ 16 h 24"/>
                <a:gd name="T32" fmla="*/ 0 w 12"/>
                <a:gd name="T33" fmla="*/ 12 h 24"/>
                <a:gd name="T34" fmla="*/ 4 w 12"/>
                <a:gd name="T35" fmla="*/ 12 h 24"/>
                <a:gd name="T36" fmla="*/ 4 w 12"/>
                <a:gd name="T37" fmla="*/ 10 h 24"/>
                <a:gd name="T38" fmla="*/ 4 w 12"/>
                <a:gd name="T39" fmla="*/ 6 h 24"/>
                <a:gd name="T40" fmla="*/ 6 w 12"/>
                <a:gd name="T41" fmla="*/ 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4"/>
                <a:gd name="T65" fmla="*/ 12 w 1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4">
                  <a:moveTo>
                    <a:pt x="6" y="2"/>
                  </a:moveTo>
                  <a:lnTo>
                    <a:pt x="8" y="0"/>
                  </a:lnTo>
                  <a:lnTo>
                    <a:pt x="12" y="0"/>
                  </a:lnTo>
                  <a:lnTo>
                    <a:pt x="12" y="2"/>
                  </a:lnTo>
                  <a:lnTo>
                    <a:pt x="12" y="6"/>
                  </a:lnTo>
                  <a:lnTo>
                    <a:pt x="12" y="10"/>
                  </a:lnTo>
                  <a:lnTo>
                    <a:pt x="8" y="14"/>
                  </a:lnTo>
                  <a:lnTo>
                    <a:pt x="8" y="18"/>
                  </a:lnTo>
                  <a:lnTo>
                    <a:pt x="10" y="20"/>
                  </a:lnTo>
                  <a:lnTo>
                    <a:pt x="10" y="22"/>
                  </a:lnTo>
                  <a:lnTo>
                    <a:pt x="8" y="24"/>
                  </a:lnTo>
                  <a:lnTo>
                    <a:pt x="4" y="20"/>
                  </a:lnTo>
                  <a:lnTo>
                    <a:pt x="2" y="20"/>
                  </a:lnTo>
                  <a:lnTo>
                    <a:pt x="0" y="18"/>
                  </a:lnTo>
                  <a:lnTo>
                    <a:pt x="0" y="16"/>
                  </a:lnTo>
                  <a:lnTo>
                    <a:pt x="0" y="12"/>
                  </a:lnTo>
                  <a:lnTo>
                    <a:pt x="4" y="12"/>
                  </a:lnTo>
                  <a:lnTo>
                    <a:pt x="4" y="10"/>
                  </a:lnTo>
                  <a:lnTo>
                    <a:pt x="4" y="6"/>
                  </a:lnTo>
                  <a:lnTo>
                    <a:pt x="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4" name="Freeform 128"/>
            <p:cNvSpPr>
              <a:spLocks/>
            </p:cNvSpPr>
            <p:nvPr/>
          </p:nvSpPr>
          <p:spPr bwMode="auto">
            <a:xfrm>
              <a:off x="4753" y="2545"/>
              <a:ext cx="2" cy="3"/>
            </a:xfrm>
            <a:custGeom>
              <a:avLst/>
              <a:gdLst>
                <a:gd name="T0" fmla="*/ 0 w 2"/>
                <a:gd name="T1" fmla="*/ 0 h 2"/>
                <a:gd name="T2" fmla="*/ 0 w 2"/>
                <a:gd name="T3" fmla="*/ 0 h 2"/>
                <a:gd name="T4" fmla="*/ 2 w 2"/>
                <a:gd name="T5" fmla="*/ 0 h 2"/>
                <a:gd name="T6" fmla="*/ 2 w 2"/>
                <a:gd name="T7" fmla="*/ 2 h 2"/>
                <a:gd name="T8" fmla="*/ 2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0"/>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5" name="Freeform 129"/>
            <p:cNvSpPr>
              <a:spLocks/>
            </p:cNvSpPr>
            <p:nvPr/>
          </p:nvSpPr>
          <p:spPr bwMode="auto">
            <a:xfrm>
              <a:off x="4753" y="2548"/>
              <a:ext cx="12" cy="23"/>
            </a:xfrm>
            <a:custGeom>
              <a:avLst/>
              <a:gdLst>
                <a:gd name="T0" fmla="*/ 0 w 10"/>
                <a:gd name="T1" fmla="*/ 0 h 20"/>
                <a:gd name="T2" fmla="*/ 0 w 10"/>
                <a:gd name="T3" fmla="*/ 2 h 20"/>
                <a:gd name="T4" fmla="*/ 2 w 10"/>
                <a:gd name="T5" fmla="*/ 2 h 20"/>
                <a:gd name="T6" fmla="*/ 2 w 10"/>
                <a:gd name="T7" fmla="*/ 4 h 20"/>
                <a:gd name="T8" fmla="*/ 6 w 10"/>
                <a:gd name="T9" fmla="*/ 2 h 20"/>
                <a:gd name="T10" fmla="*/ 8 w 10"/>
                <a:gd name="T11" fmla="*/ 6 h 20"/>
                <a:gd name="T12" fmla="*/ 8 w 10"/>
                <a:gd name="T13" fmla="*/ 10 h 20"/>
                <a:gd name="T14" fmla="*/ 10 w 10"/>
                <a:gd name="T15" fmla="*/ 16 h 20"/>
                <a:gd name="T16" fmla="*/ 10 w 10"/>
                <a:gd name="T17" fmla="*/ 18 h 20"/>
                <a:gd name="T18" fmla="*/ 8 w 10"/>
                <a:gd name="T19" fmla="*/ 18 h 20"/>
                <a:gd name="T20" fmla="*/ 8 w 10"/>
                <a:gd name="T21" fmla="*/ 20 h 20"/>
                <a:gd name="T22" fmla="*/ 6 w 10"/>
                <a:gd name="T23" fmla="*/ 20 h 20"/>
                <a:gd name="T24" fmla="*/ 4 w 10"/>
                <a:gd name="T25" fmla="*/ 16 h 20"/>
                <a:gd name="T26" fmla="*/ 4 w 10"/>
                <a:gd name="T27" fmla="*/ 10 h 20"/>
                <a:gd name="T28" fmla="*/ 4 w 10"/>
                <a:gd name="T29" fmla="*/ 8 h 20"/>
                <a:gd name="T30" fmla="*/ 2 w 10"/>
                <a:gd name="T31" fmla="*/ 8 h 20"/>
                <a:gd name="T32" fmla="*/ 0 w 1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20"/>
                <a:gd name="T53" fmla="*/ 10 w 1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20">
                  <a:moveTo>
                    <a:pt x="0" y="0"/>
                  </a:moveTo>
                  <a:lnTo>
                    <a:pt x="0" y="2"/>
                  </a:lnTo>
                  <a:lnTo>
                    <a:pt x="2" y="2"/>
                  </a:lnTo>
                  <a:lnTo>
                    <a:pt x="2" y="4"/>
                  </a:lnTo>
                  <a:lnTo>
                    <a:pt x="6" y="2"/>
                  </a:lnTo>
                  <a:lnTo>
                    <a:pt x="8" y="6"/>
                  </a:lnTo>
                  <a:lnTo>
                    <a:pt x="8" y="10"/>
                  </a:lnTo>
                  <a:lnTo>
                    <a:pt x="10" y="16"/>
                  </a:lnTo>
                  <a:lnTo>
                    <a:pt x="10" y="18"/>
                  </a:lnTo>
                  <a:lnTo>
                    <a:pt x="8" y="18"/>
                  </a:lnTo>
                  <a:lnTo>
                    <a:pt x="8" y="20"/>
                  </a:lnTo>
                  <a:lnTo>
                    <a:pt x="6" y="20"/>
                  </a:lnTo>
                  <a:lnTo>
                    <a:pt x="4" y="16"/>
                  </a:lnTo>
                  <a:lnTo>
                    <a:pt x="4" y="10"/>
                  </a:lnTo>
                  <a:lnTo>
                    <a:pt x="4" y="8"/>
                  </a:lnTo>
                  <a:lnTo>
                    <a:pt x="2" y="8"/>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6" name="Freeform 130"/>
            <p:cNvSpPr>
              <a:spLocks/>
            </p:cNvSpPr>
            <p:nvPr/>
          </p:nvSpPr>
          <p:spPr bwMode="auto">
            <a:xfrm>
              <a:off x="4770" y="2564"/>
              <a:ext cx="2" cy="9"/>
            </a:xfrm>
            <a:custGeom>
              <a:avLst/>
              <a:gdLst>
                <a:gd name="T0" fmla="*/ 0 w 2"/>
                <a:gd name="T1" fmla="*/ 4 h 8"/>
                <a:gd name="T2" fmla="*/ 0 w 2"/>
                <a:gd name="T3" fmla="*/ 2 h 8"/>
                <a:gd name="T4" fmla="*/ 2 w 2"/>
                <a:gd name="T5" fmla="*/ 0 h 8"/>
                <a:gd name="T6" fmla="*/ 2 w 2"/>
                <a:gd name="T7" fmla="*/ 2 h 8"/>
                <a:gd name="T8" fmla="*/ 2 w 2"/>
                <a:gd name="T9" fmla="*/ 8 h 8"/>
                <a:gd name="T10" fmla="*/ 2 w 2"/>
                <a:gd name="T11" fmla="*/ 8 h 8"/>
                <a:gd name="T12" fmla="*/ 0 w 2"/>
                <a:gd name="T13" fmla="*/ 4 h 8"/>
                <a:gd name="T14" fmla="*/ 0 60000 65536"/>
                <a:gd name="T15" fmla="*/ 0 60000 65536"/>
                <a:gd name="T16" fmla="*/ 0 60000 65536"/>
                <a:gd name="T17" fmla="*/ 0 60000 65536"/>
                <a:gd name="T18" fmla="*/ 0 60000 65536"/>
                <a:gd name="T19" fmla="*/ 0 60000 65536"/>
                <a:gd name="T20" fmla="*/ 0 60000 65536"/>
                <a:gd name="T21" fmla="*/ 0 w 2"/>
                <a:gd name="T22" fmla="*/ 0 h 8"/>
                <a:gd name="T23" fmla="*/ 2 w 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
                  <a:moveTo>
                    <a:pt x="0" y="4"/>
                  </a:moveTo>
                  <a:lnTo>
                    <a:pt x="0" y="2"/>
                  </a:lnTo>
                  <a:lnTo>
                    <a:pt x="2" y="0"/>
                  </a:lnTo>
                  <a:lnTo>
                    <a:pt x="2" y="2"/>
                  </a:lnTo>
                  <a:lnTo>
                    <a:pt x="2" y="8"/>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7" name="Freeform 131"/>
            <p:cNvSpPr>
              <a:spLocks/>
            </p:cNvSpPr>
            <p:nvPr/>
          </p:nvSpPr>
          <p:spPr bwMode="auto">
            <a:xfrm>
              <a:off x="4777" y="2571"/>
              <a:ext cx="2" cy="2"/>
            </a:xfrm>
            <a:custGeom>
              <a:avLst/>
              <a:gdLst>
                <a:gd name="T0" fmla="*/ 0 w 2"/>
                <a:gd name="T1" fmla="*/ 0 h 2"/>
                <a:gd name="T2" fmla="*/ 2 w 2"/>
                <a:gd name="T3" fmla="*/ 2 h 2"/>
                <a:gd name="T4" fmla="*/ 2 w 2"/>
                <a:gd name="T5" fmla="*/ 2 h 2"/>
                <a:gd name="T6" fmla="*/ 0 w 2"/>
                <a:gd name="T7" fmla="*/ 2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8" name="Freeform 132"/>
            <p:cNvSpPr>
              <a:spLocks/>
            </p:cNvSpPr>
            <p:nvPr/>
          </p:nvSpPr>
          <p:spPr bwMode="auto">
            <a:xfrm>
              <a:off x="4739" y="2552"/>
              <a:ext cx="9" cy="26"/>
            </a:xfrm>
            <a:custGeom>
              <a:avLst/>
              <a:gdLst>
                <a:gd name="T0" fmla="*/ 8 w 8"/>
                <a:gd name="T1" fmla="*/ 0 h 22"/>
                <a:gd name="T2" fmla="*/ 8 w 8"/>
                <a:gd name="T3" fmla="*/ 0 h 22"/>
                <a:gd name="T4" fmla="*/ 8 w 8"/>
                <a:gd name="T5" fmla="*/ 2 h 22"/>
                <a:gd name="T6" fmla="*/ 8 w 8"/>
                <a:gd name="T7" fmla="*/ 10 h 22"/>
                <a:gd name="T8" fmla="*/ 4 w 8"/>
                <a:gd name="T9" fmla="*/ 14 h 22"/>
                <a:gd name="T10" fmla="*/ 0 w 8"/>
                <a:gd name="T11" fmla="*/ 22 h 22"/>
                <a:gd name="T12" fmla="*/ 0 w 8"/>
                <a:gd name="T13" fmla="*/ 22 h 22"/>
                <a:gd name="T14" fmla="*/ 0 w 8"/>
                <a:gd name="T15" fmla="*/ 18 h 22"/>
                <a:gd name="T16" fmla="*/ 0 w 8"/>
                <a:gd name="T17" fmla="*/ 14 h 22"/>
                <a:gd name="T18" fmla="*/ 4 w 8"/>
                <a:gd name="T19" fmla="*/ 10 h 22"/>
                <a:gd name="T20" fmla="*/ 6 w 8"/>
                <a:gd name="T21" fmla="*/ 2 h 22"/>
                <a:gd name="T22" fmla="*/ 8 w 8"/>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2"/>
                <a:gd name="T38" fmla="*/ 8 w 8"/>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2">
                  <a:moveTo>
                    <a:pt x="8" y="0"/>
                  </a:moveTo>
                  <a:lnTo>
                    <a:pt x="8" y="0"/>
                  </a:lnTo>
                  <a:lnTo>
                    <a:pt x="8" y="2"/>
                  </a:lnTo>
                  <a:lnTo>
                    <a:pt x="8" y="10"/>
                  </a:lnTo>
                  <a:lnTo>
                    <a:pt x="4" y="14"/>
                  </a:lnTo>
                  <a:lnTo>
                    <a:pt x="0" y="22"/>
                  </a:lnTo>
                  <a:lnTo>
                    <a:pt x="0" y="18"/>
                  </a:lnTo>
                  <a:lnTo>
                    <a:pt x="0" y="14"/>
                  </a:lnTo>
                  <a:lnTo>
                    <a:pt x="4" y="10"/>
                  </a:lnTo>
                  <a:lnTo>
                    <a:pt x="6" y="2"/>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399" name="Freeform 133"/>
            <p:cNvSpPr>
              <a:spLocks/>
            </p:cNvSpPr>
            <p:nvPr/>
          </p:nvSpPr>
          <p:spPr bwMode="auto">
            <a:xfrm>
              <a:off x="4746" y="2569"/>
              <a:ext cx="9" cy="9"/>
            </a:xfrm>
            <a:custGeom>
              <a:avLst/>
              <a:gdLst>
                <a:gd name="T0" fmla="*/ 0 w 8"/>
                <a:gd name="T1" fmla="*/ 4 h 8"/>
                <a:gd name="T2" fmla="*/ 4 w 8"/>
                <a:gd name="T3" fmla="*/ 0 h 8"/>
                <a:gd name="T4" fmla="*/ 6 w 8"/>
                <a:gd name="T5" fmla="*/ 2 h 8"/>
                <a:gd name="T6" fmla="*/ 8 w 8"/>
                <a:gd name="T7" fmla="*/ 0 h 8"/>
                <a:gd name="T8" fmla="*/ 8 w 8"/>
                <a:gd name="T9" fmla="*/ 6 h 8"/>
                <a:gd name="T10" fmla="*/ 8 w 8"/>
                <a:gd name="T11" fmla="*/ 6 h 8"/>
                <a:gd name="T12" fmla="*/ 4 w 8"/>
                <a:gd name="T13" fmla="*/ 8 h 8"/>
                <a:gd name="T14" fmla="*/ 0 w 8"/>
                <a:gd name="T15" fmla="*/ 6 h 8"/>
                <a:gd name="T16" fmla="*/ 0 w 8"/>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4"/>
                  </a:moveTo>
                  <a:lnTo>
                    <a:pt x="4" y="0"/>
                  </a:lnTo>
                  <a:lnTo>
                    <a:pt x="6" y="2"/>
                  </a:lnTo>
                  <a:lnTo>
                    <a:pt x="8" y="0"/>
                  </a:lnTo>
                  <a:lnTo>
                    <a:pt x="8" y="6"/>
                  </a:lnTo>
                  <a:lnTo>
                    <a:pt x="4" y="8"/>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0" name="Freeform 134"/>
            <p:cNvSpPr>
              <a:spLocks/>
            </p:cNvSpPr>
            <p:nvPr/>
          </p:nvSpPr>
          <p:spPr bwMode="auto">
            <a:xfrm>
              <a:off x="4717" y="2576"/>
              <a:ext cx="69" cy="60"/>
            </a:xfrm>
            <a:custGeom>
              <a:avLst/>
              <a:gdLst>
                <a:gd name="T0" fmla="*/ 42 w 58"/>
                <a:gd name="T1" fmla="*/ 0 h 52"/>
                <a:gd name="T2" fmla="*/ 46 w 58"/>
                <a:gd name="T3" fmla="*/ 2 h 52"/>
                <a:gd name="T4" fmla="*/ 50 w 58"/>
                <a:gd name="T5" fmla="*/ 6 h 52"/>
                <a:gd name="T6" fmla="*/ 52 w 58"/>
                <a:gd name="T7" fmla="*/ 8 h 52"/>
                <a:gd name="T8" fmla="*/ 54 w 58"/>
                <a:gd name="T9" fmla="*/ 12 h 52"/>
                <a:gd name="T10" fmla="*/ 54 w 58"/>
                <a:gd name="T11" fmla="*/ 16 h 52"/>
                <a:gd name="T12" fmla="*/ 56 w 58"/>
                <a:gd name="T13" fmla="*/ 20 h 52"/>
                <a:gd name="T14" fmla="*/ 58 w 58"/>
                <a:gd name="T15" fmla="*/ 28 h 52"/>
                <a:gd name="T16" fmla="*/ 56 w 58"/>
                <a:gd name="T17" fmla="*/ 34 h 52"/>
                <a:gd name="T18" fmla="*/ 54 w 58"/>
                <a:gd name="T19" fmla="*/ 36 h 52"/>
                <a:gd name="T20" fmla="*/ 52 w 58"/>
                <a:gd name="T21" fmla="*/ 40 h 52"/>
                <a:gd name="T22" fmla="*/ 52 w 58"/>
                <a:gd name="T23" fmla="*/ 34 h 52"/>
                <a:gd name="T24" fmla="*/ 48 w 58"/>
                <a:gd name="T25" fmla="*/ 30 h 52"/>
                <a:gd name="T26" fmla="*/ 44 w 58"/>
                <a:gd name="T27" fmla="*/ 36 h 52"/>
                <a:gd name="T28" fmla="*/ 44 w 58"/>
                <a:gd name="T29" fmla="*/ 40 h 52"/>
                <a:gd name="T30" fmla="*/ 46 w 58"/>
                <a:gd name="T31" fmla="*/ 48 h 52"/>
                <a:gd name="T32" fmla="*/ 42 w 58"/>
                <a:gd name="T33" fmla="*/ 50 h 52"/>
                <a:gd name="T34" fmla="*/ 40 w 58"/>
                <a:gd name="T35" fmla="*/ 48 h 52"/>
                <a:gd name="T36" fmla="*/ 34 w 58"/>
                <a:gd name="T37" fmla="*/ 48 h 52"/>
                <a:gd name="T38" fmla="*/ 28 w 58"/>
                <a:gd name="T39" fmla="*/ 42 h 52"/>
                <a:gd name="T40" fmla="*/ 26 w 58"/>
                <a:gd name="T41" fmla="*/ 34 h 52"/>
                <a:gd name="T42" fmla="*/ 28 w 58"/>
                <a:gd name="T43" fmla="*/ 28 h 52"/>
                <a:gd name="T44" fmla="*/ 24 w 58"/>
                <a:gd name="T45" fmla="*/ 24 h 52"/>
                <a:gd name="T46" fmla="*/ 20 w 58"/>
                <a:gd name="T47" fmla="*/ 24 h 52"/>
                <a:gd name="T48" fmla="*/ 18 w 58"/>
                <a:gd name="T49" fmla="*/ 28 h 52"/>
                <a:gd name="T50" fmla="*/ 14 w 58"/>
                <a:gd name="T51" fmla="*/ 28 h 52"/>
                <a:gd name="T52" fmla="*/ 12 w 58"/>
                <a:gd name="T53" fmla="*/ 28 h 52"/>
                <a:gd name="T54" fmla="*/ 10 w 58"/>
                <a:gd name="T55" fmla="*/ 26 h 52"/>
                <a:gd name="T56" fmla="*/ 6 w 58"/>
                <a:gd name="T57" fmla="*/ 28 h 52"/>
                <a:gd name="T58" fmla="*/ 2 w 58"/>
                <a:gd name="T59" fmla="*/ 36 h 52"/>
                <a:gd name="T60" fmla="*/ 0 w 58"/>
                <a:gd name="T61" fmla="*/ 32 h 52"/>
                <a:gd name="T62" fmla="*/ 4 w 58"/>
                <a:gd name="T63" fmla="*/ 20 h 52"/>
                <a:gd name="T64" fmla="*/ 12 w 58"/>
                <a:gd name="T65" fmla="*/ 16 h 52"/>
                <a:gd name="T66" fmla="*/ 16 w 58"/>
                <a:gd name="T67" fmla="*/ 14 h 52"/>
                <a:gd name="T68" fmla="*/ 22 w 58"/>
                <a:gd name="T69" fmla="*/ 14 h 52"/>
                <a:gd name="T70" fmla="*/ 22 w 58"/>
                <a:gd name="T71" fmla="*/ 22 h 52"/>
                <a:gd name="T72" fmla="*/ 28 w 58"/>
                <a:gd name="T73" fmla="*/ 16 h 52"/>
                <a:gd name="T74" fmla="*/ 32 w 58"/>
                <a:gd name="T75" fmla="*/ 14 h 52"/>
                <a:gd name="T76" fmla="*/ 34 w 58"/>
                <a:gd name="T77" fmla="*/ 10 h 52"/>
                <a:gd name="T78" fmla="*/ 38 w 58"/>
                <a:gd name="T79" fmla="*/ 10 h 52"/>
                <a:gd name="T80" fmla="*/ 42 w 58"/>
                <a:gd name="T81" fmla="*/ 10 h 52"/>
                <a:gd name="T82" fmla="*/ 44 w 58"/>
                <a:gd name="T83" fmla="*/ 6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2"/>
                <a:gd name="T128" fmla="*/ 58 w 58"/>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2">
                  <a:moveTo>
                    <a:pt x="44" y="0"/>
                  </a:moveTo>
                  <a:lnTo>
                    <a:pt x="42" y="0"/>
                  </a:lnTo>
                  <a:lnTo>
                    <a:pt x="46" y="0"/>
                  </a:lnTo>
                  <a:lnTo>
                    <a:pt x="46" y="2"/>
                  </a:lnTo>
                  <a:lnTo>
                    <a:pt x="48" y="2"/>
                  </a:lnTo>
                  <a:lnTo>
                    <a:pt x="50" y="6"/>
                  </a:lnTo>
                  <a:lnTo>
                    <a:pt x="52" y="6"/>
                  </a:lnTo>
                  <a:lnTo>
                    <a:pt x="52" y="8"/>
                  </a:lnTo>
                  <a:lnTo>
                    <a:pt x="54" y="10"/>
                  </a:lnTo>
                  <a:lnTo>
                    <a:pt x="54" y="12"/>
                  </a:lnTo>
                  <a:lnTo>
                    <a:pt x="52" y="14"/>
                  </a:lnTo>
                  <a:lnTo>
                    <a:pt x="54" y="16"/>
                  </a:lnTo>
                  <a:lnTo>
                    <a:pt x="54" y="18"/>
                  </a:lnTo>
                  <a:lnTo>
                    <a:pt x="56" y="20"/>
                  </a:lnTo>
                  <a:lnTo>
                    <a:pt x="56" y="24"/>
                  </a:lnTo>
                  <a:lnTo>
                    <a:pt x="58" y="28"/>
                  </a:lnTo>
                  <a:lnTo>
                    <a:pt x="58" y="32"/>
                  </a:lnTo>
                  <a:lnTo>
                    <a:pt x="56" y="34"/>
                  </a:lnTo>
                  <a:lnTo>
                    <a:pt x="54" y="36"/>
                  </a:lnTo>
                  <a:lnTo>
                    <a:pt x="54" y="42"/>
                  </a:lnTo>
                  <a:lnTo>
                    <a:pt x="52" y="40"/>
                  </a:lnTo>
                  <a:lnTo>
                    <a:pt x="52" y="38"/>
                  </a:lnTo>
                  <a:lnTo>
                    <a:pt x="52" y="34"/>
                  </a:lnTo>
                  <a:lnTo>
                    <a:pt x="50" y="30"/>
                  </a:lnTo>
                  <a:lnTo>
                    <a:pt x="48" y="30"/>
                  </a:lnTo>
                  <a:lnTo>
                    <a:pt x="46" y="30"/>
                  </a:lnTo>
                  <a:lnTo>
                    <a:pt x="44" y="36"/>
                  </a:lnTo>
                  <a:lnTo>
                    <a:pt x="44" y="38"/>
                  </a:lnTo>
                  <a:lnTo>
                    <a:pt x="44" y="40"/>
                  </a:lnTo>
                  <a:lnTo>
                    <a:pt x="46" y="46"/>
                  </a:lnTo>
                  <a:lnTo>
                    <a:pt x="46" y="48"/>
                  </a:lnTo>
                  <a:lnTo>
                    <a:pt x="44" y="52"/>
                  </a:lnTo>
                  <a:lnTo>
                    <a:pt x="42" y="50"/>
                  </a:lnTo>
                  <a:lnTo>
                    <a:pt x="42" y="46"/>
                  </a:lnTo>
                  <a:lnTo>
                    <a:pt x="40" y="48"/>
                  </a:lnTo>
                  <a:lnTo>
                    <a:pt x="36" y="48"/>
                  </a:lnTo>
                  <a:lnTo>
                    <a:pt x="34" y="48"/>
                  </a:lnTo>
                  <a:lnTo>
                    <a:pt x="30" y="46"/>
                  </a:lnTo>
                  <a:lnTo>
                    <a:pt x="28" y="42"/>
                  </a:lnTo>
                  <a:lnTo>
                    <a:pt x="26" y="42"/>
                  </a:lnTo>
                  <a:lnTo>
                    <a:pt x="26" y="34"/>
                  </a:lnTo>
                  <a:lnTo>
                    <a:pt x="28" y="30"/>
                  </a:lnTo>
                  <a:lnTo>
                    <a:pt x="28" y="28"/>
                  </a:lnTo>
                  <a:lnTo>
                    <a:pt x="26" y="26"/>
                  </a:lnTo>
                  <a:lnTo>
                    <a:pt x="24" y="24"/>
                  </a:lnTo>
                  <a:lnTo>
                    <a:pt x="22" y="24"/>
                  </a:lnTo>
                  <a:lnTo>
                    <a:pt x="20" y="24"/>
                  </a:lnTo>
                  <a:lnTo>
                    <a:pt x="18" y="26"/>
                  </a:lnTo>
                  <a:lnTo>
                    <a:pt x="18" y="28"/>
                  </a:lnTo>
                  <a:lnTo>
                    <a:pt x="16" y="28"/>
                  </a:lnTo>
                  <a:lnTo>
                    <a:pt x="14" y="28"/>
                  </a:lnTo>
                  <a:lnTo>
                    <a:pt x="14" y="26"/>
                  </a:lnTo>
                  <a:lnTo>
                    <a:pt x="12" y="28"/>
                  </a:lnTo>
                  <a:lnTo>
                    <a:pt x="12" y="30"/>
                  </a:lnTo>
                  <a:lnTo>
                    <a:pt x="10" y="26"/>
                  </a:lnTo>
                  <a:lnTo>
                    <a:pt x="8" y="26"/>
                  </a:lnTo>
                  <a:lnTo>
                    <a:pt x="6" y="28"/>
                  </a:lnTo>
                  <a:lnTo>
                    <a:pt x="2" y="34"/>
                  </a:lnTo>
                  <a:lnTo>
                    <a:pt x="2" y="36"/>
                  </a:lnTo>
                  <a:lnTo>
                    <a:pt x="0" y="34"/>
                  </a:lnTo>
                  <a:lnTo>
                    <a:pt x="0" y="32"/>
                  </a:lnTo>
                  <a:lnTo>
                    <a:pt x="2" y="24"/>
                  </a:lnTo>
                  <a:lnTo>
                    <a:pt x="4" y="20"/>
                  </a:lnTo>
                  <a:lnTo>
                    <a:pt x="12" y="18"/>
                  </a:lnTo>
                  <a:lnTo>
                    <a:pt x="12" y="16"/>
                  </a:lnTo>
                  <a:lnTo>
                    <a:pt x="14" y="16"/>
                  </a:lnTo>
                  <a:lnTo>
                    <a:pt x="16" y="14"/>
                  </a:lnTo>
                  <a:lnTo>
                    <a:pt x="18" y="12"/>
                  </a:lnTo>
                  <a:lnTo>
                    <a:pt x="22" y="14"/>
                  </a:lnTo>
                  <a:lnTo>
                    <a:pt x="24" y="16"/>
                  </a:lnTo>
                  <a:lnTo>
                    <a:pt x="22" y="22"/>
                  </a:lnTo>
                  <a:lnTo>
                    <a:pt x="26" y="18"/>
                  </a:lnTo>
                  <a:lnTo>
                    <a:pt x="28" y="16"/>
                  </a:lnTo>
                  <a:lnTo>
                    <a:pt x="30" y="14"/>
                  </a:lnTo>
                  <a:lnTo>
                    <a:pt x="32" y="14"/>
                  </a:lnTo>
                  <a:lnTo>
                    <a:pt x="34" y="14"/>
                  </a:lnTo>
                  <a:lnTo>
                    <a:pt x="34" y="10"/>
                  </a:lnTo>
                  <a:lnTo>
                    <a:pt x="36" y="10"/>
                  </a:lnTo>
                  <a:lnTo>
                    <a:pt x="38" y="10"/>
                  </a:lnTo>
                  <a:lnTo>
                    <a:pt x="40" y="8"/>
                  </a:lnTo>
                  <a:lnTo>
                    <a:pt x="42" y="10"/>
                  </a:lnTo>
                  <a:lnTo>
                    <a:pt x="44" y="8"/>
                  </a:lnTo>
                  <a:lnTo>
                    <a:pt x="44" y="6"/>
                  </a:lnTo>
                  <a:lnTo>
                    <a:pt x="4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1" name="Freeform 135"/>
            <p:cNvSpPr>
              <a:spLocks/>
            </p:cNvSpPr>
            <p:nvPr/>
          </p:nvSpPr>
          <p:spPr bwMode="auto">
            <a:xfrm>
              <a:off x="4715" y="2620"/>
              <a:ext cx="7" cy="5"/>
            </a:xfrm>
            <a:custGeom>
              <a:avLst/>
              <a:gdLst>
                <a:gd name="T0" fmla="*/ 0 w 6"/>
                <a:gd name="T1" fmla="*/ 0 h 4"/>
                <a:gd name="T2" fmla="*/ 2 w 6"/>
                <a:gd name="T3" fmla="*/ 0 h 4"/>
                <a:gd name="T4" fmla="*/ 2 w 6"/>
                <a:gd name="T5" fmla="*/ 0 h 4"/>
                <a:gd name="T6" fmla="*/ 6 w 6"/>
                <a:gd name="T7" fmla="*/ 0 h 4"/>
                <a:gd name="T8" fmla="*/ 6 w 6"/>
                <a:gd name="T9" fmla="*/ 2 h 4"/>
                <a:gd name="T10" fmla="*/ 4 w 6"/>
                <a:gd name="T11" fmla="*/ 2 h 4"/>
                <a:gd name="T12" fmla="*/ 2 w 6"/>
                <a:gd name="T13" fmla="*/ 4 h 4"/>
                <a:gd name="T14" fmla="*/ 0 w 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0"/>
                  </a:moveTo>
                  <a:lnTo>
                    <a:pt x="2" y="0"/>
                  </a:lnTo>
                  <a:lnTo>
                    <a:pt x="6" y="0"/>
                  </a:lnTo>
                  <a:lnTo>
                    <a:pt x="6" y="2"/>
                  </a:lnTo>
                  <a:lnTo>
                    <a:pt x="4" y="2"/>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2" name="Freeform 136"/>
            <p:cNvSpPr>
              <a:spLocks/>
            </p:cNvSpPr>
            <p:nvPr/>
          </p:nvSpPr>
          <p:spPr bwMode="auto">
            <a:xfrm>
              <a:off x="4701" y="2629"/>
              <a:ext cx="7" cy="3"/>
            </a:xfrm>
            <a:custGeom>
              <a:avLst/>
              <a:gdLst>
                <a:gd name="T0" fmla="*/ 0 w 6"/>
                <a:gd name="T1" fmla="*/ 2 h 2"/>
                <a:gd name="T2" fmla="*/ 2 w 6"/>
                <a:gd name="T3" fmla="*/ 0 h 2"/>
                <a:gd name="T4" fmla="*/ 2 w 6"/>
                <a:gd name="T5" fmla="*/ 0 h 2"/>
                <a:gd name="T6" fmla="*/ 6 w 6"/>
                <a:gd name="T7" fmla="*/ 2 h 2"/>
                <a:gd name="T8" fmla="*/ 6 w 6"/>
                <a:gd name="T9" fmla="*/ 2 h 2"/>
                <a:gd name="T10" fmla="*/ 4 w 6"/>
                <a:gd name="T11" fmla="*/ 2 h 2"/>
                <a:gd name="T12" fmla="*/ 0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0" y="2"/>
                  </a:moveTo>
                  <a:lnTo>
                    <a:pt x="2" y="0"/>
                  </a:lnTo>
                  <a:lnTo>
                    <a:pt x="6" y="2"/>
                  </a:lnTo>
                  <a:lnTo>
                    <a:pt x="4"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3" name="Freeform 137"/>
            <p:cNvSpPr>
              <a:spLocks/>
            </p:cNvSpPr>
            <p:nvPr/>
          </p:nvSpPr>
          <p:spPr bwMode="auto">
            <a:xfrm>
              <a:off x="4684" y="2641"/>
              <a:ext cx="7" cy="5"/>
            </a:xfrm>
            <a:custGeom>
              <a:avLst/>
              <a:gdLst>
                <a:gd name="T0" fmla="*/ 2 w 6"/>
                <a:gd name="T1" fmla="*/ 4 h 4"/>
                <a:gd name="T2" fmla="*/ 0 w 6"/>
                <a:gd name="T3" fmla="*/ 2 h 4"/>
                <a:gd name="T4" fmla="*/ 2 w 6"/>
                <a:gd name="T5" fmla="*/ 0 h 4"/>
                <a:gd name="T6" fmla="*/ 4 w 6"/>
                <a:gd name="T7" fmla="*/ 0 h 4"/>
                <a:gd name="T8" fmla="*/ 6 w 6"/>
                <a:gd name="T9" fmla="*/ 0 h 4"/>
                <a:gd name="T10" fmla="*/ 6 w 6"/>
                <a:gd name="T11" fmla="*/ 2 h 4"/>
                <a:gd name="T12" fmla="*/ 2 w 6"/>
                <a:gd name="T13" fmla="*/ 4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2" y="4"/>
                  </a:moveTo>
                  <a:lnTo>
                    <a:pt x="0" y="2"/>
                  </a:lnTo>
                  <a:lnTo>
                    <a:pt x="2" y="0"/>
                  </a:lnTo>
                  <a:lnTo>
                    <a:pt x="4" y="0"/>
                  </a:lnTo>
                  <a:lnTo>
                    <a:pt x="6" y="0"/>
                  </a:lnTo>
                  <a:lnTo>
                    <a:pt x="6" y="2"/>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4" name="Freeform 138"/>
            <p:cNvSpPr>
              <a:spLocks/>
            </p:cNvSpPr>
            <p:nvPr/>
          </p:nvSpPr>
          <p:spPr bwMode="auto">
            <a:xfrm>
              <a:off x="4350" y="2408"/>
              <a:ext cx="119" cy="226"/>
            </a:xfrm>
            <a:custGeom>
              <a:avLst/>
              <a:gdLst>
                <a:gd name="T0" fmla="*/ 30 w 100"/>
                <a:gd name="T1" fmla="*/ 2 h 194"/>
                <a:gd name="T2" fmla="*/ 24 w 100"/>
                <a:gd name="T3" fmla="*/ 8 h 194"/>
                <a:gd name="T4" fmla="*/ 14 w 100"/>
                <a:gd name="T5" fmla="*/ 16 h 194"/>
                <a:gd name="T6" fmla="*/ 2 w 100"/>
                <a:gd name="T7" fmla="*/ 28 h 194"/>
                <a:gd name="T8" fmla="*/ 0 w 100"/>
                <a:gd name="T9" fmla="*/ 34 h 194"/>
                <a:gd name="T10" fmla="*/ 12 w 100"/>
                <a:gd name="T11" fmla="*/ 48 h 194"/>
                <a:gd name="T12" fmla="*/ 12 w 100"/>
                <a:gd name="T13" fmla="*/ 58 h 194"/>
                <a:gd name="T14" fmla="*/ 14 w 100"/>
                <a:gd name="T15" fmla="*/ 62 h 194"/>
                <a:gd name="T16" fmla="*/ 10 w 100"/>
                <a:gd name="T17" fmla="*/ 72 h 194"/>
                <a:gd name="T18" fmla="*/ 10 w 100"/>
                <a:gd name="T19" fmla="*/ 82 h 194"/>
                <a:gd name="T20" fmla="*/ 20 w 100"/>
                <a:gd name="T21" fmla="*/ 92 h 194"/>
                <a:gd name="T22" fmla="*/ 26 w 100"/>
                <a:gd name="T23" fmla="*/ 118 h 194"/>
                <a:gd name="T24" fmla="*/ 18 w 100"/>
                <a:gd name="T25" fmla="*/ 128 h 194"/>
                <a:gd name="T26" fmla="*/ 14 w 100"/>
                <a:gd name="T27" fmla="*/ 140 h 194"/>
                <a:gd name="T28" fmla="*/ 10 w 100"/>
                <a:gd name="T29" fmla="*/ 162 h 194"/>
                <a:gd name="T30" fmla="*/ 20 w 100"/>
                <a:gd name="T31" fmla="*/ 168 h 194"/>
                <a:gd name="T32" fmla="*/ 28 w 100"/>
                <a:gd name="T33" fmla="*/ 178 h 194"/>
                <a:gd name="T34" fmla="*/ 36 w 100"/>
                <a:gd name="T35" fmla="*/ 182 h 194"/>
                <a:gd name="T36" fmla="*/ 46 w 100"/>
                <a:gd name="T37" fmla="*/ 188 h 194"/>
                <a:gd name="T38" fmla="*/ 52 w 100"/>
                <a:gd name="T39" fmla="*/ 192 h 194"/>
                <a:gd name="T40" fmla="*/ 58 w 100"/>
                <a:gd name="T41" fmla="*/ 188 h 194"/>
                <a:gd name="T42" fmla="*/ 50 w 100"/>
                <a:gd name="T43" fmla="*/ 180 h 194"/>
                <a:gd name="T44" fmla="*/ 38 w 100"/>
                <a:gd name="T45" fmla="*/ 174 h 194"/>
                <a:gd name="T46" fmla="*/ 32 w 100"/>
                <a:gd name="T47" fmla="*/ 160 h 194"/>
                <a:gd name="T48" fmla="*/ 30 w 100"/>
                <a:gd name="T49" fmla="*/ 150 h 194"/>
                <a:gd name="T50" fmla="*/ 22 w 100"/>
                <a:gd name="T51" fmla="*/ 150 h 194"/>
                <a:gd name="T52" fmla="*/ 22 w 100"/>
                <a:gd name="T53" fmla="*/ 134 h 194"/>
                <a:gd name="T54" fmla="*/ 24 w 100"/>
                <a:gd name="T55" fmla="*/ 128 h 194"/>
                <a:gd name="T56" fmla="*/ 30 w 100"/>
                <a:gd name="T57" fmla="*/ 112 h 194"/>
                <a:gd name="T58" fmla="*/ 34 w 100"/>
                <a:gd name="T59" fmla="*/ 94 h 194"/>
                <a:gd name="T60" fmla="*/ 42 w 100"/>
                <a:gd name="T61" fmla="*/ 96 h 194"/>
                <a:gd name="T62" fmla="*/ 44 w 100"/>
                <a:gd name="T63" fmla="*/ 106 h 194"/>
                <a:gd name="T64" fmla="*/ 50 w 100"/>
                <a:gd name="T65" fmla="*/ 106 h 194"/>
                <a:gd name="T66" fmla="*/ 58 w 100"/>
                <a:gd name="T67" fmla="*/ 110 h 194"/>
                <a:gd name="T68" fmla="*/ 64 w 100"/>
                <a:gd name="T69" fmla="*/ 112 h 194"/>
                <a:gd name="T70" fmla="*/ 68 w 100"/>
                <a:gd name="T71" fmla="*/ 120 h 194"/>
                <a:gd name="T72" fmla="*/ 66 w 100"/>
                <a:gd name="T73" fmla="*/ 112 h 194"/>
                <a:gd name="T74" fmla="*/ 60 w 100"/>
                <a:gd name="T75" fmla="*/ 98 h 194"/>
                <a:gd name="T76" fmla="*/ 62 w 100"/>
                <a:gd name="T77" fmla="*/ 92 h 194"/>
                <a:gd name="T78" fmla="*/ 72 w 100"/>
                <a:gd name="T79" fmla="*/ 84 h 194"/>
                <a:gd name="T80" fmla="*/ 94 w 100"/>
                <a:gd name="T81" fmla="*/ 86 h 194"/>
                <a:gd name="T82" fmla="*/ 98 w 100"/>
                <a:gd name="T83" fmla="*/ 84 h 194"/>
                <a:gd name="T84" fmla="*/ 100 w 100"/>
                <a:gd name="T85" fmla="*/ 70 h 194"/>
                <a:gd name="T86" fmla="*/ 96 w 100"/>
                <a:gd name="T87" fmla="*/ 64 h 194"/>
                <a:gd name="T88" fmla="*/ 92 w 100"/>
                <a:gd name="T89" fmla="*/ 60 h 194"/>
                <a:gd name="T90" fmla="*/ 90 w 100"/>
                <a:gd name="T91" fmla="*/ 48 h 194"/>
                <a:gd name="T92" fmla="*/ 86 w 100"/>
                <a:gd name="T93" fmla="*/ 40 h 194"/>
                <a:gd name="T94" fmla="*/ 78 w 100"/>
                <a:gd name="T95" fmla="*/ 32 h 194"/>
                <a:gd name="T96" fmla="*/ 68 w 100"/>
                <a:gd name="T97" fmla="*/ 34 h 194"/>
                <a:gd name="T98" fmla="*/ 62 w 100"/>
                <a:gd name="T99" fmla="*/ 38 h 194"/>
                <a:gd name="T100" fmla="*/ 56 w 100"/>
                <a:gd name="T101" fmla="*/ 34 h 194"/>
                <a:gd name="T102" fmla="*/ 48 w 100"/>
                <a:gd name="T103" fmla="*/ 38 h 194"/>
                <a:gd name="T104" fmla="*/ 42 w 100"/>
                <a:gd name="T105" fmla="*/ 42 h 194"/>
                <a:gd name="T106" fmla="*/ 44 w 100"/>
                <a:gd name="T107" fmla="*/ 34 h 194"/>
                <a:gd name="T108" fmla="*/ 46 w 100"/>
                <a:gd name="T109" fmla="*/ 22 h 194"/>
                <a:gd name="T110" fmla="*/ 44 w 100"/>
                <a:gd name="T111" fmla="*/ 14 h 194"/>
                <a:gd name="T112" fmla="*/ 38 w 100"/>
                <a:gd name="T113" fmla="*/ 10 h 194"/>
                <a:gd name="T114" fmla="*/ 34 w 100"/>
                <a:gd name="T115" fmla="*/ 4 h 194"/>
                <a:gd name="T116" fmla="*/ 34 w 100"/>
                <a:gd name="T117" fmla="*/ 0 h 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
                <a:gd name="T178" fmla="*/ 0 h 194"/>
                <a:gd name="T179" fmla="*/ 100 w 100"/>
                <a:gd name="T180" fmla="*/ 194 h 1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 h="194">
                  <a:moveTo>
                    <a:pt x="34" y="0"/>
                  </a:moveTo>
                  <a:lnTo>
                    <a:pt x="32" y="0"/>
                  </a:lnTo>
                  <a:lnTo>
                    <a:pt x="30" y="2"/>
                  </a:lnTo>
                  <a:lnTo>
                    <a:pt x="30" y="6"/>
                  </a:lnTo>
                  <a:lnTo>
                    <a:pt x="26" y="6"/>
                  </a:lnTo>
                  <a:lnTo>
                    <a:pt x="24" y="8"/>
                  </a:lnTo>
                  <a:lnTo>
                    <a:pt x="18" y="12"/>
                  </a:lnTo>
                  <a:lnTo>
                    <a:pt x="16" y="14"/>
                  </a:lnTo>
                  <a:lnTo>
                    <a:pt x="14" y="16"/>
                  </a:lnTo>
                  <a:lnTo>
                    <a:pt x="6" y="16"/>
                  </a:lnTo>
                  <a:lnTo>
                    <a:pt x="2" y="24"/>
                  </a:lnTo>
                  <a:lnTo>
                    <a:pt x="2" y="28"/>
                  </a:lnTo>
                  <a:lnTo>
                    <a:pt x="2" y="30"/>
                  </a:lnTo>
                  <a:lnTo>
                    <a:pt x="0" y="32"/>
                  </a:lnTo>
                  <a:lnTo>
                    <a:pt x="0" y="34"/>
                  </a:lnTo>
                  <a:lnTo>
                    <a:pt x="4" y="42"/>
                  </a:lnTo>
                  <a:lnTo>
                    <a:pt x="10" y="46"/>
                  </a:lnTo>
                  <a:lnTo>
                    <a:pt x="12" y="48"/>
                  </a:lnTo>
                  <a:lnTo>
                    <a:pt x="12" y="52"/>
                  </a:lnTo>
                  <a:lnTo>
                    <a:pt x="12" y="56"/>
                  </a:lnTo>
                  <a:lnTo>
                    <a:pt x="12" y="58"/>
                  </a:lnTo>
                  <a:lnTo>
                    <a:pt x="14" y="58"/>
                  </a:lnTo>
                  <a:lnTo>
                    <a:pt x="16" y="60"/>
                  </a:lnTo>
                  <a:lnTo>
                    <a:pt x="14" y="62"/>
                  </a:lnTo>
                  <a:lnTo>
                    <a:pt x="12" y="66"/>
                  </a:lnTo>
                  <a:lnTo>
                    <a:pt x="12" y="70"/>
                  </a:lnTo>
                  <a:lnTo>
                    <a:pt x="10" y="72"/>
                  </a:lnTo>
                  <a:lnTo>
                    <a:pt x="8" y="74"/>
                  </a:lnTo>
                  <a:lnTo>
                    <a:pt x="8" y="78"/>
                  </a:lnTo>
                  <a:lnTo>
                    <a:pt x="10" y="82"/>
                  </a:lnTo>
                  <a:lnTo>
                    <a:pt x="14" y="84"/>
                  </a:lnTo>
                  <a:lnTo>
                    <a:pt x="18" y="90"/>
                  </a:lnTo>
                  <a:lnTo>
                    <a:pt x="20" y="92"/>
                  </a:lnTo>
                  <a:lnTo>
                    <a:pt x="20" y="100"/>
                  </a:lnTo>
                  <a:lnTo>
                    <a:pt x="26" y="116"/>
                  </a:lnTo>
                  <a:lnTo>
                    <a:pt x="26" y="118"/>
                  </a:lnTo>
                  <a:lnTo>
                    <a:pt x="22" y="124"/>
                  </a:lnTo>
                  <a:lnTo>
                    <a:pt x="18" y="126"/>
                  </a:lnTo>
                  <a:lnTo>
                    <a:pt x="18" y="128"/>
                  </a:lnTo>
                  <a:lnTo>
                    <a:pt x="16" y="132"/>
                  </a:lnTo>
                  <a:lnTo>
                    <a:pt x="14" y="138"/>
                  </a:lnTo>
                  <a:lnTo>
                    <a:pt x="14" y="140"/>
                  </a:lnTo>
                  <a:lnTo>
                    <a:pt x="10" y="152"/>
                  </a:lnTo>
                  <a:lnTo>
                    <a:pt x="10" y="160"/>
                  </a:lnTo>
                  <a:lnTo>
                    <a:pt x="10" y="162"/>
                  </a:lnTo>
                  <a:lnTo>
                    <a:pt x="14" y="162"/>
                  </a:lnTo>
                  <a:lnTo>
                    <a:pt x="18" y="168"/>
                  </a:lnTo>
                  <a:lnTo>
                    <a:pt x="20" y="168"/>
                  </a:lnTo>
                  <a:lnTo>
                    <a:pt x="24" y="172"/>
                  </a:lnTo>
                  <a:lnTo>
                    <a:pt x="26" y="176"/>
                  </a:lnTo>
                  <a:lnTo>
                    <a:pt x="28" y="178"/>
                  </a:lnTo>
                  <a:lnTo>
                    <a:pt x="34" y="186"/>
                  </a:lnTo>
                  <a:lnTo>
                    <a:pt x="32" y="182"/>
                  </a:lnTo>
                  <a:lnTo>
                    <a:pt x="36" y="182"/>
                  </a:lnTo>
                  <a:lnTo>
                    <a:pt x="38" y="184"/>
                  </a:lnTo>
                  <a:lnTo>
                    <a:pt x="44" y="184"/>
                  </a:lnTo>
                  <a:lnTo>
                    <a:pt x="46" y="188"/>
                  </a:lnTo>
                  <a:lnTo>
                    <a:pt x="46" y="192"/>
                  </a:lnTo>
                  <a:lnTo>
                    <a:pt x="46" y="194"/>
                  </a:lnTo>
                  <a:lnTo>
                    <a:pt x="52" y="192"/>
                  </a:lnTo>
                  <a:lnTo>
                    <a:pt x="54" y="192"/>
                  </a:lnTo>
                  <a:lnTo>
                    <a:pt x="56" y="192"/>
                  </a:lnTo>
                  <a:lnTo>
                    <a:pt x="58" y="188"/>
                  </a:lnTo>
                  <a:lnTo>
                    <a:pt x="56" y="186"/>
                  </a:lnTo>
                  <a:lnTo>
                    <a:pt x="54" y="182"/>
                  </a:lnTo>
                  <a:lnTo>
                    <a:pt x="50" y="180"/>
                  </a:lnTo>
                  <a:lnTo>
                    <a:pt x="42" y="178"/>
                  </a:lnTo>
                  <a:lnTo>
                    <a:pt x="40" y="174"/>
                  </a:lnTo>
                  <a:lnTo>
                    <a:pt x="38" y="174"/>
                  </a:lnTo>
                  <a:lnTo>
                    <a:pt x="36" y="172"/>
                  </a:lnTo>
                  <a:lnTo>
                    <a:pt x="36" y="164"/>
                  </a:lnTo>
                  <a:lnTo>
                    <a:pt x="32" y="160"/>
                  </a:lnTo>
                  <a:lnTo>
                    <a:pt x="30" y="156"/>
                  </a:lnTo>
                  <a:lnTo>
                    <a:pt x="30" y="152"/>
                  </a:lnTo>
                  <a:lnTo>
                    <a:pt x="30" y="150"/>
                  </a:lnTo>
                  <a:lnTo>
                    <a:pt x="26" y="150"/>
                  </a:lnTo>
                  <a:lnTo>
                    <a:pt x="24" y="150"/>
                  </a:lnTo>
                  <a:lnTo>
                    <a:pt x="22" y="150"/>
                  </a:lnTo>
                  <a:lnTo>
                    <a:pt x="20" y="144"/>
                  </a:lnTo>
                  <a:lnTo>
                    <a:pt x="20" y="136"/>
                  </a:lnTo>
                  <a:lnTo>
                    <a:pt x="22" y="134"/>
                  </a:lnTo>
                  <a:lnTo>
                    <a:pt x="22" y="130"/>
                  </a:lnTo>
                  <a:lnTo>
                    <a:pt x="24" y="130"/>
                  </a:lnTo>
                  <a:lnTo>
                    <a:pt x="24" y="128"/>
                  </a:lnTo>
                  <a:lnTo>
                    <a:pt x="24" y="124"/>
                  </a:lnTo>
                  <a:lnTo>
                    <a:pt x="26" y="118"/>
                  </a:lnTo>
                  <a:lnTo>
                    <a:pt x="30" y="112"/>
                  </a:lnTo>
                  <a:lnTo>
                    <a:pt x="32" y="102"/>
                  </a:lnTo>
                  <a:lnTo>
                    <a:pt x="30" y="96"/>
                  </a:lnTo>
                  <a:lnTo>
                    <a:pt x="34" y="94"/>
                  </a:lnTo>
                  <a:lnTo>
                    <a:pt x="36" y="94"/>
                  </a:lnTo>
                  <a:lnTo>
                    <a:pt x="42" y="96"/>
                  </a:lnTo>
                  <a:lnTo>
                    <a:pt x="42" y="104"/>
                  </a:lnTo>
                  <a:lnTo>
                    <a:pt x="42" y="106"/>
                  </a:lnTo>
                  <a:lnTo>
                    <a:pt x="44" y="106"/>
                  </a:lnTo>
                  <a:lnTo>
                    <a:pt x="42" y="106"/>
                  </a:lnTo>
                  <a:lnTo>
                    <a:pt x="44" y="106"/>
                  </a:lnTo>
                  <a:lnTo>
                    <a:pt x="50" y="106"/>
                  </a:lnTo>
                  <a:lnTo>
                    <a:pt x="52" y="106"/>
                  </a:lnTo>
                  <a:lnTo>
                    <a:pt x="54" y="106"/>
                  </a:lnTo>
                  <a:lnTo>
                    <a:pt x="58" y="110"/>
                  </a:lnTo>
                  <a:lnTo>
                    <a:pt x="60" y="112"/>
                  </a:lnTo>
                  <a:lnTo>
                    <a:pt x="62" y="114"/>
                  </a:lnTo>
                  <a:lnTo>
                    <a:pt x="64" y="112"/>
                  </a:lnTo>
                  <a:lnTo>
                    <a:pt x="64" y="114"/>
                  </a:lnTo>
                  <a:lnTo>
                    <a:pt x="66" y="118"/>
                  </a:lnTo>
                  <a:lnTo>
                    <a:pt x="68" y="120"/>
                  </a:lnTo>
                  <a:lnTo>
                    <a:pt x="68" y="118"/>
                  </a:lnTo>
                  <a:lnTo>
                    <a:pt x="68" y="116"/>
                  </a:lnTo>
                  <a:lnTo>
                    <a:pt x="66" y="112"/>
                  </a:lnTo>
                  <a:lnTo>
                    <a:pt x="64" y="110"/>
                  </a:lnTo>
                  <a:lnTo>
                    <a:pt x="62" y="106"/>
                  </a:lnTo>
                  <a:lnTo>
                    <a:pt x="60" y="98"/>
                  </a:lnTo>
                  <a:lnTo>
                    <a:pt x="60" y="94"/>
                  </a:lnTo>
                  <a:lnTo>
                    <a:pt x="62" y="94"/>
                  </a:lnTo>
                  <a:lnTo>
                    <a:pt x="62" y="92"/>
                  </a:lnTo>
                  <a:lnTo>
                    <a:pt x="64" y="90"/>
                  </a:lnTo>
                  <a:lnTo>
                    <a:pt x="70" y="84"/>
                  </a:lnTo>
                  <a:lnTo>
                    <a:pt x="72" y="84"/>
                  </a:lnTo>
                  <a:lnTo>
                    <a:pt x="82" y="84"/>
                  </a:lnTo>
                  <a:lnTo>
                    <a:pt x="92" y="84"/>
                  </a:lnTo>
                  <a:lnTo>
                    <a:pt x="94" y="86"/>
                  </a:lnTo>
                  <a:lnTo>
                    <a:pt x="96" y="86"/>
                  </a:lnTo>
                  <a:lnTo>
                    <a:pt x="96" y="84"/>
                  </a:lnTo>
                  <a:lnTo>
                    <a:pt x="98" y="84"/>
                  </a:lnTo>
                  <a:lnTo>
                    <a:pt x="100" y="82"/>
                  </a:lnTo>
                  <a:lnTo>
                    <a:pt x="100" y="72"/>
                  </a:lnTo>
                  <a:lnTo>
                    <a:pt x="100" y="70"/>
                  </a:lnTo>
                  <a:lnTo>
                    <a:pt x="100" y="68"/>
                  </a:lnTo>
                  <a:lnTo>
                    <a:pt x="98" y="64"/>
                  </a:lnTo>
                  <a:lnTo>
                    <a:pt x="96" y="64"/>
                  </a:lnTo>
                  <a:lnTo>
                    <a:pt x="96" y="62"/>
                  </a:lnTo>
                  <a:lnTo>
                    <a:pt x="94" y="62"/>
                  </a:lnTo>
                  <a:lnTo>
                    <a:pt x="92" y="60"/>
                  </a:lnTo>
                  <a:lnTo>
                    <a:pt x="90" y="58"/>
                  </a:lnTo>
                  <a:lnTo>
                    <a:pt x="90" y="56"/>
                  </a:lnTo>
                  <a:lnTo>
                    <a:pt x="90" y="48"/>
                  </a:lnTo>
                  <a:lnTo>
                    <a:pt x="88" y="42"/>
                  </a:lnTo>
                  <a:lnTo>
                    <a:pt x="86" y="40"/>
                  </a:lnTo>
                  <a:lnTo>
                    <a:pt x="84" y="38"/>
                  </a:lnTo>
                  <a:lnTo>
                    <a:pt x="82" y="36"/>
                  </a:lnTo>
                  <a:lnTo>
                    <a:pt x="78" y="32"/>
                  </a:lnTo>
                  <a:lnTo>
                    <a:pt x="74" y="32"/>
                  </a:lnTo>
                  <a:lnTo>
                    <a:pt x="70" y="32"/>
                  </a:lnTo>
                  <a:lnTo>
                    <a:pt x="68" y="34"/>
                  </a:lnTo>
                  <a:lnTo>
                    <a:pt x="68" y="36"/>
                  </a:lnTo>
                  <a:lnTo>
                    <a:pt x="64" y="38"/>
                  </a:lnTo>
                  <a:lnTo>
                    <a:pt x="62" y="38"/>
                  </a:lnTo>
                  <a:lnTo>
                    <a:pt x="60" y="36"/>
                  </a:lnTo>
                  <a:lnTo>
                    <a:pt x="58" y="34"/>
                  </a:lnTo>
                  <a:lnTo>
                    <a:pt x="56" y="34"/>
                  </a:lnTo>
                  <a:lnTo>
                    <a:pt x="54" y="34"/>
                  </a:lnTo>
                  <a:lnTo>
                    <a:pt x="52" y="36"/>
                  </a:lnTo>
                  <a:lnTo>
                    <a:pt x="48" y="38"/>
                  </a:lnTo>
                  <a:lnTo>
                    <a:pt x="46" y="40"/>
                  </a:lnTo>
                  <a:lnTo>
                    <a:pt x="44" y="42"/>
                  </a:lnTo>
                  <a:lnTo>
                    <a:pt x="42" y="42"/>
                  </a:lnTo>
                  <a:lnTo>
                    <a:pt x="42" y="40"/>
                  </a:lnTo>
                  <a:lnTo>
                    <a:pt x="42" y="38"/>
                  </a:lnTo>
                  <a:lnTo>
                    <a:pt x="44" y="34"/>
                  </a:lnTo>
                  <a:lnTo>
                    <a:pt x="44" y="28"/>
                  </a:lnTo>
                  <a:lnTo>
                    <a:pt x="44" y="26"/>
                  </a:lnTo>
                  <a:lnTo>
                    <a:pt x="46" y="22"/>
                  </a:lnTo>
                  <a:lnTo>
                    <a:pt x="44" y="18"/>
                  </a:lnTo>
                  <a:lnTo>
                    <a:pt x="46" y="14"/>
                  </a:lnTo>
                  <a:lnTo>
                    <a:pt x="44" y="14"/>
                  </a:lnTo>
                  <a:lnTo>
                    <a:pt x="40" y="14"/>
                  </a:lnTo>
                  <a:lnTo>
                    <a:pt x="38" y="14"/>
                  </a:lnTo>
                  <a:lnTo>
                    <a:pt x="38" y="10"/>
                  </a:lnTo>
                  <a:lnTo>
                    <a:pt x="38" y="6"/>
                  </a:lnTo>
                  <a:lnTo>
                    <a:pt x="34" y="2"/>
                  </a:lnTo>
                  <a:lnTo>
                    <a:pt x="34" y="4"/>
                  </a:lnTo>
                  <a:lnTo>
                    <a:pt x="32" y="2"/>
                  </a:lnTo>
                  <a:lnTo>
                    <a:pt x="32" y="0"/>
                  </a:lnTo>
                  <a:lnTo>
                    <a:pt x="3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5" name="Freeform 139"/>
            <p:cNvSpPr>
              <a:spLocks/>
            </p:cNvSpPr>
            <p:nvPr/>
          </p:nvSpPr>
          <p:spPr bwMode="auto">
            <a:xfrm>
              <a:off x="4362" y="2599"/>
              <a:ext cx="2" cy="5"/>
            </a:xfrm>
            <a:custGeom>
              <a:avLst/>
              <a:gdLst>
                <a:gd name="T0" fmla="*/ 0 w 2"/>
                <a:gd name="T1" fmla="*/ 0 h 4"/>
                <a:gd name="T2" fmla="*/ 0 w 2"/>
                <a:gd name="T3" fmla="*/ 0 h 4"/>
                <a:gd name="T4" fmla="*/ 0 w 2"/>
                <a:gd name="T5" fmla="*/ 2 h 4"/>
                <a:gd name="T6" fmla="*/ 0 w 2"/>
                <a:gd name="T7" fmla="*/ 4 h 4"/>
                <a:gd name="T8" fmla="*/ 2 w 2"/>
                <a:gd name="T9" fmla="*/ 2 h 4"/>
                <a:gd name="T10" fmla="*/ 2 w 2"/>
                <a:gd name="T11" fmla="*/ 0 h 4"/>
                <a:gd name="T12" fmla="*/ 0 w 2"/>
                <a:gd name="T13" fmla="*/ 0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lnTo>
                    <a:pt x="0" y="0"/>
                  </a:lnTo>
                  <a:lnTo>
                    <a:pt x="0" y="2"/>
                  </a:lnTo>
                  <a:lnTo>
                    <a:pt x="0" y="4"/>
                  </a:lnTo>
                  <a:lnTo>
                    <a:pt x="2"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6" name="Freeform 140"/>
            <p:cNvSpPr>
              <a:spLocks/>
            </p:cNvSpPr>
            <p:nvPr/>
          </p:nvSpPr>
          <p:spPr bwMode="auto">
            <a:xfrm>
              <a:off x="4421" y="2501"/>
              <a:ext cx="79" cy="63"/>
            </a:xfrm>
            <a:custGeom>
              <a:avLst/>
              <a:gdLst>
                <a:gd name="T0" fmla="*/ 64 w 66"/>
                <a:gd name="T1" fmla="*/ 0 h 54"/>
                <a:gd name="T2" fmla="*/ 58 w 66"/>
                <a:gd name="T3" fmla="*/ 4 h 54"/>
                <a:gd name="T4" fmla="*/ 56 w 66"/>
                <a:gd name="T5" fmla="*/ 2 h 54"/>
                <a:gd name="T6" fmla="*/ 50 w 66"/>
                <a:gd name="T7" fmla="*/ 2 h 54"/>
                <a:gd name="T8" fmla="*/ 46 w 66"/>
                <a:gd name="T9" fmla="*/ 8 h 54"/>
                <a:gd name="T10" fmla="*/ 42 w 66"/>
                <a:gd name="T11" fmla="*/ 8 h 54"/>
                <a:gd name="T12" fmla="*/ 36 w 66"/>
                <a:gd name="T13" fmla="*/ 6 h 54"/>
                <a:gd name="T14" fmla="*/ 32 w 66"/>
                <a:gd name="T15" fmla="*/ 4 h 54"/>
                <a:gd name="T16" fmla="*/ 12 w 66"/>
                <a:gd name="T17" fmla="*/ 4 h 54"/>
                <a:gd name="T18" fmla="*/ 4 w 66"/>
                <a:gd name="T19" fmla="*/ 10 h 54"/>
                <a:gd name="T20" fmla="*/ 2 w 66"/>
                <a:gd name="T21" fmla="*/ 14 h 54"/>
                <a:gd name="T22" fmla="*/ 0 w 66"/>
                <a:gd name="T23" fmla="*/ 18 h 54"/>
                <a:gd name="T24" fmla="*/ 4 w 66"/>
                <a:gd name="T25" fmla="*/ 30 h 54"/>
                <a:gd name="T26" fmla="*/ 8 w 66"/>
                <a:gd name="T27" fmla="*/ 36 h 54"/>
                <a:gd name="T28" fmla="*/ 8 w 66"/>
                <a:gd name="T29" fmla="*/ 40 h 54"/>
                <a:gd name="T30" fmla="*/ 10 w 66"/>
                <a:gd name="T31" fmla="*/ 42 h 54"/>
                <a:gd name="T32" fmla="*/ 8 w 66"/>
                <a:gd name="T33" fmla="*/ 42 h 54"/>
                <a:gd name="T34" fmla="*/ 12 w 66"/>
                <a:gd name="T35" fmla="*/ 48 h 54"/>
                <a:gd name="T36" fmla="*/ 16 w 66"/>
                <a:gd name="T37" fmla="*/ 46 h 54"/>
                <a:gd name="T38" fmla="*/ 16 w 66"/>
                <a:gd name="T39" fmla="*/ 48 h 54"/>
                <a:gd name="T40" fmla="*/ 16 w 66"/>
                <a:gd name="T41" fmla="*/ 52 h 54"/>
                <a:gd name="T42" fmla="*/ 20 w 66"/>
                <a:gd name="T43" fmla="*/ 52 h 54"/>
                <a:gd name="T44" fmla="*/ 26 w 66"/>
                <a:gd name="T45" fmla="*/ 54 h 54"/>
                <a:gd name="T46" fmla="*/ 30 w 66"/>
                <a:gd name="T47" fmla="*/ 54 h 54"/>
                <a:gd name="T48" fmla="*/ 34 w 66"/>
                <a:gd name="T49" fmla="*/ 52 h 54"/>
                <a:gd name="T50" fmla="*/ 36 w 66"/>
                <a:gd name="T51" fmla="*/ 50 h 54"/>
                <a:gd name="T52" fmla="*/ 42 w 66"/>
                <a:gd name="T53" fmla="*/ 46 h 54"/>
                <a:gd name="T54" fmla="*/ 44 w 66"/>
                <a:gd name="T55" fmla="*/ 42 h 54"/>
                <a:gd name="T56" fmla="*/ 48 w 66"/>
                <a:gd name="T57" fmla="*/ 38 h 54"/>
                <a:gd name="T58" fmla="*/ 52 w 66"/>
                <a:gd name="T59" fmla="*/ 36 h 54"/>
                <a:gd name="T60" fmla="*/ 58 w 66"/>
                <a:gd name="T61" fmla="*/ 34 h 54"/>
                <a:gd name="T62" fmla="*/ 64 w 66"/>
                <a:gd name="T63" fmla="*/ 32 h 54"/>
                <a:gd name="T64" fmla="*/ 66 w 66"/>
                <a:gd name="T65" fmla="*/ 26 h 54"/>
                <a:gd name="T66" fmla="*/ 64 w 66"/>
                <a:gd name="T67" fmla="*/ 12 h 54"/>
                <a:gd name="T68" fmla="*/ 64 w 6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54"/>
                <a:gd name="T107" fmla="*/ 66 w 6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54">
                  <a:moveTo>
                    <a:pt x="64" y="0"/>
                  </a:moveTo>
                  <a:lnTo>
                    <a:pt x="64" y="0"/>
                  </a:lnTo>
                  <a:lnTo>
                    <a:pt x="62" y="2"/>
                  </a:lnTo>
                  <a:lnTo>
                    <a:pt x="58" y="4"/>
                  </a:lnTo>
                  <a:lnTo>
                    <a:pt x="56" y="4"/>
                  </a:lnTo>
                  <a:lnTo>
                    <a:pt x="56" y="2"/>
                  </a:lnTo>
                  <a:lnTo>
                    <a:pt x="54" y="2"/>
                  </a:lnTo>
                  <a:lnTo>
                    <a:pt x="50" y="2"/>
                  </a:lnTo>
                  <a:lnTo>
                    <a:pt x="46" y="4"/>
                  </a:lnTo>
                  <a:lnTo>
                    <a:pt x="46" y="8"/>
                  </a:lnTo>
                  <a:lnTo>
                    <a:pt x="44" y="8"/>
                  </a:lnTo>
                  <a:lnTo>
                    <a:pt x="42" y="8"/>
                  </a:lnTo>
                  <a:lnTo>
                    <a:pt x="38" y="8"/>
                  </a:lnTo>
                  <a:lnTo>
                    <a:pt x="36" y="6"/>
                  </a:lnTo>
                  <a:lnTo>
                    <a:pt x="34" y="6"/>
                  </a:lnTo>
                  <a:lnTo>
                    <a:pt x="32" y="4"/>
                  </a:lnTo>
                  <a:lnTo>
                    <a:pt x="22" y="4"/>
                  </a:lnTo>
                  <a:lnTo>
                    <a:pt x="12" y="4"/>
                  </a:lnTo>
                  <a:lnTo>
                    <a:pt x="10" y="4"/>
                  </a:lnTo>
                  <a:lnTo>
                    <a:pt x="4" y="10"/>
                  </a:lnTo>
                  <a:lnTo>
                    <a:pt x="2" y="12"/>
                  </a:lnTo>
                  <a:lnTo>
                    <a:pt x="2" y="14"/>
                  </a:lnTo>
                  <a:lnTo>
                    <a:pt x="0" y="14"/>
                  </a:lnTo>
                  <a:lnTo>
                    <a:pt x="0" y="18"/>
                  </a:lnTo>
                  <a:lnTo>
                    <a:pt x="2" y="26"/>
                  </a:lnTo>
                  <a:lnTo>
                    <a:pt x="4" y="30"/>
                  </a:lnTo>
                  <a:lnTo>
                    <a:pt x="6" y="32"/>
                  </a:lnTo>
                  <a:lnTo>
                    <a:pt x="8" y="36"/>
                  </a:lnTo>
                  <a:lnTo>
                    <a:pt x="8" y="38"/>
                  </a:lnTo>
                  <a:lnTo>
                    <a:pt x="8" y="40"/>
                  </a:lnTo>
                  <a:lnTo>
                    <a:pt x="10" y="42"/>
                  </a:lnTo>
                  <a:lnTo>
                    <a:pt x="8" y="42"/>
                  </a:lnTo>
                  <a:lnTo>
                    <a:pt x="10" y="48"/>
                  </a:lnTo>
                  <a:lnTo>
                    <a:pt x="12" y="48"/>
                  </a:lnTo>
                  <a:lnTo>
                    <a:pt x="14" y="46"/>
                  </a:lnTo>
                  <a:lnTo>
                    <a:pt x="16" y="46"/>
                  </a:lnTo>
                  <a:lnTo>
                    <a:pt x="16" y="48"/>
                  </a:lnTo>
                  <a:lnTo>
                    <a:pt x="16" y="50"/>
                  </a:lnTo>
                  <a:lnTo>
                    <a:pt x="16" y="52"/>
                  </a:lnTo>
                  <a:lnTo>
                    <a:pt x="18" y="52"/>
                  </a:lnTo>
                  <a:lnTo>
                    <a:pt x="20" y="52"/>
                  </a:lnTo>
                  <a:lnTo>
                    <a:pt x="24" y="52"/>
                  </a:lnTo>
                  <a:lnTo>
                    <a:pt x="26" y="54"/>
                  </a:lnTo>
                  <a:lnTo>
                    <a:pt x="30" y="54"/>
                  </a:lnTo>
                  <a:lnTo>
                    <a:pt x="32" y="52"/>
                  </a:lnTo>
                  <a:lnTo>
                    <a:pt x="34" y="52"/>
                  </a:lnTo>
                  <a:lnTo>
                    <a:pt x="34" y="50"/>
                  </a:lnTo>
                  <a:lnTo>
                    <a:pt x="36" y="50"/>
                  </a:lnTo>
                  <a:lnTo>
                    <a:pt x="40" y="48"/>
                  </a:lnTo>
                  <a:lnTo>
                    <a:pt x="42" y="46"/>
                  </a:lnTo>
                  <a:lnTo>
                    <a:pt x="46" y="46"/>
                  </a:lnTo>
                  <a:lnTo>
                    <a:pt x="44" y="42"/>
                  </a:lnTo>
                  <a:lnTo>
                    <a:pt x="46" y="38"/>
                  </a:lnTo>
                  <a:lnTo>
                    <a:pt x="48" y="38"/>
                  </a:lnTo>
                  <a:lnTo>
                    <a:pt x="52" y="38"/>
                  </a:lnTo>
                  <a:lnTo>
                    <a:pt x="52" y="36"/>
                  </a:lnTo>
                  <a:lnTo>
                    <a:pt x="56" y="34"/>
                  </a:lnTo>
                  <a:lnTo>
                    <a:pt x="58" y="34"/>
                  </a:lnTo>
                  <a:lnTo>
                    <a:pt x="62" y="30"/>
                  </a:lnTo>
                  <a:lnTo>
                    <a:pt x="64" y="32"/>
                  </a:lnTo>
                  <a:lnTo>
                    <a:pt x="66" y="30"/>
                  </a:lnTo>
                  <a:lnTo>
                    <a:pt x="66" y="26"/>
                  </a:lnTo>
                  <a:lnTo>
                    <a:pt x="66" y="14"/>
                  </a:lnTo>
                  <a:lnTo>
                    <a:pt x="64" y="12"/>
                  </a:lnTo>
                  <a:lnTo>
                    <a:pt x="64" y="8"/>
                  </a:lnTo>
                  <a:lnTo>
                    <a:pt x="6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7" name="Freeform 141"/>
            <p:cNvSpPr>
              <a:spLocks/>
            </p:cNvSpPr>
            <p:nvPr/>
          </p:nvSpPr>
          <p:spPr bwMode="auto">
            <a:xfrm>
              <a:off x="4388" y="2620"/>
              <a:ext cx="62" cy="77"/>
            </a:xfrm>
            <a:custGeom>
              <a:avLst/>
              <a:gdLst>
                <a:gd name="T0" fmla="*/ 2 w 52"/>
                <a:gd name="T1" fmla="*/ 4 h 66"/>
                <a:gd name="T2" fmla="*/ 2 w 52"/>
                <a:gd name="T3" fmla="*/ 4 h 66"/>
                <a:gd name="T4" fmla="*/ 2 w 52"/>
                <a:gd name="T5" fmla="*/ 6 h 66"/>
                <a:gd name="T6" fmla="*/ 4 w 52"/>
                <a:gd name="T7" fmla="*/ 12 h 66"/>
                <a:gd name="T8" fmla="*/ 4 w 52"/>
                <a:gd name="T9" fmla="*/ 20 h 66"/>
                <a:gd name="T10" fmla="*/ 6 w 52"/>
                <a:gd name="T11" fmla="*/ 22 h 66"/>
                <a:gd name="T12" fmla="*/ 6 w 52"/>
                <a:gd name="T13" fmla="*/ 24 h 66"/>
                <a:gd name="T14" fmla="*/ 6 w 52"/>
                <a:gd name="T15" fmla="*/ 30 h 66"/>
                <a:gd name="T16" fmla="*/ 8 w 52"/>
                <a:gd name="T17" fmla="*/ 32 h 66"/>
                <a:gd name="T18" fmla="*/ 8 w 52"/>
                <a:gd name="T19" fmla="*/ 34 h 66"/>
                <a:gd name="T20" fmla="*/ 14 w 52"/>
                <a:gd name="T21" fmla="*/ 42 h 66"/>
                <a:gd name="T22" fmla="*/ 16 w 52"/>
                <a:gd name="T23" fmla="*/ 44 h 66"/>
                <a:gd name="T24" fmla="*/ 16 w 52"/>
                <a:gd name="T25" fmla="*/ 48 h 66"/>
                <a:gd name="T26" fmla="*/ 18 w 52"/>
                <a:gd name="T27" fmla="*/ 50 h 66"/>
                <a:gd name="T28" fmla="*/ 28 w 52"/>
                <a:gd name="T29" fmla="*/ 56 h 66"/>
                <a:gd name="T30" fmla="*/ 30 w 52"/>
                <a:gd name="T31" fmla="*/ 58 h 66"/>
                <a:gd name="T32" fmla="*/ 34 w 52"/>
                <a:gd name="T33" fmla="*/ 60 h 66"/>
                <a:gd name="T34" fmla="*/ 40 w 52"/>
                <a:gd name="T35" fmla="*/ 64 h 66"/>
                <a:gd name="T36" fmla="*/ 42 w 52"/>
                <a:gd name="T37" fmla="*/ 66 h 66"/>
                <a:gd name="T38" fmla="*/ 42 w 52"/>
                <a:gd name="T39" fmla="*/ 66 h 66"/>
                <a:gd name="T40" fmla="*/ 44 w 52"/>
                <a:gd name="T41" fmla="*/ 66 h 66"/>
                <a:gd name="T42" fmla="*/ 44 w 52"/>
                <a:gd name="T43" fmla="*/ 66 h 66"/>
                <a:gd name="T44" fmla="*/ 42 w 52"/>
                <a:gd name="T45" fmla="*/ 66 h 66"/>
                <a:gd name="T46" fmla="*/ 44 w 52"/>
                <a:gd name="T47" fmla="*/ 66 h 66"/>
                <a:gd name="T48" fmla="*/ 44 w 52"/>
                <a:gd name="T49" fmla="*/ 66 h 66"/>
                <a:gd name="T50" fmla="*/ 44 w 52"/>
                <a:gd name="T51" fmla="*/ 64 h 66"/>
                <a:gd name="T52" fmla="*/ 46 w 52"/>
                <a:gd name="T53" fmla="*/ 64 h 66"/>
                <a:gd name="T54" fmla="*/ 52 w 52"/>
                <a:gd name="T55" fmla="*/ 66 h 66"/>
                <a:gd name="T56" fmla="*/ 52 w 52"/>
                <a:gd name="T57" fmla="*/ 64 h 66"/>
                <a:gd name="T58" fmla="*/ 52 w 52"/>
                <a:gd name="T59" fmla="*/ 60 h 66"/>
                <a:gd name="T60" fmla="*/ 50 w 52"/>
                <a:gd name="T61" fmla="*/ 54 h 66"/>
                <a:gd name="T62" fmla="*/ 48 w 52"/>
                <a:gd name="T63" fmla="*/ 50 h 66"/>
                <a:gd name="T64" fmla="*/ 44 w 52"/>
                <a:gd name="T65" fmla="*/ 48 h 66"/>
                <a:gd name="T66" fmla="*/ 42 w 52"/>
                <a:gd name="T67" fmla="*/ 44 h 66"/>
                <a:gd name="T68" fmla="*/ 42 w 52"/>
                <a:gd name="T69" fmla="*/ 34 h 66"/>
                <a:gd name="T70" fmla="*/ 42 w 52"/>
                <a:gd name="T71" fmla="*/ 28 h 66"/>
                <a:gd name="T72" fmla="*/ 42 w 52"/>
                <a:gd name="T73" fmla="*/ 22 h 66"/>
                <a:gd name="T74" fmla="*/ 38 w 52"/>
                <a:gd name="T75" fmla="*/ 14 h 66"/>
                <a:gd name="T76" fmla="*/ 32 w 52"/>
                <a:gd name="T77" fmla="*/ 10 h 66"/>
                <a:gd name="T78" fmla="*/ 28 w 52"/>
                <a:gd name="T79" fmla="*/ 6 h 66"/>
                <a:gd name="T80" fmla="*/ 26 w 52"/>
                <a:gd name="T81" fmla="*/ 6 h 66"/>
                <a:gd name="T82" fmla="*/ 24 w 52"/>
                <a:gd name="T83" fmla="*/ 10 h 66"/>
                <a:gd name="T84" fmla="*/ 22 w 52"/>
                <a:gd name="T85" fmla="*/ 10 h 66"/>
                <a:gd name="T86" fmla="*/ 20 w 52"/>
                <a:gd name="T87" fmla="*/ 10 h 66"/>
                <a:gd name="T88" fmla="*/ 14 w 52"/>
                <a:gd name="T89" fmla="*/ 12 h 66"/>
                <a:gd name="T90" fmla="*/ 14 w 52"/>
                <a:gd name="T91" fmla="*/ 10 h 66"/>
                <a:gd name="T92" fmla="*/ 14 w 52"/>
                <a:gd name="T93" fmla="*/ 6 h 66"/>
                <a:gd name="T94" fmla="*/ 12 w 52"/>
                <a:gd name="T95" fmla="*/ 2 h 66"/>
                <a:gd name="T96" fmla="*/ 6 w 52"/>
                <a:gd name="T97" fmla="*/ 2 h 66"/>
                <a:gd name="T98" fmla="*/ 4 w 52"/>
                <a:gd name="T99" fmla="*/ 0 h 66"/>
                <a:gd name="T100" fmla="*/ 0 w 52"/>
                <a:gd name="T101" fmla="*/ 0 h 66"/>
                <a:gd name="T102" fmla="*/ 2 w 52"/>
                <a:gd name="T103" fmla="*/ 4 h 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66"/>
                <a:gd name="T158" fmla="*/ 52 w 52"/>
                <a:gd name="T159" fmla="*/ 66 h 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66">
                  <a:moveTo>
                    <a:pt x="2" y="4"/>
                  </a:moveTo>
                  <a:lnTo>
                    <a:pt x="2" y="4"/>
                  </a:lnTo>
                  <a:lnTo>
                    <a:pt x="2" y="6"/>
                  </a:lnTo>
                  <a:lnTo>
                    <a:pt x="4" y="12"/>
                  </a:lnTo>
                  <a:lnTo>
                    <a:pt x="4" y="20"/>
                  </a:lnTo>
                  <a:lnTo>
                    <a:pt x="6" y="22"/>
                  </a:lnTo>
                  <a:lnTo>
                    <a:pt x="6" y="24"/>
                  </a:lnTo>
                  <a:lnTo>
                    <a:pt x="6" y="30"/>
                  </a:lnTo>
                  <a:lnTo>
                    <a:pt x="8" y="32"/>
                  </a:lnTo>
                  <a:lnTo>
                    <a:pt x="8" y="34"/>
                  </a:lnTo>
                  <a:lnTo>
                    <a:pt x="14" y="42"/>
                  </a:lnTo>
                  <a:lnTo>
                    <a:pt x="16" y="44"/>
                  </a:lnTo>
                  <a:lnTo>
                    <a:pt x="16" y="48"/>
                  </a:lnTo>
                  <a:lnTo>
                    <a:pt x="18" y="50"/>
                  </a:lnTo>
                  <a:lnTo>
                    <a:pt x="28" y="56"/>
                  </a:lnTo>
                  <a:lnTo>
                    <a:pt x="30" y="58"/>
                  </a:lnTo>
                  <a:lnTo>
                    <a:pt x="34" y="60"/>
                  </a:lnTo>
                  <a:lnTo>
                    <a:pt x="40" y="64"/>
                  </a:lnTo>
                  <a:lnTo>
                    <a:pt x="42" y="66"/>
                  </a:lnTo>
                  <a:lnTo>
                    <a:pt x="44" y="66"/>
                  </a:lnTo>
                  <a:lnTo>
                    <a:pt x="42" y="66"/>
                  </a:lnTo>
                  <a:lnTo>
                    <a:pt x="44" y="66"/>
                  </a:lnTo>
                  <a:lnTo>
                    <a:pt x="44" y="64"/>
                  </a:lnTo>
                  <a:lnTo>
                    <a:pt x="46" y="64"/>
                  </a:lnTo>
                  <a:lnTo>
                    <a:pt x="52" y="66"/>
                  </a:lnTo>
                  <a:lnTo>
                    <a:pt x="52" y="64"/>
                  </a:lnTo>
                  <a:lnTo>
                    <a:pt x="52" y="60"/>
                  </a:lnTo>
                  <a:lnTo>
                    <a:pt x="50" y="54"/>
                  </a:lnTo>
                  <a:lnTo>
                    <a:pt x="48" y="50"/>
                  </a:lnTo>
                  <a:lnTo>
                    <a:pt x="44" y="48"/>
                  </a:lnTo>
                  <a:lnTo>
                    <a:pt x="42" y="44"/>
                  </a:lnTo>
                  <a:lnTo>
                    <a:pt x="42" y="34"/>
                  </a:lnTo>
                  <a:lnTo>
                    <a:pt x="42" y="28"/>
                  </a:lnTo>
                  <a:lnTo>
                    <a:pt x="42" y="22"/>
                  </a:lnTo>
                  <a:lnTo>
                    <a:pt x="38" y="14"/>
                  </a:lnTo>
                  <a:lnTo>
                    <a:pt x="32" y="10"/>
                  </a:lnTo>
                  <a:lnTo>
                    <a:pt x="28" y="6"/>
                  </a:lnTo>
                  <a:lnTo>
                    <a:pt x="26" y="6"/>
                  </a:lnTo>
                  <a:lnTo>
                    <a:pt x="24" y="10"/>
                  </a:lnTo>
                  <a:lnTo>
                    <a:pt x="22" y="10"/>
                  </a:lnTo>
                  <a:lnTo>
                    <a:pt x="20" y="10"/>
                  </a:lnTo>
                  <a:lnTo>
                    <a:pt x="14" y="12"/>
                  </a:lnTo>
                  <a:lnTo>
                    <a:pt x="14" y="10"/>
                  </a:lnTo>
                  <a:lnTo>
                    <a:pt x="14" y="6"/>
                  </a:lnTo>
                  <a:lnTo>
                    <a:pt x="12" y="2"/>
                  </a:lnTo>
                  <a:lnTo>
                    <a:pt x="6" y="2"/>
                  </a:lnTo>
                  <a:lnTo>
                    <a:pt x="4" y="0"/>
                  </a:lnTo>
                  <a:lnTo>
                    <a:pt x="0" y="0"/>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8" name="Freeform 142"/>
            <p:cNvSpPr>
              <a:spLocks/>
            </p:cNvSpPr>
            <p:nvPr/>
          </p:nvSpPr>
          <p:spPr bwMode="auto">
            <a:xfrm>
              <a:off x="4531" y="2615"/>
              <a:ext cx="146" cy="89"/>
            </a:xfrm>
            <a:custGeom>
              <a:avLst/>
              <a:gdLst>
                <a:gd name="T0" fmla="*/ 60 w 122"/>
                <a:gd name="T1" fmla="*/ 36 h 76"/>
                <a:gd name="T2" fmla="*/ 64 w 122"/>
                <a:gd name="T3" fmla="*/ 36 h 76"/>
                <a:gd name="T4" fmla="*/ 68 w 122"/>
                <a:gd name="T5" fmla="*/ 28 h 76"/>
                <a:gd name="T6" fmla="*/ 72 w 122"/>
                <a:gd name="T7" fmla="*/ 32 h 76"/>
                <a:gd name="T8" fmla="*/ 72 w 122"/>
                <a:gd name="T9" fmla="*/ 28 h 76"/>
                <a:gd name="T10" fmla="*/ 74 w 122"/>
                <a:gd name="T11" fmla="*/ 26 h 76"/>
                <a:gd name="T12" fmla="*/ 72 w 122"/>
                <a:gd name="T13" fmla="*/ 20 h 76"/>
                <a:gd name="T14" fmla="*/ 80 w 122"/>
                <a:gd name="T15" fmla="*/ 16 h 76"/>
                <a:gd name="T16" fmla="*/ 88 w 122"/>
                <a:gd name="T17" fmla="*/ 6 h 76"/>
                <a:gd name="T18" fmla="*/ 90 w 122"/>
                <a:gd name="T19" fmla="*/ 2 h 76"/>
                <a:gd name="T20" fmla="*/ 94 w 122"/>
                <a:gd name="T21" fmla="*/ 0 h 76"/>
                <a:gd name="T22" fmla="*/ 98 w 122"/>
                <a:gd name="T23" fmla="*/ 6 h 76"/>
                <a:gd name="T24" fmla="*/ 102 w 122"/>
                <a:gd name="T25" fmla="*/ 10 h 76"/>
                <a:gd name="T26" fmla="*/ 102 w 122"/>
                <a:gd name="T27" fmla="*/ 14 h 76"/>
                <a:gd name="T28" fmla="*/ 106 w 122"/>
                <a:gd name="T29" fmla="*/ 16 h 76"/>
                <a:gd name="T30" fmla="*/ 108 w 122"/>
                <a:gd name="T31" fmla="*/ 16 h 76"/>
                <a:gd name="T32" fmla="*/ 114 w 122"/>
                <a:gd name="T33" fmla="*/ 20 h 76"/>
                <a:gd name="T34" fmla="*/ 122 w 122"/>
                <a:gd name="T35" fmla="*/ 22 h 76"/>
                <a:gd name="T36" fmla="*/ 112 w 122"/>
                <a:gd name="T37" fmla="*/ 26 h 76"/>
                <a:gd name="T38" fmla="*/ 108 w 122"/>
                <a:gd name="T39" fmla="*/ 28 h 76"/>
                <a:gd name="T40" fmla="*/ 112 w 122"/>
                <a:gd name="T41" fmla="*/ 32 h 76"/>
                <a:gd name="T42" fmla="*/ 104 w 122"/>
                <a:gd name="T43" fmla="*/ 34 h 76"/>
                <a:gd name="T44" fmla="*/ 96 w 122"/>
                <a:gd name="T45" fmla="*/ 34 h 76"/>
                <a:gd name="T46" fmla="*/ 78 w 122"/>
                <a:gd name="T47" fmla="*/ 34 h 76"/>
                <a:gd name="T48" fmla="*/ 74 w 122"/>
                <a:gd name="T49" fmla="*/ 44 h 76"/>
                <a:gd name="T50" fmla="*/ 66 w 122"/>
                <a:gd name="T51" fmla="*/ 60 h 76"/>
                <a:gd name="T52" fmla="*/ 60 w 122"/>
                <a:gd name="T53" fmla="*/ 70 h 76"/>
                <a:gd name="T54" fmla="*/ 50 w 122"/>
                <a:gd name="T55" fmla="*/ 72 h 76"/>
                <a:gd name="T56" fmla="*/ 42 w 122"/>
                <a:gd name="T57" fmla="*/ 70 h 76"/>
                <a:gd name="T58" fmla="*/ 32 w 122"/>
                <a:gd name="T59" fmla="*/ 68 h 76"/>
                <a:gd name="T60" fmla="*/ 26 w 122"/>
                <a:gd name="T61" fmla="*/ 76 h 76"/>
                <a:gd name="T62" fmla="*/ 16 w 122"/>
                <a:gd name="T63" fmla="*/ 76 h 76"/>
                <a:gd name="T64" fmla="*/ 8 w 122"/>
                <a:gd name="T65" fmla="*/ 76 h 76"/>
                <a:gd name="T66" fmla="*/ 0 w 122"/>
                <a:gd name="T67" fmla="*/ 62 h 76"/>
                <a:gd name="T68" fmla="*/ 0 w 122"/>
                <a:gd name="T69" fmla="*/ 62 h 76"/>
                <a:gd name="T70" fmla="*/ 2 w 122"/>
                <a:gd name="T71" fmla="*/ 64 h 76"/>
                <a:gd name="T72" fmla="*/ 10 w 122"/>
                <a:gd name="T73" fmla="*/ 66 h 76"/>
                <a:gd name="T74" fmla="*/ 20 w 122"/>
                <a:gd name="T75" fmla="*/ 62 h 76"/>
                <a:gd name="T76" fmla="*/ 24 w 122"/>
                <a:gd name="T77" fmla="*/ 58 h 76"/>
                <a:gd name="T78" fmla="*/ 26 w 122"/>
                <a:gd name="T79" fmla="*/ 52 h 76"/>
                <a:gd name="T80" fmla="*/ 40 w 122"/>
                <a:gd name="T81" fmla="*/ 50 h 76"/>
                <a:gd name="T82" fmla="*/ 48 w 122"/>
                <a:gd name="T83" fmla="*/ 40 h 76"/>
                <a:gd name="T84" fmla="*/ 56 w 122"/>
                <a:gd name="T85" fmla="*/ 30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
                <a:gd name="T130" fmla="*/ 0 h 76"/>
                <a:gd name="T131" fmla="*/ 122 w 122"/>
                <a:gd name="T132" fmla="*/ 76 h 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 h="76">
                  <a:moveTo>
                    <a:pt x="56" y="30"/>
                  </a:moveTo>
                  <a:lnTo>
                    <a:pt x="56" y="32"/>
                  </a:lnTo>
                  <a:lnTo>
                    <a:pt x="60" y="36"/>
                  </a:lnTo>
                  <a:lnTo>
                    <a:pt x="62" y="38"/>
                  </a:lnTo>
                  <a:lnTo>
                    <a:pt x="64" y="36"/>
                  </a:lnTo>
                  <a:lnTo>
                    <a:pt x="64" y="30"/>
                  </a:lnTo>
                  <a:lnTo>
                    <a:pt x="66" y="28"/>
                  </a:lnTo>
                  <a:lnTo>
                    <a:pt x="68" y="28"/>
                  </a:lnTo>
                  <a:lnTo>
                    <a:pt x="70" y="32"/>
                  </a:lnTo>
                  <a:lnTo>
                    <a:pt x="72" y="32"/>
                  </a:lnTo>
                  <a:lnTo>
                    <a:pt x="72" y="28"/>
                  </a:lnTo>
                  <a:lnTo>
                    <a:pt x="70" y="26"/>
                  </a:lnTo>
                  <a:lnTo>
                    <a:pt x="72" y="26"/>
                  </a:lnTo>
                  <a:lnTo>
                    <a:pt x="74" y="26"/>
                  </a:lnTo>
                  <a:lnTo>
                    <a:pt x="74" y="22"/>
                  </a:lnTo>
                  <a:lnTo>
                    <a:pt x="72" y="20"/>
                  </a:lnTo>
                  <a:lnTo>
                    <a:pt x="74" y="20"/>
                  </a:lnTo>
                  <a:lnTo>
                    <a:pt x="78" y="18"/>
                  </a:lnTo>
                  <a:lnTo>
                    <a:pt x="80" y="16"/>
                  </a:lnTo>
                  <a:lnTo>
                    <a:pt x="82" y="12"/>
                  </a:lnTo>
                  <a:lnTo>
                    <a:pt x="88" y="6"/>
                  </a:lnTo>
                  <a:lnTo>
                    <a:pt x="90" y="0"/>
                  </a:lnTo>
                  <a:lnTo>
                    <a:pt x="90" y="2"/>
                  </a:lnTo>
                  <a:lnTo>
                    <a:pt x="90" y="6"/>
                  </a:lnTo>
                  <a:lnTo>
                    <a:pt x="92" y="2"/>
                  </a:lnTo>
                  <a:lnTo>
                    <a:pt x="94" y="0"/>
                  </a:lnTo>
                  <a:lnTo>
                    <a:pt x="96" y="4"/>
                  </a:lnTo>
                  <a:lnTo>
                    <a:pt x="98" y="6"/>
                  </a:lnTo>
                  <a:lnTo>
                    <a:pt x="100" y="6"/>
                  </a:lnTo>
                  <a:lnTo>
                    <a:pt x="102" y="8"/>
                  </a:lnTo>
                  <a:lnTo>
                    <a:pt x="102" y="10"/>
                  </a:lnTo>
                  <a:lnTo>
                    <a:pt x="102" y="14"/>
                  </a:lnTo>
                  <a:lnTo>
                    <a:pt x="106" y="14"/>
                  </a:lnTo>
                  <a:lnTo>
                    <a:pt x="106" y="16"/>
                  </a:lnTo>
                  <a:lnTo>
                    <a:pt x="108" y="16"/>
                  </a:lnTo>
                  <a:lnTo>
                    <a:pt x="110" y="16"/>
                  </a:lnTo>
                  <a:lnTo>
                    <a:pt x="114" y="20"/>
                  </a:lnTo>
                  <a:lnTo>
                    <a:pt x="120" y="20"/>
                  </a:lnTo>
                  <a:lnTo>
                    <a:pt x="122" y="22"/>
                  </a:lnTo>
                  <a:lnTo>
                    <a:pt x="120" y="24"/>
                  </a:lnTo>
                  <a:lnTo>
                    <a:pt x="114" y="26"/>
                  </a:lnTo>
                  <a:lnTo>
                    <a:pt x="112" y="26"/>
                  </a:lnTo>
                  <a:lnTo>
                    <a:pt x="110" y="26"/>
                  </a:lnTo>
                  <a:lnTo>
                    <a:pt x="108" y="26"/>
                  </a:lnTo>
                  <a:lnTo>
                    <a:pt x="108" y="28"/>
                  </a:lnTo>
                  <a:lnTo>
                    <a:pt x="110" y="30"/>
                  </a:lnTo>
                  <a:lnTo>
                    <a:pt x="112" y="32"/>
                  </a:lnTo>
                  <a:lnTo>
                    <a:pt x="110" y="34"/>
                  </a:lnTo>
                  <a:lnTo>
                    <a:pt x="106" y="34"/>
                  </a:lnTo>
                  <a:lnTo>
                    <a:pt x="104" y="34"/>
                  </a:lnTo>
                  <a:lnTo>
                    <a:pt x="102" y="34"/>
                  </a:lnTo>
                  <a:lnTo>
                    <a:pt x="100" y="36"/>
                  </a:lnTo>
                  <a:lnTo>
                    <a:pt x="96" y="34"/>
                  </a:lnTo>
                  <a:lnTo>
                    <a:pt x="94" y="34"/>
                  </a:lnTo>
                  <a:lnTo>
                    <a:pt x="82" y="32"/>
                  </a:lnTo>
                  <a:lnTo>
                    <a:pt x="78" y="34"/>
                  </a:lnTo>
                  <a:lnTo>
                    <a:pt x="76" y="36"/>
                  </a:lnTo>
                  <a:lnTo>
                    <a:pt x="76" y="40"/>
                  </a:lnTo>
                  <a:lnTo>
                    <a:pt x="74" y="44"/>
                  </a:lnTo>
                  <a:lnTo>
                    <a:pt x="74" y="46"/>
                  </a:lnTo>
                  <a:lnTo>
                    <a:pt x="68" y="54"/>
                  </a:lnTo>
                  <a:lnTo>
                    <a:pt x="66" y="60"/>
                  </a:lnTo>
                  <a:lnTo>
                    <a:pt x="64" y="64"/>
                  </a:lnTo>
                  <a:lnTo>
                    <a:pt x="62" y="68"/>
                  </a:lnTo>
                  <a:lnTo>
                    <a:pt x="60" y="70"/>
                  </a:lnTo>
                  <a:lnTo>
                    <a:pt x="58" y="70"/>
                  </a:lnTo>
                  <a:lnTo>
                    <a:pt x="52" y="72"/>
                  </a:lnTo>
                  <a:lnTo>
                    <a:pt x="50" y="72"/>
                  </a:lnTo>
                  <a:lnTo>
                    <a:pt x="48" y="72"/>
                  </a:lnTo>
                  <a:lnTo>
                    <a:pt x="42" y="70"/>
                  </a:lnTo>
                  <a:lnTo>
                    <a:pt x="40" y="68"/>
                  </a:lnTo>
                  <a:lnTo>
                    <a:pt x="34" y="68"/>
                  </a:lnTo>
                  <a:lnTo>
                    <a:pt x="32" y="68"/>
                  </a:lnTo>
                  <a:lnTo>
                    <a:pt x="32" y="70"/>
                  </a:lnTo>
                  <a:lnTo>
                    <a:pt x="28" y="76"/>
                  </a:lnTo>
                  <a:lnTo>
                    <a:pt x="26" y="76"/>
                  </a:lnTo>
                  <a:lnTo>
                    <a:pt x="22" y="76"/>
                  </a:lnTo>
                  <a:lnTo>
                    <a:pt x="20" y="76"/>
                  </a:lnTo>
                  <a:lnTo>
                    <a:pt x="16" y="76"/>
                  </a:lnTo>
                  <a:lnTo>
                    <a:pt x="14" y="76"/>
                  </a:lnTo>
                  <a:lnTo>
                    <a:pt x="12" y="76"/>
                  </a:lnTo>
                  <a:lnTo>
                    <a:pt x="8" y="76"/>
                  </a:lnTo>
                  <a:lnTo>
                    <a:pt x="6" y="72"/>
                  </a:lnTo>
                  <a:lnTo>
                    <a:pt x="0" y="64"/>
                  </a:lnTo>
                  <a:lnTo>
                    <a:pt x="0" y="62"/>
                  </a:lnTo>
                  <a:lnTo>
                    <a:pt x="2" y="66"/>
                  </a:lnTo>
                  <a:lnTo>
                    <a:pt x="0" y="62"/>
                  </a:lnTo>
                  <a:lnTo>
                    <a:pt x="2" y="64"/>
                  </a:lnTo>
                  <a:lnTo>
                    <a:pt x="6" y="66"/>
                  </a:lnTo>
                  <a:lnTo>
                    <a:pt x="8" y="66"/>
                  </a:lnTo>
                  <a:lnTo>
                    <a:pt x="10" y="66"/>
                  </a:lnTo>
                  <a:lnTo>
                    <a:pt x="14" y="68"/>
                  </a:lnTo>
                  <a:lnTo>
                    <a:pt x="18" y="68"/>
                  </a:lnTo>
                  <a:lnTo>
                    <a:pt x="20" y="62"/>
                  </a:lnTo>
                  <a:lnTo>
                    <a:pt x="20" y="58"/>
                  </a:lnTo>
                  <a:lnTo>
                    <a:pt x="22" y="58"/>
                  </a:lnTo>
                  <a:lnTo>
                    <a:pt x="24" y="58"/>
                  </a:lnTo>
                  <a:lnTo>
                    <a:pt x="24" y="56"/>
                  </a:lnTo>
                  <a:lnTo>
                    <a:pt x="26" y="52"/>
                  </a:lnTo>
                  <a:lnTo>
                    <a:pt x="30" y="52"/>
                  </a:lnTo>
                  <a:lnTo>
                    <a:pt x="32" y="50"/>
                  </a:lnTo>
                  <a:lnTo>
                    <a:pt x="40" y="50"/>
                  </a:lnTo>
                  <a:lnTo>
                    <a:pt x="46" y="42"/>
                  </a:lnTo>
                  <a:lnTo>
                    <a:pt x="48" y="40"/>
                  </a:lnTo>
                  <a:lnTo>
                    <a:pt x="52" y="36"/>
                  </a:lnTo>
                  <a:lnTo>
                    <a:pt x="54" y="34"/>
                  </a:lnTo>
                  <a:lnTo>
                    <a:pt x="56" y="3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09" name="Freeform 143"/>
            <p:cNvSpPr>
              <a:spLocks/>
            </p:cNvSpPr>
            <p:nvPr/>
          </p:nvSpPr>
          <p:spPr bwMode="auto">
            <a:xfrm>
              <a:off x="4598" y="2643"/>
              <a:ext cx="19" cy="17"/>
            </a:xfrm>
            <a:custGeom>
              <a:avLst/>
              <a:gdLst>
                <a:gd name="T0" fmla="*/ 0 w 16"/>
                <a:gd name="T1" fmla="*/ 6 h 14"/>
                <a:gd name="T2" fmla="*/ 0 w 16"/>
                <a:gd name="T3" fmla="*/ 8 h 14"/>
                <a:gd name="T4" fmla="*/ 4 w 16"/>
                <a:gd name="T5" fmla="*/ 12 h 14"/>
                <a:gd name="T6" fmla="*/ 6 w 16"/>
                <a:gd name="T7" fmla="*/ 14 h 14"/>
                <a:gd name="T8" fmla="*/ 8 w 16"/>
                <a:gd name="T9" fmla="*/ 12 h 14"/>
                <a:gd name="T10" fmla="*/ 8 w 16"/>
                <a:gd name="T11" fmla="*/ 12 h 14"/>
                <a:gd name="T12" fmla="*/ 8 w 16"/>
                <a:gd name="T13" fmla="*/ 6 h 14"/>
                <a:gd name="T14" fmla="*/ 10 w 16"/>
                <a:gd name="T15" fmla="*/ 4 h 14"/>
                <a:gd name="T16" fmla="*/ 12 w 16"/>
                <a:gd name="T17" fmla="*/ 4 h 14"/>
                <a:gd name="T18" fmla="*/ 12 w 16"/>
                <a:gd name="T19" fmla="*/ 4 h 14"/>
                <a:gd name="T20" fmla="*/ 14 w 16"/>
                <a:gd name="T21" fmla="*/ 8 h 14"/>
                <a:gd name="T22" fmla="*/ 16 w 16"/>
                <a:gd name="T23" fmla="*/ 8 h 14"/>
                <a:gd name="T24" fmla="*/ 16 w 16"/>
                <a:gd name="T25" fmla="*/ 8 h 14"/>
                <a:gd name="T26" fmla="*/ 16 w 16"/>
                <a:gd name="T27" fmla="*/ 8 h 14"/>
                <a:gd name="T28" fmla="*/ 16 w 16"/>
                <a:gd name="T29" fmla="*/ 4 h 14"/>
                <a:gd name="T30" fmla="*/ 14 w 16"/>
                <a:gd name="T31" fmla="*/ 2 h 14"/>
                <a:gd name="T32" fmla="*/ 12 w 16"/>
                <a:gd name="T33" fmla="*/ 2 h 14"/>
                <a:gd name="T34" fmla="*/ 10 w 16"/>
                <a:gd name="T35" fmla="*/ 0 h 14"/>
                <a:gd name="T36" fmla="*/ 4 w 16"/>
                <a:gd name="T37" fmla="*/ 4 h 14"/>
                <a:gd name="T38" fmla="*/ 2 w 16"/>
                <a:gd name="T39" fmla="*/ 6 h 14"/>
                <a:gd name="T40" fmla="*/ 0 w 16"/>
                <a:gd name="T41" fmla="*/ 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4"/>
                <a:gd name="T65" fmla="*/ 16 w 16"/>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4">
                  <a:moveTo>
                    <a:pt x="0" y="6"/>
                  </a:moveTo>
                  <a:lnTo>
                    <a:pt x="0" y="8"/>
                  </a:lnTo>
                  <a:lnTo>
                    <a:pt x="4" y="12"/>
                  </a:lnTo>
                  <a:lnTo>
                    <a:pt x="6" y="14"/>
                  </a:lnTo>
                  <a:lnTo>
                    <a:pt x="8" y="12"/>
                  </a:lnTo>
                  <a:lnTo>
                    <a:pt x="8" y="6"/>
                  </a:lnTo>
                  <a:lnTo>
                    <a:pt x="10" y="4"/>
                  </a:lnTo>
                  <a:lnTo>
                    <a:pt x="12" y="4"/>
                  </a:lnTo>
                  <a:lnTo>
                    <a:pt x="14" y="8"/>
                  </a:lnTo>
                  <a:lnTo>
                    <a:pt x="16" y="8"/>
                  </a:lnTo>
                  <a:lnTo>
                    <a:pt x="16" y="4"/>
                  </a:lnTo>
                  <a:lnTo>
                    <a:pt x="14" y="2"/>
                  </a:lnTo>
                  <a:lnTo>
                    <a:pt x="12" y="2"/>
                  </a:lnTo>
                  <a:lnTo>
                    <a:pt x="10" y="0"/>
                  </a:lnTo>
                  <a:lnTo>
                    <a:pt x="4" y="4"/>
                  </a:lnTo>
                  <a:lnTo>
                    <a:pt x="2" y="6"/>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0" name="Freeform 144"/>
            <p:cNvSpPr>
              <a:spLocks/>
            </p:cNvSpPr>
            <p:nvPr/>
          </p:nvSpPr>
          <p:spPr bwMode="auto">
            <a:xfrm>
              <a:off x="4443" y="2695"/>
              <a:ext cx="5" cy="4"/>
            </a:xfrm>
            <a:custGeom>
              <a:avLst/>
              <a:gdLst>
                <a:gd name="T0" fmla="*/ 4 w 4"/>
                <a:gd name="T1" fmla="*/ 2 h 4"/>
                <a:gd name="T2" fmla="*/ 4 w 4"/>
                <a:gd name="T3" fmla="*/ 0 h 4"/>
                <a:gd name="T4" fmla="*/ 2 w 4"/>
                <a:gd name="T5" fmla="*/ 0 h 4"/>
                <a:gd name="T6" fmla="*/ 0 w 4"/>
                <a:gd name="T7" fmla="*/ 2 h 4"/>
                <a:gd name="T8" fmla="*/ 0 w 4"/>
                <a:gd name="T9" fmla="*/ 4 h 4"/>
                <a:gd name="T10" fmla="*/ 2 w 4"/>
                <a:gd name="T11" fmla="*/ 2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2"/>
                  </a:moveTo>
                  <a:lnTo>
                    <a:pt x="4" y="0"/>
                  </a:lnTo>
                  <a:lnTo>
                    <a:pt x="2" y="0"/>
                  </a:lnTo>
                  <a:lnTo>
                    <a:pt x="0" y="2"/>
                  </a:lnTo>
                  <a:lnTo>
                    <a:pt x="0" y="4"/>
                  </a:lnTo>
                  <a:lnTo>
                    <a:pt x="2"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1" name="Freeform 145"/>
            <p:cNvSpPr>
              <a:spLocks/>
            </p:cNvSpPr>
            <p:nvPr/>
          </p:nvSpPr>
          <p:spPr bwMode="auto">
            <a:xfrm>
              <a:off x="4316" y="2636"/>
              <a:ext cx="163" cy="168"/>
            </a:xfrm>
            <a:custGeom>
              <a:avLst/>
              <a:gdLst>
                <a:gd name="T0" fmla="*/ 6 w 136"/>
                <a:gd name="T1" fmla="*/ 0 h 144"/>
                <a:gd name="T2" fmla="*/ 8 w 136"/>
                <a:gd name="T3" fmla="*/ 2 h 144"/>
                <a:gd name="T4" fmla="*/ 14 w 136"/>
                <a:gd name="T5" fmla="*/ 4 h 144"/>
                <a:gd name="T6" fmla="*/ 24 w 136"/>
                <a:gd name="T7" fmla="*/ 4 h 144"/>
                <a:gd name="T8" fmla="*/ 30 w 136"/>
                <a:gd name="T9" fmla="*/ 6 h 144"/>
                <a:gd name="T10" fmla="*/ 34 w 136"/>
                <a:gd name="T11" fmla="*/ 10 h 144"/>
                <a:gd name="T12" fmla="*/ 34 w 136"/>
                <a:gd name="T13" fmla="*/ 12 h 144"/>
                <a:gd name="T14" fmla="*/ 38 w 136"/>
                <a:gd name="T15" fmla="*/ 18 h 144"/>
                <a:gd name="T16" fmla="*/ 44 w 136"/>
                <a:gd name="T17" fmla="*/ 22 h 144"/>
                <a:gd name="T18" fmla="*/ 58 w 136"/>
                <a:gd name="T19" fmla="*/ 34 h 144"/>
                <a:gd name="T20" fmla="*/ 62 w 136"/>
                <a:gd name="T21" fmla="*/ 36 h 144"/>
                <a:gd name="T22" fmla="*/ 68 w 136"/>
                <a:gd name="T23" fmla="*/ 42 h 144"/>
                <a:gd name="T24" fmla="*/ 70 w 136"/>
                <a:gd name="T25" fmla="*/ 42 h 144"/>
                <a:gd name="T26" fmla="*/ 74 w 136"/>
                <a:gd name="T27" fmla="*/ 42 h 144"/>
                <a:gd name="T28" fmla="*/ 84 w 136"/>
                <a:gd name="T29" fmla="*/ 52 h 144"/>
                <a:gd name="T30" fmla="*/ 88 w 136"/>
                <a:gd name="T31" fmla="*/ 56 h 144"/>
                <a:gd name="T32" fmla="*/ 92 w 136"/>
                <a:gd name="T33" fmla="*/ 56 h 144"/>
                <a:gd name="T34" fmla="*/ 98 w 136"/>
                <a:gd name="T35" fmla="*/ 58 h 144"/>
                <a:gd name="T36" fmla="*/ 98 w 136"/>
                <a:gd name="T37" fmla="*/ 60 h 144"/>
                <a:gd name="T38" fmla="*/ 96 w 136"/>
                <a:gd name="T39" fmla="*/ 60 h 144"/>
                <a:gd name="T40" fmla="*/ 98 w 136"/>
                <a:gd name="T41" fmla="*/ 64 h 144"/>
                <a:gd name="T42" fmla="*/ 96 w 136"/>
                <a:gd name="T43" fmla="*/ 68 h 144"/>
                <a:gd name="T44" fmla="*/ 106 w 136"/>
                <a:gd name="T45" fmla="*/ 66 h 144"/>
                <a:gd name="T46" fmla="*/ 104 w 136"/>
                <a:gd name="T47" fmla="*/ 72 h 144"/>
                <a:gd name="T48" fmla="*/ 106 w 136"/>
                <a:gd name="T49" fmla="*/ 74 h 144"/>
                <a:gd name="T50" fmla="*/ 104 w 136"/>
                <a:gd name="T51" fmla="*/ 76 h 144"/>
                <a:gd name="T52" fmla="*/ 104 w 136"/>
                <a:gd name="T53" fmla="*/ 80 h 144"/>
                <a:gd name="T54" fmla="*/ 110 w 136"/>
                <a:gd name="T55" fmla="*/ 82 h 144"/>
                <a:gd name="T56" fmla="*/ 114 w 136"/>
                <a:gd name="T57" fmla="*/ 84 h 144"/>
                <a:gd name="T58" fmla="*/ 116 w 136"/>
                <a:gd name="T59" fmla="*/ 92 h 144"/>
                <a:gd name="T60" fmla="*/ 118 w 136"/>
                <a:gd name="T61" fmla="*/ 94 h 144"/>
                <a:gd name="T62" fmla="*/ 122 w 136"/>
                <a:gd name="T63" fmla="*/ 96 h 144"/>
                <a:gd name="T64" fmla="*/ 122 w 136"/>
                <a:gd name="T65" fmla="*/ 98 h 144"/>
                <a:gd name="T66" fmla="*/ 126 w 136"/>
                <a:gd name="T67" fmla="*/ 100 h 144"/>
                <a:gd name="T68" fmla="*/ 134 w 136"/>
                <a:gd name="T69" fmla="*/ 106 h 144"/>
                <a:gd name="T70" fmla="*/ 136 w 136"/>
                <a:gd name="T71" fmla="*/ 110 h 144"/>
                <a:gd name="T72" fmla="*/ 134 w 136"/>
                <a:gd name="T73" fmla="*/ 116 h 144"/>
                <a:gd name="T74" fmla="*/ 134 w 136"/>
                <a:gd name="T75" fmla="*/ 118 h 144"/>
                <a:gd name="T76" fmla="*/ 134 w 136"/>
                <a:gd name="T77" fmla="*/ 136 h 144"/>
                <a:gd name="T78" fmla="*/ 132 w 136"/>
                <a:gd name="T79" fmla="*/ 142 h 144"/>
                <a:gd name="T80" fmla="*/ 126 w 136"/>
                <a:gd name="T81" fmla="*/ 140 h 144"/>
                <a:gd name="T82" fmla="*/ 124 w 136"/>
                <a:gd name="T83" fmla="*/ 142 h 144"/>
                <a:gd name="T84" fmla="*/ 118 w 136"/>
                <a:gd name="T85" fmla="*/ 140 h 144"/>
                <a:gd name="T86" fmla="*/ 118 w 136"/>
                <a:gd name="T87" fmla="*/ 144 h 144"/>
                <a:gd name="T88" fmla="*/ 108 w 136"/>
                <a:gd name="T89" fmla="*/ 132 h 144"/>
                <a:gd name="T90" fmla="*/ 100 w 136"/>
                <a:gd name="T91" fmla="*/ 126 h 144"/>
                <a:gd name="T92" fmla="*/ 92 w 136"/>
                <a:gd name="T93" fmla="*/ 122 h 144"/>
                <a:gd name="T94" fmla="*/ 88 w 136"/>
                <a:gd name="T95" fmla="*/ 116 h 144"/>
                <a:gd name="T96" fmla="*/ 84 w 136"/>
                <a:gd name="T97" fmla="*/ 114 h 144"/>
                <a:gd name="T98" fmla="*/ 70 w 136"/>
                <a:gd name="T99" fmla="*/ 98 h 144"/>
                <a:gd name="T100" fmla="*/ 66 w 136"/>
                <a:gd name="T101" fmla="*/ 84 h 144"/>
                <a:gd name="T102" fmla="*/ 62 w 136"/>
                <a:gd name="T103" fmla="*/ 78 h 144"/>
                <a:gd name="T104" fmla="*/ 56 w 136"/>
                <a:gd name="T105" fmla="*/ 70 h 144"/>
                <a:gd name="T106" fmla="*/ 50 w 136"/>
                <a:gd name="T107" fmla="*/ 66 h 144"/>
                <a:gd name="T108" fmla="*/ 48 w 136"/>
                <a:gd name="T109" fmla="*/ 56 h 144"/>
                <a:gd name="T110" fmla="*/ 44 w 136"/>
                <a:gd name="T111" fmla="*/ 48 h 144"/>
                <a:gd name="T112" fmla="*/ 36 w 136"/>
                <a:gd name="T113" fmla="*/ 42 h 144"/>
                <a:gd name="T114" fmla="*/ 30 w 136"/>
                <a:gd name="T115" fmla="*/ 34 h 144"/>
                <a:gd name="T116" fmla="*/ 24 w 136"/>
                <a:gd name="T117" fmla="*/ 26 h 144"/>
                <a:gd name="T118" fmla="*/ 16 w 136"/>
                <a:gd name="T119" fmla="*/ 24 h 144"/>
                <a:gd name="T120" fmla="*/ 8 w 136"/>
                <a:gd name="T121" fmla="*/ 16 h 144"/>
                <a:gd name="T122" fmla="*/ 0 w 136"/>
                <a:gd name="T123" fmla="*/ 4 h 144"/>
                <a:gd name="T124" fmla="*/ 0 w 136"/>
                <a:gd name="T125" fmla="*/ 0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6"/>
                <a:gd name="T190" fmla="*/ 0 h 144"/>
                <a:gd name="T191" fmla="*/ 136 w 136"/>
                <a:gd name="T192" fmla="*/ 144 h 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6" h="144">
                  <a:moveTo>
                    <a:pt x="0" y="0"/>
                  </a:moveTo>
                  <a:lnTo>
                    <a:pt x="6" y="0"/>
                  </a:lnTo>
                  <a:lnTo>
                    <a:pt x="8" y="2"/>
                  </a:lnTo>
                  <a:lnTo>
                    <a:pt x="12" y="4"/>
                  </a:lnTo>
                  <a:lnTo>
                    <a:pt x="14" y="4"/>
                  </a:lnTo>
                  <a:lnTo>
                    <a:pt x="22" y="4"/>
                  </a:lnTo>
                  <a:lnTo>
                    <a:pt x="24" y="4"/>
                  </a:lnTo>
                  <a:lnTo>
                    <a:pt x="28" y="4"/>
                  </a:lnTo>
                  <a:lnTo>
                    <a:pt x="30" y="6"/>
                  </a:lnTo>
                  <a:lnTo>
                    <a:pt x="32" y="8"/>
                  </a:lnTo>
                  <a:lnTo>
                    <a:pt x="34" y="10"/>
                  </a:lnTo>
                  <a:lnTo>
                    <a:pt x="34" y="12"/>
                  </a:lnTo>
                  <a:lnTo>
                    <a:pt x="36" y="14"/>
                  </a:lnTo>
                  <a:lnTo>
                    <a:pt x="38" y="18"/>
                  </a:lnTo>
                  <a:lnTo>
                    <a:pt x="42" y="20"/>
                  </a:lnTo>
                  <a:lnTo>
                    <a:pt x="44" y="22"/>
                  </a:lnTo>
                  <a:lnTo>
                    <a:pt x="52" y="26"/>
                  </a:lnTo>
                  <a:lnTo>
                    <a:pt x="58" y="34"/>
                  </a:lnTo>
                  <a:lnTo>
                    <a:pt x="60" y="36"/>
                  </a:lnTo>
                  <a:lnTo>
                    <a:pt x="62" y="36"/>
                  </a:lnTo>
                  <a:lnTo>
                    <a:pt x="64" y="38"/>
                  </a:lnTo>
                  <a:lnTo>
                    <a:pt x="68" y="42"/>
                  </a:lnTo>
                  <a:lnTo>
                    <a:pt x="70" y="44"/>
                  </a:lnTo>
                  <a:lnTo>
                    <a:pt x="70" y="42"/>
                  </a:lnTo>
                  <a:lnTo>
                    <a:pt x="72" y="42"/>
                  </a:lnTo>
                  <a:lnTo>
                    <a:pt x="74" y="42"/>
                  </a:lnTo>
                  <a:lnTo>
                    <a:pt x="76" y="48"/>
                  </a:lnTo>
                  <a:lnTo>
                    <a:pt x="84" y="52"/>
                  </a:lnTo>
                  <a:lnTo>
                    <a:pt x="88" y="54"/>
                  </a:lnTo>
                  <a:lnTo>
                    <a:pt x="88" y="56"/>
                  </a:lnTo>
                  <a:lnTo>
                    <a:pt x="88" y="52"/>
                  </a:lnTo>
                  <a:lnTo>
                    <a:pt x="92" y="56"/>
                  </a:lnTo>
                  <a:lnTo>
                    <a:pt x="96" y="56"/>
                  </a:lnTo>
                  <a:lnTo>
                    <a:pt x="98" y="58"/>
                  </a:lnTo>
                  <a:lnTo>
                    <a:pt x="98" y="60"/>
                  </a:lnTo>
                  <a:lnTo>
                    <a:pt x="96" y="60"/>
                  </a:lnTo>
                  <a:lnTo>
                    <a:pt x="98" y="62"/>
                  </a:lnTo>
                  <a:lnTo>
                    <a:pt x="98" y="64"/>
                  </a:lnTo>
                  <a:lnTo>
                    <a:pt x="94" y="66"/>
                  </a:lnTo>
                  <a:lnTo>
                    <a:pt x="96" y="68"/>
                  </a:lnTo>
                  <a:lnTo>
                    <a:pt x="102" y="64"/>
                  </a:lnTo>
                  <a:lnTo>
                    <a:pt x="106" y="66"/>
                  </a:lnTo>
                  <a:lnTo>
                    <a:pt x="106" y="70"/>
                  </a:lnTo>
                  <a:lnTo>
                    <a:pt x="104" y="72"/>
                  </a:lnTo>
                  <a:lnTo>
                    <a:pt x="106" y="74"/>
                  </a:lnTo>
                  <a:lnTo>
                    <a:pt x="104" y="76"/>
                  </a:lnTo>
                  <a:lnTo>
                    <a:pt x="102" y="78"/>
                  </a:lnTo>
                  <a:lnTo>
                    <a:pt x="104" y="80"/>
                  </a:lnTo>
                  <a:lnTo>
                    <a:pt x="108" y="82"/>
                  </a:lnTo>
                  <a:lnTo>
                    <a:pt x="110" y="82"/>
                  </a:lnTo>
                  <a:lnTo>
                    <a:pt x="112" y="84"/>
                  </a:lnTo>
                  <a:lnTo>
                    <a:pt x="114" y="84"/>
                  </a:lnTo>
                  <a:lnTo>
                    <a:pt x="116" y="88"/>
                  </a:lnTo>
                  <a:lnTo>
                    <a:pt x="116" y="92"/>
                  </a:lnTo>
                  <a:lnTo>
                    <a:pt x="116" y="94"/>
                  </a:lnTo>
                  <a:lnTo>
                    <a:pt x="118" y="94"/>
                  </a:lnTo>
                  <a:lnTo>
                    <a:pt x="120" y="94"/>
                  </a:lnTo>
                  <a:lnTo>
                    <a:pt x="122" y="96"/>
                  </a:lnTo>
                  <a:lnTo>
                    <a:pt x="120" y="100"/>
                  </a:lnTo>
                  <a:lnTo>
                    <a:pt x="122" y="98"/>
                  </a:lnTo>
                  <a:lnTo>
                    <a:pt x="124" y="100"/>
                  </a:lnTo>
                  <a:lnTo>
                    <a:pt x="126" y="100"/>
                  </a:lnTo>
                  <a:lnTo>
                    <a:pt x="130" y="100"/>
                  </a:lnTo>
                  <a:lnTo>
                    <a:pt x="134" y="106"/>
                  </a:lnTo>
                  <a:lnTo>
                    <a:pt x="136" y="108"/>
                  </a:lnTo>
                  <a:lnTo>
                    <a:pt x="136" y="110"/>
                  </a:lnTo>
                  <a:lnTo>
                    <a:pt x="134" y="114"/>
                  </a:lnTo>
                  <a:lnTo>
                    <a:pt x="134" y="116"/>
                  </a:lnTo>
                  <a:lnTo>
                    <a:pt x="134" y="118"/>
                  </a:lnTo>
                  <a:lnTo>
                    <a:pt x="134" y="126"/>
                  </a:lnTo>
                  <a:lnTo>
                    <a:pt x="134" y="136"/>
                  </a:lnTo>
                  <a:lnTo>
                    <a:pt x="132" y="142"/>
                  </a:lnTo>
                  <a:lnTo>
                    <a:pt x="126" y="140"/>
                  </a:lnTo>
                  <a:lnTo>
                    <a:pt x="126" y="142"/>
                  </a:lnTo>
                  <a:lnTo>
                    <a:pt x="124" y="142"/>
                  </a:lnTo>
                  <a:lnTo>
                    <a:pt x="120" y="140"/>
                  </a:lnTo>
                  <a:lnTo>
                    <a:pt x="118" y="140"/>
                  </a:lnTo>
                  <a:lnTo>
                    <a:pt x="120" y="144"/>
                  </a:lnTo>
                  <a:lnTo>
                    <a:pt x="118" y="144"/>
                  </a:lnTo>
                  <a:lnTo>
                    <a:pt x="110" y="136"/>
                  </a:lnTo>
                  <a:lnTo>
                    <a:pt x="108" y="132"/>
                  </a:lnTo>
                  <a:lnTo>
                    <a:pt x="104" y="130"/>
                  </a:lnTo>
                  <a:lnTo>
                    <a:pt x="100" y="126"/>
                  </a:lnTo>
                  <a:lnTo>
                    <a:pt x="94" y="122"/>
                  </a:lnTo>
                  <a:lnTo>
                    <a:pt x="92" y="122"/>
                  </a:lnTo>
                  <a:lnTo>
                    <a:pt x="90" y="120"/>
                  </a:lnTo>
                  <a:lnTo>
                    <a:pt x="88" y="116"/>
                  </a:lnTo>
                  <a:lnTo>
                    <a:pt x="88" y="114"/>
                  </a:lnTo>
                  <a:lnTo>
                    <a:pt x="84" y="114"/>
                  </a:lnTo>
                  <a:lnTo>
                    <a:pt x="72" y="100"/>
                  </a:lnTo>
                  <a:lnTo>
                    <a:pt x="70" y="98"/>
                  </a:lnTo>
                  <a:lnTo>
                    <a:pt x="70" y="94"/>
                  </a:lnTo>
                  <a:lnTo>
                    <a:pt x="66" y="84"/>
                  </a:lnTo>
                  <a:lnTo>
                    <a:pt x="66" y="80"/>
                  </a:lnTo>
                  <a:lnTo>
                    <a:pt x="62" y="78"/>
                  </a:lnTo>
                  <a:lnTo>
                    <a:pt x="58" y="74"/>
                  </a:lnTo>
                  <a:lnTo>
                    <a:pt x="56" y="70"/>
                  </a:lnTo>
                  <a:lnTo>
                    <a:pt x="52" y="66"/>
                  </a:lnTo>
                  <a:lnTo>
                    <a:pt x="50" y="66"/>
                  </a:lnTo>
                  <a:lnTo>
                    <a:pt x="48" y="56"/>
                  </a:lnTo>
                  <a:lnTo>
                    <a:pt x="44" y="52"/>
                  </a:lnTo>
                  <a:lnTo>
                    <a:pt x="44" y="48"/>
                  </a:lnTo>
                  <a:lnTo>
                    <a:pt x="40" y="44"/>
                  </a:lnTo>
                  <a:lnTo>
                    <a:pt x="36" y="42"/>
                  </a:lnTo>
                  <a:lnTo>
                    <a:pt x="32" y="40"/>
                  </a:lnTo>
                  <a:lnTo>
                    <a:pt x="30" y="34"/>
                  </a:lnTo>
                  <a:lnTo>
                    <a:pt x="28" y="34"/>
                  </a:lnTo>
                  <a:lnTo>
                    <a:pt x="24" y="26"/>
                  </a:lnTo>
                  <a:lnTo>
                    <a:pt x="18" y="24"/>
                  </a:lnTo>
                  <a:lnTo>
                    <a:pt x="16" y="24"/>
                  </a:lnTo>
                  <a:lnTo>
                    <a:pt x="12" y="18"/>
                  </a:lnTo>
                  <a:lnTo>
                    <a:pt x="8" y="16"/>
                  </a:lnTo>
                  <a:lnTo>
                    <a:pt x="4" y="10"/>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2" name="Freeform 146"/>
            <p:cNvSpPr>
              <a:spLocks/>
            </p:cNvSpPr>
            <p:nvPr/>
          </p:nvSpPr>
          <p:spPr bwMode="auto">
            <a:xfrm>
              <a:off x="4323" y="2676"/>
              <a:ext cx="10" cy="7"/>
            </a:xfrm>
            <a:custGeom>
              <a:avLst/>
              <a:gdLst>
                <a:gd name="T0" fmla="*/ 0 w 8"/>
                <a:gd name="T1" fmla="*/ 0 h 6"/>
                <a:gd name="T2" fmla="*/ 0 w 8"/>
                <a:gd name="T3" fmla="*/ 0 h 6"/>
                <a:gd name="T4" fmla="*/ 0 w 8"/>
                <a:gd name="T5" fmla="*/ 0 h 6"/>
                <a:gd name="T6" fmla="*/ 8 w 8"/>
                <a:gd name="T7" fmla="*/ 4 h 6"/>
                <a:gd name="T8" fmla="*/ 8 w 8"/>
                <a:gd name="T9" fmla="*/ 6 h 6"/>
                <a:gd name="T10" fmla="*/ 2 w 8"/>
                <a:gd name="T11" fmla="*/ 2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0"/>
                  </a:lnTo>
                  <a:lnTo>
                    <a:pt x="8" y="4"/>
                  </a:lnTo>
                  <a:lnTo>
                    <a:pt x="8" y="6"/>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3" name="Freeform 147"/>
            <p:cNvSpPr>
              <a:spLocks/>
            </p:cNvSpPr>
            <p:nvPr/>
          </p:nvSpPr>
          <p:spPr bwMode="auto">
            <a:xfrm>
              <a:off x="4345" y="2695"/>
              <a:ext cx="12" cy="14"/>
            </a:xfrm>
            <a:custGeom>
              <a:avLst/>
              <a:gdLst>
                <a:gd name="T0" fmla="*/ 0 w 10"/>
                <a:gd name="T1" fmla="*/ 2 h 12"/>
                <a:gd name="T2" fmla="*/ 0 w 10"/>
                <a:gd name="T3" fmla="*/ 2 h 12"/>
                <a:gd name="T4" fmla="*/ 2 w 10"/>
                <a:gd name="T5" fmla="*/ 0 h 12"/>
                <a:gd name="T6" fmla="*/ 6 w 10"/>
                <a:gd name="T7" fmla="*/ 4 h 12"/>
                <a:gd name="T8" fmla="*/ 10 w 10"/>
                <a:gd name="T9" fmla="*/ 8 h 12"/>
                <a:gd name="T10" fmla="*/ 10 w 10"/>
                <a:gd name="T11" fmla="*/ 12 h 12"/>
                <a:gd name="T12" fmla="*/ 10 w 10"/>
                <a:gd name="T13" fmla="*/ 12 h 12"/>
                <a:gd name="T14" fmla="*/ 8 w 10"/>
                <a:gd name="T15" fmla="*/ 12 h 12"/>
                <a:gd name="T16" fmla="*/ 6 w 10"/>
                <a:gd name="T17" fmla="*/ 8 h 12"/>
                <a:gd name="T18" fmla="*/ 4 w 10"/>
                <a:gd name="T19" fmla="*/ 6 h 12"/>
                <a:gd name="T20" fmla="*/ 0 w 10"/>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2"/>
                  </a:moveTo>
                  <a:lnTo>
                    <a:pt x="0" y="2"/>
                  </a:lnTo>
                  <a:lnTo>
                    <a:pt x="2" y="0"/>
                  </a:lnTo>
                  <a:lnTo>
                    <a:pt x="6" y="4"/>
                  </a:lnTo>
                  <a:lnTo>
                    <a:pt x="10" y="8"/>
                  </a:lnTo>
                  <a:lnTo>
                    <a:pt x="10" y="12"/>
                  </a:lnTo>
                  <a:lnTo>
                    <a:pt x="8" y="12"/>
                  </a:lnTo>
                  <a:lnTo>
                    <a:pt x="6" y="8"/>
                  </a:lnTo>
                  <a:lnTo>
                    <a:pt x="4" y="6"/>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4" name="Freeform 148"/>
            <p:cNvSpPr>
              <a:spLocks/>
            </p:cNvSpPr>
            <p:nvPr/>
          </p:nvSpPr>
          <p:spPr bwMode="auto">
            <a:xfrm>
              <a:off x="4409" y="2688"/>
              <a:ext cx="5" cy="4"/>
            </a:xfrm>
            <a:custGeom>
              <a:avLst/>
              <a:gdLst>
                <a:gd name="T0" fmla="*/ 4 w 4"/>
                <a:gd name="T1" fmla="*/ 4 h 4"/>
                <a:gd name="T2" fmla="*/ 0 w 4"/>
                <a:gd name="T3" fmla="*/ 2 h 4"/>
                <a:gd name="T4" fmla="*/ 0 w 4"/>
                <a:gd name="T5" fmla="*/ 2 h 4"/>
                <a:gd name="T6" fmla="*/ 0 w 4"/>
                <a:gd name="T7" fmla="*/ 0 h 4"/>
                <a:gd name="T8" fmla="*/ 2 w 4"/>
                <a:gd name="T9" fmla="*/ 0 h 4"/>
                <a:gd name="T10" fmla="*/ 4 w 4"/>
                <a:gd name="T11" fmla="*/ 0 h 4"/>
                <a:gd name="T12" fmla="*/ 4 w 4"/>
                <a:gd name="T13" fmla="*/ 2 h 4"/>
                <a:gd name="T14" fmla="*/ 4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0" y="2"/>
                  </a:lnTo>
                  <a:lnTo>
                    <a:pt x="0" y="0"/>
                  </a:lnTo>
                  <a:lnTo>
                    <a:pt x="2" y="0"/>
                  </a:lnTo>
                  <a:lnTo>
                    <a:pt x="4" y="0"/>
                  </a:lnTo>
                  <a:lnTo>
                    <a:pt x="4" y="2"/>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5" name="Freeform 149"/>
            <p:cNvSpPr>
              <a:spLocks/>
            </p:cNvSpPr>
            <p:nvPr/>
          </p:nvSpPr>
          <p:spPr bwMode="auto">
            <a:xfrm>
              <a:off x="4419" y="2695"/>
              <a:ext cx="7" cy="4"/>
            </a:xfrm>
            <a:custGeom>
              <a:avLst/>
              <a:gdLst>
                <a:gd name="T0" fmla="*/ 0 w 6"/>
                <a:gd name="T1" fmla="*/ 0 h 4"/>
                <a:gd name="T2" fmla="*/ 4 w 6"/>
                <a:gd name="T3" fmla="*/ 0 h 4"/>
                <a:gd name="T4" fmla="*/ 6 w 6"/>
                <a:gd name="T5" fmla="*/ 2 h 4"/>
                <a:gd name="T6" fmla="*/ 4 w 6"/>
                <a:gd name="T7" fmla="*/ 4 h 4"/>
                <a:gd name="T8" fmla="*/ 4 w 6"/>
                <a:gd name="T9" fmla="*/ 2 h 4"/>
                <a:gd name="T10" fmla="*/ 0 w 6"/>
                <a:gd name="T11" fmla="*/ 0 h 4"/>
                <a:gd name="T12" fmla="*/ 0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0"/>
                  </a:moveTo>
                  <a:lnTo>
                    <a:pt x="4" y="0"/>
                  </a:lnTo>
                  <a:lnTo>
                    <a:pt x="6" y="2"/>
                  </a:lnTo>
                  <a:lnTo>
                    <a:pt x="4" y="4"/>
                  </a:lnTo>
                  <a:lnTo>
                    <a:pt x="4"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6" name="Freeform 150"/>
            <p:cNvSpPr>
              <a:spLocks/>
            </p:cNvSpPr>
            <p:nvPr/>
          </p:nvSpPr>
          <p:spPr bwMode="auto">
            <a:xfrm>
              <a:off x="4366" y="2732"/>
              <a:ext cx="10" cy="12"/>
            </a:xfrm>
            <a:custGeom>
              <a:avLst/>
              <a:gdLst>
                <a:gd name="T0" fmla="*/ 2 w 8"/>
                <a:gd name="T1" fmla="*/ 0 h 10"/>
                <a:gd name="T2" fmla="*/ 4 w 8"/>
                <a:gd name="T3" fmla="*/ 0 h 10"/>
                <a:gd name="T4" fmla="*/ 4 w 8"/>
                <a:gd name="T5" fmla="*/ 0 h 10"/>
                <a:gd name="T6" fmla="*/ 4 w 8"/>
                <a:gd name="T7" fmla="*/ 2 h 10"/>
                <a:gd name="T8" fmla="*/ 6 w 8"/>
                <a:gd name="T9" fmla="*/ 6 h 10"/>
                <a:gd name="T10" fmla="*/ 8 w 8"/>
                <a:gd name="T11" fmla="*/ 8 h 10"/>
                <a:gd name="T12" fmla="*/ 8 w 8"/>
                <a:gd name="T13" fmla="*/ 10 h 10"/>
                <a:gd name="T14" fmla="*/ 6 w 8"/>
                <a:gd name="T15" fmla="*/ 10 h 10"/>
                <a:gd name="T16" fmla="*/ 6 w 8"/>
                <a:gd name="T17" fmla="*/ 10 h 10"/>
                <a:gd name="T18" fmla="*/ 4 w 8"/>
                <a:gd name="T19" fmla="*/ 8 h 10"/>
                <a:gd name="T20" fmla="*/ 2 w 8"/>
                <a:gd name="T21" fmla="*/ 6 h 10"/>
                <a:gd name="T22" fmla="*/ 0 w 8"/>
                <a:gd name="T23" fmla="*/ 2 h 10"/>
                <a:gd name="T24" fmla="*/ 2 w 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
                <a:gd name="T41" fmla="*/ 8 w 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
                  <a:moveTo>
                    <a:pt x="2" y="0"/>
                  </a:moveTo>
                  <a:lnTo>
                    <a:pt x="4" y="0"/>
                  </a:lnTo>
                  <a:lnTo>
                    <a:pt x="4" y="2"/>
                  </a:lnTo>
                  <a:lnTo>
                    <a:pt x="6" y="6"/>
                  </a:lnTo>
                  <a:lnTo>
                    <a:pt x="8" y="8"/>
                  </a:lnTo>
                  <a:lnTo>
                    <a:pt x="8" y="10"/>
                  </a:lnTo>
                  <a:lnTo>
                    <a:pt x="6" y="10"/>
                  </a:lnTo>
                  <a:lnTo>
                    <a:pt x="4" y="8"/>
                  </a:lnTo>
                  <a:lnTo>
                    <a:pt x="2" y="6"/>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7" name="Freeform 151"/>
            <p:cNvSpPr>
              <a:spLocks/>
            </p:cNvSpPr>
            <p:nvPr/>
          </p:nvSpPr>
          <p:spPr bwMode="auto">
            <a:xfrm>
              <a:off x="4452" y="2699"/>
              <a:ext cx="5" cy="5"/>
            </a:xfrm>
            <a:custGeom>
              <a:avLst/>
              <a:gdLst>
                <a:gd name="T0" fmla="*/ 4 w 4"/>
                <a:gd name="T1" fmla="*/ 2 h 4"/>
                <a:gd name="T2" fmla="*/ 4 w 4"/>
                <a:gd name="T3" fmla="*/ 2 h 4"/>
                <a:gd name="T4" fmla="*/ 4 w 4"/>
                <a:gd name="T5" fmla="*/ 4 h 4"/>
                <a:gd name="T6" fmla="*/ 4 w 4"/>
                <a:gd name="T7" fmla="*/ 4 h 4"/>
                <a:gd name="T8" fmla="*/ 2 w 4"/>
                <a:gd name="T9" fmla="*/ 4 h 4"/>
                <a:gd name="T10" fmla="*/ 2 w 4"/>
                <a:gd name="T11" fmla="*/ 2 h 4"/>
                <a:gd name="T12" fmla="*/ 0 w 4"/>
                <a:gd name="T13" fmla="*/ 2 h 4"/>
                <a:gd name="T14" fmla="*/ 0 w 4"/>
                <a:gd name="T15" fmla="*/ 2 h 4"/>
                <a:gd name="T16" fmla="*/ 2 w 4"/>
                <a:gd name="T17" fmla="*/ 0 h 4"/>
                <a:gd name="T18" fmla="*/ 4 w 4"/>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4" y="2"/>
                  </a:moveTo>
                  <a:lnTo>
                    <a:pt x="4" y="2"/>
                  </a:lnTo>
                  <a:lnTo>
                    <a:pt x="4" y="4"/>
                  </a:lnTo>
                  <a:lnTo>
                    <a:pt x="2" y="4"/>
                  </a:lnTo>
                  <a:lnTo>
                    <a:pt x="2" y="2"/>
                  </a:lnTo>
                  <a:lnTo>
                    <a:pt x="0" y="2"/>
                  </a:lnTo>
                  <a:lnTo>
                    <a:pt x="2"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8" name="Freeform 152"/>
            <p:cNvSpPr>
              <a:spLocks/>
            </p:cNvSpPr>
            <p:nvPr/>
          </p:nvSpPr>
          <p:spPr bwMode="auto">
            <a:xfrm>
              <a:off x="4452" y="2723"/>
              <a:ext cx="5" cy="4"/>
            </a:xfrm>
            <a:custGeom>
              <a:avLst/>
              <a:gdLst>
                <a:gd name="T0" fmla="*/ 0 w 4"/>
                <a:gd name="T1" fmla="*/ 2 h 4"/>
                <a:gd name="T2" fmla="*/ 0 w 4"/>
                <a:gd name="T3" fmla="*/ 2 h 4"/>
                <a:gd name="T4" fmla="*/ 2 w 4"/>
                <a:gd name="T5" fmla="*/ 0 h 4"/>
                <a:gd name="T6" fmla="*/ 4 w 4"/>
                <a:gd name="T7" fmla="*/ 2 h 4"/>
                <a:gd name="T8" fmla="*/ 2 w 4"/>
                <a:gd name="T9" fmla="*/ 4 h 4"/>
                <a:gd name="T10" fmla="*/ 2 w 4"/>
                <a:gd name="T11" fmla="*/ 4 h 4"/>
                <a:gd name="T12" fmla="*/ 0 w 4"/>
                <a:gd name="T13" fmla="*/ 4 h 4"/>
                <a:gd name="T14" fmla="*/ 2 w 4"/>
                <a:gd name="T15" fmla="*/ 0 h 4"/>
                <a:gd name="T16" fmla="*/ 4 w 4"/>
                <a:gd name="T17" fmla="*/ 2 h 4"/>
                <a:gd name="T18" fmla="*/ 0 w 4"/>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2"/>
                  </a:moveTo>
                  <a:lnTo>
                    <a:pt x="0" y="2"/>
                  </a:lnTo>
                  <a:lnTo>
                    <a:pt x="2" y="0"/>
                  </a:lnTo>
                  <a:lnTo>
                    <a:pt x="4" y="2"/>
                  </a:lnTo>
                  <a:lnTo>
                    <a:pt x="2" y="4"/>
                  </a:lnTo>
                  <a:lnTo>
                    <a:pt x="0" y="4"/>
                  </a:lnTo>
                  <a:lnTo>
                    <a:pt x="2" y="0"/>
                  </a:lnTo>
                  <a:lnTo>
                    <a:pt x="4"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19" name="Freeform 153"/>
            <p:cNvSpPr>
              <a:spLocks/>
            </p:cNvSpPr>
            <p:nvPr/>
          </p:nvSpPr>
          <p:spPr bwMode="auto">
            <a:xfrm>
              <a:off x="4464" y="2739"/>
              <a:ext cx="24" cy="23"/>
            </a:xfrm>
            <a:custGeom>
              <a:avLst/>
              <a:gdLst>
                <a:gd name="T0" fmla="*/ 0 w 20"/>
                <a:gd name="T1" fmla="*/ 6 h 20"/>
                <a:gd name="T2" fmla="*/ 2 w 20"/>
                <a:gd name="T3" fmla="*/ 4 h 20"/>
                <a:gd name="T4" fmla="*/ 2 w 20"/>
                <a:gd name="T5" fmla="*/ 4 h 20"/>
                <a:gd name="T6" fmla="*/ 2 w 20"/>
                <a:gd name="T7" fmla="*/ 6 h 20"/>
                <a:gd name="T8" fmla="*/ 4 w 20"/>
                <a:gd name="T9" fmla="*/ 2 h 20"/>
                <a:gd name="T10" fmla="*/ 4 w 20"/>
                <a:gd name="T11" fmla="*/ 2 h 20"/>
                <a:gd name="T12" fmla="*/ 6 w 20"/>
                <a:gd name="T13" fmla="*/ 2 h 20"/>
                <a:gd name="T14" fmla="*/ 6 w 20"/>
                <a:gd name="T15" fmla="*/ 2 h 20"/>
                <a:gd name="T16" fmla="*/ 8 w 20"/>
                <a:gd name="T17" fmla="*/ 4 h 20"/>
                <a:gd name="T18" fmla="*/ 8 w 20"/>
                <a:gd name="T19" fmla="*/ 4 h 20"/>
                <a:gd name="T20" fmla="*/ 8 w 20"/>
                <a:gd name="T21" fmla="*/ 0 h 20"/>
                <a:gd name="T22" fmla="*/ 10 w 20"/>
                <a:gd name="T23" fmla="*/ 0 h 20"/>
                <a:gd name="T24" fmla="*/ 12 w 20"/>
                <a:gd name="T25" fmla="*/ 4 h 20"/>
                <a:gd name="T26" fmla="*/ 14 w 20"/>
                <a:gd name="T27" fmla="*/ 10 h 20"/>
                <a:gd name="T28" fmla="*/ 14 w 20"/>
                <a:gd name="T29" fmla="*/ 12 h 20"/>
                <a:gd name="T30" fmla="*/ 18 w 20"/>
                <a:gd name="T31" fmla="*/ 14 h 20"/>
                <a:gd name="T32" fmla="*/ 20 w 20"/>
                <a:gd name="T33" fmla="*/ 14 h 20"/>
                <a:gd name="T34" fmla="*/ 20 w 20"/>
                <a:gd name="T35" fmla="*/ 18 h 20"/>
                <a:gd name="T36" fmla="*/ 20 w 20"/>
                <a:gd name="T37" fmla="*/ 20 h 20"/>
                <a:gd name="T38" fmla="*/ 18 w 20"/>
                <a:gd name="T39" fmla="*/ 20 h 20"/>
                <a:gd name="T40" fmla="*/ 18 w 20"/>
                <a:gd name="T41" fmla="*/ 20 h 20"/>
                <a:gd name="T42" fmla="*/ 12 w 20"/>
                <a:gd name="T43" fmla="*/ 18 h 20"/>
                <a:gd name="T44" fmla="*/ 12 w 20"/>
                <a:gd name="T45" fmla="*/ 16 h 20"/>
                <a:gd name="T46" fmla="*/ 10 w 20"/>
                <a:gd name="T47" fmla="*/ 14 h 20"/>
                <a:gd name="T48" fmla="*/ 10 w 20"/>
                <a:gd name="T49" fmla="*/ 12 h 20"/>
                <a:gd name="T50" fmla="*/ 8 w 20"/>
                <a:gd name="T51" fmla="*/ 8 h 20"/>
                <a:gd name="T52" fmla="*/ 6 w 20"/>
                <a:gd name="T53" fmla="*/ 8 h 20"/>
                <a:gd name="T54" fmla="*/ 2 w 20"/>
                <a:gd name="T55" fmla="*/ 6 h 20"/>
                <a:gd name="T56" fmla="*/ 0 w 20"/>
                <a:gd name="T57" fmla="*/ 6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20"/>
                <a:gd name="T89" fmla="*/ 20 w 20"/>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20">
                  <a:moveTo>
                    <a:pt x="0" y="6"/>
                  </a:moveTo>
                  <a:lnTo>
                    <a:pt x="2" y="4"/>
                  </a:lnTo>
                  <a:lnTo>
                    <a:pt x="2" y="6"/>
                  </a:lnTo>
                  <a:lnTo>
                    <a:pt x="4" y="2"/>
                  </a:lnTo>
                  <a:lnTo>
                    <a:pt x="6" y="2"/>
                  </a:lnTo>
                  <a:lnTo>
                    <a:pt x="8" y="4"/>
                  </a:lnTo>
                  <a:lnTo>
                    <a:pt x="8" y="0"/>
                  </a:lnTo>
                  <a:lnTo>
                    <a:pt x="10" y="0"/>
                  </a:lnTo>
                  <a:lnTo>
                    <a:pt x="12" y="4"/>
                  </a:lnTo>
                  <a:lnTo>
                    <a:pt x="14" y="10"/>
                  </a:lnTo>
                  <a:lnTo>
                    <a:pt x="14" y="12"/>
                  </a:lnTo>
                  <a:lnTo>
                    <a:pt x="18" y="14"/>
                  </a:lnTo>
                  <a:lnTo>
                    <a:pt x="20" y="14"/>
                  </a:lnTo>
                  <a:lnTo>
                    <a:pt x="20" y="18"/>
                  </a:lnTo>
                  <a:lnTo>
                    <a:pt x="20" y="20"/>
                  </a:lnTo>
                  <a:lnTo>
                    <a:pt x="18" y="20"/>
                  </a:lnTo>
                  <a:lnTo>
                    <a:pt x="12" y="18"/>
                  </a:lnTo>
                  <a:lnTo>
                    <a:pt x="12" y="16"/>
                  </a:lnTo>
                  <a:lnTo>
                    <a:pt x="10" y="14"/>
                  </a:lnTo>
                  <a:lnTo>
                    <a:pt x="10" y="12"/>
                  </a:lnTo>
                  <a:lnTo>
                    <a:pt x="8" y="8"/>
                  </a:lnTo>
                  <a:lnTo>
                    <a:pt x="6" y="8"/>
                  </a:lnTo>
                  <a:lnTo>
                    <a:pt x="2" y="6"/>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0" name="Freeform 154"/>
            <p:cNvSpPr>
              <a:spLocks/>
            </p:cNvSpPr>
            <p:nvPr/>
          </p:nvSpPr>
          <p:spPr bwMode="auto">
            <a:xfrm>
              <a:off x="4502" y="2755"/>
              <a:ext cx="10" cy="10"/>
            </a:xfrm>
            <a:custGeom>
              <a:avLst/>
              <a:gdLst>
                <a:gd name="T0" fmla="*/ 0 w 8"/>
                <a:gd name="T1" fmla="*/ 0 h 8"/>
                <a:gd name="T2" fmla="*/ 0 w 8"/>
                <a:gd name="T3" fmla="*/ 0 h 8"/>
                <a:gd name="T4" fmla="*/ 4 w 8"/>
                <a:gd name="T5" fmla="*/ 0 h 8"/>
                <a:gd name="T6" fmla="*/ 6 w 8"/>
                <a:gd name="T7" fmla="*/ 2 h 8"/>
                <a:gd name="T8" fmla="*/ 8 w 8"/>
                <a:gd name="T9" fmla="*/ 2 h 8"/>
                <a:gd name="T10" fmla="*/ 8 w 8"/>
                <a:gd name="T11" fmla="*/ 6 h 8"/>
                <a:gd name="T12" fmla="*/ 6 w 8"/>
                <a:gd name="T13" fmla="*/ 8 h 8"/>
                <a:gd name="T14" fmla="*/ 4 w 8"/>
                <a:gd name="T15" fmla="*/ 8 h 8"/>
                <a:gd name="T16" fmla="*/ 4 w 8"/>
                <a:gd name="T17" fmla="*/ 6 h 8"/>
                <a:gd name="T18" fmla="*/ 2 w 8"/>
                <a:gd name="T19" fmla="*/ 8 h 8"/>
                <a:gd name="T20" fmla="*/ 0 w 8"/>
                <a:gd name="T21" fmla="*/ 8 h 8"/>
                <a:gd name="T22" fmla="*/ 0 w 8"/>
                <a:gd name="T23" fmla="*/ 6 h 8"/>
                <a:gd name="T24" fmla="*/ 0 w 8"/>
                <a:gd name="T25" fmla="*/ 4 h 8"/>
                <a:gd name="T26" fmla="*/ 0 w 8"/>
                <a:gd name="T27" fmla="*/ 2 h 8"/>
                <a:gd name="T28" fmla="*/ 0 w 8"/>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8"/>
                <a:gd name="T47" fmla="*/ 8 w 8"/>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8">
                  <a:moveTo>
                    <a:pt x="0" y="0"/>
                  </a:moveTo>
                  <a:lnTo>
                    <a:pt x="0" y="0"/>
                  </a:lnTo>
                  <a:lnTo>
                    <a:pt x="4" y="0"/>
                  </a:lnTo>
                  <a:lnTo>
                    <a:pt x="6" y="2"/>
                  </a:lnTo>
                  <a:lnTo>
                    <a:pt x="8" y="2"/>
                  </a:lnTo>
                  <a:lnTo>
                    <a:pt x="8" y="6"/>
                  </a:lnTo>
                  <a:lnTo>
                    <a:pt x="6" y="8"/>
                  </a:lnTo>
                  <a:lnTo>
                    <a:pt x="4" y="8"/>
                  </a:lnTo>
                  <a:lnTo>
                    <a:pt x="4" y="6"/>
                  </a:lnTo>
                  <a:lnTo>
                    <a:pt x="2" y="8"/>
                  </a:lnTo>
                  <a:lnTo>
                    <a:pt x="0" y="8"/>
                  </a:lnTo>
                  <a:lnTo>
                    <a:pt x="0" y="6"/>
                  </a:lnTo>
                  <a:lnTo>
                    <a:pt x="0"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1" name="Freeform 155"/>
            <p:cNvSpPr>
              <a:spLocks/>
            </p:cNvSpPr>
            <p:nvPr/>
          </p:nvSpPr>
          <p:spPr bwMode="auto">
            <a:xfrm>
              <a:off x="4467" y="2804"/>
              <a:ext cx="138" cy="42"/>
            </a:xfrm>
            <a:custGeom>
              <a:avLst/>
              <a:gdLst>
                <a:gd name="T0" fmla="*/ 84 w 116"/>
                <a:gd name="T1" fmla="*/ 30 h 36"/>
                <a:gd name="T2" fmla="*/ 76 w 116"/>
                <a:gd name="T3" fmla="*/ 30 h 36"/>
                <a:gd name="T4" fmla="*/ 74 w 116"/>
                <a:gd name="T5" fmla="*/ 30 h 36"/>
                <a:gd name="T6" fmla="*/ 66 w 116"/>
                <a:gd name="T7" fmla="*/ 28 h 36"/>
                <a:gd name="T8" fmla="*/ 56 w 116"/>
                <a:gd name="T9" fmla="*/ 22 h 36"/>
                <a:gd name="T10" fmla="*/ 50 w 116"/>
                <a:gd name="T11" fmla="*/ 22 h 36"/>
                <a:gd name="T12" fmla="*/ 46 w 116"/>
                <a:gd name="T13" fmla="*/ 22 h 36"/>
                <a:gd name="T14" fmla="*/ 44 w 116"/>
                <a:gd name="T15" fmla="*/ 22 h 36"/>
                <a:gd name="T16" fmla="*/ 40 w 116"/>
                <a:gd name="T17" fmla="*/ 24 h 36"/>
                <a:gd name="T18" fmla="*/ 30 w 116"/>
                <a:gd name="T19" fmla="*/ 20 h 36"/>
                <a:gd name="T20" fmla="*/ 14 w 116"/>
                <a:gd name="T21" fmla="*/ 18 h 36"/>
                <a:gd name="T22" fmla="*/ 16 w 116"/>
                <a:gd name="T23" fmla="*/ 14 h 36"/>
                <a:gd name="T24" fmla="*/ 14 w 116"/>
                <a:gd name="T25" fmla="*/ 14 h 36"/>
                <a:gd name="T26" fmla="*/ 6 w 116"/>
                <a:gd name="T27" fmla="*/ 12 h 36"/>
                <a:gd name="T28" fmla="*/ 0 w 116"/>
                <a:gd name="T29" fmla="*/ 10 h 36"/>
                <a:gd name="T30" fmla="*/ 0 w 116"/>
                <a:gd name="T31" fmla="*/ 8 h 36"/>
                <a:gd name="T32" fmla="*/ 2 w 116"/>
                <a:gd name="T33" fmla="*/ 10 h 36"/>
                <a:gd name="T34" fmla="*/ 4 w 116"/>
                <a:gd name="T35" fmla="*/ 8 h 36"/>
                <a:gd name="T36" fmla="*/ 8 w 116"/>
                <a:gd name="T37" fmla="*/ 6 h 36"/>
                <a:gd name="T38" fmla="*/ 12 w 116"/>
                <a:gd name="T39" fmla="*/ 0 h 36"/>
                <a:gd name="T40" fmla="*/ 22 w 116"/>
                <a:gd name="T41" fmla="*/ 0 h 36"/>
                <a:gd name="T42" fmla="*/ 26 w 116"/>
                <a:gd name="T43" fmla="*/ 2 h 36"/>
                <a:gd name="T44" fmla="*/ 32 w 116"/>
                <a:gd name="T45" fmla="*/ 4 h 36"/>
                <a:gd name="T46" fmla="*/ 40 w 116"/>
                <a:gd name="T47" fmla="*/ 8 h 36"/>
                <a:gd name="T48" fmla="*/ 44 w 116"/>
                <a:gd name="T49" fmla="*/ 12 h 36"/>
                <a:gd name="T50" fmla="*/ 62 w 116"/>
                <a:gd name="T51" fmla="*/ 12 h 36"/>
                <a:gd name="T52" fmla="*/ 66 w 116"/>
                <a:gd name="T53" fmla="*/ 12 h 36"/>
                <a:gd name="T54" fmla="*/ 68 w 116"/>
                <a:gd name="T55" fmla="*/ 8 h 36"/>
                <a:gd name="T56" fmla="*/ 72 w 116"/>
                <a:gd name="T57" fmla="*/ 6 h 36"/>
                <a:gd name="T58" fmla="*/ 74 w 116"/>
                <a:gd name="T59" fmla="*/ 10 h 36"/>
                <a:gd name="T60" fmla="*/ 78 w 116"/>
                <a:gd name="T61" fmla="*/ 8 h 36"/>
                <a:gd name="T62" fmla="*/ 90 w 116"/>
                <a:gd name="T63" fmla="*/ 12 h 36"/>
                <a:gd name="T64" fmla="*/ 92 w 116"/>
                <a:gd name="T65" fmla="*/ 16 h 36"/>
                <a:gd name="T66" fmla="*/ 94 w 116"/>
                <a:gd name="T67" fmla="*/ 22 h 36"/>
                <a:gd name="T68" fmla="*/ 100 w 116"/>
                <a:gd name="T69" fmla="*/ 22 h 36"/>
                <a:gd name="T70" fmla="*/ 112 w 116"/>
                <a:gd name="T71" fmla="*/ 22 h 36"/>
                <a:gd name="T72" fmla="*/ 114 w 116"/>
                <a:gd name="T73" fmla="*/ 26 h 36"/>
                <a:gd name="T74" fmla="*/ 116 w 116"/>
                <a:gd name="T75" fmla="*/ 36 h 36"/>
                <a:gd name="T76" fmla="*/ 114 w 116"/>
                <a:gd name="T77" fmla="*/ 34 h 36"/>
                <a:gd name="T78" fmla="*/ 98 w 116"/>
                <a:gd name="T79" fmla="*/ 30 h 36"/>
                <a:gd name="T80" fmla="*/ 86 w 116"/>
                <a:gd name="T81" fmla="*/ 3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36"/>
                <a:gd name="T125" fmla="*/ 116 w 116"/>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36">
                  <a:moveTo>
                    <a:pt x="86" y="30"/>
                  </a:moveTo>
                  <a:lnTo>
                    <a:pt x="84" y="30"/>
                  </a:lnTo>
                  <a:lnTo>
                    <a:pt x="80" y="32"/>
                  </a:lnTo>
                  <a:lnTo>
                    <a:pt x="76" y="30"/>
                  </a:lnTo>
                  <a:lnTo>
                    <a:pt x="74" y="28"/>
                  </a:lnTo>
                  <a:lnTo>
                    <a:pt x="74" y="30"/>
                  </a:lnTo>
                  <a:lnTo>
                    <a:pt x="70" y="28"/>
                  </a:lnTo>
                  <a:lnTo>
                    <a:pt x="66" y="28"/>
                  </a:lnTo>
                  <a:lnTo>
                    <a:pt x="60" y="24"/>
                  </a:lnTo>
                  <a:lnTo>
                    <a:pt x="56" y="22"/>
                  </a:lnTo>
                  <a:lnTo>
                    <a:pt x="52" y="22"/>
                  </a:lnTo>
                  <a:lnTo>
                    <a:pt x="50" y="22"/>
                  </a:lnTo>
                  <a:lnTo>
                    <a:pt x="48" y="24"/>
                  </a:lnTo>
                  <a:lnTo>
                    <a:pt x="46" y="22"/>
                  </a:lnTo>
                  <a:lnTo>
                    <a:pt x="44" y="22"/>
                  </a:lnTo>
                  <a:lnTo>
                    <a:pt x="42" y="24"/>
                  </a:lnTo>
                  <a:lnTo>
                    <a:pt x="40" y="24"/>
                  </a:lnTo>
                  <a:lnTo>
                    <a:pt x="32" y="22"/>
                  </a:lnTo>
                  <a:lnTo>
                    <a:pt x="30" y="20"/>
                  </a:lnTo>
                  <a:lnTo>
                    <a:pt x="22" y="20"/>
                  </a:lnTo>
                  <a:lnTo>
                    <a:pt x="14" y="18"/>
                  </a:lnTo>
                  <a:lnTo>
                    <a:pt x="14" y="16"/>
                  </a:lnTo>
                  <a:lnTo>
                    <a:pt x="16" y="14"/>
                  </a:lnTo>
                  <a:lnTo>
                    <a:pt x="14" y="14"/>
                  </a:lnTo>
                  <a:lnTo>
                    <a:pt x="10" y="12"/>
                  </a:lnTo>
                  <a:lnTo>
                    <a:pt x="6" y="12"/>
                  </a:lnTo>
                  <a:lnTo>
                    <a:pt x="2" y="10"/>
                  </a:lnTo>
                  <a:lnTo>
                    <a:pt x="0" y="10"/>
                  </a:lnTo>
                  <a:lnTo>
                    <a:pt x="0" y="8"/>
                  </a:lnTo>
                  <a:lnTo>
                    <a:pt x="2" y="10"/>
                  </a:lnTo>
                  <a:lnTo>
                    <a:pt x="4" y="8"/>
                  </a:lnTo>
                  <a:lnTo>
                    <a:pt x="6" y="8"/>
                  </a:lnTo>
                  <a:lnTo>
                    <a:pt x="8" y="6"/>
                  </a:lnTo>
                  <a:lnTo>
                    <a:pt x="8" y="2"/>
                  </a:lnTo>
                  <a:lnTo>
                    <a:pt x="12" y="0"/>
                  </a:lnTo>
                  <a:lnTo>
                    <a:pt x="20" y="2"/>
                  </a:lnTo>
                  <a:lnTo>
                    <a:pt x="22" y="0"/>
                  </a:lnTo>
                  <a:lnTo>
                    <a:pt x="26" y="0"/>
                  </a:lnTo>
                  <a:lnTo>
                    <a:pt x="26" y="2"/>
                  </a:lnTo>
                  <a:lnTo>
                    <a:pt x="28" y="4"/>
                  </a:lnTo>
                  <a:lnTo>
                    <a:pt x="32" y="4"/>
                  </a:lnTo>
                  <a:lnTo>
                    <a:pt x="38" y="4"/>
                  </a:lnTo>
                  <a:lnTo>
                    <a:pt x="40" y="8"/>
                  </a:lnTo>
                  <a:lnTo>
                    <a:pt x="42" y="10"/>
                  </a:lnTo>
                  <a:lnTo>
                    <a:pt x="44" y="12"/>
                  </a:lnTo>
                  <a:lnTo>
                    <a:pt x="54" y="12"/>
                  </a:lnTo>
                  <a:lnTo>
                    <a:pt x="62" y="12"/>
                  </a:lnTo>
                  <a:lnTo>
                    <a:pt x="64" y="14"/>
                  </a:lnTo>
                  <a:lnTo>
                    <a:pt x="66" y="12"/>
                  </a:lnTo>
                  <a:lnTo>
                    <a:pt x="68" y="10"/>
                  </a:lnTo>
                  <a:lnTo>
                    <a:pt x="68" y="8"/>
                  </a:lnTo>
                  <a:lnTo>
                    <a:pt x="70" y="6"/>
                  </a:lnTo>
                  <a:lnTo>
                    <a:pt x="72" y="6"/>
                  </a:lnTo>
                  <a:lnTo>
                    <a:pt x="72" y="8"/>
                  </a:lnTo>
                  <a:lnTo>
                    <a:pt x="74" y="10"/>
                  </a:lnTo>
                  <a:lnTo>
                    <a:pt x="76" y="10"/>
                  </a:lnTo>
                  <a:lnTo>
                    <a:pt x="78" y="8"/>
                  </a:lnTo>
                  <a:lnTo>
                    <a:pt x="86" y="12"/>
                  </a:lnTo>
                  <a:lnTo>
                    <a:pt x="90" y="12"/>
                  </a:lnTo>
                  <a:lnTo>
                    <a:pt x="92" y="16"/>
                  </a:lnTo>
                  <a:lnTo>
                    <a:pt x="94" y="18"/>
                  </a:lnTo>
                  <a:lnTo>
                    <a:pt x="94" y="22"/>
                  </a:lnTo>
                  <a:lnTo>
                    <a:pt x="98" y="22"/>
                  </a:lnTo>
                  <a:lnTo>
                    <a:pt x="100" y="22"/>
                  </a:lnTo>
                  <a:lnTo>
                    <a:pt x="110" y="22"/>
                  </a:lnTo>
                  <a:lnTo>
                    <a:pt x="112" y="22"/>
                  </a:lnTo>
                  <a:lnTo>
                    <a:pt x="114" y="24"/>
                  </a:lnTo>
                  <a:lnTo>
                    <a:pt x="114" y="26"/>
                  </a:lnTo>
                  <a:lnTo>
                    <a:pt x="114" y="32"/>
                  </a:lnTo>
                  <a:lnTo>
                    <a:pt x="116" y="36"/>
                  </a:lnTo>
                  <a:lnTo>
                    <a:pt x="114" y="36"/>
                  </a:lnTo>
                  <a:lnTo>
                    <a:pt x="114" y="34"/>
                  </a:lnTo>
                  <a:lnTo>
                    <a:pt x="106" y="32"/>
                  </a:lnTo>
                  <a:lnTo>
                    <a:pt x="98" y="30"/>
                  </a:lnTo>
                  <a:lnTo>
                    <a:pt x="92" y="32"/>
                  </a:lnTo>
                  <a:lnTo>
                    <a:pt x="86" y="3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2" name="Freeform 156"/>
            <p:cNvSpPr>
              <a:spLocks/>
            </p:cNvSpPr>
            <p:nvPr/>
          </p:nvSpPr>
          <p:spPr bwMode="auto">
            <a:xfrm>
              <a:off x="4629" y="2765"/>
              <a:ext cx="5" cy="11"/>
            </a:xfrm>
            <a:custGeom>
              <a:avLst/>
              <a:gdLst>
                <a:gd name="T0" fmla="*/ 2 w 4"/>
                <a:gd name="T1" fmla="*/ 2 h 10"/>
                <a:gd name="T2" fmla="*/ 2 w 4"/>
                <a:gd name="T3" fmla="*/ 2 h 10"/>
                <a:gd name="T4" fmla="*/ 2 w 4"/>
                <a:gd name="T5" fmla="*/ 4 h 10"/>
                <a:gd name="T6" fmla="*/ 4 w 4"/>
                <a:gd name="T7" fmla="*/ 8 h 10"/>
                <a:gd name="T8" fmla="*/ 2 w 4"/>
                <a:gd name="T9" fmla="*/ 10 h 10"/>
                <a:gd name="T10" fmla="*/ 0 w 4"/>
                <a:gd name="T11" fmla="*/ 10 h 10"/>
                <a:gd name="T12" fmla="*/ 0 w 4"/>
                <a:gd name="T13" fmla="*/ 4 h 10"/>
                <a:gd name="T14" fmla="*/ 0 w 4"/>
                <a:gd name="T15" fmla="*/ 2 h 10"/>
                <a:gd name="T16" fmla="*/ 2 w 4"/>
                <a:gd name="T17" fmla="*/ 0 h 10"/>
                <a:gd name="T18" fmla="*/ 2 w 4"/>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2"/>
                  </a:moveTo>
                  <a:lnTo>
                    <a:pt x="2" y="2"/>
                  </a:lnTo>
                  <a:lnTo>
                    <a:pt x="2" y="4"/>
                  </a:lnTo>
                  <a:lnTo>
                    <a:pt x="4" y="8"/>
                  </a:lnTo>
                  <a:lnTo>
                    <a:pt x="2" y="10"/>
                  </a:lnTo>
                  <a:lnTo>
                    <a:pt x="0" y="10"/>
                  </a:lnTo>
                  <a:lnTo>
                    <a:pt x="0" y="4"/>
                  </a:lnTo>
                  <a:lnTo>
                    <a:pt x="0" y="2"/>
                  </a:lnTo>
                  <a:lnTo>
                    <a:pt x="2"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3" name="Freeform 157"/>
            <p:cNvSpPr>
              <a:spLocks/>
            </p:cNvSpPr>
            <p:nvPr/>
          </p:nvSpPr>
          <p:spPr bwMode="auto">
            <a:xfrm>
              <a:off x="4920" y="2727"/>
              <a:ext cx="12" cy="10"/>
            </a:xfrm>
            <a:custGeom>
              <a:avLst/>
              <a:gdLst>
                <a:gd name="T0" fmla="*/ 0 w 10"/>
                <a:gd name="T1" fmla="*/ 2 h 8"/>
                <a:gd name="T2" fmla="*/ 0 w 10"/>
                <a:gd name="T3" fmla="*/ 0 h 8"/>
                <a:gd name="T4" fmla="*/ 0 w 10"/>
                <a:gd name="T5" fmla="*/ 0 h 8"/>
                <a:gd name="T6" fmla="*/ 4 w 10"/>
                <a:gd name="T7" fmla="*/ 2 h 8"/>
                <a:gd name="T8" fmla="*/ 8 w 10"/>
                <a:gd name="T9" fmla="*/ 4 h 8"/>
                <a:gd name="T10" fmla="*/ 10 w 10"/>
                <a:gd name="T11" fmla="*/ 6 h 8"/>
                <a:gd name="T12" fmla="*/ 8 w 10"/>
                <a:gd name="T13" fmla="*/ 8 h 8"/>
                <a:gd name="T14" fmla="*/ 6 w 10"/>
                <a:gd name="T15" fmla="*/ 6 h 8"/>
                <a:gd name="T16" fmla="*/ 6 w 10"/>
                <a:gd name="T17" fmla="*/ 4 h 8"/>
                <a:gd name="T18" fmla="*/ 0 w 10"/>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8"/>
                <a:gd name="T32" fmla="*/ 10 w 1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8">
                  <a:moveTo>
                    <a:pt x="0" y="2"/>
                  </a:moveTo>
                  <a:lnTo>
                    <a:pt x="0" y="0"/>
                  </a:lnTo>
                  <a:lnTo>
                    <a:pt x="4" y="2"/>
                  </a:lnTo>
                  <a:lnTo>
                    <a:pt x="8" y="4"/>
                  </a:lnTo>
                  <a:lnTo>
                    <a:pt x="10" y="6"/>
                  </a:lnTo>
                  <a:lnTo>
                    <a:pt x="8" y="8"/>
                  </a:lnTo>
                  <a:lnTo>
                    <a:pt x="6" y="6"/>
                  </a:lnTo>
                  <a:lnTo>
                    <a:pt x="6"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4" name="Freeform 158"/>
            <p:cNvSpPr>
              <a:spLocks/>
            </p:cNvSpPr>
            <p:nvPr/>
          </p:nvSpPr>
          <p:spPr bwMode="auto">
            <a:xfrm>
              <a:off x="4923" y="2741"/>
              <a:ext cx="19" cy="5"/>
            </a:xfrm>
            <a:custGeom>
              <a:avLst/>
              <a:gdLst>
                <a:gd name="T0" fmla="*/ 0 w 16"/>
                <a:gd name="T1" fmla="*/ 0 h 4"/>
                <a:gd name="T2" fmla="*/ 0 w 16"/>
                <a:gd name="T3" fmla="*/ 0 h 4"/>
                <a:gd name="T4" fmla="*/ 2 w 16"/>
                <a:gd name="T5" fmla="*/ 0 h 4"/>
                <a:gd name="T6" fmla="*/ 8 w 16"/>
                <a:gd name="T7" fmla="*/ 2 h 4"/>
                <a:gd name="T8" fmla="*/ 14 w 16"/>
                <a:gd name="T9" fmla="*/ 2 h 4"/>
                <a:gd name="T10" fmla="*/ 16 w 16"/>
                <a:gd name="T11" fmla="*/ 2 h 4"/>
                <a:gd name="T12" fmla="*/ 16 w 16"/>
                <a:gd name="T13" fmla="*/ 4 h 4"/>
                <a:gd name="T14" fmla="*/ 12 w 16"/>
                <a:gd name="T15" fmla="*/ 4 h 4"/>
                <a:gd name="T16" fmla="*/ 8 w 16"/>
                <a:gd name="T17" fmla="*/ 4 h 4"/>
                <a:gd name="T18" fmla="*/ 0 w 16"/>
                <a:gd name="T19" fmla="*/ 2 h 4"/>
                <a:gd name="T20" fmla="*/ 0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0"/>
                  </a:moveTo>
                  <a:lnTo>
                    <a:pt x="0" y="0"/>
                  </a:lnTo>
                  <a:lnTo>
                    <a:pt x="2" y="0"/>
                  </a:lnTo>
                  <a:lnTo>
                    <a:pt x="8" y="2"/>
                  </a:lnTo>
                  <a:lnTo>
                    <a:pt x="14" y="2"/>
                  </a:lnTo>
                  <a:lnTo>
                    <a:pt x="16" y="2"/>
                  </a:lnTo>
                  <a:lnTo>
                    <a:pt x="16" y="4"/>
                  </a:lnTo>
                  <a:lnTo>
                    <a:pt x="12" y="4"/>
                  </a:lnTo>
                  <a:lnTo>
                    <a:pt x="8"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5" name="Freeform 159"/>
            <p:cNvSpPr>
              <a:spLocks/>
            </p:cNvSpPr>
            <p:nvPr/>
          </p:nvSpPr>
          <p:spPr bwMode="auto">
            <a:xfrm>
              <a:off x="4844" y="2718"/>
              <a:ext cx="12" cy="7"/>
            </a:xfrm>
            <a:custGeom>
              <a:avLst/>
              <a:gdLst>
                <a:gd name="T0" fmla="*/ 0 w 10"/>
                <a:gd name="T1" fmla="*/ 2 h 6"/>
                <a:gd name="T2" fmla="*/ 2 w 10"/>
                <a:gd name="T3" fmla="*/ 0 h 6"/>
                <a:gd name="T4" fmla="*/ 4 w 10"/>
                <a:gd name="T5" fmla="*/ 0 h 6"/>
                <a:gd name="T6" fmla="*/ 10 w 10"/>
                <a:gd name="T7" fmla="*/ 4 h 6"/>
                <a:gd name="T8" fmla="*/ 8 w 10"/>
                <a:gd name="T9" fmla="*/ 4 h 6"/>
                <a:gd name="T10" fmla="*/ 6 w 10"/>
                <a:gd name="T11" fmla="*/ 6 h 6"/>
                <a:gd name="T12" fmla="*/ 4 w 10"/>
                <a:gd name="T13" fmla="*/ 4 h 6"/>
                <a:gd name="T14" fmla="*/ 0 w 10"/>
                <a:gd name="T15" fmla="*/ 4 h 6"/>
                <a:gd name="T16" fmla="*/ 0 w 10"/>
                <a:gd name="T17" fmla="*/ 2 h 6"/>
                <a:gd name="T18" fmla="*/ 0 w 1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2"/>
                  </a:moveTo>
                  <a:lnTo>
                    <a:pt x="2" y="0"/>
                  </a:lnTo>
                  <a:lnTo>
                    <a:pt x="4" y="0"/>
                  </a:lnTo>
                  <a:lnTo>
                    <a:pt x="10" y="4"/>
                  </a:lnTo>
                  <a:lnTo>
                    <a:pt x="8" y="4"/>
                  </a:lnTo>
                  <a:lnTo>
                    <a:pt x="6" y="6"/>
                  </a:lnTo>
                  <a:lnTo>
                    <a:pt x="4"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6" name="Freeform 160"/>
            <p:cNvSpPr>
              <a:spLocks/>
            </p:cNvSpPr>
            <p:nvPr/>
          </p:nvSpPr>
          <p:spPr bwMode="auto">
            <a:xfrm>
              <a:off x="4849" y="2732"/>
              <a:ext cx="4" cy="5"/>
            </a:xfrm>
            <a:custGeom>
              <a:avLst/>
              <a:gdLst>
                <a:gd name="T0" fmla="*/ 0 w 4"/>
                <a:gd name="T1" fmla="*/ 0 h 4"/>
                <a:gd name="T2" fmla="*/ 2 w 4"/>
                <a:gd name="T3" fmla="*/ 0 h 4"/>
                <a:gd name="T4" fmla="*/ 4 w 4"/>
                <a:gd name="T5" fmla="*/ 0 h 4"/>
                <a:gd name="T6" fmla="*/ 4 w 4"/>
                <a:gd name="T7" fmla="*/ 4 h 4"/>
                <a:gd name="T8" fmla="*/ 2 w 4"/>
                <a:gd name="T9" fmla="*/ 4 h 4"/>
                <a:gd name="T10" fmla="*/ 2 w 4"/>
                <a:gd name="T11" fmla="*/ 4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2" y="0"/>
                  </a:lnTo>
                  <a:lnTo>
                    <a:pt x="4" y="0"/>
                  </a:lnTo>
                  <a:lnTo>
                    <a:pt x="4" y="4"/>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7" name="Freeform 161"/>
            <p:cNvSpPr>
              <a:spLocks/>
            </p:cNvSpPr>
            <p:nvPr/>
          </p:nvSpPr>
          <p:spPr bwMode="auto">
            <a:xfrm>
              <a:off x="4834" y="2744"/>
              <a:ext cx="10" cy="4"/>
            </a:xfrm>
            <a:custGeom>
              <a:avLst/>
              <a:gdLst>
                <a:gd name="T0" fmla="*/ 0 w 8"/>
                <a:gd name="T1" fmla="*/ 2 h 4"/>
                <a:gd name="T2" fmla="*/ 2 w 8"/>
                <a:gd name="T3" fmla="*/ 2 h 4"/>
                <a:gd name="T4" fmla="*/ 6 w 8"/>
                <a:gd name="T5" fmla="*/ 0 h 4"/>
                <a:gd name="T6" fmla="*/ 6 w 8"/>
                <a:gd name="T7" fmla="*/ 0 h 4"/>
                <a:gd name="T8" fmla="*/ 8 w 8"/>
                <a:gd name="T9" fmla="*/ 0 h 4"/>
                <a:gd name="T10" fmla="*/ 8 w 8"/>
                <a:gd name="T11" fmla="*/ 4 h 4"/>
                <a:gd name="T12" fmla="*/ 6 w 8"/>
                <a:gd name="T13" fmla="*/ 4 h 4"/>
                <a:gd name="T14" fmla="*/ 4 w 8"/>
                <a:gd name="T15" fmla="*/ 4 h 4"/>
                <a:gd name="T16" fmla="*/ 0 w 8"/>
                <a:gd name="T17" fmla="*/ 2 h 4"/>
                <a:gd name="T18" fmla="*/ 0 w 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2"/>
                  </a:moveTo>
                  <a:lnTo>
                    <a:pt x="2" y="2"/>
                  </a:lnTo>
                  <a:lnTo>
                    <a:pt x="6" y="0"/>
                  </a:lnTo>
                  <a:lnTo>
                    <a:pt x="8" y="0"/>
                  </a:lnTo>
                  <a:lnTo>
                    <a:pt x="8" y="4"/>
                  </a:lnTo>
                  <a:lnTo>
                    <a:pt x="6" y="4"/>
                  </a:lnTo>
                  <a:lnTo>
                    <a:pt x="4"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8" name="Freeform 162"/>
            <p:cNvSpPr>
              <a:spLocks/>
            </p:cNvSpPr>
            <p:nvPr/>
          </p:nvSpPr>
          <p:spPr bwMode="auto">
            <a:xfrm>
              <a:off x="4806" y="2760"/>
              <a:ext cx="45" cy="14"/>
            </a:xfrm>
            <a:custGeom>
              <a:avLst/>
              <a:gdLst>
                <a:gd name="T0" fmla="*/ 2 w 38"/>
                <a:gd name="T1" fmla="*/ 8 h 12"/>
                <a:gd name="T2" fmla="*/ 0 w 38"/>
                <a:gd name="T3" fmla="*/ 8 h 12"/>
                <a:gd name="T4" fmla="*/ 0 w 38"/>
                <a:gd name="T5" fmla="*/ 4 h 12"/>
                <a:gd name="T6" fmla="*/ 2 w 38"/>
                <a:gd name="T7" fmla="*/ 4 h 12"/>
                <a:gd name="T8" fmla="*/ 4 w 38"/>
                <a:gd name="T9" fmla="*/ 0 h 12"/>
                <a:gd name="T10" fmla="*/ 10 w 38"/>
                <a:gd name="T11" fmla="*/ 0 h 12"/>
                <a:gd name="T12" fmla="*/ 16 w 38"/>
                <a:gd name="T13" fmla="*/ 0 h 12"/>
                <a:gd name="T14" fmla="*/ 16 w 38"/>
                <a:gd name="T15" fmla="*/ 0 h 12"/>
                <a:gd name="T16" fmla="*/ 22 w 38"/>
                <a:gd name="T17" fmla="*/ 0 h 12"/>
                <a:gd name="T18" fmla="*/ 24 w 38"/>
                <a:gd name="T19" fmla="*/ 0 h 12"/>
                <a:gd name="T20" fmla="*/ 26 w 38"/>
                <a:gd name="T21" fmla="*/ 2 h 12"/>
                <a:gd name="T22" fmla="*/ 30 w 38"/>
                <a:gd name="T23" fmla="*/ 2 h 12"/>
                <a:gd name="T24" fmla="*/ 32 w 38"/>
                <a:gd name="T25" fmla="*/ 2 h 12"/>
                <a:gd name="T26" fmla="*/ 34 w 38"/>
                <a:gd name="T27" fmla="*/ 2 h 12"/>
                <a:gd name="T28" fmla="*/ 36 w 38"/>
                <a:gd name="T29" fmla="*/ 8 h 12"/>
                <a:gd name="T30" fmla="*/ 38 w 38"/>
                <a:gd name="T31" fmla="*/ 8 h 12"/>
                <a:gd name="T32" fmla="*/ 38 w 38"/>
                <a:gd name="T33" fmla="*/ 10 h 12"/>
                <a:gd name="T34" fmla="*/ 36 w 38"/>
                <a:gd name="T35" fmla="*/ 12 h 12"/>
                <a:gd name="T36" fmla="*/ 26 w 38"/>
                <a:gd name="T37" fmla="*/ 6 h 12"/>
                <a:gd name="T38" fmla="*/ 24 w 38"/>
                <a:gd name="T39" fmla="*/ 6 h 12"/>
                <a:gd name="T40" fmla="*/ 22 w 38"/>
                <a:gd name="T41" fmla="*/ 6 h 12"/>
                <a:gd name="T42" fmla="*/ 22 w 38"/>
                <a:gd name="T43" fmla="*/ 8 h 12"/>
                <a:gd name="T44" fmla="*/ 20 w 38"/>
                <a:gd name="T45" fmla="*/ 8 h 12"/>
                <a:gd name="T46" fmla="*/ 18 w 38"/>
                <a:gd name="T47" fmla="*/ 8 h 12"/>
                <a:gd name="T48" fmla="*/ 14 w 38"/>
                <a:gd name="T49" fmla="*/ 8 h 12"/>
                <a:gd name="T50" fmla="*/ 12 w 38"/>
                <a:gd name="T51" fmla="*/ 6 h 12"/>
                <a:gd name="T52" fmla="*/ 12 w 38"/>
                <a:gd name="T53" fmla="*/ 6 h 12"/>
                <a:gd name="T54" fmla="*/ 10 w 38"/>
                <a:gd name="T55" fmla="*/ 8 h 12"/>
                <a:gd name="T56" fmla="*/ 8 w 38"/>
                <a:gd name="T57" fmla="*/ 8 h 12"/>
                <a:gd name="T58" fmla="*/ 6 w 38"/>
                <a:gd name="T59" fmla="*/ 6 h 12"/>
                <a:gd name="T60" fmla="*/ 4 w 38"/>
                <a:gd name="T61" fmla="*/ 4 h 12"/>
                <a:gd name="T62" fmla="*/ 2 w 38"/>
                <a:gd name="T63" fmla="*/ 8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12"/>
                <a:gd name="T98" fmla="*/ 38 w 38"/>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12">
                  <a:moveTo>
                    <a:pt x="2" y="8"/>
                  </a:moveTo>
                  <a:lnTo>
                    <a:pt x="0" y="8"/>
                  </a:lnTo>
                  <a:lnTo>
                    <a:pt x="0" y="4"/>
                  </a:lnTo>
                  <a:lnTo>
                    <a:pt x="2" y="4"/>
                  </a:lnTo>
                  <a:lnTo>
                    <a:pt x="4" y="0"/>
                  </a:lnTo>
                  <a:lnTo>
                    <a:pt x="10" y="0"/>
                  </a:lnTo>
                  <a:lnTo>
                    <a:pt x="16" y="0"/>
                  </a:lnTo>
                  <a:lnTo>
                    <a:pt x="22" y="0"/>
                  </a:lnTo>
                  <a:lnTo>
                    <a:pt x="24" y="0"/>
                  </a:lnTo>
                  <a:lnTo>
                    <a:pt x="26" y="2"/>
                  </a:lnTo>
                  <a:lnTo>
                    <a:pt x="30" y="2"/>
                  </a:lnTo>
                  <a:lnTo>
                    <a:pt x="32" y="2"/>
                  </a:lnTo>
                  <a:lnTo>
                    <a:pt x="34" y="2"/>
                  </a:lnTo>
                  <a:lnTo>
                    <a:pt x="36" y="8"/>
                  </a:lnTo>
                  <a:lnTo>
                    <a:pt x="38" y="8"/>
                  </a:lnTo>
                  <a:lnTo>
                    <a:pt x="38" y="10"/>
                  </a:lnTo>
                  <a:lnTo>
                    <a:pt x="36" y="12"/>
                  </a:lnTo>
                  <a:lnTo>
                    <a:pt x="26" y="6"/>
                  </a:lnTo>
                  <a:lnTo>
                    <a:pt x="24" y="6"/>
                  </a:lnTo>
                  <a:lnTo>
                    <a:pt x="22" y="6"/>
                  </a:lnTo>
                  <a:lnTo>
                    <a:pt x="22" y="8"/>
                  </a:lnTo>
                  <a:lnTo>
                    <a:pt x="20" y="8"/>
                  </a:lnTo>
                  <a:lnTo>
                    <a:pt x="18" y="8"/>
                  </a:lnTo>
                  <a:lnTo>
                    <a:pt x="14" y="8"/>
                  </a:lnTo>
                  <a:lnTo>
                    <a:pt x="12" y="6"/>
                  </a:lnTo>
                  <a:lnTo>
                    <a:pt x="10" y="8"/>
                  </a:lnTo>
                  <a:lnTo>
                    <a:pt x="8" y="8"/>
                  </a:lnTo>
                  <a:lnTo>
                    <a:pt x="6" y="6"/>
                  </a:lnTo>
                  <a:lnTo>
                    <a:pt x="4" y="4"/>
                  </a:lnTo>
                  <a:lnTo>
                    <a:pt x="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29" name="Freeform 163"/>
            <p:cNvSpPr>
              <a:spLocks/>
            </p:cNvSpPr>
            <p:nvPr/>
          </p:nvSpPr>
          <p:spPr bwMode="auto">
            <a:xfrm>
              <a:off x="4884" y="2797"/>
              <a:ext cx="3" cy="5"/>
            </a:xfrm>
            <a:custGeom>
              <a:avLst/>
              <a:gdLst>
                <a:gd name="T0" fmla="*/ 0 w 2"/>
                <a:gd name="T1" fmla="*/ 0 h 4"/>
                <a:gd name="T2" fmla="*/ 0 w 2"/>
                <a:gd name="T3" fmla="*/ 0 h 4"/>
                <a:gd name="T4" fmla="*/ 2 w 2"/>
                <a:gd name="T5" fmla="*/ 0 h 4"/>
                <a:gd name="T6" fmla="*/ 0 w 2"/>
                <a:gd name="T7" fmla="*/ 4 h 4"/>
                <a:gd name="T8" fmla="*/ 0 w 2"/>
                <a:gd name="T9" fmla="*/ 4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0"/>
                  </a:lnTo>
                  <a:lnTo>
                    <a:pt x="2" y="0"/>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0" name="Freeform 164"/>
            <p:cNvSpPr>
              <a:spLocks/>
            </p:cNvSpPr>
            <p:nvPr/>
          </p:nvSpPr>
          <p:spPr bwMode="auto">
            <a:xfrm>
              <a:off x="4903" y="2797"/>
              <a:ext cx="8" cy="14"/>
            </a:xfrm>
            <a:custGeom>
              <a:avLst/>
              <a:gdLst>
                <a:gd name="T0" fmla="*/ 0 w 6"/>
                <a:gd name="T1" fmla="*/ 4 h 12"/>
                <a:gd name="T2" fmla="*/ 2 w 6"/>
                <a:gd name="T3" fmla="*/ 0 h 12"/>
                <a:gd name="T4" fmla="*/ 4 w 6"/>
                <a:gd name="T5" fmla="*/ 2 h 12"/>
                <a:gd name="T6" fmla="*/ 4 w 6"/>
                <a:gd name="T7" fmla="*/ 4 h 12"/>
                <a:gd name="T8" fmla="*/ 4 w 6"/>
                <a:gd name="T9" fmla="*/ 8 h 12"/>
                <a:gd name="T10" fmla="*/ 6 w 6"/>
                <a:gd name="T11" fmla="*/ 10 h 12"/>
                <a:gd name="T12" fmla="*/ 4 w 6"/>
                <a:gd name="T13" fmla="*/ 12 h 12"/>
                <a:gd name="T14" fmla="*/ 2 w 6"/>
                <a:gd name="T15" fmla="*/ 12 h 12"/>
                <a:gd name="T16" fmla="*/ 0 w 6"/>
                <a:gd name="T17" fmla="*/ 10 h 12"/>
                <a:gd name="T18" fmla="*/ 0 w 6"/>
                <a:gd name="T19" fmla="*/ 8 h 12"/>
                <a:gd name="T20" fmla="*/ 0 w 6"/>
                <a:gd name="T21" fmla="*/ 6 h 12"/>
                <a:gd name="T22" fmla="*/ 0 w 6"/>
                <a:gd name="T23" fmla="*/ 6 h 12"/>
                <a:gd name="T24" fmla="*/ 0 w 6"/>
                <a:gd name="T25" fmla="*/ 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
                <a:gd name="T41" fmla="*/ 6 w 6"/>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
                  <a:moveTo>
                    <a:pt x="0" y="4"/>
                  </a:moveTo>
                  <a:lnTo>
                    <a:pt x="2" y="0"/>
                  </a:lnTo>
                  <a:lnTo>
                    <a:pt x="4" y="2"/>
                  </a:lnTo>
                  <a:lnTo>
                    <a:pt x="4" y="4"/>
                  </a:lnTo>
                  <a:lnTo>
                    <a:pt x="4" y="8"/>
                  </a:lnTo>
                  <a:lnTo>
                    <a:pt x="6" y="10"/>
                  </a:lnTo>
                  <a:lnTo>
                    <a:pt x="4" y="12"/>
                  </a:lnTo>
                  <a:lnTo>
                    <a:pt x="2" y="12"/>
                  </a:lnTo>
                  <a:lnTo>
                    <a:pt x="0" y="10"/>
                  </a:lnTo>
                  <a:lnTo>
                    <a:pt x="0" y="8"/>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1" name="Freeform 165"/>
            <p:cNvSpPr>
              <a:spLocks/>
            </p:cNvSpPr>
            <p:nvPr/>
          </p:nvSpPr>
          <p:spPr bwMode="auto">
            <a:xfrm>
              <a:off x="4899" y="2809"/>
              <a:ext cx="7" cy="12"/>
            </a:xfrm>
            <a:custGeom>
              <a:avLst/>
              <a:gdLst>
                <a:gd name="T0" fmla="*/ 2 w 6"/>
                <a:gd name="T1" fmla="*/ 0 h 10"/>
                <a:gd name="T2" fmla="*/ 2 w 6"/>
                <a:gd name="T3" fmla="*/ 0 h 10"/>
                <a:gd name="T4" fmla="*/ 6 w 6"/>
                <a:gd name="T5" fmla="*/ 4 h 10"/>
                <a:gd name="T6" fmla="*/ 6 w 6"/>
                <a:gd name="T7" fmla="*/ 6 h 10"/>
                <a:gd name="T8" fmla="*/ 4 w 6"/>
                <a:gd name="T9" fmla="*/ 8 h 10"/>
                <a:gd name="T10" fmla="*/ 2 w 6"/>
                <a:gd name="T11" fmla="*/ 10 h 10"/>
                <a:gd name="T12" fmla="*/ 2 w 6"/>
                <a:gd name="T13" fmla="*/ 8 h 10"/>
                <a:gd name="T14" fmla="*/ 0 w 6"/>
                <a:gd name="T15" fmla="*/ 8 h 10"/>
                <a:gd name="T16" fmla="*/ 0 w 6"/>
                <a:gd name="T17" fmla="*/ 6 h 10"/>
                <a:gd name="T18" fmla="*/ 2 w 6"/>
                <a:gd name="T19" fmla="*/ 4 h 10"/>
                <a:gd name="T20" fmla="*/ 2 w 6"/>
                <a:gd name="T21" fmla="*/ 6 h 10"/>
                <a:gd name="T22" fmla="*/ 2 w 6"/>
                <a:gd name="T23" fmla="*/ 6 h 10"/>
                <a:gd name="T24" fmla="*/ 2 w 6"/>
                <a:gd name="T25" fmla="*/ 4 h 10"/>
                <a:gd name="T26" fmla="*/ 2 w 6"/>
                <a:gd name="T27" fmla="*/ 4 h 10"/>
                <a:gd name="T28" fmla="*/ 2 w 6"/>
                <a:gd name="T29" fmla="*/ 2 h 10"/>
                <a:gd name="T30" fmla="*/ 2 w 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0"/>
                <a:gd name="T50" fmla="*/ 6 w 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0">
                  <a:moveTo>
                    <a:pt x="2" y="0"/>
                  </a:moveTo>
                  <a:lnTo>
                    <a:pt x="2" y="0"/>
                  </a:lnTo>
                  <a:lnTo>
                    <a:pt x="6" y="4"/>
                  </a:lnTo>
                  <a:lnTo>
                    <a:pt x="6" y="6"/>
                  </a:lnTo>
                  <a:lnTo>
                    <a:pt x="4" y="8"/>
                  </a:lnTo>
                  <a:lnTo>
                    <a:pt x="2" y="10"/>
                  </a:lnTo>
                  <a:lnTo>
                    <a:pt x="2" y="8"/>
                  </a:lnTo>
                  <a:lnTo>
                    <a:pt x="0" y="8"/>
                  </a:lnTo>
                  <a:lnTo>
                    <a:pt x="0" y="6"/>
                  </a:lnTo>
                  <a:lnTo>
                    <a:pt x="2" y="4"/>
                  </a:lnTo>
                  <a:lnTo>
                    <a:pt x="2" y="6"/>
                  </a:lnTo>
                  <a:lnTo>
                    <a:pt x="2" y="4"/>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2" name="Freeform 166"/>
            <p:cNvSpPr>
              <a:spLocks/>
            </p:cNvSpPr>
            <p:nvPr/>
          </p:nvSpPr>
          <p:spPr bwMode="auto">
            <a:xfrm>
              <a:off x="4856" y="2823"/>
              <a:ext cx="7" cy="12"/>
            </a:xfrm>
            <a:custGeom>
              <a:avLst/>
              <a:gdLst>
                <a:gd name="T0" fmla="*/ 0 w 6"/>
                <a:gd name="T1" fmla="*/ 8 h 10"/>
                <a:gd name="T2" fmla="*/ 0 w 6"/>
                <a:gd name="T3" fmla="*/ 8 h 10"/>
                <a:gd name="T4" fmla="*/ 0 w 6"/>
                <a:gd name="T5" fmla="*/ 4 h 10"/>
                <a:gd name="T6" fmla="*/ 4 w 6"/>
                <a:gd name="T7" fmla="*/ 2 h 10"/>
                <a:gd name="T8" fmla="*/ 4 w 6"/>
                <a:gd name="T9" fmla="*/ 0 h 10"/>
                <a:gd name="T10" fmla="*/ 6 w 6"/>
                <a:gd name="T11" fmla="*/ 0 h 10"/>
                <a:gd name="T12" fmla="*/ 6 w 6"/>
                <a:gd name="T13" fmla="*/ 0 h 10"/>
                <a:gd name="T14" fmla="*/ 6 w 6"/>
                <a:gd name="T15" fmla="*/ 6 h 10"/>
                <a:gd name="T16" fmla="*/ 2 w 6"/>
                <a:gd name="T17" fmla="*/ 10 h 10"/>
                <a:gd name="T18" fmla="*/ 0 w 6"/>
                <a:gd name="T19" fmla="*/ 10 h 10"/>
                <a:gd name="T20" fmla="*/ 0 w 6"/>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8"/>
                  </a:moveTo>
                  <a:lnTo>
                    <a:pt x="0" y="8"/>
                  </a:lnTo>
                  <a:lnTo>
                    <a:pt x="0" y="4"/>
                  </a:lnTo>
                  <a:lnTo>
                    <a:pt x="4" y="2"/>
                  </a:lnTo>
                  <a:lnTo>
                    <a:pt x="4" y="0"/>
                  </a:lnTo>
                  <a:lnTo>
                    <a:pt x="6" y="0"/>
                  </a:lnTo>
                  <a:lnTo>
                    <a:pt x="6" y="6"/>
                  </a:lnTo>
                  <a:lnTo>
                    <a:pt x="2" y="10"/>
                  </a:lnTo>
                  <a:lnTo>
                    <a:pt x="0" y="10"/>
                  </a:lnTo>
                  <a:lnTo>
                    <a:pt x="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3" name="Freeform 167"/>
            <p:cNvSpPr>
              <a:spLocks/>
            </p:cNvSpPr>
            <p:nvPr/>
          </p:nvSpPr>
          <p:spPr bwMode="auto">
            <a:xfrm>
              <a:off x="4832" y="2832"/>
              <a:ext cx="2" cy="5"/>
            </a:xfrm>
            <a:custGeom>
              <a:avLst/>
              <a:gdLst>
                <a:gd name="T0" fmla="*/ 0 w 2"/>
                <a:gd name="T1" fmla="*/ 2 h 4"/>
                <a:gd name="T2" fmla="*/ 0 w 2"/>
                <a:gd name="T3" fmla="*/ 0 h 4"/>
                <a:gd name="T4" fmla="*/ 2 w 2"/>
                <a:gd name="T5" fmla="*/ 0 h 4"/>
                <a:gd name="T6" fmla="*/ 2 w 2"/>
                <a:gd name="T7" fmla="*/ 2 h 4"/>
                <a:gd name="T8" fmla="*/ 2 w 2"/>
                <a:gd name="T9" fmla="*/ 4 h 4"/>
                <a:gd name="T10" fmla="*/ 2 w 2"/>
                <a:gd name="T11" fmla="*/ 2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0" y="0"/>
                  </a:lnTo>
                  <a:lnTo>
                    <a:pt x="2" y="0"/>
                  </a:lnTo>
                  <a:lnTo>
                    <a:pt x="2" y="2"/>
                  </a:lnTo>
                  <a:lnTo>
                    <a:pt x="2" y="4"/>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4" name="Freeform 168"/>
            <p:cNvSpPr>
              <a:spLocks/>
            </p:cNvSpPr>
            <p:nvPr/>
          </p:nvSpPr>
          <p:spPr bwMode="auto">
            <a:xfrm>
              <a:off x="4815" y="2823"/>
              <a:ext cx="2" cy="2"/>
            </a:xfrm>
            <a:custGeom>
              <a:avLst/>
              <a:gdLst>
                <a:gd name="T0" fmla="*/ 2 w 2"/>
                <a:gd name="T1" fmla="*/ 0 h 2"/>
                <a:gd name="T2" fmla="*/ 0 w 2"/>
                <a:gd name="T3" fmla="*/ 0 h 2"/>
                <a:gd name="T4" fmla="*/ 2 w 2"/>
                <a:gd name="T5" fmla="*/ 0 h 2"/>
                <a:gd name="T6" fmla="*/ 2 w 2"/>
                <a:gd name="T7" fmla="*/ 0 h 2"/>
                <a:gd name="T8" fmla="*/ 2 w 2"/>
                <a:gd name="T9" fmla="*/ 0 h 2"/>
                <a:gd name="T10" fmla="*/ 2 w 2"/>
                <a:gd name="T11" fmla="*/ 2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0" y="0"/>
                  </a:lnTo>
                  <a:lnTo>
                    <a:pt x="2" y="0"/>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5" name="Freeform 169"/>
            <p:cNvSpPr>
              <a:spLocks/>
            </p:cNvSpPr>
            <p:nvPr/>
          </p:nvSpPr>
          <p:spPr bwMode="auto">
            <a:xfrm>
              <a:off x="4775" y="2828"/>
              <a:ext cx="16" cy="7"/>
            </a:xfrm>
            <a:custGeom>
              <a:avLst/>
              <a:gdLst>
                <a:gd name="T0" fmla="*/ 2 w 14"/>
                <a:gd name="T1" fmla="*/ 6 h 6"/>
                <a:gd name="T2" fmla="*/ 0 w 14"/>
                <a:gd name="T3" fmla="*/ 6 h 6"/>
                <a:gd name="T4" fmla="*/ 0 w 14"/>
                <a:gd name="T5" fmla="*/ 4 h 6"/>
                <a:gd name="T6" fmla="*/ 2 w 14"/>
                <a:gd name="T7" fmla="*/ 2 h 6"/>
                <a:gd name="T8" fmla="*/ 6 w 14"/>
                <a:gd name="T9" fmla="*/ 2 h 6"/>
                <a:gd name="T10" fmla="*/ 10 w 14"/>
                <a:gd name="T11" fmla="*/ 0 h 6"/>
                <a:gd name="T12" fmla="*/ 14 w 14"/>
                <a:gd name="T13" fmla="*/ 4 h 6"/>
                <a:gd name="T14" fmla="*/ 8 w 14"/>
                <a:gd name="T15" fmla="*/ 6 h 6"/>
                <a:gd name="T16" fmla="*/ 2 w 14"/>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
                <a:gd name="T29" fmla="*/ 14 w 1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
                  <a:moveTo>
                    <a:pt x="2" y="6"/>
                  </a:moveTo>
                  <a:lnTo>
                    <a:pt x="0" y="6"/>
                  </a:lnTo>
                  <a:lnTo>
                    <a:pt x="0" y="4"/>
                  </a:lnTo>
                  <a:lnTo>
                    <a:pt x="2" y="2"/>
                  </a:lnTo>
                  <a:lnTo>
                    <a:pt x="6" y="2"/>
                  </a:lnTo>
                  <a:lnTo>
                    <a:pt x="10" y="0"/>
                  </a:lnTo>
                  <a:lnTo>
                    <a:pt x="14" y="4"/>
                  </a:lnTo>
                  <a:lnTo>
                    <a:pt x="8" y="6"/>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6" name="Freeform 170"/>
            <p:cNvSpPr>
              <a:spLocks/>
            </p:cNvSpPr>
            <p:nvPr/>
          </p:nvSpPr>
          <p:spPr bwMode="auto">
            <a:xfrm>
              <a:off x="4732" y="2872"/>
              <a:ext cx="7" cy="7"/>
            </a:xfrm>
            <a:custGeom>
              <a:avLst/>
              <a:gdLst>
                <a:gd name="T0" fmla="*/ 0 w 6"/>
                <a:gd name="T1" fmla="*/ 6 h 6"/>
                <a:gd name="T2" fmla="*/ 0 w 6"/>
                <a:gd name="T3" fmla="*/ 4 h 6"/>
                <a:gd name="T4" fmla="*/ 2 w 6"/>
                <a:gd name="T5" fmla="*/ 4 h 6"/>
                <a:gd name="T6" fmla="*/ 6 w 6"/>
                <a:gd name="T7" fmla="*/ 0 h 6"/>
                <a:gd name="T8" fmla="*/ 6 w 6"/>
                <a:gd name="T9" fmla="*/ 2 h 6"/>
                <a:gd name="T10" fmla="*/ 6 w 6"/>
                <a:gd name="T11" fmla="*/ 4 h 6"/>
                <a:gd name="T12" fmla="*/ 4 w 6"/>
                <a:gd name="T13" fmla="*/ 4 h 6"/>
                <a:gd name="T14" fmla="*/ 2 w 6"/>
                <a:gd name="T15" fmla="*/ 6 h 6"/>
                <a:gd name="T16" fmla="*/ 0 w 6"/>
                <a:gd name="T17" fmla="*/ 6 h 6"/>
                <a:gd name="T18" fmla="*/ 0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4"/>
                  </a:lnTo>
                  <a:lnTo>
                    <a:pt x="2" y="4"/>
                  </a:lnTo>
                  <a:lnTo>
                    <a:pt x="6" y="0"/>
                  </a:lnTo>
                  <a:lnTo>
                    <a:pt x="6" y="2"/>
                  </a:lnTo>
                  <a:lnTo>
                    <a:pt x="6" y="4"/>
                  </a:lnTo>
                  <a:lnTo>
                    <a:pt x="4" y="4"/>
                  </a:lnTo>
                  <a:lnTo>
                    <a:pt x="2" y="6"/>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7" name="Freeform 171"/>
            <p:cNvSpPr>
              <a:spLocks/>
            </p:cNvSpPr>
            <p:nvPr/>
          </p:nvSpPr>
          <p:spPr bwMode="auto">
            <a:xfrm>
              <a:off x="4755" y="2837"/>
              <a:ext cx="10" cy="5"/>
            </a:xfrm>
            <a:custGeom>
              <a:avLst/>
              <a:gdLst>
                <a:gd name="T0" fmla="*/ 0 w 8"/>
                <a:gd name="T1" fmla="*/ 2 h 4"/>
                <a:gd name="T2" fmla="*/ 6 w 8"/>
                <a:gd name="T3" fmla="*/ 0 h 4"/>
                <a:gd name="T4" fmla="*/ 8 w 8"/>
                <a:gd name="T5" fmla="*/ 2 h 4"/>
                <a:gd name="T6" fmla="*/ 6 w 8"/>
                <a:gd name="T7" fmla="*/ 4 h 4"/>
                <a:gd name="T8" fmla="*/ 4 w 8"/>
                <a:gd name="T9" fmla="*/ 4 h 4"/>
                <a:gd name="T10" fmla="*/ 0 w 8"/>
                <a:gd name="T11" fmla="*/ 4 h 4"/>
                <a:gd name="T12" fmla="*/ 0 w 8"/>
                <a:gd name="T13" fmla="*/ 4 h 4"/>
                <a:gd name="T14" fmla="*/ 0 w 8"/>
                <a:gd name="T15" fmla="*/ 2 h 4"/>
                <a:gd name="T16" fmla="*/ 0 w 8"/>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2"/>
                  </a:moveTo>
                  <a:lnTo>
                    <a:pt x="6" y="0"/>
                  </a:lnTo>
                  <a:lnTo>
                    <a:pt x="8" y="2"/>
                  </a:lnTo>
                  <a:lnTo>
                    <a:pt x="6" y="4"/>
                  </a:lnTo>
                  <a:lnTo>
                    <a:pt x="4"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8" name="Freeform 172"/>
            <p:cNvSpPr>
              <a:spLocks/>
            </p:cNvSpPr>
            <p:nvPr/>
          </p:nvSpPr>
          <p:spPr bwMode="auto">
            <a:xfrm>
              <a:off x="4748" y="2839"/>
              <a:ext cx="3" cy="5"/>
            </a:xfrm>
            <a:custGeom>
              <a:avLst/>
              <a:gdLst>
                <a:gd name="T0" fmla="*/ 0 w 2"/>
                <a:gd name="T1" fmla="*/ 2 h 4"/>
                <a:gd name="T2" fmla="*/ 0 w 2"/>
                <a:gd name="T3" fmla="*/ 2 h 4"/>
                <a:gd name="T4" fmla="*/ 2 w 2"/>
                <a:gd name="T5" fmla="*/ 0 h 4"/>
                <a:gd name="T6" fmla="*/ 2 w 2"/>
                <a:gd name="T7" fmla="*/ 2 h 4"/>
                <a:gd name="T8" fmla="*/ 2 w 2"/>
                <a:gd name="T9" fmla="*/ 4 h 4"/>
                <a:gd name="T10" fmla="*/ 0 w 2"/>
                <a:gd name="T11" fmla="*/ 2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0" y="2"/>
                  </a:lnTo>
                  <a:lnTo>
                    <a:pt x="2" y="0"/>
                  </a:lnTo>
                  <a:lnTo>
                    <a:pt x="2" y="2"/>
                  </a:lnTo>
                  <a:lnTo>
                    <a:pt x="2"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39" name="Freeform 173"/>
            <p:cNvSpPr>
              <a:spLocks/>
            </p:cNvSpPr>
            <p:nvPr/>
          </p:nvSpPr>
          <p:spPr bwMode="auto">
            <a:xfrm>
              <a:off x="4739" y="2837"/>
              <a:ext cx="4" cy="7"/>
            </a:xfrm>
            <a:custGeom>
              <a:avLst/>
              <a:gdLst>
                <a:gd name="T0" fmla="*/ 0 w 4"/>
                <a:gd name="T1" fmla="*/ 6 h 6"/>
                <a:gd name="T2" fmla="*/ 0 w 4"/>
                <a:gd name="T3" fmla="*/ 2 h 6"/>
                <a:gd name="T4" fmla="*/ 0 w 4"/>
                <a:gd name="T5" fmla="*/ 2 h 6"/>
                <a:gd name="T6" fmla="*/ 2 w 4"/>
                <a:gd name="T7" fmla="*/ 2 h 6"/>
                <a:gd name="T8" fmla="*/ 2 w 4"/>
                <a:gd name="T9" fmla="*/ 2 h 6"/>
                <a:gd name="T10" fmla="*/ 4 w 4"/>
                <a:gd name="T11" fmla="*/ 0 h 6"/>
                <a:gd name="T12" fmla="*/ 4 w 4"/>
                <a:gd name="T13" fmla="*/ 2 h 6"/>
                <a:gd name="T14" fmla="*/ 2 w 4"/>
                <a:gd name="T15" fmla="*/ 6 h 6"/>
                <a:gd name="T16" fmla="*/ 2 w 4"/>
                <a:gd name="T17" fmla="*/ 6 h 6"/>
                <a:gd name="T18" fmla="*/ 0 w 4"/>
                <a:gd name="T19" fmla="*/ 6 h 6"/>
                <a:gd name="T20" fmla="*/ 0 w 4"/>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6"/>
                <a:gd name="T35" fmla="*/ 4 w 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6">
                  <a:moveTo>
                    <a:pt x="0" y="6"/>
                  </a:moveTo>
                  <a:lnTo>
                    <a:pt x="0" y="2"/>
                  </a:lnTo>
                  <a:lnTo>
                    <a:pt x="2" y="2"/>
                  </a:lnTo>
                  <a:lnTo>
                    <a:pt x="4" y="0"/>
                  </a:lnTo>
                  <a:lnTo>
                    <a:pt x="4" y="2"/>
                  </a:lnTo>
                  <a:lnTo>
                    <a:pt x="2" y="6"/>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0" name="Freeform 174"/>
            <p:cNvSpPr>
              <a:spLocks/>
            </p:cNvSpPr>
            <p:nvPr/>
          </p:nvSpPr>
          <p:spPr bwMode="auto">
            <a:xfrm>
              <a:off x="4684" y="2837"/>
              <a:ext cx="48" cy="12"/>
            </a:xfrm>
            <a:custGeom>
              <a:avLst/>
              <a:gdLst>
                <a:gd name="T0" fmla="*/ 2 w 40"/>
                <a:gd name="T1" fmla="*/ 4 h 10"/>
                <a:gd name="T2" fmla="*/ 4 w 40"/>
                <a:gd name="T3" fmla="*/ 4 h 10"/>
                <a:gd name="T4" fmla="*/ 4 w 40"/>
                <a:gd name="T5" fmla="*/ 4 h 10"/>
                <a:gd name="T6" fmla="*/ 8 w 40"/>
                <a:gd name="T7" fmla="*/ 2 h 10"/>
                <a:gd name="T8" fmla="*/ 12 w 40"/>
                <a:gd name="T9" fmla="*/ 2 h 10"/>
                <a:gd name="T10" fmla="*/ 12 w 40"/>
                <a:gd name="T11" fmla="*/ 2 h 10"/>
                <a:gd name="T12" fmla="*/ 18 w 40"/>
                <a:gd name="T13" fmla="*/ 2 h 10"/>
                <a:gd name="T14" fmla="*/ 18 w 40"/>
                <a:gd name="T15" fmla="*/ 4 h 10"/>
                <a:gd name="T16" fmla="*/ 22 w 40"/>
                <a:gd name="T17" fmla="*/ 6 h 10"/>
                <a:gd name="T18" fmla="*/ 24 w 40"/>
                <a:gd name="T19" fmla="*/ 6 h 10"/>
                <a:gd name="T20" fmla="*/ 28 w 40"/>
                <a:gd name="T21" fmla="*/ 4 h 10"/>
                <a:gd name="T22" fmla="*/ 30 w 40"/>
                <a:gd name="T23" fmla="*/ 6 h 10"/>
                <a:gd name="T24" fmla="*/ 30 w 40"/>
                <a:gd name="T25" fmla="*/ 6 h 10"/>
                <a:gd name="T26" fmla="*/ 34 w 40"/>
                <a:gd name="T27" fmla="*/ 6 h 10"/>
                <a:gd name="T28" fmla="*/ 36 w 40"/>
                <a:gd name="T29" fmla="*/ 4 h 10"/>
                <a:gd name="T30" fmla="*/ 40 w 40"/>
                <a:gd name="T31" fmla="*/ 2 h 10"/>
                <a:gd name="T32" fmla="*/ 40 w 40"/>
                <a:gd name="T33" fmla="*/ 2 h 10"/>
                <a:gd name="T34" fmla="*/ 38 w 40"/>
                <a:gd name="T35" fmla="*/ 2 h 10"/>
                <a:gd name="T36" fmla="*/ 38 w 40"/>
                <a:gd name="T37" fmla="*/ 0 h 10"/>
                <a:gd name="T38" fmla="*/ 40 w 40"/>
                <a:gd name="T39" fmla="*/ 0 h 10"/>
                <a:gd name="T40" fmla="*/ 40 w 40"/>
                <a:gd name="T41" fmla="*/ 2 h 10"/>
                <a:gd name="T42" fmla="*/ 40 w 40"/>
                <a:gd name="T43" fmla="*/ 4 h 10"/>
                <a:gd name="T44" fmla="*/ 38 w 40"/>
                <a:gd name="T45" fmla="*/ 6 h 10"/>
                <a:gd name="T46" fmla="*/ 36 w 40"/>
                <a:gd name="T47" fmla="*/ 8 h 10"/>
                <a:gd name="T48" fmla="*/ 34 w 40"/>
                <a:gd name="T49" fmla="*/ 8 h 10"/>
                <a:gd name="T50" fmla="*/ 30 w 40"/>
                <a:gd name="T51" fmla="*/ 8 h 10"/>
                <a:gd name="T52" fmla="*/ 28 w 40"/>
                <a:gd name="T53" fmla="*/ 10 h 10"/>
                <a:gd name="T54" fmla="*/ 22 w 40"/>
                <a:gd name="T55" fmla="*/ 8 h 10"/>
                <a:gd name="T56" fmla="*/ 20 w 40"/>
                <a:gd name="T57" fmla="*/ 10 h 10"/>
                <a:gd name="T58" fmla="*/ 16 w 40"/>
                <a:gd name="T59" fmla="*/ 10 h 10"/>
                <a:gd name="T60" fmla="*/ 14 w 40"/>
                <a:gd name="T61" fmla="*/ 10 h 10"/>
                <a:gd name="T62" fmla="*/ 10 w 40"/>
                <a:gd name="T63" fmla="*/ 8 h 10"/>
                <a:gd name="T64" fmla="*/ 2 w 40"/>
                <a:gd name="T65" fmla="*/ 8 h 10"/>
                <a:gd name="T66" fmla="*/ 2 w 40"/>
                <a:gd name="T67" fmla="*/ 8 h 10"/>
                <a:gd name="T68" fmla="*/ 0 w 40"/>
                <a:gd name="T69" fmla="*/ 6 h 10"/>
                <a:gd name="T70" fmla="*/ 2 w 40"/>
                <a:gd name="T71" fmla="*/ 4 h 10"/>
                <a:gd name="T72" fmla="*/ 2 w 40"/>
                <a:gd name="T73" fmla="*/ 4 h 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10"/>
                <a:gd name="T113" fmla="*/ 40 w 40"/>
                <a:gd name="T114" fmla="*/ 10 h 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10">
                  <a:moveTo>
                    <a:pt x="2" y="4"/>
                  </a:moveTo>
                  <a:lnTo>
                    <a:pt x="4" y="4"/>
                  </a:lnTo>
                  <a:lnTo>
                    <a:pt x="8" y="2"/>
                  </a:lnTo>
                  <a:lnTo>
                    <a:pt x="12" y="2"/>
                  </a:lnTo>
                  <a:lnTo>
                    <a:pt x="18" y="2"/>
                  </a:lnTo>
                  <a:lnTo>
                    <a:pt x="18" y="4"/>
                  </a:lnTo>
                  <a:lnTo>
                    <a:pt x="22" y="6"/>
                  </a:lnTo>
                  <a:lnTo>
                    <a:pt x="24" y="6"/>
                  </a:lnTo>
                  <a:lnTo>
                    <a:pt x="28" y="4"/>
                  </a:lnTo>
                  <a:lnTo>
                    <a:pt x="30" y="6"/>
                  </a:lnTo>
                  <a:lnTo>
                    <a:pt x="34" y="6"/>
                  </a:lnTo>
                  <a:lnTo>
                    <a:pt x="36" y="4"/>
                  </a:lnTo>
                  <a:lnTo>
                    <a:pt x="40" y="2"/>
                  </a:lnTo>
                  <a:lnTo>
                    <a:pt x="38" y="2"/>
                  </a:lnTo>
                  <a:lnTo>
                    <a:pt x="38" y="0"/>
                  </a:lnTo>
                  <a:lnTo>
                    <a:pt x="40" y="0"/>
                  </a:lnTo>
                  <a:lnTo>
                    <a:pt x="40" y="2"/>
                  </a:lnTo>
                  <a:lnTo>
                    <a:pt x="40" y="4"/>
                  </a:lnTo>
                  <a:lnTo>
                    <a:pt x="38" y="6"/>
                  </a:lnTo>
                  <a:lnTo>
                    <a:pt x="36" y="8"/>
                  </a:lnTo>
                  <a:lnTo>
                    <a:pt x="34" y="8"/>
                  </a:lnTo>
                  <a:lnTo>
                    <a:pt x="30" y="8"/>
                  </a:lnTo>
                  <a:lnTo>
                    <a:pt x="28" y="10"/>
                  </a:lnTo>
                  <a:lnTo>
                    <a:pt x="22" y="8"/>
                  </a:lnTo>
                  <a:lnTo>
                    <a:pt x="20" y="10"/>
                  </a:lnTo>
                  <a:lnTo>
                    <a:pt x="16" y="10"/>
                  </a:lnTo>
                  <a:lnTo>
                    <a:pt x="14" y="10"/>
                  </a:lnTo>
                  <a:lnTo>
                    <a:pt x="10" y="8"/>
                  </a:lnTo>
                  <a:lnTo>
                    <a:pt x="2" y="8"/>
                  </a:lnTo>
                  <a:lnTo>
                    <a:pt x="0" y="6"/>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1" name="Freeform 175"/>
            <p:cNvSpPr>
              <a:spLocks/>
            </p:cNvSpPr>
            <p:nvPr/>
          </p:nvSpPr>
          <p:spPr bwMode="auto">
            <a:xfrm>
              <a:off x="4674" y="2853"/>
              <a:ext cx="27" cy="17"/>
            </a:xfrm>
            <a:custGeom>
              <a:avLst/>
              <a:gdLst>
                <a:gd name="T0" fmla="*/ 10 w 22"/>
                <a:gd name="T1" fmla="*/ 0 h 14"/>
                <a:gd name="T2" fmla="*/ 12 w 22"/>
                <a:gd name="T3" fmla="*/ 4 h 14"/>
                <a:gd name="T4" fmla="*/ 14 w 22"/>
                <a:gd name="T5" fmla="*/ 4 h 14"/>
                <a:gd name="T6" fmla="*/ 16 w 22"/>
                <a:gd name="T7" fmla="*/ 6 h 14"/>
                <a:gd name="T8" fmla="*/ 18 w 22"/>
                <a:gd name="T9" fmla="*/ 6 h 14"/>
                <a:gd name="T10" fmla="*/ 20 w 22"/>
                <a:gd name="T11" fmla="*/ 10 h 14"/>
                <a:gd name="T12" fmla="*/ 22 w 22"/>
                <a:gd name="T13" fmla="*/ 12 h 14"/>
                <a:gd name="T14" fmla="*/ 20 w 22"/>
                <a:gd name="T15" fmla="*/ 12 h 14"/>
                <a:gd name="T16" fmla="*/ 18 w 22"/>
                <a:gd name="T17" fmla="*/ 14 h 14"/>
                <a:gd name="T18" fmla="*/ 14 w 22"/>
                <a:gd name="T19" fmla="*/ 14 h 14"/>
                <a:gd name="T20" fmla="*/ 12 w 22"/>
                <a:gd name="T21" fmla="*/ 10 h 14"/>
                <a:gd name="T22" fmla="*/ 6 w 22"/>
                <a:gd name="T23" fmla="*/ 8 h 14"/>
                <a:gd name="T24" fmla="*/ 2 w 22"/>
                <a:gd name="T25" fmla="*/ 8 h 14"/>
                <a:gd name="T26" fmla="*/ 0 w 22"/>
                <a:gd name="T27" fmla="*/ 4 h 14"/>
                <a:gd name="T28" fmla="*/ 0 w 22"/>
                <a:gd name="T29" fmla="*/ 4 h 14"/>
                <a:gd name="T30" fmla="*/ 0 w 22"/>
                <a:gd name="T31" fmla="*/ 2 h 14"/>
                <a:gd name="T32" fmla="*/ 6 w 22"/>
                <a:gd name="T33" fmla="*/ 2 h 14"/>
                <a:gd name="T34" fmla="*/ 10 w 22"/>
                <a:gd name="T35" fmla="*/ 2 h 14"/>
                <a:gd name="T36" fmla="*/ 10 w 22"/>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4"/>
                <a:gd name="T59" fmla="*/ 22 w 22"/>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4">
                  <a:moveTo>
                    <a:pt x="10" y="0"/>
                  </a:moveTo>
                  <a:lnTo>
                    <a:pt x="12" y="4"/>
                  </a:lnTo>
                  <a:lnTo>
                    <a:pt x="14" y="4"/>
                  </a:lnTo>
                  <a:lnTo>
                    <a:pt x="16" y="6"/>
                  </a:lnTo>
                  <a:lnTo>
                    <a:pt x="18" y="6"/>
                  </a:lnTo>
                  <a:lnTo>
                    <a:pt x="20" y="10"/>
                  </a:lnTo>
                  <a:lnTo>
                    <a:pt x="22" y="12"/>
                  </a:lnTo>
                  <a:lnTo>
                    <a:pt x="20" y="12"/>
                  </a:lnTo>
                  <a:lnTo>
                    <a:pt x="18" y="14"/>
                  </a:lnTo>
                  <a:lnTo>
                    <a:pt x="14" y="14"/>
                  </a:lnTo>
                  <a:lnTo>
                    <a:pt x="12" y="10"/>
                  </a:lnTo>
                  <a:lnTo>
                    <a:pt x="6" y="8"/>
                  </a:lnTo>
                  <a:lnTo>
                    <a:pt x="2" y="8"/>
                  </a:lnTo>
                  <a:lnTo>
                    <a:pt x="0" y="4"/>
                  </a:lnTo>
                  <a:lnTo>
                    <a:pt x="0" y="2"/>
                  </a:lnTo>
                  <a:lnTo>
                    <a:pt x="6" y="2"/>
                  </a:lnTo>
                  <a:lnTo>
                    <a:pt x="10" y="2"/>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2" name="Freeform 176"/>
            <p:cNvSpPr>
              <a:spLocks/>
            </p:cNvSpPr>
            <p:nvPr/>
          </p:nvSpPr>
          <p:spPr bwMode="auto">
            <a:xfrm>
              <a:off x="4638" y="2837"/>
              <a:ext cx="36" cy="14"/>
            </a:xfrm>
            <a:custGeom>
              <a:avLst/>
              <a:gdLst>
                <a:gd name="T0" fmla="*/ 4 w 30"/>
                <a:gd name="T1" fmla="*/ 4 h 12"/>
                <a:gd name="T2" fmla="*/ 6 w 30"/>
                <a:gd name="T3" fmla="*/ 4 h 12"/>
                <a:gd name="T4" fmla="*/ 10 w 30"/>
                <a:gd name="T5" fmla="*/ 4 h 12"/>
                <a:gd name="T6" fmla="*/ 14 w 30"/>
                <a:gd name="T7" fmla="*/ 8 h 12"/>
                <a:gd name="T8" fmla="*/ 18 w 30"/>
                <a:gd name="T9" fmla="*/ 6 h 12"/>
                <a:gd name="T10" fmla="*/ 18 w 30"/>
                <a:gd name="T11" fmla="*/ 6 h 12"/>
                <a:gd name="T12" fmla="*/ 14 w 30"/>
                <a:gd name="T13" fmla="*/ 2 h 12"/>
                <a:gd name="T14" fmla="*/ 14 w 30"/>
                <a:gd name="T15" fmla="*/ 0 h 12"/>
                <a:gd name="T16" fmla="*/ 16 w 30"/>
                <a:gd name="T17" fmla="*/ 0 h 12"/>
                <a:gd name="T18" fmla="*/ 18 w 30"/>
                <a:gd name="T19" fmla="*/ 0 h 12"/>
                <a:gd name="T20" fmla="*/ 18 w 30"/>
                <a:gd name="T21" fmla="*/ 2 h 12"/>
                <a:gd name="T22" fmla="*/ 22 w 30"/>
                <a:gd name="T23" fmla="*/ 2 h 12"/>
                <a:gd name="T24" fmla="*/ 24 w 30"/>
                <a:gd name="T25" fmla="*/ 4 h 12"/>
                <a:gd name="T26" fmla="*/ 24 w 30"/>
                <a:gd name="T27" fmla="*/ 4 h 12"/>
                <a:gd name="T28" fmla="*/ 28 w 30"/>
                <a:gd name="T29" fmla="*/ 2 h 12"/>
                <a:gd name="T30" fmla="*/ 30 w 30"/>
                <a:gd name="T31" fmla="*/ 4 h 12"/>
                <a:gd name="T32" fmla="*/ 30 w 30"/>
                <a:gd name="T33" fmla="*/ 6 h 12"/>
                <a:gd name="T34" fmla="*/ 30 w 30"/>
                <a:gd name="T35" fmla="*/ 8 h 12"/>
                <a:gd name="T36" fmla="*/ 30 w 30"/>
                <a:gd name="T37" fmla="*/ 8 h 12"/>
                <a:gd name="T38" fmla="*/ 28 w 30"/>
                <a:gd name="T39" fmla="*/ 8 h 12"/>
                <a:gd name="T40" fmla="*/ 28 w 30"/>
                <a:gd name="T41" fmla="*/ 8 h 12"/>
                <a:gd name="T42" fmla="*/ 24 w 30"/>
                <a:gd name="T43" fmla="*/ 10 h 12"/>
                <a:gd name="T44" fmla="*/ 22 w 30"/>
                <a:gd name="T45" fmla="*/ 8 h 12"/>
                <a:gd name="T46" fmla="*/ 22 w 30"/>
                <a:gd name="T47" fmla="*/ 8 h 12"/>
                <a:gd name="T48" fmla="*/ 18 w 30"/>
                <a:gd name="T49" fmla="*/ 10 h 12"/>
                <a:gd name="T50" fmla="*/ 12 w 30"/>
                <a:gd name="T51" fmla="*/ 12 h 12"/>
                <a:gd name="T52" fmla="*/ 6 w 30"/>
                <a:gd name="T53" fmla="*/ 12 h 12"/>
                <a:gd name="T54" fmla="*/ 4 w 30"/>
                <a:gd name="T55" fmla="*/ 12 h 12"/>
                <a:gd name="T56" fmla="*/ 2 w 30"/>
                <a:gd name="T57" fmla="*/ 12 h 12"/>
                <a:gd name="T58" fmla="*/ 0 w 30"/>
                <a:gd name="T59" fmla="*/ 10 h 12"/>
                <a:gd name="T60" fmla="*/ 0 w 30"/>
                <a:gd name="T61" fmla="*/ 6 h 12"/>
                <a:gd name="T62" fmla="*/ 4 w 30"/>
                <a:gd name="T63" fmla="*/ 4 h 12"/>
                <a:gd name="T64" fmla="*/ 4 w 30"/>
                <a:gd name="T65" fmla="*/ 4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12"/>
                <a:gd name="T101" fmla="*/ 30 w 30"/>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12">
                  <a:moveTo>
                    <a:pt x="4" y="4"/>
                  </a:moveTo>
                  <a:lnTo>
                    <a:pt x="6" y="4"/>
                  </a:lnTo>
                  <a:lnTo>
                    <a:pt x="10" y="4"/>
                  </a:lnTo>
                  <a:lnTo>
                    <a:pt x="14" y="8"/>
                  </a:lnTo>
                  <a:lnTo>
                    <a:pt x="18" y="6"/>
                  </a:lnTo>
                  <a:lnTo>
                    <a:pt x="14" y="2"/>
                  </a:lnTo>
                  <a:lnTo>
                    <a:pt x="14" y="0"/>
                  </a:lnTo>
                  <a:lnTo>
                    <a:pt x="16" y="0"/>
                  </a:lnTo>
                  <a:lnTo>
                    <a:pt x="18" y="0"/>
                  </a:lnTo>
                  <a:lnTo>
                    <a:pt x="18" y="2"/>
                  </a:lnTo>
                  <a:lnTo>
                    <a:pt x="22" y="2"/>
                  </a:lnTo>
                  <a:lnTo>
                    <a:pt x="24" y="4"/>
                  </a:lnTo>
                  <a:lnTo>
                    <a:pt x="28" y="2"/>
                  </a:lnTo>
                  <a:lnTo>
                    <a:pt x="30" y="4"/>
                  </a:lnTo>
                  <a:lnTo>
                    <a:pt x="30" y="6"/>
                  </a:lnTo>
                  <a:lnTo>
                    <a:pt x="30" y="8"/>
                  </a:lnTo>
                  <a:lnTo>
                    <a:pt x="28" y="8"/>
                  </a:lnTo>
                  <a:lnTo>
                    <a:pt x="24" y="10"/>
                  </a:lnTo>
                  <a:lnTo>
                    <a:pt x="22" y="8"/>
                  </a:lnTo>
                  <a:lnTo>
                    <a:pt x="18" y="10"/>
                  </a:lnTo>
                  <a:lnTo>
                    <a:pt x="12" y="12"/>
                  </a:lnTo>
                  <a:lnTo>
                    <a:pt x="6" y="12"/>
                  </a:lnTo>
                  <a:lnTo>
                    <a:pt x="4" y="12"/>
                  </a:lnTo>
                  <a:lnTo>
                    <a:pt x="2" y="12"/>
                  </a:lnTo>
                  <a:lnTo>
                    <a:pt x="0" y="10"/>
                  </a:lnTo>
                  <a:lnTo>
                    <a:pt x="0" y="6"/>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3" name="Freeform 177"/>
            <p:cNvSpPr>
              <a:spLocks/>
            </p:cNvSpPr>
            <p:nvPr/>
          </p:nvSpPr>
          <p:spPr bwMode="auto">
            <a:xfrm>
              <a:off x="4627" y="2839"/>
              <a:ext cx="11" cy="10"/>
            </a:xfrm>
            <a:custGeom>
              <a:avLst/>
              <a:gdLst>
                <a:gd name="T0" fmla="*/ 2 w 10"/>
                <a:gd name="T1" fmla="*/ 2 h 8"/>
                <a:gd name="T2" fmla="*/ 4 w 10"/>
                <a:gd name="T3" fmla="*/ 0 h 8"/>
                <a:gd name="T4" fmla="*/ 8 w 10"/>
                <a:gd name="T5" fmla="*/ 0 h 8"/>
                <a:gd name="T6" fmla="*/ 10 w 10"/>
                <a:gd name="T7" fmla="*/ 0 h 8"/>
                <a:gd name="T8" fmla="*/ 10 w 10"/>
                <a:gd name="T9" fmla="*/ 4 h 8"/>
                <a:gd name="T10" fmla="*/ 8 w 10"/>
                <a:gd name="T11" fmla="*/ 6 h 8"/>
                <a:gd name="T12" fmla="*/ 8 w 10"/>
                <a:gd name="T13" fmla="*/ 8 h 8"/>
                <a:gd name="T14" fmla="*/ 6 w 10"/>
                <a:gd name="T15" fmla="*/ 8 h 8"/>
                <a:gd name="T16" fmla="*/ 2 w 10"/>
                <a:gd name="T17" fmla="*/ 8 h 8"/>
                <a:gd name="T18" fmla="*/ 0 w 10"/>
                <a:gd name="T19" fmla="*/ 8 h 8"/>
                <a:gd name="T20" fmla="*/ 0 w 10"/>
                <a:gd name="T21" fmla="*/ 6 h 8"/>
                <a:gd name="T22" fmla="*/ 2 w 10"/>
                <a:gd name="T23" fmla="*/ 6 h 8"/>
                <a:gd name="T24" fmla="*/ 2 w 10"/>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2" y="2"/>
                  </a:moveTo>
                  <a:lnTo>
                    <a:pt x="4" y="0"/>
                  </a:lnTo>
                  <a:lnTo>
                    <a:pt x="8" y="0"/>
                  </a:lnTo>
                  <a:lnTo>
                    <a:pt x="10" y="0"/>
                  </a:lnTo>
                  <a:lnTo>
                    <a:pt x="10" y="4"/>
                  </a:lnTo>
                  <a:lnTo>
                    <a:pt x="8" y="6"/>
                  </a:lnTo>
                  <a:lnTo>
                    <a:pt x="8" y="8"/>
                  </a:lnTo>
                  <a:lnTo>
                    <a:pt x="6" y="8"/>
                  </a:lnTo>
                  <a:lnTo>
                    <a:pt x="2" y="8"/>
                  </a:lnTo>
                  <a:lnTo>
                    <a:pt x="0" y="8"/>
                  </a:lnTo>
                  <a:lnTo>
                    <a:pt x="0" y="6"/>
                  </a:lnTo>
                  <a:lnTo>
                    <a:pt x="2" y="6"/>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4" name="Freeform 178"/>
            <p:cNvSpPr>
              <a:spLocks/>
            </p:cNvSpPr>
            <p:nvPr/>
          </p:nvSpPr>
          <p:spPr bwMode="auto">
            <a:xfrm>
              <a:off x="4605" y="2837"/>
              <a:ext cx="17" cy="9"/>
            </a:xfrm>
            <a:custGeom>
              <a:avLst/>
              <a:gdLst>
                <a:gd name="T0" fmla="*/ 6 w 14"/>
                <a:gd name="T1" fmla="*/ 0 h 8"/>
                <a:gd name="T2" fmla="*/ 8 w 14"/>
                <a:gd name="T3" fmla="*/ 0 h 8"/>
                <a:gd name="T4" fmla="*/ 10 w 14"/>
                <a:gd name="T5" fmla="*/ 0 h 8"/>
                <a:gd name="T6" fmla="*/ 12 w 14"/>
                <a:gd name="T7" fmla="*/ 0 h 8"/>
                <a:gd name="T8" fmla="*/ 14 w 14"/>
                <a:gd name="T9" fmla="*/ 2 h 8"/>
                <a:gd name="T10" fmla="*/ 14 w 14"/>
                <a:gd name="T11" fmla="*/ 4 h 8"/>
                <a:gd name="T12" fmla="*/ 10 w 14"/>
                <a:gd name="T13" fmla="*/ 6 h 8"/>
                <a:gd name="T14" fmla="*/ 8 w 14"/>
                <a:gd name="T15" fmla="*/ 8 h 8"/>
                <a:gd name="T16" fmla="*/ 6 w 14"/>
                <a:gd name="T17" fmla="*/ 6 h 8"/>
                <a:gd name="T18" fmla="*/ 4 w 14"/>
                <a:gd name="T19" fmla="*/ 4 h 8"/>
                <a:gd name="T20" fmla="*/ 2 w 14"/>
                <a:gd name="T21" fmla="*/ 4 h 8"/>
                <a:gd name="T22" fmla="*/ 0 w 14"/>
                <a:gd name="T23" fmla="*/ 2 h 8"/>
                <a:gd name="T24" fmla="*/ 0 w 14"/>
                <a:gd name="T25" fmla="*/ 0 h 8"/>
                <a:gd name="T26" fmla="*/ 0 w 14"/>
                <a:gd name="T27" fmla="*/ 0 h 8"/>
                <a:gd name="T28" fmla="*/ 6 w 14"/>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8"/>
                <a:gd name="T47" fmla="*/ 14 w 14"/>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8">
                  <a:moveTo>
                    <a:pt x="6" y="0"/>
                  </a:moveTo>
                  <a:lnTo>
                    <a:pt x="8" y="0"/>
                  </a:lnTo>
                  <a:lnTo>
                    <a:pt x="10" y="0"/>
                  </a:lnTo>
                  <a:lnTo>
                    <a:pt x="12" y="0"/>
                  </a:lnTo>
                  <a:lnTo>
                    <a:pt x="14" y="2"/>
                  </a:lnTo>
                  <a:lnTo>
                    <a:pt x="14" y="4"/>
                  </a:lnTo>
                  <a:lnTo>
                    <a:pt x="10" y="6"/>
                  </a:lnTo>
                  <a:lnTo>
                    <a:pt x="8" y="8"/>
                  </a:lnTo>
                  <a:lnTo>
                    <a:pt x="6" y="6"/>
                  </a:lnTo>
                  <a:lnTo>
                    <a:pt x="4" y="4"/>
                  </a:lnTo>
                  <a:lnTo>
                    <a:pt x="2" y="4"/>
                  </a:lnTo>
                  <a:lnTo>
                    <a:pt x="0" y="2"/>
                  </a:lnTo>
                  <a:lnTo>
                    <a:pt x="0"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5" name="Freeform 179"/>
            <p:cNvSpPr>
              <a:spLocks/>
            </p:cNvSpPr>
            <p:nvPr/>
          </p:nvSpPr>
          <p:spPr bwMode="auto">
            <a:xfrm>
              <a:off x="4579" y="2818"/>
              <a:ext cx="19" cy="5"/>
            </a:xfrm>
            <a:custGeom>
              <a:avLst/>
              <a:gdLst>
                <a:gd name="T0" fmla="*/ 0 w 16"/>
                <a:gd name="T1" fmla="*/ 2 h 4"/>
                <a:gd name="T2" fmla="*/ 0 w 16"/>
                <a:gd name="T3" fmla="*/ 2 h 4"/>
                <a:gd name="T4" fmla="*/ 2 w 16"/>
                <a:gd name="T5" fmla="*/ 0 h 4"/>
                <a:gd name="T6" fmla="*/ 4 w 16"/>
                <a:gd name="T7" fmla="*/ 0 h 4"/>
                <a:gd name="T8" fmla="*/ 14 w 16"/>
                <a:gd name="T9" fmla="*/ 0 h 4"/>
                <a:gd name="T10" fmla="*/ 16 w 16"/>
                <a:gd name="T11" fmla="*/ 2 h 4"/>
                <a:gd name="T12" fmla="*/ 8 w 16"/>
                <a:gd name="T13" fmla="*/ 4 h 4"/>
                <a:gd name="T14" fmla="*/ 2 w 16"/>
                <a:gd name="T15" fmla="*/ 4 h 4"/>
                <a:gd name="T16" fmla="*/ 0 w 16"/>
                <a:gd name="T17" fmla="*/ 4 h 4"/>
                <a:gd name="T18" fmla="*/ 0 w 1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2"/>
                  </a:moveTo>
                  <a:lnTo>
                    <a:pt x="0" y="2"/>
                  </a:lnTo>
                  <a:lnTo>
                    <a:pt x="2" y="0"/>
                  </a:lnTo>
                  <a:lnTo>
                    <a:pt x="4" y="0"/>
                  </a:lnTo>
                  <a:lnTo>
                    <a:pt x="14" y="0"/>
                  </a:lnTo>
                  <a:lnTo>
                    <a:pt x="16" y="2"/>
                  </a:lnTo>
                  <a:lnTo>
                    <a:pt x="8" y="4"/>
                  </a:lnTo>
                  <a:lnTo>
                    <a:pt x="2"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6" name="Freeform 180"/>
            <p:cNvSpPr>
              <a:spLocks/>
            </p:cNvSpPr>
            <p:nvPr/>
          </p:nvSpPr>
          <p:spPr bwMode="auto">
            <a:xfrm>
              <a:off x="4617" y="2818"/>
              <a:ext cx="5" cy="3"/>
            </a:xfrm>
            <a:custGeom>
              <a:avLst/>
              <a:gdLst>
                <a:gd name="T0" fmla="*/ 0 w 4"/>
                <a:gd name="T1" fmla="*/ 0 h 2"/>
                <a:gd name="T2" fmla="*/ 2 w 4"/>
                <a:gd name="T3" fmla="*/ 0 h 2"/>
                <a:gd name="T4" fmla="*/ 4 w 4"/>
                <a:gd name="T5" fmla="*/ 0 h 2"/>
                <a:gd name="T6" fmla="*/ 4 w 4"/>
                <a:gd name="T7" fmla="*/ 0 h 2"/>
                <a:gd name="T8" fmla="*/ 0 w 4"/>
                <a:gd name="T9" fmla="*/ 2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2" y="0"/>
                  </a:lnTo>
                  <a:lnTo>
                    <a:pt x="4"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7" name="Freeform 181"/>
            <p:cNvSpPr>
              <a:spLocks/>
            </p:cNvSpPr>
            <p:nvPr/>
          </p:nvSpPr>
          <p:spPr bwMode="auto">
            <a:xfrm>
              <a:off x="4672" y="2692"/>
              <a:ext cx="93" cy="110"/>
            </a:xfrm>
            <a:custGeom>
              <a:avLst/>
              <a:gdLst>
                <a:gd name="T0" fmla="*/ 32 w 78"/>
                <a:gd name="T1" fmla="*/ 6 h 94"/>
                <a:gd name="T2" fmla="*/ 38 w 78"/>
                <a:gd name="T3" fmla="*/ 8 h 94"/>
                <a:gd name="T4" fmla="*/ 46 w 78"/>
                <a:gd name="T5" fmla="*/ 10 h 94"/>
                <a:gd name="T6" fmla="*/ 62 w 78"/>
                <a:gd name="T7" fmla="*/ 10 h 94"/>
                <a:gd name="T8" fmla="*/ 72 w 78"/>
                <a:gd name="T9" fmla="*/ 4 h 94"/>
                <a:gd name="T10" fmla="*/ 78 w 78"/>
                <a:gd name="T11" fmla="*/ 0 h 94"/>
                <a:gd name="T12" fmla="*/ 78 w 78"/>
                <a:gd name="T13" fmla="*/ 4 h 94"/>
                <a:gd name="T14" fmla="*/ 66 w 78"/>
                <a:gd name="T15" fmla="*/ 18 h 94"/>
                <a:gd name="T16" fmla="*/ 50 w 78"/>
                <a:gd name="T17" fmla="*/ 16 h 94"/>
                <a:gd name="T18" fmla="*/ 34 w 78"/>
                <a:gd name="T19" fmla="*/ 16 h 94"/>
                <a:gd name="T20" fmla="*/ 30 w 78"/>
                <a:gd name="T21" fmla="*/ 16 h 94"/>
                <a:gd name="T22" fmla="*/ 18 w 78"/>
                <a:gd name="T23" fmla="*/ 16 h 94"/>
                <a:gd name="T24" fmla="*/ 14 w 78"/>
                <a:gd name="T25" fmla="*/ 24 h 94"/>
                <a:gd name="T26" fmla="*/ 18 w 78"/>
                <a:gd name="T27" fmla="*/ 34 h 94"/>
                <a:gd name="T28" fmla="*/ 28 w 78"/>
                <a:gd name="T29" fmla="*/ 38 h 94"/>
                <a:gd name="T30" fmla="*/ 38 w 78"/>
                <a:gd name="T31" fmla="*/ 34 h 94"/>
                <a:gd name="T32" fmla="*/ 50 w 78"/>
                <a:gd name="T33" fmla="*/ 30 h 94"/>
                <a:gd name="T34" fmla="*/ 56 w 78"/>
                <a:gd name="T35" fmla="*/ 30 h 94"/>
                <a:gd name="T36" fmla="*/ 52 w 78"/>
                <a:gd name="T37" fmla="*/ 34 h 94"/>
                <a:gd name="T38" fmla="*/ 38 w 78"/>
                <a:gd name="T39" fmla="*/ 44 h 94"/>
                <a:gd name="T40" fmla="*/ 30 w 78"/>
                <a:gd name="T41" fmla="*/ 44 h 94"/>
                <a:gd name="T42" fmla="*/ 40 w 78"/>
                <a:gd name="T43" fmla="*/ 58 h 94"/>
                <a:gd name="T44" fmla="*/ 44 w 78"/>
                <a:gd name="T45" fmla="*/ 62 h 94"/>
                <a:gd name="T46" fmla="*/ 42 w 78"/>
                <a:gd name="T47" fmla="*/ 68 h 94"/>
                <a:gd name="T48" fmla="*/ 46 w 78"/>
                <a:gd name="T49" fmla="*/ 74 h 94"/>
                <a:gd name="T50" fmla="*/ 50 w 78"/>
                <a:gd name="T51" fmla="*/ 76 h 94"/>
                <a:gd name="T52" fmla="*/ 44 w 78"/>
                <a:gd name="T53" fmla="*/ 78 h 94"/>
                <a:gd name="T54" fmla="*/ 38 w 78"/>
                <a:gd name="T55" fmla="*/ 84 h 94"/>
                <a:gd name="T56" fmla="*/ 32 w 78"/>
                <a:gd name="T57" fmla="*/ 76 h 94"/>
                <a:gd name="T58" fmla="*/ 26 w 78"/>
                <a:gd name="T59" fmla="*/ 68 h 94"/>
                <a:gd name="T60" fmla="*/ 26 w 78"/>
                <a:gd name="T61" fmla="*/ 56 h 94"/>
                <a:gd name="T62" fmla="*/ 20 w 78"/>
                <a:gd name="T63" fmla="*/ 56 h 94"/>
                <a:gd name="T64" fmla="*/ 18 w 78"/>
                <a:gd name="T65" fmla="*/ 64 h 94"/>
                <a:gd name="T66" fmla="*/ 18 w 78"/>
                <a:gd name="T67" fmla="*/ 84 h 94"/>
                <a:gd name="T68" fmla="*/ 18 w 78"/>
                <a:gd name="T69" fmla="*/ 92 h 94"/>
                <a:gd name="T70" fmla="*/ 6 w 78"/>
                <a:gd name="T71" fmla="*/ 92 h 94"/>
                <a:gd name="T72" fmla="*/ 8 w 78"/>
                <a:gd name="T73" fmla="*/ 72 h 94"/>
                <a:gd name="T74" fmla="*/ 2 w 78"/>
                <a:gd name="T75" fmla="*/ 66 h 94"/>
                <a:gd name="T76" fmla="*/ 0 w 78"/>
                <a:gd name="T77" fmla="*/ 56 h 94"/>
                <a:gd name="T78" fmla="*/ 4 w 78"/>
                <a:gd name="T79" fmla="*/ 38 h 94"/>
                <a:gd name="T80" fmla="*/ 10 w 78"/>
                <a:gd name="T81" fmla="*/ 30 h 94"/>
                <a:gd name="T82" fmla="*/ 12 w 78"/>
                <a:gd name="T83" fmla="*/ 24 h 94"/>
                <a:gd name="T84" fmla="*/ 12 w 78"/>
                <a:gd name="T85" fmla="*/ 20 h 94"/>
                <a:gd name="T86" fmla="*/ 16 w 78"/>
                <a:gd name="T87" fmla="*/ 10 h 94"/>
                <a:gd name="T88" fmla="*/ 20 w 78"/>
                <a:gd name="T89" fmla="*/ 12 h 94"/>
                <a:gd name="T90" fmla="*/ 24 w 78"/>
                <a:gd name="T91" fmla="*/ 6 h 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
                <a:gd name="T139" fmla="*/ 0 h 94"/>
                <a:gd name="T140" fmla="*/ 78 w 78"/>
                <a:gd name="T141" fmla="*/ 94 h 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 h="94">
                  <a:moveTo>
                    <a:pt x="26" y="6"/>
                  </a:moveTo>
                  <a:lnTo>
                    <a:pt x="30" y="6"/>
                  </a:lnTo>
                  <a:lnTo>
                    <a:pt x="32" y="6"/>
                  </a:lnTo>
                  <a:lnTo>
                    <a:pt x="32" y="8"/>
                  </a:lnTo>
                  <a:lnTo>
                    <a:pt x="34" y="8"/>
                  </a:lnTo>
                  <a:lnTo>
                    <a:pt x="38" y="8"/>
                  </a:lnTo>
                  <a:lnTo>
                    <a:pt x="44" y="8"/>
                  </a:lnTo>
                  <a:lnTo>
                    <a:pt x="46" y="10"/>
                  </a:lnTo>
                  <a:lnTo>
                    <a:pt x="48" y="10"/>
                  </a:lnTo>
                  <a:lnTo>
                    <a:pt x="54" y="10"/>
                  </a:lnTo>
                  <a:lnTo>
                    <a:pt x="62" y="10"/>
                  </a:lnTo>
                  <a:lnTo>
                    <a:pt x="66" y="10"/>
                  </a:lnTo>
                  <a:lnTo>
                    <a:pt x="70" y="6"/>
                  </a:lnTo>
                  <a:lnTo>
                    <a:pt x="72" y="4"/>
                  </a:lnTo>
                  <a:lnTo>
                    <a:pt x="74" y="2"/>
                  </a:lnTo>
                  <a:lnTo>
                    <a:pt x="76" y="0"/>
                  </a:lnTo>
                  <a:lnTo>
                    <a:pt x="78" y="0"/>
                  </a:lnTo>
                  <a:lnTo>
                    <a:pt x="78" y="2"/>
                  </a:lnTo>
                  <a:lnTo>
                    <a:pt x="78" y="4"/>
                  </a:lnTo>
                  <a:lnTo>
                    <a:pt x="78" y="6"/>
                  </a:lnTo>
                  <a:lnTo>
                    <a:pt x="72" y="14"/>
                  </a:lnTo>
                  <a:lnTo>
                    <a:pt x="66" y="18"/>
                  </a:lnTo>
                  <a:lnTo>
                    <a:pt x="56" y="18"/>
                  </a:lnTo>
                  <a:lnTo>
                    <a:pt x="52" y="16"/>
                  </a:lnTo>
                  <a:lnTo>
                    <a:pt x="50" y="16"/>
                  </a:lnTo>
                  <a:lnTo>
                    <a:pt x="46" y="16"/>
                  </a:lnTo>
                  <a:lnTo>
                    <a:pt x="36" y="16"/>
                  </a:lnTo>
                  <a:lnTo>
                    <a:pt x="34" y="16"/>
                  </a:lnTo>
                  <a:lnTo>
                    <a:pt x="32" y="16"/>
                  </a:lnTo>
                  <a:lnTo>
                    <a:pt x="30" y="16"/>
                  </a:lnTo>
                  <a:lnTo>
                    <a:pt x="28" y="16"/>
                  </a:lnTo>
                  <a:lnTo>
                    <a:pt x="26" y="16"/>
                  </a:lnTo>
                  <a:lnTo>
                    <a:pt x="18" y="16"/>
                  </a:lnTo>
                  <a:lnTo>
                    <a:pt x="16" y="18"/>
                  </a:lnTo>
                  <a:lnTo>
                    <a:pt x="16" y="22"/>
                  </a:lnTo>
                  <a:lnTo>
                    <a:pt x="14" y="24"/>
                  </a:lnTo>
                  <a:lnTo>
                    <a:pt x="14" y="32"/>
                  </a:lnTo>
                  <a:lnTo>
                    <a:pt x="16" y="34"/>
                  </a:lnTo>
                  <a:lnTo>
                    <a:pt x="18" y="34"/>
                  </a:lnTo>
                  <a:lnTo>
                    <a:pt x="22" y="40"/>
                  </a:lnTo>
                  <a:lnTo>
                    <a:pt x="28" y="40"/>
                  </a:lnTo>
                  <a:lnTo>
                    <a:pt x="28" y="38"/>
                  </a:lnTo>
                  <a:lnTo>
                    <a:pt x="32" y="34"/>
                  </a:lnTo>
                  <a:lnTo>
                    <a:pt x="34" y="32"/>
                  </a:lnTo>
                  <a:lnTo>
                    <a:pt x="38" y="34"/>
                  </a:lnTo>
                  <a:lnTo>
                    <a:pt x="40" y="32"/>
                  </a:lnTo>
                  <a:lnTo>
                    <a:pt x="48" y="32"/>
                  </a:lnTo>
                  <a:lnTo>
                    <a:pt x="50" y="30"/>
                  </a:lnTo>
                  <a:lnTo>
                    <a:pt x="52" y="28"/>
                  </a:lnTo>
                  <a:lnTo>
                    <a:pt x="56" y="28"/>
                  </a:lnTo>
                  <a:lnTo>
                    <a:pt x="56" y="30"/>
                  </a:lnTo>
                  <a:lnTo>
                    <a:pt x="56" y="34"/>
                  </a:lnTo>
                  <a:lnTo>
                    <a:pt x="54" y="34"/>
                  </a:lnTo>
                  <a:lnTo>
                    <a:pt x="52" y="34"/>
                  </a:lnTo>
                  <a:lnTo>
                    <a:pt x="50" y="34"/>
                  </a:lnTo>
                  <a:lnTo>
                    <a:pt x="42" y="42"/>
                  </a:lnTo>
                  <a:lnTo>
                    <a:pt x="38" y="44"/>
                  </a:lnTo>
                  <a:lnTo>
                    <a:pt x="34" y="46"/>
                  </a:lnTo>
                  <a:lnTo>
                    <a:pt x="30" y="44"/>
                  </a:lnTo>
                  <a:lnTo>
                    <a:pt x="30" y="46"/>
                  </a:lnTo>
                  <a:lnTo>
                    <a:pt x="34" y="48"/>
                  </a:lnTo>
                  <a:lnTo>
                    <a:pt x="40" y="58"/>
                  </a:lnTo>
                  <a:lnTo>
                    <a:pt x="42" y="58"/>
                  </a:lnTo>
                  <a:lnTo>
                    <a:pt x="42" y="60"/>
                  </a:lnTo>
                  <a:lnTo>
                    <a:pt x="44" y="62"/>
                  </a:lnTo>
                  <a:lnTo>
                    <a:pt x="44" y="64"/>
                  </a:lnTo>
                  <a:lnTo>
                    <a:pt x="42" y="64"/>
                  </a:lnTo>
                  <a:lnTo>
                    <a:pt x="42" y="68"/>
                  </a:lnTo>
                  <a:lnTo>
                    <a:pt x="44" y="70"/>
                  </a:lnTo>
                  <a:lnTo>
                    <a:pt x="46" y="72"/>
                  </a:lnTo>
                  <a:lnTo>
                    <a:pt x="46" y="74"/>
                  </a:lnTo>
                  <a:lnTo>
                    <a:pt x="48" y="74"/>
                  </a:lnTo>
                  <a:lnTo>
                    <a:pt x="50" y="76"/>
                  </a:lnTo>
                  <a:lnTo>
                    <a:pt x="48" y="76"/>
                  </a:lnTo>
                  <a:lnTo>
                    <a:pt x="48" y="78"/>
                  </a:lnTo>
                  <a:lnTo>
                    <a:pt x="44" y="78"/>
                  </a:lnTo>
                  <a:lnTo>
                    <a:pt x="40" y="78"/>
                  </a:lnTo>
                  <a:lnTo>
                    <a:pt x="40" y="82"/>
                  </a:lnTo>
                  <a:lnTo>
                    <a:pt x="38" y="84"/>
                  </a:lnTo>
                  <a:lnTo>
                    <a:pt x="34" y="82"/>
                  </a:lnTo>
                  <a:lnTo>
                    <a:pt x="32" y="80"/>
                  </a:lnTo>
                  <a:lnTo>
                    <a:pt x="32" y="76"/>
                  </a:lnTo>
                  <a:lnTo>
                    <a:pt x="34" y="74"/>
                  </a:lnTo>
                  <a:lnTo>
                    <a:pt x="32" y="72"/>
                  </a:lnTo>
                  <a:lnTo>
                    <a:pt x="26" y="68"/>
                  </a:lnTo>
                  <a:lnTo>
                    <a:pt x="26" y="64"/>
                  </a:lnTo>
                  <a:lnTo>
                    <a:pt x="26" y="62"/>
                  </a:lnTo>
                  <a:lnTo>
                    <a:pt x="26" y="56"/>
                  </a:lnTo>
                  <a:lnTo>
                    <a:pt x="24" y="54"/>
                  </a:lnTo>
                  <a:lnTo>
                    <a:pt x="20" y="56"/>
                  </a:lnTo>
                  <a:lnTo>
                    <a:pt x="18" y="58"/>
                  </a:lnTo>
                  <a:lnTo>
                    <a:pt x="16" y="62"/>
                  </a:lnTo>
                  <a:lnTo>
                    <a:pt x="18" y="64"/>
                  </a:lnTo>
                  <a:lnTo>
                    <a:pt x="18" y="80"/>
                  </a:lnTo>
                  <a:lnTo>
                    <a:pt x="18" y="82"/>
                  </a:lnTo>
                  <a:lnTo>
                    <a:pt x="18" y="84"/>
                  </a:lnTo>
                  <a:lnTo>
                    <a:pt x="18" y="88"/>
                  </a:lnTo>
                  <a:lnTo>
                    <a:pt x="18" y="92"/>
                  </a:lnTo>
                  <a:lnTo>
                    <a:pt x="12" y="94"/>
                  </a:lnTo>
                  <a:lnTo>
                    <a:pt x="8" y="92"/>
                  </a:lnTo>
                  <a:lnTo>
                    <a:pt x="6" y="92"/>
                  </a:lnTo>
                  <a:lnTo>
                    <a:pt x="6" y="88"/>
                  </a:lnTo>
                  <a:lnTo>
                    <a:pt x="6" y="84"/>
                  </a:lnTo>
                  <a:lnTo>
                    <a:pt x="8" y="72"/>
                  </a:lnTo>
                  <a:lnTo>
                    <a:pt x="6" y="66"/>
                  </a:lnTo>
                  <a:lnTo>
                    <a:pt x="2" y="66"/>
                  </a:lnTo>
                  <a:lnTo>
                    <a:pt x="0" y="62"/>
                  </a:lnTo>
                  <a:lnTo>
                    <a:pt x="0" y="60"/>
                  </a:lnTo>
                  <a:lnTo>
                    <a:pt x="0" y="56"/>
                  </a:lnTo>
                  <a:lnTo>
                    <a:pt x="2" y="52"/>
                  </a:lnTo>
                  <a:lnTo>
                    <a:pt x="4" y="46"/>
                  </a:lnTo>
                  <a:lnTo>
                    <a:pt x="4" y="38"/>
                  </a:lnTo>
                  <a:lnTo>
                    <a:pt x="8" y="34"/>
                  </a:lnTo>
                  <a:lnTo>
                    <a:pt x="10" y="32"/>
                  </a:lnTo>
                  <a:lnTo>
                    <a:pt x="10" y="30"/>
                  </a:lnTo>
                  <a:lnTo>
                    <a:pt x="10" y="32"/>
                  </a:lnTo>
                  <a:lnTo>
                    <a:pt x="12" y="30"/>
                  </a:lnTo>
                  <a:lnTo>
                    <a:pt x="12" y="24"/>
                  </a:lnTo>
                  <a:lnTo>
                    <a:pt x="10" y="22"/>
                  </a:lnTo>
                  <a:lnTo>
                    <a:pt x="12" y="20"/>
                  </a:lnTo>
                  <a:lnTo>
                    <a:pt x="12" y="16"/>
                  </a:lnTo>
                  <a:lnTo>
                    <a:pt x="14" y="14"/>
                  </a:lnTo>
                  <a:lnTo>
                    <a:pt x="16" y="10"/>
                  </a:lnTo>
                  <a:lnTo>
                    <a:pt x="18" y="12"/>
                  </a:lnTo>
                  <a:lnTo>
                    <a:pt x="20" y="12"/>
                  </a:lnTo>
                  <a:lnTo>
                    <a:pt x="22" y="10"/>
                  </a:lnTo>
                  <a:lnTo>
                    <a:pt x="22" y="6"/>
                  </a:lnTo>
                  <a:lnTo>
                    <a:pt x="24" y="6"/>
                  </a:lnTo>
                  <a:lnTo>
                    <a:pt x="2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8" name="Freeform 182"/>
            <p:cNvSpPr>
              <a:spLocks/>
            </p:cNvSpPr>
            <p:nvPr/>
          </p:nvSpPr>
          <p:spPr bwMode="auto">
            <a:xfrm>
              <a:off x="4443" y="2695"/>
              <a:ext cx="5" cy="4"/>
            </a:xfrm>
            <a:custGeom>
              <a:avLst/>
              <a:gdLst>
                <a:gd name="T0" fmla="*/ 4 w 4"/>
                <a:gd name="T1" fmla="*/ 2 h 4"/>
                <a:gd name="T2" fmla="*/ 4 w 4"/>
                <a:gd name="T3" fmla="*/ 0 h 4"/>
                <a:gd name="T4" fmla="*/ 2 w 4"/>
                <a:gd name="T5" fmla="*/ 0 h 4"/>
                <a:gd name="T6" fmla="*/ 0 w 4"/>
                <a:gd name="T7" fmla="*/ 2 h 4"/>
                <a:gd name="T8" fmla="*/ 0 w 4"/>
                <a:gd name="T9" fmla="*/ 4 h 4"/>
                <a:gd name="T10" fmla="*/ 2 w 4"/>
                <a:gd name="T11" fmla="*/ 2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2"/>
                  </a:moveTo>
                  <a:lnTo>
                    <a:pt x="4" y="0"/>
                  </a:lnTo>
                  <a:lnTo>
                    <a:pt x="2" y="0"/>
                  </a:lnTo>
                  <a:lnTo>
                    <a:pt x="0" y="2"/>
                  </a:lnTo>
                  <a:lnTo>
                    <a:pt x="0" y="4"/>
                  </a:lnTo>
                  <a:lnTo>
                    <a:pt x="2"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49" name="Freeform 183"/>
            <p:cNvSpPr>
              <a:spLocks/>
            </p:cNvSpPr>
            <p:nvPr/>
          </p:nvSpPr>
          <p:spPr bwMode="auto">
            <a:xfrm>
              <a:off x="4316" y="2636"/>
              <a:ext cx="163" cy="168"/>
            </a:xfrm>
            <a:custGeom>
              <a:avLst/>
              <a:gdLst>
                <a:gd name="T0" fmla="*/ 6 w 136"/>
                <a:gd name="T1" fmla="*/ 0 h 144"/>
                <a:gd name="T2" fmla="*/ 8 w 136"/>
                <a:gd name="T3" fmla="*/ 2 h 144"/>
                <a:gd name="T4" fmla="*/ 14 w 136"/>
                <a:gd name="T5" fmla="*/ 4 h 144"/>
                <a:gd name="T6" fmla="*/ 24 w 136"/>
                <a:gd name="T7" fmla="*/ 4 h 144"/>
                <a:gd name="T8" fmla="*/ 30 w 136"/>
                <a:gd name="T9" fmla="*/ 6 h 144"/>
                <a:gd name="T10" fmla="*/ 34 w 136"/>
                <a:gd name="T11" fmla="*/ 10 h 144"/>
                <a:gd name="T12" fmla="*/ 34 w 136"/>
                <a:gd name="T13" fmla="*/ 12 h 144"/>
                <a:gd name="T14" fmla="*/ 38 w 136"/>
                <a:gd name="T15" fmla="*/ 18 h 144"/>
                <a:gd name="T16" fmla="*/ 44 w 136"/>
                <a:gd name="T17" fmla="*/ 22 h 144"/>
                <a:gd name="T18" fmla="*/ 58 w 136"/>
                <a:gd name="T19" fmla="*/ 34 h 144"/>
                <a:gd name="T20" fmla="*/ 62 w 136"/>
                <a:gd name="T21" fmla="*/ 36 h 144"/>
                <a:gd name="T22" fmla="*/ 68 w 136"/>
                <a:gd name="T23" fmla="*/ 42 h 144"/>
                <a:gd name="T24" fmla="*/ 70 w 136"/>
                <a:gd name="T25" fmla="*/ 42 h 144"/>
                <a:gd name="T26" fmla="*/ 74 w 136"/>
                <a:gd name="T27" fmla="*/ 42 h 144"/>
                <a:gd name="T28" fmla="*/ 84 w 136"/>
                <a:gd name="T29" fmla="*/ 52 h 144"/>
                <a:gd name="T30" fmla="*/ 88 w 136"/>
                <a:gd name="T31" fmla="*/ 56 h 144"/>
                <a:gd name="T32" fmla="*/ 92 w 136"/>
                <a:gd name="T33" fmla="*/ 56 h 144"/>
                <a:gd name="T34" fmla="*/ 98 w 136"/>
                <a:gd name="T35" fmla="*/ 58 h 144"/>
                <a:gd name="T36" fmla="*/ 98 w 136"/>
                <a:gd name="T37" fmla="*/ 60 h 144"/>
                <a:gd name="T38" fmla="*/ 96 w 136"/>
                <a:gd name="T39" fmla="*/ 60 h 144"/>
                <a:gd name="T40" fmla="*/ 98 w 136"/>
                <a:gd name="T41" fmla="*/ 64 h 144"/>
                <a:gd name="T42" fmla="*/ 96 w 136"/>
                <a:gd name="T43" fmla="*/ 68 h 144"/>
                <a:gd name="T44" fmla="*/ 106 w 136"/>
                <a:gd name="T45" fmla="*/ 66 h 144"/>
                <a:gd name="T46" fmla="*/ 104 w 136"/>
                <a:gd name="T47" fmla="*/ 72 h 144"/>
                <a:gd name="T48" fmla="*/ 106 w 136"/>
                <a:gd name="T49" fmla="*/ 74 h 144"/>
                <a:gd name="T50" fmla="*/ 104 w 136"/>
                <a:gd name="T51" fmla="*/ 76 h 144"/>
                <a:gd name="T52" fmla="*/ 104 w 136"/>
                <a:gd name="T53" fmla="*/ 80 h 144"/>
                <a:gd name="T54" fmla="*/ 110 w 136"/>
                <a:gd name="T55" fmla="*/ 82 h 144"/>
                <a:gd name="T56" fmla="*/ 114 w 136"/>
                <a:gd name="T57" fmla="*/ 84 h 144"/>
                <a:gd name="T58" fmla="*/ 116 w 136"/>
                <a:gd name="T59" fmla="*/ 92 h 144"/>
                <a:gd name="T60" fmla="*/ 118 w 136"/>
                <a:gd name="T61" fmla="*/ 94 h 144"/>
                <a:gd name="T62" fmla="*/ 122 w 136"/>
                <a:gd name="T63" fmla="*/ 96 h 144"/>
                <a:gd name="T64" fmla="*/ 122 w 136"/>
                <a:gd name="T65" fmla="*/ 98 h 144"/>
                <a:gd name="T66" fmla="*/ 126 w 136"/>
                <a:gd name="T67" fmla="*/ 100 h 144"/>
                <a:gd name="T68" fmla="*/ 134 w 136"/>
                <a:gd name="T69" fmla="*/ 106 h 144"/>
                <a:gd name="T70" fmla="*/ 136 w 136"/>
                <a:gd name="T71" fmla="*/ 110 h 144"/>
                <a:gd name="T72" fmla="*/ 134 w 136"/>
                <a:gd name="T73" fmla="*/ 116 h 144"/>
                <a:gd name="T74" fmla="*/ 134 w 136"/>
                <a:gd name="T75" fmla="*/ 118 h 144"/>
                <a:gd name="T76" fmla="*/ 134 w 136"/>
                <a:gd name="T77" fmla="*/ 136 h 144"/>
                <a:gd name="T78" fmla="*/ 132 w 136"/>
                <a:gd name="T79" fmla="*/ 142 h 144"/>
                <a:gd name="T80" fmla="*/ 126 w 136"/>
                <a:gd name="T81" fmla="*/ 140 h 144"/>
                <a:gd name="T82" fmla="*/ 124 w 136"/>
                <a:gd name="T83" fmla="*/ 142 h 144"/>
                <a:gd name="T84" fmla="*/ 118 w 136"/>
                <a:gd name="T85" fmla="*/ 140 h 144"/>
                <a:gd name="T86" fmla="*/ 118 w 136"/>
                <a:gd name="T87" fmla="*/ 144 h 144"/>
                <a:gd name="T88" fmla="*/ 108 w 136"/>
                <a:gd name="T89" fmla="*/ 132 h 144"/>
                <a:gd name="T90" fmla="*/ 100 w 136"/>
                <a:gd name="T91" fmla="*/ 126 h 144"/>
                <a:gd name="T92" fmla="*/ 92 w 136"/>
                <a:gd name="T93" fmla="*/ 122 h 144"/>
                <a:gd name="T94" fmla="*/ 88 w 136"/>
                <a:gd name="T95" fmla="*/ 116 h 144"/>
                <a:gd name="T96" fmla="*/ 84 w 136"/>
                <a:gd name="T97" fmla="*/ 114 h 144"/>
                <a:gd name="T98" fmla="*/ 70 w 136"/>
                <a:gd name="T99" fmla="*/ 98 h 144"/>
                <a:gd name="T100" fmla="*/ 66 w 136"/>
                <a:gd name="T101" fmla="*/ 84 h 144"/>
                <a:gd name="T102" fmla="*/ 62 w 136"/>
                <a:gd name="T103" fmla="*/ 78 h 144"/>
                <a:gd name="T104" fmla="*/ 56 w 136"/>
                <a:gd name="T105" fmla="*/ 70 h 144"/>
                <a:gd name="T106" fmla="*/ 50 w 136"/>
                <a:gd name="T107" fmla="*/ 66 h 144"/>
                <a:gd name="T108" fmla="*/ 48 w 136"/>
                <a:gd name="T109" fmla="*/ 56 h 144"/>
                <a:gd name="T110" fmla="*/ 44 w 136"/>
                <a:gd name="T111" fmla="*/ 48 h 144"/>
                <a:gd name="T112" fmla="*/ 36 w 136"/>
                <a:gd name="T113" fmla="*/ 42 h 144"/>
                <a:gd name="T114" fmla="*/ 30 w 136"/>
                <a:gd name="T115" fmla="*/ 34 h 144"/>
                <a:gd name="T116" fmla="*/ 24 w 136"/>
                <a:gd name="T117" fmla="*/ 26 h 144"/>
                <a:gd name="T118" fmla="*/ 16 w 136"/>
                <a:gd name="T119" fmla="*/ 24 h 144"/>
                <a:gd name="T120" fmla="*/ 8 w 136"/>
                <a:gd name="T121" fmla="*/ 16 h 144"/>
                <a:gd name="T122" fmla="*/ 0 w 136"/>
                <a:gd name="T123" fmla="*/ 4 h 144"/>
                <a:gd name="T124" fmla="*/ 0 w 136"/>
                <a:gd name="T125" fmla="*/ 0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6"/>
                <a:gd name="T190" fmla="*/ 0 h 144"/>
                <a:gd name="T191" fmla="*/ 136 w 136"/>
                <a:gd name="T192" fmla="*/ 144 h 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6" h="144">
                  <a:moveTo>
                    <a:pt x="0" y="0"/>
                  </a:moveTo>
                  <a:lnTo>
                    <a:pt x="6" y="0"/>
                  </a:lnTo>
                  <a:lnTo>
                    <a:pt x="8" y="2"/>
                  </a:lnTo>
                  <a:lnTo>
                    <a:pt x="12" y="4"/>
                  </a:lnTo>
                  <a:lnTo>
                    <a:pt x="14" y="4"/>
                  </a:lnTo>
                  <a:lnTo>
                    <a:pt x="22" y="4"/>
                  </a:lnTo>
                  <a:lnTo>
                    <a:pt x="24" y="4"/>
                  </a:lnTo>
                  <a:lnTo>
                    <a:pt x="28" y="4"/>
                  </a:lnTo>
                  <a:lnTo>
                    <a:pt x="30" y="6"/>
                  </a:lnTo>
                  <a:lnTo>
                    <a:pt x="32" y="8"/>
                  </a:lnTo>
                  <a:lnTo>
                    <a:pt x="34" y="10"/>
                  </a:lnTo>
                  <a:lnTo>
                    <a:pt x="34" y="12"/>
                  </a:lnTo>
                  <a:lnTo>
                    <a:pt x="36" y="14"/>
                  </a:lnTo>
                  <a:lnTo>
                    <a:pt x="38" y="18"/>
                  </a:lnTo>
                  <a:lnTo>
                    <a:pt x="42" y="20"/>
                  </a:lnTo>
                  <a:lnTo>
                    <a:pt x="44" y="22"/>
                  </a:lnTo>
                  <a:lnTo>
                    <a:pt x="52" y="26"/>
                  </a:lnTo>
                  <a:lnTo>
                    <a:pt x="58" y="34"/>
                  </a:lnTo>
                  <a:lnTo>
                    <a:pt x="60" y="36"/>
                  </a:lnTo>
                  <a:lnTo>
                    <a:pt x="62" y="36"/>
                  </a:lnTo>
                  <a:lnTo>
                    <a:pt x="64" y="38"/>
                  </a:lnTo>
                  <a:lnTo>
                    <a:pt x="68" y="42"/>
                  </a:lnTo>
                  <a:lnTo>
                    <a:pt x="70" y="44"/>
                  </a:lnTo>
                  <a:lnTo>
                    <a:pt x="70" y="42"/>
                  </a:lnTo>
                  <a:lnTo>
                    <a:pt x="72" y="42"/>
                  </a:lnTo>
                  <a:lnTo>
                    <a:pt x="74" y="42"/>
                  </a:lnTo>
                  <a:lnTo>
                    <a:pt x="76" y="48"/>
                  </a:lnTo>
                  <a:lnTo>
                    <a:pt x="84" y="52"/>
                  </a:lnTo>
                  <a:lnTo>
                    <a:pt x="88" y="54"/>
                  </a:lnTo>
                  <a:lnTo>
                    <a:pt x="88" y="56"/>
                  </a:lnTo>
                  <a:lnTo>
                    <a:pt x="88" y="52"/>
                  </a:lnTo>
                  <a:lnTo>
                    <a:pt x="92" y="56"/>
                  </a:lnTo>
                  <a:lnTo>
                    <a:pt x="96" y="56"/>
                  </a:lnTo>
                  <a:lnTo>
                    <a:pt x="98" y="58"/>
                  </a:lnTo>
                  <a:lnTo>
                    <a:pt x="98" y="60"/>
                  </a:lnTo>
                  <a:lnTo>
                    <a:pt x="96" y="60"/>
                  </a:lnTo>
                  <a:lnTo>
                    <a:pt x="98" y="62"/>
                  </a:lnTo>
                  <a:lnTo>
                    <a:pt x="98" y="64"/>
                  </a:lnTo>
                  <a:lnTo>
                    <a:pt x="94" y="66"/>
                  </a:lnTo>
                  <a:lnTo>
                    <a:pt x="96" y="68"/>
                  </a:lnTo>
                  <a:lnTo>
                    <a:pt x="102" y="64"/>
                  </a:lnTo>
                  <a:lnTo>
                    <a:pt x="106" y="66"/>
                  </a:lnTo>
                  <a:lnTo>
                    <a:pt x="106" y="70"/>
                  </a:lnTo>
                  <a:lnTo>
                    <a:pt x="104" y="72"/>
                  </a:lnTo>
                  <a:lnTo>
                    <a:pt x="106" y="74"/>
                  </a:lnTo>
                  <a:lnTo>
                    <a:pt x="104" y="76"/>
                  </a:lnTo>
                  <a:lnTo>
                    <a:pt x="102" y="78"/>
                  </a:lnTo>
                  <a:lnTo>
                    <a:pt x="104" y="80"/>
                  </a:lnTo>
                  <a:lnTo>
                    <a:pt x="108" y="82"/>
                  </a:lnTo>
                  <a:lnTo>
                    <a:pt x="110" y="82"/>
                  </a:lnTo>
                  <a:lnTo>
                    <a:pt x="112" y="84"/>
                  </a:lnTo>
                  <a:lnTo>
                    <a:pt x="114" y="84"/>
                  </a:lnTo>
                  <a:lnTo>
                    <a:pt x="116" y="88"/>
                  </a:lnTo>
                  <a:lnTo>
                    <a:pt x="116" y="92"/>
                  </a:lnTo>
                  <a:lnTo>
                    <a:pt x="116" y="94"/>
                  </a:lnTo>
                  <a:lnTo>
                    <a:pt x="118" y="94"/>
                  </a:lnTo>
                  <a:lnTo>
                    <a:pt x="120" y="94"/>
                  </a:lnTo>
                  <a:lnTo>
                    <a:pt x="122" y="96"/>
                  </a:lnTo>
                  <a:lnTo>
                    <a:pt x="120" y="100"/>
                  </a:lnTo>
                  <a:lnTo>
                    <a:pt x="122" y="98"/>
                  </a:lnTo>
                  <a:lnTo>
                    <a:pt x="124" y="100"/>
                  </a:lnTo>
                  <a:lnTo>
                    <a:pt x="126" y="100"/>
                  </a:lnTo>
                  <a:lnTo>
                    <a:pt x="130" y="100"/>
                  </a:lnTo>
                  <a:lnTo>
                    <a:pt x="134" y="106"/>
                  </a:lnTo>
                  <a:lnTo>
                    <a:pt x="136" y="108"/>
                  </a:lnTo>
                  <a:lnTo>
                    <a:pt x="136" y="110"/>
                  </a:lnTo>
                  <a:lnTo>
                    <a:pt x="134" y="114"/>
                  </a:lnTo>
                  <a:lnTo>
                    <a:pt x="134" y="116"/>
                  </a:lnTo>
                  <a:lnTo>
                    <a:pt x="134" y="118"/>
                  </a:lnTo>
                  <a:lnTo>
                    <a:pt x="134" y="126"/>
                  </a:lnTo>
                  <a:lnTo>
                    <a:pt x="134" y="136"/>
                  </a:lnTo>
                  <a:lnTo>
                    <a:pt x="132" y="142"/>
                  </a:lnTo>
                  <a:lnTo>
                    <a:pt x="126" y="140"/>
                  </a:lnTo>
                  <a:lnTo>
                    <a:pt x="126" y="142"/>
                  </a:lnTo>
                  <a:lnTo>
                    <a:pt x="124" y="142"/>
                  </a:lnTo>
                  <a:lnTo>
                    <a:pt x="120" y="140"/>
                  </a:lnTo>
                  <a:lnTo>
                    <a:pt x="118" y="140"/>
                  </a:lnTo>
                  <a:lnTo>
                    <a:pt x="120" y="144"/>
                  </a:lnTo>
                  <a:lnTo>
                    <a:pt x="118" y="144"/>
                  </a:lnTo>
                  <a:lnTo>
                    <a:pt x="110" y="136"/>
                  </a:lnTo>
                  <a:lnTo>
                    <a:pt x="108" y="132"/>
                  </a:lnTo>
                  <a:lnTo>
                    <a:pt x="104" y="130"/>
                  </a:lnTo>
                  <a:lnTo>
                    <a:pt x="100" y="126"/>
                  </a:lnTo>
                  <a:lnTo>
                    <a:pt x="94" y="122"/>
                  </a:lnTo>
                  <a:lnTo>
                    <a:pt x="92" y="122"/>
                  </a:lnTo>
                  <a:lnTo>
                    <a:pt x="90" y="120"/>
                  </a:lnTo>
                  <a:lnTo>
                    <a:pt x="88" y="116"/>
                  </a:lnTo>
                  <a:lnTo>
                    <a:pt x="88" y="114"/>
                  </a:lnTo>
                  <a:lnTo>
                    <a:pt x="84" y="114"/>
                  </a:lnTo>
                  <a:lnTo>
                    <a:pt x="72" y="100"/>
                  </a:lnTo>
                  <a:lnTo>
                    <a:pt x="70" y="98"/>
                  </a:lnTo>
                  <a:lnTo>
                    <a:pt x="70" y="94"/>
                  </a:lnTo>
                  <a:lnTo>
                    <a:pt x="66" y="84"/>
                  </a:lnTo>
                  <a:lnTo>
                    <a:pt x="66" y="80"/>
                  </a:lnTo>
                  <a:lnTo>
                    <a:pt x="62" y="78"/>
                  </a:lnTo>
                  <a:lnTo>
                    <a:pt x="58" y="74"/>
                  </a:lnTo>
                  <a:lnTo>
                    <a:pt x="56" y="70"/>
                  </a:lnTo>
                  <a:lnTo>
                    <a:pt x="52" y="66"/>
                  </a:lnTo>
                  <a:lnTo>
                    <a:pt x="50" y="66"/>
                  </a:lnTo>
                  <a:lnTo>
                    <a:pt x="48" y="56"/>
                  </a:lnTo>
                  <a:lnTo>
                    <a:pt x="44" y="52"/>
                  </a:lnTo>
                  <a:lnTo>
                    <a:pt x="44" y="48"/>
                  </a:lnTo>
                  <a:lnTo>
                    <a:pt x="40" y="44"/>
                  </a:lnTo>
                  <a:lnTo>
                    <a:pt x="36" y="42"/>
                  </a:lnTo>
                  <a:lnTo>
                    <a:pt x="32" y="40"/>
                  </a:lnTo>
                  <a:lnTo>
                    <a:pt x="30" y="34"/>
                  </a:lnTo>
                  <a:lnTo>
                    <a:pt x="28" y="34"/>
                  </a:lnTo>
                  <a:lnTo>
                    <a:pt x="24" y="26"/>
                  </a:lnTo>
                  <a:lnTo>
                    <a:pt x="18" y="24"/>
                  </a:lnTo>
                  <a:lnTo>
                    <a:pt x="16" y="24"/>
                  </a:lnTo>
                  <a:lnTo>
                    <a:pt x="12" y="18"/>
                  </a:lnTo>
                  <a:lnTo>
                    <a:pt x="8" y="16"/>
                  </a:lnTo>
                  <a:lnTo>
                    <a:pt x="4" y="10"/>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0" name="Freeform 184"/>
            <p:cNvSpPr>
              <a:spLocks/>
            </p:cNvSpPr>
            <p:nvPr/>
          </p:nvSpPr>
          <p:spPr bwMode="auto">
            <a:xfrm>
              <a:off x="4323" y="2676"/>
              <a:ext cx="10" cy="7"/>
            </a:xfrm>
            <a:custGeom>
              <a:avLst/>
              <a:gdLst>
                <a:gd name="T0" fmla="*/ 0 w 8"/>
                <a:gd name="T1" fmla="*/ 0 h 6"/>
                <a:gd name="T2" fmla="*/ 0 w 8"/>
                <a:gd name="T3" fmla="*/ 0 h 6"/>
                <a:gd name="T4" fmla="*/ 0 w 8"/>
                <a:gd name="T5" fmla="*/ 0 h 6"/>
                <a:gd name="T6" fmla="*/ 8 w 8"/>
                <a:gd name="T7" fmla="*/ 4 h 6"/>
                <a:gd name="T8" fmla="*/ 8 w 8"/>
                <a:gd name="T9" fmla="*/ 6 h 6"/>
                <a:gd name="T10" fmla="*/ 2 w 8"/>
                <a:gd name="T11" fmla="*/ 2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0"/>
                  </a:lnTo>
                  <a:lnTo>
                    <a:pt x="8" y="4"/>
                  </a:lnTo>
                  <a:lnTo>
                    <a:pt x="8" y="6"/>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1" name="Freeform 185"/>
            <p:cNvSpPr>
              <a:spLocks/>
            </p:cNvSpPr>
            <p:nvPr/>
          </p:nvSpPr>
          <p:spPr bwMode="auto">
            <a:xfrm>
              <a:off x="4345" y="2695"/>
              <a:ext cx="12" cy="14"/>
            </a:xfrm>
            <a:custGeom>
              <a:avLst/>
              <a:gdLst>
                <a:gd name="T0" fmla="*/ 0 w 10"/>
                <a:gd name="T1" fmla="*/ 2 h 12"/>
                <a:gd name="T2" fmla="*/ 0 w 10"/>
                <a:gd name="T3" fmla="*/ 2 h 12"/>
                <a:gd name="T4" fmla="*/ 2 w 10"/>
                <a:gd name="T5" fmla="*/ 0 h 12"/>
                <a:gd name="T6" fmla="*/ 6 w 10"/>
                <a:gd name="T7" fmla="*/ 4 h 12"/>
                <a:gd name="T8" fmla="*/ 10 w 10"/>
                <a:gd name="T9" fmla="*/ 8 h 12"/>
                <a:gd name="T10" fmla="*/ 10 w 10"/>
                <a:gd name="T11" fmla="*/ 12 h 12"/>
                <a:gd name="T12" fmla="*/ 10 w 10"/>
                <a:gd name="T13" fmla="*/ 12 h 12"/>
                <a:gd name="T14" fmla="*/ 8 w 10"/>
                <a:gd name="T15" fmla="*/ 12 h 12"/>
                <a:gd name="T16" fmla="*/ 6 w 10"/>
                <a:gd name="T17" fmla="*/ 8 h 12"/>
                <a:gd name="T18" fmla="*/ 4 w 10"/>
                <a:gd name="T19" fmla="*/ 6 h 12"/>
                <a:gd name="T20" fmla="*/ 0 w 10"/>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2"/>
                  </a:moveTo>
                  <a:lnTo>
                    <a:pt x="0" y="2"/>
                  </a:lnTo>
                  <a:lnTo>
                    <a:pt x="2" y="0"/>
                  </a:lnTo>
                  <a:lnTo>
                    <a:pt x="6" y="4"/>
                  </a:lnTo>
                  <a:lnTo>
                    <a:pt x="10" y="8"/>
                  </a:lnTo>
                  <a:lnTo>
                    <a:pt x="10" y="12"/>
                  </a:lnTo>
                  <a:lnTo>
                    <a:pt x="8" y="12"/>
                  </a:lnTo>
                  <a:lnTo>
                    <a:pt x="6" y="8"/>
                  </a:lnTo>
                  <a:lnTo>
                    <a:pt x="4" y="6"/>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2" name="Freeform 186"/>
            <p:cNvSpPr>
              <a:spLocks/>
            </p:cNvSpPr>
            <p:nvPr/>
          </p:nvSpPr>
          <p:spPr bwMode="auto">
            <a:xfrm>
              <a:off x="4409" y="2688"/>
              <a:ext cx="5" cy="4"/>
            </a:xfrm>
            <a:custGeom>
              <a:avLst/>
              <a:gdLst>
                <a:gd name="T0" fmla="*/ 4 w 4"/>
                <a:gd name="T1" fmla="*/ 4 h 4"/>
                <a:gd name="T2" fmla="*/ 0 w 4"/>
                <a:gd name="T3" fmla="*/ 2 h 4"/>
                <a:gd name="T4" fmla="*/ 0 w 4"/>
                <a:gd name="T5" fmla="*/ 2 h 4"/>
                <a:gd name="T6" fmla="*/ 0 w 4"/>
                <a:gd name="T7" fmla="*/ 0 h 4"/>
                <a:gd name="T8" fmla="*/ 2 w 4"/>
                <a:gd name="T9" fmla="*/ 0 h 4"/>
                <a:gd name="T10" fmla="*/ 4 w 4"/>
                <a:gd name="T11" fmla="*/ 0 h 4"/>
                <a:gd name="T12" fmla="*/ 4 w 4"/>
                <a:gd name="T13" fmla="*/ 2 h 4"/>
                <a:gd name="T14" fmla="*/ 4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0" y="2"/>
                  </a:lnTo>
                  <a:lnTo>
                    <a:pt x="0" y="0"/>
                  </a:lnTo>
                  <a:lnTo>
                    <a:pt x="2" y="0"/>
                  </a:lnTo>
                  <a:lnTo>
                    <a:pt x="4" y="0"/>
                  </a:lnTo>
                  <a:lnTo>
                    <a:pt x="4" y="2"/>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3" name="Freeform 187"/>
            <p:cNvSpPr>
              <a:spLocks/>
            </p:cNvSpPr>
            <p:nvPr/>
          </p:nvSpPr>
          <p:spPr bwMode="auto">
            <a:xfrm>
              <a:off x="4419" y="2695"/>
              <a:ext cx="7" cy="4"/>
            </a:xfrm>
            <a:custGeom>
              <a:avLst/>
              <a:gdLst>
                <a:gd name="T0" fmla="*/ 0 w 6"/>
                <a:gd name="T1" fmla="*/ 0 h 4"/>
                <a:gd name="T2" fmla="*/ 4 w 6"/>
                <a:gd name="T3" fmla="*/ 0 h 4"/>
                <a:gd name="T4" fmla="*/ 6 w 6"/>
                <a:gd name="T5" fmla="*/ 2 h 4"/>
                <a:gd name="T6" fmla="*/ 4 w 6"/>
                <a:gd name="T7" fmla="*/ 4 h 4"/>
                <a:gd name="T8" fmla="*/ 4 w 6"/>
                <a:gd name="T9" fmla="*/ 2 h 4"/>
                <a:gd name="T10" fmla="*/ 0 w 6"/>
                <a:gd name="T11" fmla="*/ 0 h 4"/>
                <a:gd name="T12" fmla="*/ 0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0"/>
                  </a:moveTo>
                  <a:lnTo>
                    <a:pt x="4" y="0"/>
                  </a:lnTo>
                  <a:lnTo>
                    <a:pt x="6" y="2"/>
                  </a:lnTo>
                  <a:lnTo>
                    <a:pt x="4" y="4"/>
                  </a:lnTo>
                  <a:lnTo>
                    <a:pt x="4"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4" name="Freeform 188"/>
            <p:cNvSpPr>
              <a:spLocks/>
            </p:cNvSpPr>
            <p:nvPr/>
          </p:nvSpPr>
          <p:spPr bwMode="auto">
            <a:xfrm>
              <a:off x="4366" y="2732"/>
              <a:ext cx="10" cy="12"/>
            </a:xfrm>
            <a:custGeom>
              <a:avLst/>
              <a:gdLst>
                <a:gd name="T0" fmla="*/ 2 w 8"/>
                <a:gd name="T1" fmla="*/ 0 h 10"/>
                <a:gd name="T2" fmla="*/ 4 w 8"/>
                <a:gd name="T3" fmla="*/ 0 h 10"/>
                <a:gd name="T4" fmla="*/ 4 w 8"/>
                <a:gd name="T5" fmla="*/ 0 h 10"/>
                <a:gd name="T6" fmla="*/ 4 w 8"/>
                <a:gd name="T7" fmla="*/ 2 h 10"/>
                <a:gd name="T8" fmla="*/ 6 w 8"/>
                <a:gd name="T9" fmla="*/ 6 h 10"/>
                <a:gd name="T10" fmla="*/ 8 w 8"/>
                <a:gd name="T11" fmla="*/ 8 h 10"/>
                <a:gd name="T12" fmla="*/ 8 w 8"/>
                <a:gd name="T13" fmla="*/ 10 h 10"/>
                <a:gd name="T14" fmla="*/ 6 w 8"/>
                <a:gd name="T15" fmla="*/ 10 h 10"/>
                <a:gd name="T16" fmla="*/ 6 w 8"/>
                <a:gd name="T17" fmla="*/ 10 h 10"/>
                <a:gd name="T18" fmla="*/ 4 w 8"/>
                <a:gd name="T19" fmla="*/ 8 h 10"/>
                <a:gd name="T20" fmla="*/ 2 w 8"/>
                <a:gd name="T21" fmla="*/ 6 h 10"/>
                <a:gd name="T22" fmla="*/ 0 w 8"/>
                <a:gd name="T23" fmla="*/ 2 h 10"/>
                <a:gd name="T24" fmla="*/ 2 w 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
                <a:gd name="T41" fmla="*/ 8 w 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
                  <a:moveTo>
                    <a:pt x="2" y="0"/>
                  </a:moveTo>
                  <a:lnTo>
                    <a:pt x="4" y="0"/>
                  </a:lnTo>
                  <a:lnTo>
                    <a:pt x="4" y="2"/>
                  </a:lnTo>
                  <a:lnTo>
                    <a:pt x="6" y="6"/>
                  </a:lnTo>
                  <a:lnTo>
                    <a:pt x="8" y="8"/>
                  </a:lnTo>
                  <a:lnTo>
                    <a:pt x="8" y="10"/>
                  </a:lnTo>
                  <a:lnTo>
                    <a:pt x="6" y="10"/>
                  </a:lnTo>
                  <a:lnTo>
                    <a:pt x="4" y="8"/>
                  </a:lnTo>
                  <a:lnTo>
                    <a:pt x="2" y="6"/>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5" name="Freeform 189"/>
            <p:cNvSpPr>
              <a:spLocks/>
            </p:cNvSpPr>
            <p:nvPr/>
          </p:nvSpPr>
          <p:spPr bwMode="auto">
            <a:xfrm>
              <a:off x="4452" y="2699"/>
              <a:ext cx="5" cy="5"/>
            </a:xfrm>
            <a:custGeom>
              <a:avLst/>
              <a:gdLst>
                <a:gd name="T0" fmla="*/ 4 w 4"/>
                <a:gd name="T1" fmla="*/ 2 h 4"/>
                <a:gd name="T2" fmla="*/ 4 w 4"/>
                <a:gd name="T3" fmla="*/ 2 h 4"/>
                <a:gd name="T4" fmla="*/ 4 w 4"/>
                <a:gd name="T5" fmla="*/ 4 h 4"/>
                <a:gd name="T6" fmla="*/ 4 w 4"/>
                <a:gd name="T7" fmla="*/ 4 h 4"/>
                <a:gd name="T8" fmla="*/ 2 w 4"/>
                <a:gd name="T9" fmla="*/ 4 h 4"/>
                <a:gd name="T10" fmla="*/ 2 w 4"/>
                <a:gd name="T11" fmla="*/ 2 h 4"/>
                <a:gd name="T12" fmla="*/ 0 w 4"/>
                <a:gd name="T13" fmla="*/ 2 h 4"/>
                <a:gd name="T14" fmla="*/ 0 w 4"/>
                <a:gd name="T15" fmla="*/ 2 h 4"/>
                <a:gd name="T16" fmla="*/ 2 w 4"/>
                <a:gd name="T17" fmla="*/ 0 h 4"/>
                <a:gd name="T18" fmla="*/ 4 w 4"/>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4" y="2"/>
                  </a:moveTo>
                  <a:lnTo>
                    <a:pt x="4" y="2"/>
                  </a:lnTo>
                  <a:lnTo>
                    <a:pt x="4" y="4"/>
                  </a:lnTo>
                  <a:lnTo>
                    <a:pt x="2" y="4"/>
                  </a:lnTo>
                  <a:lnTo>
                    <a:pt x="2" y="2"/>
                  </a:lnTo>
                  <a:lnTo>
                    <a:pt x="0" y="2"/>
                  </a:lnTo>
                  <a:lnTo>
                    <a:pt x="2"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6" name="Freeform 190"/>
            <p:cNvSpPr>
              <a:spLocks/>
            </p:cNvSpPr>
            <p:nvPr/>
          </p:nvSpPr>
          <p:spPr bwMode="auto">
            <a:xfrm>
              <a:off x="4452" y="2723"/>
              <a:ext cx="5" cy="4"/>
            </a:xfrm>
            <a:custGeom>
              <a:avLst/>
              <a:gdLst>
                <a:gd name="T0" fmla="*/ 0 w 4"/>
                <a:gd name="T1" fmla="*/ 2 h 4"/>
                <a:gd name="T2" fmla="*/ 0 w 4"/>
                <a:gd name="T3" fmla="*/ 2 h 4"/>
                <a:gd name="T4" fmla="*/ 2 w 4"/>
                <a:gd name="T5" fmla="*/ 0 h 4"/>
                <a:gd name="T6" fmla="*/ 4 w 4"/>
                <a:gd name="T7" fmla="*/ 2 h 4"/>
                <a:gd name="T8" fmla="*/ 2 w 4"/>
                <a:gd name="T9" fmla="*/ 4 h 4"/>
                <a:gd name="T10" fmla="*/ 2 w 4"/>
                <a:gd name="T11" fmla="*/ 4 h 4"/>
                <a:gd name="T12" fmla="*/ 0 w 4"/>
                <a:gd name="T13" fmla="*/ 4 h 4"/>
                <a:gd name="T14" fmla="*/ 2 w 4"/>
                <a:gd name="T15" fmla="*/ 0 h 4"/>
                <a:gd name="T16" fmla="*/ 4 w 4"/>
                <a:gd name="T17" fmla="*/ 2 h 4"/>
                <a:gd name="T18" fmla="*/ 0 w 4"/>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2"/>
                  </a:moveTo>
                  <a:lnTo>
                    <a:pt x="0" y="2"/>
                  </a:lnTo>
                  <a:lnTo>
                    <a:pt x="2" y="0"/>
                  </a:lnTo>
                  <a:lnTo>
                    <a:pt x="4" y="2"/>
                  </a:lnTo>
                  <a:lnTo>
                    <a:pt x="2" y="4"/>
                  </a:lnTo>
                  <a:lnTo>
                    <a:pt x="0" y="4"/>
                  </a:lnTo>
                  <a:lnTo>
                    <a:pt x="2" y="0"/>
                  </a:lnTo>
                  <a:lnTo>
                    <a:pt x="4"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7" name="Freeform 191"/>
            <p:cNvSpPr>
              <a:spLocks/>
            </p:cNvSpPr>
            <p:nvPr/>
          </p:nvSpPr>
          <p:spPr bwMode="auto">
            <a:xfrm>
              <a:off x="4464" y="2739"/>
              <a:ext cx="24" cy="23"/>
            </a:xfrm>
            <a:custGeom>
              <a:avLst/>
              <a:gdLst>
                <a:gd name="T0" fmla="*/ 0 w 20"/>
                <a:gd name="T1" fmla="*/ 6 h 20"/>
                <a:gd name="T2" fmla="*/ 2 w 20"/>
                <a:gd name="T3" fmla="*/ 4 h 20"/>
                <a:gd name="T4" fmla="*/ 2 w 20"/>
                <a:gd name="T5" fmla="*/ 4 h 20"/>
                <a:gd name="T6" fmla="*/ 2 w 20"/>
                <a:gd name="T7" fmla="*/ 6 h 20"/>
                <a:gd name="T8" fmla="*/ 4 w 20"/>
                <a:gd name="T9" fmla="*/ 2 h 20"/>
                <a:gd name="T10" fmla="*/ 4 w 20"/>
                <a:gd name="T11" fmla="*/ 2 h 20"/>
                <a:gd name="T12" fmla="*/ 6 w 20"/>
                <a:gd name="T13" fmla="*/ 2 h 20"/>
                <a:gd name="T14" fmla="*/ 6 w 20"/>
                <a:gd name="T15" fmla="*/ 2 h 20"/>
                <a:gd name="T16" fmla="*/ 8 w 20"/>
                <a:gd name="T17" fmla="*/ 4 h 20"/>
                <a:gd name="T18" fmla="*/ 8 w 20"/>
                <a:gd name="T19" fmla="*/ 4 h 20"/>
                <a:gd name="T20" fmla="*/ 8 w 20"/>
                <a:gd name="T21" fmla="*/ 0 h 20"/>
                <a:gd name="T22" fmla="*/ 10 w 20"/>
                <a:gd name="T23" fmla="*/ 0 h 20"/>
                <a:gd name="T24" fmla="*/ 12 w 20"/>
                <a:gd name="T25" fmla="*/ 4 h 20"/>
                <a:gd name="T26" fmla="*/ 14 w 20"/>
                <a:gd name="T27" fmla="*/ 10 h 20"/>
                <a:gd name="T28" fmla="*/ 14 w 20"/>
                <a:gd name="T29" fmla="*/ 12 h 20"/>
                <a:gd name="T30" fmla="*/ 18 w 20"/>
                <a:gd name="T31" fmla="*/ 14 h 20"/>
                <a:gd name="T32" fmla="*/ 20 w 20"/>
                <a:gd name="T33" fmla="*/ 14 h 20"/>
                <a:gd name="T34" fmla="*/ 20 w 20"/>
                <a:gd name="T35" fmla="*/ 18 h 20"/>
                <a:gd name="T36" fmla="*/ 20 w 20"/>
                <a:gd name="T37" fmla="*/ 20 h 20"/>
                <a:gd name="T38" fmla="*/ 18 w 20"/>
                <a:gd name="T39" fmla="*/ 20 h 20"/>
                <a:gd name="T40" fmla="*/ 18 w 20"/>
                <a:gd name="T41" fmla="*/ 20 h 20"/>
                <a:gd name="T42" fmla="*/ 12 w 20"/>
                <a:gd name="T43" fmla="*/ 18 h 20"/>
                <a:gd name="T44" fmla="*/ 12 w 20"/>
                <a:gd name="T45" fmla="*/ 16 h 20"/>
                <a:gd name="T46" fmla="*/ 10 w 20"/>
                <a:gd name="T47" fmla="*/ 14 h 20"/>
                <a:gd name="T48" fmla="*/ 10 w 20"/>
                <a:gd name="T49" fmla="*/ 12 h 20"/>
                <a:gd name="T50" fmla="*/ 8 w 20"/>
                <a:gd name="T51" fmla="*/ 8 h 20"/>
                <a:gd name="T52" fmla="*/ 6 w 20"/>
                <a:gd name="T53" fmla="*/ 8 h 20"/>
                <a:gd name="T54" fmla="*/ 2 w 20"/>
                <a:gd name="T55" fmla="*/ 6 h 20"/>
                <a:gd name="T56" fmla="*/ 0 w 20"/>
                <a:gd name="T57" fmla="*/ 6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20"/>
                <a:gd name="T89" fmla="*/ 20 w 20"/>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20">
                  <a:moveTo>
                    <a:pt x="0" y="6"/>
                  </a:moveTo>
                  <a:lnTo>
                    <a:pt x="2" y="4"/>
                  </a:lnTo>
                  <a:lnTo>
                    <a:pt x="2" y="6"/>
                  </a:lnTo>
                  <a:lnTo>
                    <a:pt x="4" y="2"/>
                  </a:lnTo>
                  <a:lnTo>
                    <a:pt x="6" y="2"/>
                  </a:lnTo>
                  <a:lnTo>
                    <a:pt x="8" y="4"/>
                  </a:lnTo>
                  <a:lnTo>
                    <a:pt x="8" y="0"/>
                  </a:lnTo>
                  <a:lnTo>
                    <a:pt x="10" y="0"/>
                  </a:lnTo>
                  <a:lnTo>
                    <a:pt x="12" y="4"/>
                  </a:lnTo>
                  <a:lnTo>
                    <a:pt x="14" y="10"/>
                  </a:lnTo>
                  <a:lnTo>
                    <a:pt x="14" y="12"/>
                  </a:lnTo>
                  <a:lnTo>
                    <a:pt x="18" y="14"/>
                  </a:lnTo>
                  <a:lnTo>
                    <a:pt x="20" y="14"/>
                  </a:lnTo>
                  <a:lnTo>
                    <a:pt x="20" y="18"/>
                  </a:lnTo>
                  <a:lnTo>
                    <a:pt x="20" y="20"/>
                  </a:lnTo>
                  <a:lnTo>
                    <a:pt x="18" y="20"/>
                  </a:lnTo>
                  <a:lnTo>
                    <a:pt x="12" y="18"/>
                  </a:lnTo>
                  <a:lnTo>
                    <a:pt x="12" y="16"/>
                  </a:lnTo>
                  <a:lnTo>
                    <a:pt x="10" y="14"/>
                  </a:lnTo>
                  <a:lnTo>
                    <a:pt x="10" y="12"/>
                  </a:lnTo>
                  <a:lnTo>
                    <a:pt x="8" y="8"/>
                  </a:lnTo>
                  <a:lnTo>
                    <a:pt x="6" y="8"/>
                  </a:lnTo>
                  <a:lnTo>
                    <a:pt x="2" y="6"/>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8" name="Freeform 192"/>
            <p:cNvSpPr>
              <a:spLocks/>
            </p:cNvSpPr>
            <p:nvPr/>
          </p:nvSpPr>
          <p:spPr bwMode="auto">
            <a:xfrm>
              <a:off x="4502" y="2755"/>
              <a:ext cx="10" cy="10"/>
            </a:xfrm>
            <a:custGeom>
              <a:avLst/>
              <a:gdLst>
                <a:gd name="T0" fmla="*/ 0 w 8"/>
                <a:gd name="T1" fmla="*/ 0 h 8"/>
                <a:gd name="T2" fmla="*/ 0 w 8"/>
                <a:gd name="T3" fmla="*/ 0 h 8"/>
                <a:gd name="T4" fmla="*/ 4 w 8"/>
                <a:gd name="T5" fmla="*/ 0 h 8"/>
                <a:gd name="T6" fmla="*/ 6 w 8"/>
                <a:gd name="T7" fmla="*/ 2 h 8"/>
                <a:gd name="T8" fmla="*/ 8 w 8"/>
                <a:gd name="T9" fmla="*/ 2 h 8"/>
                <a:gd name="T10" fmla="*/ 8 w 8"/>
                <a:gd name="T11" fmla="*/ 6 h 8"/>
                <a:gd name="T12" fmla="*/ 6 w 8"/>
                <a:gd name="T13" fmla="*/ 8 h 8"/>
                <a:gd name="T14" fmla="*/ 4 w 8"/>
                <a:gd name="T15" fmla="*/ 8 h 8"/>
                <a:gd name="T16" fmla="*/ 4 w 8"/>
                <a:gd name="T17" fmla="*/ 6 h 8"/>
                <a:gd name="T18" fmla="*/ 2 w 8"/>
                <a:gd name="T19" fmla="*/ 8 h 8"/>
                <a:gd name="T20" fmla="*/ 0 w 8"/>
                <a:gd name="T21" fmla="*/ 8 h 8"/>
                <a:gd name="T22" fmla="*/ 0 w 8"/>
                <a:gd name="T23" fmla="*/ 6 h 8"/>
                <a:gd name="T24" fmla="*/ 0 w 8"/>
                <a:gd name="T25" fmla="*/ 4 h 8"/>
                <a:gd name="T26" fmla="*/ 0 w 8"/>
                <a:gd name="T27" fmla="*/ 2 h 8"/>
                <a:gd name="T28" fmla="*/ 0 w 8"/>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8"/>
                <a:gd name="T47" fmla="*/ 8 w 8"/>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8">
                  <a:moveTo>
                    <a:pt x="0" y="0"/>
                  </a:moveTo>
                  <a:lnTo>
                    <a:pt x="0" y="0"/>
                  </a:lnTo>
                  <a:lnTo>
                    <a:pt x="4" y="0"/>
                  </a:lnTo>
                  <a:lnTo>
                    <a:pt x="6" y="2"/>
                  </a:lnTo>
                  <a:lnTo>
                    <a:pt x="8" y="2"/>
                  </a:lnTo>
                  <a:lnTo>
                    <a:pt x="8" y="6"/>
                  </a:lnTo>
                  <a:lnTo>
                    <a:pt x="6" y="8"/>
                  </a:lnTo>
                  <a:lnTo>
                    <a:pt x="4" y="8"/>
                  </a:lnTo>
                  <a:lnTo>
                    <a:pt x="4" y="6"/>
                  </a:lnTo>
                  <a:lnTo>
                    <a:pt x="2" y="8"/>
                  </a:lnTo>
                  <a:lnTo>
                    <a:pt x="0" y="8"/>
                  </a:lnTo>
                  <a:lnTo>
                    <a:pt x="0" y="6"/>
                  </a:lnTo>
                  <a:lnTo>
                    <a:pt x="0"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59" name="Freeform 193"/>
            <p:cNvSpPr>
              <a:spLocks/>
            </p:cNvSpPr>
            <p:nvPr/>
          </p:nvSpPr>
          <p:spPr bwMode="auto">
            <a:xfrm>
              <a:off x="4467" y="2804"/>
              <a:ext cx="138" cy="42"/>
            </a:xfrm>
            <a:custGeom>
              <a:avLst/>
              <a:gdLst>
                <a:gd name="T0" fmla="*/ 84 w 116"/>
                <a:gd name="T1" fmla="*/ 30 h 36"/>
                <a:gd name="T2" fmla="*/ 76 w 116"/>
                <a:gd name="T3" fmla="*/ 30 h 36"/>
                <a:gd name="T4" fmla="*/ 74 w 116"/>
                <a:gd name="T5" fmla="*/ 30 h 36"/>
                <a:gd name="T6" fmla="*/ 66 w 116"/>
                <a:gd name="T7" fmla="*/ 28 h 36"/>
                <a:gd name="T8" fmla="*/ 56 w 116"/>
                <a:gd name="T9" fmla="*/ 22 h 36"/>
                <a:gd name="T10" fmla="*/ 50 w 116"/>
                <a:gd name="T11" fmla="*/ 22 h 36"/>
                <a:gd name="T12" fmla="*/ 46 w 116"/>
                <a:gd name="T13" fmla="*/ 22 h 36"/>
                <a:gd name="T14" fmla="*/ 44 w 116"/>
                <a:gd name="T15" fmla="*/ 22 h 36"/>
                <a:gd name="T16" fmla="*/ 40 w 116"/>
                <a:gd name="T17" fmla="*/ 24 h 36"/>
                <a:gd name="T18" fmla="*/ 30 w 116"/>
                <a:gd name="T19" fmla="*/ 20 h 36"/>
                <a:gd name="T20" fmla="*/ 14 w 116"/>
                <a:gd name="T21" fmla="*/ 18 h 36"/>
                <a:gd name="T22" fmla="*/ 16 w 116"/>
                <a:gd name="T23" fmla="*/ 14 h 36"/>
                <a:gd name="T24" fmla="*/ 14 w 116"/>
                <a:gd name="T25" fmla="*/ 14 h 36"/>
                <a:gd name="T26" fmla="*/ 6 w 116"/>
                <a:gd name="T27" fmla="*/ 12 h 36"/>
                <a:gd name="T28" fmla="*/ 0 w 116"/>
                <a:gd name="T29" fmla="*/ 10 h 36"/>
                <a:gd name="T30" fmla="*/ 0 w 116"/>
                <a:gd name="T31" fmla="*/ 8 h 36"/>
                <a:gd name="T32" fmla="*/ 2 w 116"/>
                <a:gd name="T33" fmla="*/ 10 h 36"/>
                <a:gd name="T34" fmla="*/ 4 w 116"/>
                <a:gd name="T35" fmla="*/ 8 h 36"/>
                <a:gd name="T36" fmla="*/ 8 w 116"/>
                <a:gd name="T37" fmla="*/ 6 h 36"/>
                <a:gd name="T38" fmla="*/ 12 w 116"/>
                <a:gd name="T39" fmla="*/ 0 h 36"/>
                <a:gd name="T40" fmla="*/ 22 w 116"/>
                <a:gd name="T41" fmla="*/ 0 h 36"/>
                <a:gd name="T42" fmla="*/ 26 w 116"/>
                <a:gd name="T43" fmla="*/ 2 h 36"/>
                <a:gd name="T44" fmla="*/ 32 w 116"/>
                <a:gd name="T45" fmla="*/ 4 h 36"/>
                <a:gd name="T46" fmla="*/ 40 w 116"/>
                <a:gd name="T47" fmla="*/ 8 h 36"/>
                <a:gd name="T48" fmla="*/ 44 w 116"/>
                <a:gd name="T49" fmla="*/ 12 h 36"/>
                <a:gd name="T50" fmla="*/ 62 w 116"/>
                <a:gd name="T51" fmla="*/ 12 h 36"/>
                <a:gd name="T52" fmla="*/ 66 w 116"/>
                <a:gd name="T53" fmla="*/ 12 h 36"/>
                <a:gd name="T54" fmla="*/ 68 w 116"/>
                <a:gd name="T55" fmla="*/ 8 h 36"/>
                <a:gd name="T56" fmla="*/ 72 w 116"/>
                <a:gd name="T57" fmla="*/ 6 h 36"/>
                <a:gd name="T58" fmla="*/ 74 w 116"/>
                <a:gd name="T59" fmla="*/ 10 h 36"/>
                <a:gd name="T60" fmla="*/ 78 w 116"/>
                <a:gd name="T61" fmla="*/ 8 h 36"/>
                <a:gd name="T62" fmla="*/ 90 w 116"/>
                <a:gd name="T63" fmla="*/ 12 h 36"/>
                <a:gd name="T64" fmla="*/ 92 w 116"/>
                <a:gd name="T65" fmla="*/ 16 h 36"/>
                <a:gd name="T66" fmla="*/ 94 w 116"/>
                <a:gd name="T67" fmla="*/ 22 h 36"/>
                <a:gd name="T68" fmla="*/ 100 w 116"/>
                <a:gd name="T69" fmla="*/ 22 h 36"/>
                <a:gd name="T70" fmla="*/ 112 w 116"/>
                <a:gd name="T71" fmla="*/ 22 h 36"/>
                <a:gd name="T72" fmla="*/ 114 w 116"/>
                <a:gd name="T73" fmla="*/ 26 h 36"/>
                <a:gd name="T74" fmla="*/ 116 w 116"/>
                <a:gd name="T75" fmla="*/ 36 h 36"/>
                <a:gd name="T76" fmla="*/ 114 w 116"/>
                <a:gd name="T77" fmla="*/ 34 h 36"/>
                <a:gd name="T78" fmla="*/ 98 w 116"/>
                <a:gd name="T79" fmla="*/ 30 h 36"/>
                <a:gd name="T80" fmla="*/ 86 w 116"/>
                <a:gd name="T81" fmla="*/ 3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36"/>
                <a:gd name="T125" fmla="*/ 116 w 116"/>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36">
                  <a:moveTo>
                    <a:pt x="86" y="30"/>
                  </a:moveTo>
                  <a:lnTo>
                    <a:pt x="84" y="30"/>
                  </a:lnTo>
                  <a:lnTo>
                    <a:pt x="80" y="32"/>
                  </a:lnTo>
                  <a:lnTo>
                    <a:pt x="76" y="30"/>
                  </a:lnTo>
                  <a:lnTo>
                    <a:pt x="74" y="28"/>
                  </a:lnTo>
                  <a:lnTo>
                    <a:pt x="74" y="30"/>
                  </a:lnTo>
                  <a:lnTo>
                    <a:pt x="70" y="28"/>
                  </a:lnTo>
                  <a:lnTo>
                    <a:pt x="66" y="28"/>
                  </a:lnTo>
                  <a:lnTo>
                    <a:pt x="60" y="24"/>
                  </a:lnTo>
                  <a:lnTo>
                    <a:pt x="56" y="22"/>
                  </a:lnTo>
                  <a:lnTo>
                    <a:pt x="52" y="22"/>
                  </a:lnTo>
                  <a:lnTo>
                    <a:pt x="50" y="22"/>
                  </a:lnTo>
                  <a:lnTo>
                    <a:pt x="48" y="24"/>
                  </a:lnTo>
                  <a:lnTo>
                    <a:pt x="46" y="22"/>
                  </a:lnTo>
                  <a:lnTo>
                    <a:pt x="44" y="22"/>
                  </a:lnTo>
                  <a:lnTo>
                    <a:pt x="42" y="24"/>
                  </a:lnTo>
                  <a:lnTo>
                    <a:pt x="40" y="24"/>
                  </a:lnTo>
                  <a:lnTo>
                    <a:pt x="32" y="22"/>
                  </a:lnTo>
                  <a:lnTo>
                    <a:pt x="30" y="20"/>
                  </a:lnTo>
                  <a:lnTo>
                    <a:pt x="22" y="20"/>
                  </a:lnTo>
                  <a:lnTo>
                    <a:pt x="14" y="18"/>
                  </a:lnTo>
                  <a:lnTo>
                    <a:pt x="14" y="16"/>
                  </a:lnTo>
                  <a:lnTo>
                    <a:pt x="16" y="14"/>
                  </a:lnTo>
                  <a:lnTo>
                    <a:pt x="14" y="14"/>
                  </a:lnTo>
                  <a:lnTo>
                    <a:pt x="10" y="12"/>
                  </a:lnTo>
                  <a:lnTo>
                    <a:pt x="6" y="12"/>
                  </a:lnTo>
                  <a:lnTo>
                    <a:pt x="2" y="10"/>
                  </a:lnTo>
                  <a:lnTo>
                    <a:pt x="0" y="10"/>
                  </a:lnTo>
                  <a:lnTo>
                    <a:pt x="0" y="8"/>
                  </a:lnTo>
                  <a:lnTo>
                    <a:pt x="2" y="10"/>
                  </a:lnTo>
                  <a:lnTo>
                    <a:pt x="4" y="8"/>
                  </a:lnTo>
                  <a:lnTo>
                    <a:pt x="6" y="8"/>
                  </a:lnTo>
                  <a:lnTo>
                    <a:pt x="8" y="6"/>
                  </a:lnTo>
                  <a:lnTo>
                    <a:pt x="8" y="2"/>
                  </a:lnTo>
                  <a:lnTo>
                    <a:pt x="12" y="0"/>
                  </a:lnTo>
                  <a:lnTo>
                    <a:pt x="20" y="2"/>
                  </a:lnTo>
                  <a:lnTo>
                    <a:pt x="22" y="0"/>
                  </a:lnTo>
                  <a:lnTo>
                    <a:pt x="26" y="0"/>
                  </a:lnTo>
                  <a:lnTo>
                    <a:pt x="26" y="2"/>
                  </a:lnTo>
                  <a:lnTo>
                    <a:pt x="28" y="4"/>
                  </a:lnTo>
                  <a:lnTo>
                    <a:pt x="32" y="4"/>
                  </a:lnTo>
                  <a:lnTo>
                    <a:pt x="38" y="4"/>
                  </a:lnTo>
                  <a:lnTo>
                    <a:pt x="40" y="8"/>
                  </a:lnTo>
                  <a:lnTo>
                    <a:pt x="42" y="10"/>
                  </a:lnTo>
                  <a:lnTo>
                    <a:pt x="44" y="12"/>
                  </a:lnTo>
                  <a:lnTo>
                    <a:pt x="54" y="12"/>
                  </a:lnTo>
                  <a:lnTo>
                    <a:pt x="62" y="12"/>
                  </a:lnTo>
                  <a:lnTo>
                    <a:pt x="64" y="14"/>
                  </a:lnTo>
                  <a:lnTo>
                    <a:pt x="66" y="12"/>
                  </a:lnTo>
                  <a:lnTo>
                    <a:pt x="68" y="10"/>
                  </a:lnTo>
                  <a:lnTo>
                    <a:pt x="68" y="8"/>
                  </a:lnTo>
                  <a:lnTo>
                    <a:pt x="70" y="6"/>
                  </a:lnTo>
                  <a:lnTo>
                    <a:pt x="72" y="6"/>
                  </a:lnTo>
                  <a:lnTo>
                    <a:pt x="72" y="8"/>
                  </a:lnTo>
                  <a:lnTo>
                    <a:pt x="74" y="10"/>
                  </a:lnTo>
                  <a:lnTo>
                    <a:pt x="76" y="10"/>
                  </a:lnTo>
                  <a:lnTo>
                    <a:pt x="78" y="8"/>
                  </a:lnTo>
                  <a:lnTo>
                    <a:pt x="86" y="12"/>
                  </a:lnTo>
                  <a:lnTo>
                    <a:pt x="90" y="12"/>
                  </a:lnTo>
                  <a:lnTo>
                    <a:pt x="92" y="16"/>
                  </a:lnTo>
                  <a:lnTo>
                    <a:pt x="94" y="18"/>
                  </a:lnTo>
                  <a:lnTo>
                    <a:pt x="94" y="22"/>
                  </a:lnTo>
                  <a:lnTo>
                    <a:pt x="98" y="22"/>
                  </a:lnTo>
                  <a:lnTo>
                    <a:pt x="100" y="22"/>
                  </a:lnTo>
                  <a:lnTo>
                    <a:pt x="110" y="22"/>
                  </a:lnTo>
                  <a:lnTo>
                    <a:pt x="112" y="22"/>
                  </a:lnTo>
                  <a:lnTo>
                    <a:pt x="114" y="24"/>
                  </a:lnTo>
                  <a:lnTo>
                    <a:pt x="114" y="26"/>
                  </a:lnTo>
                  <a:lnTo>
                    <a:pt x="114" y="32"/>
                  </a:lnTo>
                  <a:lnTo>
                    <a:pt x="116" y="36"/>
                  </a:lnTo>
                  <a:lnTo>
                    <a:pt x="114" y="36"/>
                  </a:lnTo>
                  <a:lnTo>
                    <a:pt x="114" y="34"/>
                  </a:lnTo>
                  <a:lnTo>
                    <a:pt x="106" y="32"/>
                  </a:lnTo>
                  <a:lnTo>
                    <a:pt x="98" y="30"/>
                  </a:lnTo>
                  <a:lnTo>
                    <a:pt x="92" y="32"/>
                  </a:lnTo>
                  <a:lnTo>
                    <a:pt x="86" y="3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0" name="Freeform 194"/>
            <p:cNvSpPr>
              <a:spLocks/>
            </p:cNvSpPr>
            <p:nvPr/>
          </p:nvSpPr>
          <p:spPr bwMode="auto">
            <a:xfrm>
              <a:off x="4531" y="2653"/>
              <a:ext cx="115" cy="51"/>
            </a:xfrm>
            <a:custGeom>
              <a:avLst/>
              <a:gdLst>
                <a:gd name="T0" fmla="*/ 2 w 96"/>
                <a:gd name="T1" fmla="*/ 34 h 44"/>
                <a:gd name="T2" fmla="*/ 0 w 96"/>
                <a:gd name="T3" fmla="*/ 30 h 44"/>
                <a:gd name="T4" fmla="*/ 0 w 96"/>
                <a:gd name="T5" fmla="*/ 30 h 44"/>
                <a:gd name="T6" fmla="*/ 0 w 96"/>
                <a:gd name="T7" fmla="*/ 32 h 44"/>
                <a:gd name="T8" fmla="*/ 6 w 96"/>
                <a:gd name="T9" fmla="*/ 40 h 44"/>
                <a:gd name="T10" fmla="*/ 8 w 96"/>
                <a:gd name="T11" fmla="*/ 44 h 44"/>
                <a:gd name="T12" fmla="*/ 12 w 96"/>
                <a:gd name="T13" fmla="*/ 44 h 44"/>
                <a:gd name="T14" fmla="*/ 14 w 96"/>
                <a:gd name="T15" fmla="*/ 44 h 44"/>
                <a:gd name="T16" fmla="*/ 16 w 96"/>
                <a:gd name="T17" fmla="*/ 44 h 44"/>
                <a:gd name="T18" fmla="*/ 20 w 96"/>
                <a:gd name="T19" fmla="*/ 44 h 44"/>
                <a:gd name="T20" fmla="*/ 22 w 96"/>
                <a:gd name="T21" fmla="*/ 44 h 44"/>
                <a:gd name="T22" fmla="*/ 26 w 96"/>
                <a:gd name="T23" fmla="*/ 44 h 44"/>
                <a:gd name="T24" fmla="*/ 28 w 96"/>
                <a:gd name="T25" fmla="*/ 44 h 44"/>
                <a:gd name="T26" fmla="*/ 32 w 96"/>
                <a:gd name="T27" fmla="*/ 38 h 44"/>
                <a:gd name="T28" fmla="*/ 32 w 96"/>
                <a:gd name="T29" fmla="*/ 36 h 44"/>
                <a:gd name="T30" fmla="*/ 34 w 96"/>
                <a:gd name="T31" fmla="*/ 36 h 44"/>
                <a:gd name="T32" fmla="*/ 40 w 96"/>
                <a:gd name="T33" fmla="*/ 36 h 44"/>
                <a:gd name="T34" fmla="*/ 42 w 96"/>
                <a:gd name="T35" fmla="*/ 38 h 44"/>
                <a:gd name="T36" fmla="*/ 42 w 96"/>
                <a:gd name="T37" fmla="*/ 38 h 44"/>
                <a:gd name="T38" fmla="*/ 48 w 96"/>
                <a:gd name="T39" fmla="*/ 40 h 44"/>
                <a:gd name="T40" fmla="*/ 50 w 96"/>
                <a:gd name="T41" fmla="*/ 40 h 44"/>
                <a:gd name="T42" fmla="*/ 52 w 96"/>
                <a:gd name="T43" fmla="*/ 40 h 44"/>
                <a:gd name="T44" fmla="*/ 58 w 96"/>
                <a:gd name="T45" fmla="*/ 38 h 44"/>
                <a:gd name="T46" fmla="*/ 60 w 96"/>
                <a:gd name="T47" fmla="*/ 38 h 44"/>
                <a:gd name="T48" fmla="*/ 62 w 96"/>
                <a:gd name="T49" fmla="*/ 36 h 44"/>
                <a:gd name="T50" fmla="*/ 64 w 96"/>
                <a:gd name="T51" fmla="*/ 32 h 44"/>
                <a:gd name="T52" fmla="*/ 66 w 96"/>
                <a:gd name="T53" fmla="*/ 28 h 44"/>
                <a:gd name="T54" fmla="*/ 68 w 96"/>
                <a:gd name="T55" fmla="*/ 22 h 44"/>
                <a:gd name="T56" fmla="*/ 74 w 96"/>
                <a:gd name="T57" fmla="*/ 14 h 44"/>
                <a:gd name="T58" fmla="*/ 74 w 96"/>
                <a:gd name="T59" fmla="*/ 12 h 44"/>
                <a:gd name="T60" fmla="*/ 76 w 96"/>
                <a:gd name="T61" fmla="*/ 8 h 44"/>
                <a:gd name="T62" fmla="*/ 76 w 96"/>
                <a:gd name="T63" fmla="*/ 4 h 44"/>
                <a:gd name="T64" fmla="*/ 78 w 96"/>
                <a:gd name="T65" fmla="*/ 2 h 44"/>
                <a:gd name="T66" fmla="*/ 82 w 96"/>
                <a:gd name="T67" fmla="*/ 0 h 44"/>
                <a:gd name="T68" fmla="*/ 94 w 96"/>
                <a:gd name="T69" fmla="*/ 2 h 44"/>
                <a:gd name="T70" fmla="*/ 96 w 96"/>
                <a:gd name="T71" fmla="*/ 2 h 44"/>
                <a:gd name="T72" fmla="*/ 96 w 96"/>
                <a:gd name="T73" fmla="*/ 2 h 44"/>
                <a:gd name="T74" fmla="*/ 86 w 96"/>
                <a:gd name="T75" fmla="*/ 6 h 44"/>
                <a:gd name="T76" fmla="*/ 2 w 96"/>
                <a:gd name="T77" fmla="*/ 34 h 44"/>
                <a:gd name="T78" fmla="*/ 2 w 96"/>
                <a:gd name="T79" fmla="*/ 34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44"/>
                <a:gd name="T122" fmla="*/ 96 w 96"/>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44">
                  <a:moveTo>
                    <a:pt x="2" y="34"/>
                  </a:moveTo>
                  <a:lnTo>
                    <a:pt x="0" y="30"/>
                  </a:lnTo>
                  <a:lnTo>
                    <a:pt x="0" y="32"/>
                  </a:lnTo>
                  <a:lnTo>
                    <a:pt x="6" y="40"/>
                  </a:lnTo>
                  <a:lnTo>
                    <a:pt x="8" y="44"/>
                  </a:lnTo>
                  <a:lnTo>
                    <a:pt x="12" y="44"/>
                  </a:lnTo>
                  <a:lnTo>
                    <a:pt x="14" y="44"/>
                  </a:lnTo>
                  <a:lnTo>
                    <a:pt x="16" y="44"/>
                  </a:lnTo>
                  <a:lnTo>
                    <a:pt x="20" y="44"/>
                  </a:lnTo>
                  <a:lnTo>
                    <a:pt x="22" y="44"/>
                  </a:lnTo>
                  <a:lnTo>
                    <a:pt x="26" y="44"/>
                  </a:lnTo>
                  <a:lnTo>
                    <a:pt x="28" y="44"/>
                  </a:lnTo>
                  <a:lnTo>
                    <a:pt x="32" y="38"/>
                  </a:lnTo>
                  <a:lnTo>
                    <a:pt x="32" y="36"/>
                  </a:lnTo>
                  <a:lnTo>
                    <a:pt x="34" y="36"/>
                  </a:lnTo>
                  <a:lnTo>
                    <a:pt x="40" y="36"/>
                  </a:lnTo>
                  <a:lnTo>
                    <a:pt x="42" y="38"/>
                  </a:lnTo>
                  <a:lnTo>
                    <a:pt x="48" y="40"/>
                  </a:lnTo>
                  <a:lnTo>
                    <a:pt x="50" y="40"/>
                  </a:lnTo>
                  <a:lnTo>
                    <a:pt x="52" y="40"/>
                  </a:lnTo>
                  <a:lnTo>
                    <a:pt x="58" y="38"/>
                  </a:lnTo>
                  <a:lnTo>
                    <a:pt x="60" y="38"/>
                  </a:lnTo>
                  <a:lnTo>
                    <a:pt x="62" y="36"/>
                  </a:lnTo>
                  <a:lnTo>
                    <a:pt x="64" y="32"/>
                  </a:lnTo>
                  <a:lnTo>
                    <a:pt x="66" y="28"/>
                  </a:lnTo>
                  <a:lnTo>
                    <a:pt x="68" y="22"/>
                  </a:lnTo>
                  <a:lnTo>
                    <a:pt x="74" y="14"/>
                  </a:lnTo>
                  <a:lnTo>
                    <a:pt x="74" y="12"/>
                  </a:lnTo>
                  <a:lnTo>
                    <a:pt x="76" y="8"/>
                  </a:lnTo>
                  <a:lnTo>
                    <a:pt x="76" y="4"/>
                  </a:lnTo>
                  <a:lnTo>
                    <a:pt x="78" y="2"/>
                  </a:lnTo>
                  <a:lnTo>
                    <a:pt x="82" y="0"/>
                  </a:lnTo>
                  <a:lnTo>
                    <a:pt x="94" y="2"/>
                  </a:lnTo>
                  <a:lnTo>
                    <a:pt x="96" y="2"/>
                  </a:lnTo>
                  <a:lnTo>
                    <a:pt x="86" y="6"/>
                  </a:lnTo>
                  <a:lnTo>
                    <a:pt x="2" y="3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1" name="Freeform 195"/>
            <p:cNvSpPr>
              <a:spLocks/>
            </p:cNvSpPr>
            <p:nvPr/>
          </p:nvSpPr>
          <p:spPr bwMode="auto">
            <a:xfrm>
              <a:off x="4629" y="2765"/>
              <a:ext cx="5" cy="11"/>
            </a:xfrm>
            <a:custGeom>
              <a:avLst/>
              <a:gdLst>
                <a:gd name="T0" fmla="*/ 2 w 4"/>
                <a:gd name="T1" fmla="*/ 2 h 10"/>
                <a:gd name="T2" fmla="*/ 2 w 4"/>
                <a:gd name="T3" fmla="*/ 2 h 10"/>
                <a:gd name="T4" fmla="*/ 2 w 4"/>
                <a:gd name="T5" fmla="*/ 4 h 10"/>
                <a:gd name="T6" fmla="*/ 4 w 4"/>
                <a:gd name="T7" fmla="*/ 8 h 10"/>
                <a:gd name="T8" fmla="*/ 2 w 4"/>
                <a:gd name="T9" fmla="*/ 10 h 10"/>
                <a:gd name="T10" fmla="*/ 0 w 4"/>
                <a:gd name="T11" fmla="*/ 10 h 10"/>
                <a:gd name="T12" fmla="*/ 0 w 4"/>
                <a:gd name="T13" fmla="*/ 4 h 10"/>
                <a:gd name="T14" fmla="*/ 0 w 4"/>
                <a:gd name="T15" fmla="*/ 2 h 10"/>
                <a:gd name="T16" fmla="*/ 2 w 4"/>
                <a:gd name="T17" fmla="*/ 0 h 10"/>
                <a:gd name="T18" fmla="*/ 2 w 4"/>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2"/>
                  </a:moveTo>
                  <a:lnTo>
                    <a:pt x="2" y="2"/>
                  </a:lnTo>
                  <a:lnTo>
                    <a:pt x="2" y="4"/>
                  </a:lnTo>
                  <a:lnTo>
                    <a:pt x="4" y="8"/>
                  </a:lnTo>
                  <a:lnTo>
                    <a:pt x="2" y="10"/>
                  </a:lnTo>
                  <a:lnTo>
                    <a:pt x="0" y="10"/>
                  </a:lnTo>
                  <a:lnTo>
                    <a:pt x="0" y="4"/>
                  </a:lnTo>
                  <a:lnTo>
                    <a:pt x="0" y="2"/>
                  </a:lnTo>
                  <a:lnTo>
                    <a:pt x="2"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2" name="Freeform 196"/>
            <p:cNvSpPr>
              <a:spLocks/>
            </p:cNvSpPr>
            <p:nvPr/>
          </p:nvSpPr>
          <p:spPr bwMode="auto">
            <a:xfrm>
              <a:off x="4920" y="2727"/>
              <a:ext cx="12" cy="10"/>
            </a:xfrm>
            <a:custGeom>
              <a:avLst/>
              <a:gdLst>
                <a:gd name="T0" fmla="*/ 0 w 10"/>
                <a:gd name="T1" fmla="*/ 2 h 8"/>
                <a:gd name="T2" fmla="*/ 0 w 10"/>
                <a:gd name="T3" fmla="*/ 0 h 8"/>
                <a:gd name="T4" fmla="*/ 0 w 10"/>
                <a:gd name="T5" fmla="*/ 0 h 8"/>
                <a:gd name="T6" fmla="*/ 4 w 10"/>
                <a:gd name="T7" fmla="*/ 2 h 8"/>
                <a:gd name="T8" fmla="*/ 8 w 10"/>
                <a:gd name="T9" fmla="*/ 4 h 8"/>
                <a:gd name="T10" fmla="*/ 10 w 10"/>
                <a:gd name="T11" fmla="*/ 6 h 8"/>
                <a:gd name="T12" fmla="*/ 8 w 10"/>
                <a:gd name="T13" fmla="*/ 8 h 8"/>
                <a:gd name="T14" fmla="*/ 6 w 10"/>
                <a:gd name="T15" fmla="*/ 6 h 8"/>
                <a:gd name="T16" fmla="*/ 6 w 10"/>
                <a:gd name="T17" fmla="*/ 4 h 8"/>
                <a:gd name="T18" fmla="*/ 0 w 10"/>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8"/>
                <a:gd name="T32" fmla="*/ 10 w 1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8">
                  <a:moveTo>
                    <a:pt x="0" y="2"/>
                  </a:moveTo>
                  <a:lnTo>
                    <a:pt x="0" y="0"/>
                  </a:lnTo>
                  <a:lnTo>
                    <a:pt x="4" y="2"/>
                  </a:lnTo>
                  <a:lnTo>
                    <a:pt x="8" y="4"/>
                  </a:lnTo>
                  <a:lnTo>
                    <a:pt x="10" y="6"/>
                  </a:lnTo>
                  <a:lnTo>
                    <a:pt x="8" y="8"/>
                  </a:lnTo>
                  <a:lnTo>
                    <a:pt x="6" y="6"/>
                  </a:lnTo>
                  <a:lnTo>
                    <a:pt x="6"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3" name="Freeform 197"/>
            <p:cNvSpPr>
              <a:spLocks/>
            </p:cNvSpPr>
            <p:nvPr/>
          </p:nvSpPr>
          <p:spPr bwMode="auto">
            <a:xfrm>
              <a:off x="4923" y="2741"/>
              <a:ext cx="19" cy="5"/>
            </a:xfrm>
            <a:custGeom>
              <a:avLst/>
              <a:gdLst>
                <a:gd name="T0" fmla="*/ 0 w 16"/>
                <a:gd name="T1" fmla="*/ 0 h 4"/>
                <a:gd name="T2" fmla="*/ 0 w 16"/>
                <a:gd name="T3" fmla="*/ 0 h 4"/>
                <a:gd name="T4" fmla="*/ 2 w 16"/>
                <a:gd name="T5" fmla="*/ 0 h 4"/>
                <a:gd name="T6" fmla="*/ 8 w 16"/>
                <a:gd name="T7" fmla="*/ 2 h 4"/>
                <a:gd name="T8" fmla="*/ 14 w 16"/>
                <a:gd name="T9" fmla="*/ 2 h 4"/>
                <a:gd name="T10" fmla="*/ 16 w 16"/>
                <a:gd name="T11" fmla="*/ 2 h 4"/>
                <a:gd name="T12" fmla="*/ 16 w 16"/>
                <a:gd name="T13" fmla="*/ 4 h 4"/>
                <a:gd name="T14" fmla="*/ 12 w 16"/>
                <a:gd name="T15" fmla="*/ 4 h 4"/>
                <a:gd name="T16" fmla="*/ 8 w 16"/>
                <a:gd name="T17" fmla="*/ 4 h 4"/>
                <a:gd name="T18" fmla="*/ 0 w 16"/>
                <a:gd name="T19" fmla="*/ 2 h 4"/>
                <a:gd name="T20" fmla="*/ 0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0"/>
                  </a:moveTo>
                  <a:lnTo>
                    <a:pt x="0" y="0"/>
                  </a:lnTo>
                  <a:lnTo>
                    <a:pt x="2" y="0"/>
                  </a:lnTo>
                  <a:lnTo>
                    <a:pt x="8" y="2"/>
                  </a:lnTo>
                  <a:lnTo>
                    <a:pt x="14" y="2"/>
                  </a:lnTo>
                  <a:lnTo>
                    <a:pt x="16" y="2"/>
                  </a:lnTo>
                  <a:lnTo>
                    <a:pt x="16" y="4"/>
                  </a:lnTo>
                  <a:lnTo>
                    <a:pt x="12" y="4"/>
                  </a:lnTo>
                  <a:lnTo>
                    <a:pt x="8"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4" name="Freeform 198"/>
            <p:cNvSpPr>
              <a:spLocks/>
            </p:cNvSpPr>
            <p:nvPr/>
          </p:nvSpPr>
          <p:spPr bwMode="auto">
            <a:xfrm>
              <a:off x="4844" y="2718"/>
              <a:ext cx="12" cy="7"/>
            </a:xfrm>
            <a:custGeom>
              <a:avLst/>
              <a:gdLst>
                <a:gd name="T0" fmla="*/ 0 w 10"/>
                <a:gd name="T1" fmla="*/ 2 h 6"/>
                <a:gd name="T2" fmla="*/ 2 w 10"/>
                <a:gd name="T3" fmla="*/ 0 h 6"/>
                <a:gd name="T4" fmla="*/ 4 w 10"/>
                <a:gd name="T5" fmla="*/ 0 h 6"/>
                <a:gd name="T6" fmla="*/ 10 w 10"/>
                <a:gd name="T7" fmla="*/ 4 h 6"/>
                <a:gd name="T8" fmla="*/ 8 w 10"/>
                <a:gd name="T9" fmla="*/ 4 h 6"/>
                <a:gd name="T10" fmla="*/ 6 w 10"/>
                <a:gd name="T11" fmla="*/ 6 h 6"/>
                <a:gd name="T12" fmla="*/ 4 w 10"/>
                <a:gd name="T13" fmla="*/ 4 h 6"/>
                <a:gd name="T14" fmla="*/ 0 w 10"/>
                <a:gd name="T15" fmla="*/ 4 h 6"/>
                <a:gd name="T16" fmla="*/ 0 w 10"/>
                <a:gd name="T17" fmla="*/ 2 h 6"/>
                <a:gd name="T18" fmla="*/ 0 w 1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2"/>
                  </a:moveTo>
                  <a:lnTo>
                    <a:pt x="2" y="0"/>
                  </a:lnTo>
                  <a:lnTo>
                    <a:pt x="4" y="0"/>
                  </a:lnTo>
                  <a:lnTo>
                    <a:pt x="10" y="4"/>
                  </a:lnTo>
                  <a:lnTo>
                    <a:pt x="8" y="4"/>
                  </a:lnTo>
                  <a:lnTo>
                    <a:pt x="6" y="6"/>
                  </a:lnTo>
                  <a:lnTo>
                    <a:pt x="4"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5" name="Freeform 199"/>
            <p:cNvSpPr>
              <a:spLocks/>
            </p:cNvSpPr>
            <p:nvPr/>
          </p:nvSpPr>
          <p:spPr bwMode="auto">
            <a:xfrm>
              <a:off x="4849" y="2732"/>
              <a:ext cx="4" cy="5"/>
            </a:xfrm>
            <a:custGeom>
              <a:avLst/>
              <a:gdLst>
                <a:gd name="T0" fmla="*/ 0 w 4"/>
                <a:gd name="T1" fmla="*/ 0 h 4"/>
                <a:gd name="T2" fmla="*/ 2 w 4"/>
                <a:gd name="T3" fmla="*/ 0 h 4"/>
                <a:gd name="T4" fmla="*/ 4 w 4"/>
                <a:gd name="T5" fmla="*/ 0 h 4"/>
                <a:gd name="T6" fmla="*/ 4 w 4"/>
                <a:gd name="T7" fmla="*/ 4 h 4"/>
                <a:gd name="T8" fmla="*/ 2 w 4"/>
                <a:gd name="T9" fmla="*/ 4 h 4"/>
                <a:gd name="T10" fmla="*/ 2 w 4"/>
                <a:gd name="T11" fmla="*/ 4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2" y="0"/>
                  </a:lnTo>
                  <a:lnTo>
                    <a:pt x="4" y="0"/>
                  </a:lnTo>
                  <a:lnTo>
                    <a:pt x="4" y="4"/>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6" name="Freeform 200"/>
            <p:cNvSpPr>
              <a:spLocks/>
            </p:cNvSpPr>
            <p:nvPr/>
          </p:nvSpPr>
          <p:spPr bwMode="auto">
            <a:xfrm>
              <a:off x="4834" y="2744"/>
              <a:ext cx="10" cy="4"/>
            </a:xfrm>
            <a:custGeom>
              <a:avLst/>
              <a:gdLst>
                <a:gd name="T0" fmla="*/ 0 w 8"/>
                <a:gd name="T1" fmla="*/ 2 h 4"/>
                <a:gd name="T2" fmla="*/ 2 w 8"/>
                <a:gd name="T3" fmla="*/ 2 h 4"/>
                <a:gd name="T4" fmla="*/ 6 w 8"/>
                <a:gd name="T5" fmla="*/ 0 h 4"/>
                <a:gd name="T6" fmla="*/ 6 w 8"/>
                <a:gd name="T7" fmla="*/ 0 h 4"/>
                <a:gd name="T8" fmla="*/ 8 w 8"/>
                <a:gd name="T9" fmla="*/ 0 h 4"/>
                <a:gd name="T10" fmla="*/ 8 w 8"/>
                <a:gd name="T11" fmla="*/ 4 h 4"/>
                <a:gd name="T12" fmla="*/ 6 w 8"/>
                <a:gd name="T13" fmla="*/ 4 h 4"/>
                <a:gd name="T14" fmla="*/ 4 w 8"/>
                <a:gd name="T15" fmla="*/ 4 h 4"/>
                <a:gd name="T16" fmla="*/ 0 w 8"/>
                <a:gd name="T17" fmla="*/ 2 h 4"/>
                <a:gd name="T18" fmla="*/ 0 w 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2"/>
                  </a:moveTo>
                  <a:lnTo>
                    <a:pt x="2" y="2"/>
                  </a:lnTo>
                  <a:lnTo>
                    <a:pt x="6" y="0"/>
                  </a:lnTo>
                  <a:lnTo>
                    <a:pt x="8" y="0"/>
                  </a:lnTo>
                  <a:lnTo>
                    <a:pt x="8" y="4"/>
                  </a:lnTo>
                  <a:lnTo>
                    <a:pt x="6" y="4"/>
                  </a:lnTo>
                  <a:lnTo>
                    <a:pt x="4"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7" name="Freeform 201"/>
            <p:cNvSpPr>
              <a:spLocks/>
            </p:cNvSpPr>
            <p:nvPr/>
          </p:nvSpPr>
          <p:spPr bwMode="auto">
            <a:xfrm>
              <a:off x="4806" y="2760"/>
              <a:ext cx="45" cy="14"/>
            </a:xfrm>
            <a:custGeom>
              <a:avLst/>
              <a:gdLst>
                <a:gd name="T0" fmla="*/ 2 w 38"/>
                <a:gd name="T1" fmla="*/ 8 h 12"/>
                <a:gd name="T2" fmla="*/ 0 w 38"/>
                <a:gd name="T3" fmla="*/ 8 h 12"/>
                <a:gd name="T4" fmla="*/ 0 w 38"/>
                <a:gd name="T5" fmla="*/ 4 h 12"/>
                <a:gd name="T6" fmla="*/ 2 w 38"/>
                <a:gd name="T7" fmla="*/ 4 h 12"/>
                <a:gd name="T8" fmla="*/ 4 w 38"/>
                <a:gd name="T9" fmla="*/ 0 h 12"/>
                <a:gd name="T10" fmla="*/ 10 w 38"/>
                <a:gd name="T11" fmla="*/ 0 h 12"/>
                <a:gd name="T12" fmla="*/ 16 w 38"/>
                <a:gd name="T13" fmla="*/ 0 h 12"/>
                <a:gd name="T14" fmla="*/ 16 w 38"/>
                <a:gd name="T15" fmla="*/ 0 h 12"/>
                <a:gd name="T16" fmla="*/ 22 w 38"/>
                <a:gd name="T17" fmla="*/ 0 h 12"/>
                <a:gd name="T18" fmla="*/ 24 w 38"/>
                <a:gd name="T19" fmla="*/ 0 h 12"/>
                <a:gd name="T20" fmla="*/ 26 w 38"/>
                <a:gd name="T21" fmla="*/ 2 h 12"/>
                <a:gd name="T22" fmla="*/ 30 w 38"/>
                <a:gd name="T23" fmla="*/ 2 h 12"/>
                <a:gd name="T24" fmla="*/ 32 w 38"/>
                <a:gd name="T25" fmla="*/ 2 h 12"/>
                <a:gd name="T26" fmla="*/ 34 w 38"/>
                <a:gd name="T27" fmla="*/ 2 h 12"/>
                <a:gd name="T28" fmla="*/ 36 w 38"/>
                <a:gd name="T29" fmla="*/ 8 h 12"/>
                <a:gd name="T30" fmla="*/ 38 w 38"/>
                <a:gd name="T31" fmla="*/ 8 h 12"/>
                <a:gd name="T32" fmla="*/ 38 w 38"/>
                <a:gd name="T33" fmla="*/ 10 h 12"/>
                <a:gd name="T34" fmla="*/ 36 w 38"/>
                <a:gd name="T35" fmla="*/ 12 h 12"/>
                <a:gd name="T36" fmla="*/ 26 w 38"/>
                <a:gd name="T37" fmla="*/ 6 h 12"/>
                <a:gd name="T38" fmla="*/ 24 w 38"/>
                <a:gd name="T39" fmla="*/ 6 h 12"/>
                <a:gd name="T40" fmla="*/ 22 w 38"/>
                <a:gd name="T41" fmla="*/ 6 h 12"/>
                <a:gd name="T42" fmla="*/ 22 w 38"/>
                <a:gd name="T43" fmla="*/ 8 h 12"/>
                <a:gd name="T44" fmla="*/ 20 w 38"/>
                <a:gd name="T45" fmla="*/ 8 h 12"/>
                <a:gd name="T46" fmla="*/ 18 w 38"/>
                <a:gd name="T47" fmla="*/ 8 h 12"/>
                <a:gd name="T48" fmla="*/ 14 w 38"/>
                <a:gd name="T49" fmla="*/ 8 h 12"/>
                <a:gd name="T50" fmla="*/ 12 w 38"/>
                <a:gd name="T51" fmla="*/ 6 h 12"/>
                <a:gd name="T52" fmla="*/ 12 w 38"/>
                <a:gd name="T53" fmla="*/ 6 h 12"/>
                <a:gd name="T54" fmla="*/ 10 w 38"/>
                <a:gd name="T55" fmla="*/ 8 h 12"/>
                <a:gd name="T56" fmla="*/ 8 w 38"/>
                <a:gd name="T57" fmla="*/ 8 h 12"/>
                <a:gd name="T58" fmla="*/ 6 w 38"/>
                <a:gd name="T59" fmla="*/ 6 h 12"/>
                <a:gd name="T60" fmla="*/ 4 w 38"/>
                <a:gd name="T61" fmla="*/ 4 h 12"/>
                <a:gd name="T62" fmla="*/ 2 w 38"/>
                <a:gd name="T63" fmla="*/ 8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12"/>
                <a:gd name="T98" fmla="*/ 38 w 38"/>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12">
                  <a:moveTo>
                    <a:pt x="2" y="8"/>
                  </a:moveTo>
                  <a:lnTo>
                    <a:pt x="0" y="8"/>
                  </a:lnTo>
                  <a:lnTo>
                    <a:pt x="0" y="4"/>
                  </a:lnTo>
                  <a:lnTo>
                    <a:pt x="2" y="4"/>
                  </a:lnTo>
                  <a:lnTo>
                    <a:pt x="4" y="0"/>
                  </a:lnTo>
                  <a:lnTo>
                    <a:pt x="10" y="0"/>
                  </a:lnTo>
                  <a:lnTo>
                    <a:pt x="16" y="0"/>
                  </a:lnTo>
                  <a:lnTo>
                    <a:pt x="22" y="0"/>
                  </a:lnTo>
                  <a:lnTo>
                    <a:pt x="24" y="0"/>
                  </a:lnTo>
                  <a:lnTo>
                    <a:pt x="26" y="2"/>
                  </a:lnTo>
                  <a:lnTo>
                    <a:pt x="30" y="2"/>
                  </a:lnTo>
                  <a:lnTo>
                    <a:pt x="32" y="2"/>
                  </a:lnTo>
                  <a:lnTo>
                    <a:pt x="34" y="2"/>
                  </a:lnTo>
                  <a:lnTo>
                    <a:pt x="36" y="8"/>
                  </a:lnTo>
                  <a:lnTo>
                    <a:pt x="38" y="8"/>
                  </a:lnTo>
                  <a:lnTo>
                    <a:pt x="38" y="10"/>
                  </a:lnTo>
                  <a:lnTo>
                    <a:pt x="36" y="12"/>
                  </a:lnTo>
                  <a:lnTo>
                    <a:pt x="26" y="6"/>
                  </a:lnTo>
                  <a:lnTo>
                    <a:pt x="24" y="6"/>
                  </a:lnTo>
                  <a:lnTo>
                    <a:pt x="22" y="6"/>
                  </a:lnTo>
                  <a:lnTo>
                    <a:pt x="22" y="8"/>
                  </a:lnTo>
                  <a:lnTo>
                    <a:pt x="20" y="8"/>
                  </a:lnTo>
                  <a:lnTo>
                    <a:pt x="18" y="8"/>
                  </a:lnTo>
                  <a:lnTo>
                    <a:pt x="14" y="8"/>
                  </a:lnTo>
                  <a:lnTo>
                    <a:pt x="12" y="6"/>
                  </a:lnTo>
                  <a:lnTo>
                    <a:pt x="10" y="8"/>
                  </a:lnTo>
                  <a:lnTo>
                    <a:pt x="8" y="8"/>
                  </a:lnTo>
                  <a:lnTo>
                    <a:pt x="6" y="6"/>
                  </a:lnTo>
                  <a:lnTo>
                    <a:pt x="4" y="4"/>
                  </a:lnTo>
                  <a:lnTo>
                    <a:pt x="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8" name="Freeform 202"/>
            <p:cNvSpPr>
              <a:spLocks/>
            </p:cNvSpPr>
            <p:nvPr/>
          </p:nvSpPr>
          <p:spPr bwMode="auto">
            <a:xfrm>
              <a:off x="4884" y="2797"/>
              <a:ext cx="3" cy="5"/>
            </a:xfrm>
            <a:custGeom>
              <a:avLst/>
              <a:gdLst>
                <a:gd name="T0" fmla="*/ 0 w 2"/>
                <a:gd name="T1" fmla="*/ 0 h 4"/>
                <a:gd name="T2" fmla="*/ 0 w 2"/>
                <a:gd name="T3" fmla="*/ 0 h 4"/>
                <a:gd name="T4" fmla="*/ 2 w 2"/>
                <a:gd name="T5" fmla="*/ 0 h 4"/>
                <a:gd name="T6" fmla="*/ 0 w 2"/>
                <a:gd name="T7" fmla="*/ 4 h 4"/>
                <a:gd name="T8" fmla="*/ 0 w 2"/>
                <a:gd name="T9" fmla="*/ 4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0"/>
                  </a:lnTo>
                  <a:lnTo>
                    <a:pt x="2" y="0"/>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69" name="Freeform 203"/>
            <p:cNvSpPr>
              <a:spLocks/>
            </p:cNvSpPr>
            <p:nvPr/>
          </p:nvSpPr>
          <p:spPr bwMode="auto">
            <a:xfrm>
              <a:off x="4903" y="2797"/>
              <a:ext cx="8" cy="14"/>
            </a:xfrm>
            <a:custGeom>
              <a:avLst/>
              <a:gdLst>
                <a:gd name="T0" fmla="*/ 0 w 6"/>
                <a:gd name="T1" fmla="*/ 4 h 12"/>
                <a:gd name="T2" fmla="*/ 2 w 6"/>
                <a:gd name="T3" fmla="*/ 0 h 12"/>
                <a:gd name="T4" fmla="*/ 4 w 6"/>
                <a:gd name="T5" fmla="*/ 2 h 12"/>
                <a:gd name="T6" fmla="*/ 4 w 6"/>
                <a:gd name="T7" fmla="*/ 4 h 12"/>
                <a:gd name="T8" fmla="*/ 4 w 6"/>
                <a:gd name="T9" fmla="*/ 8 h 12"/>
                <a:gd name="T10" fmla="*/ 6 w 6"/>
                <a:gd name="T11" fmla="*/ 10 h 12"/>
                <a:gd name="T12" fmla="*/ 4 w 6"/>
                <a:gd name="T13" fmla="*/ 12 h 12"/>
                <a:gd name="T14" fmla="*/ 2 w 6"/>
                <a:gd name="T15" fmla="*/ 12 h 12"/>
                <a:gd name="T16" fmla="*/ 0 w 6"/>
                <a:gd name="T17" fmla="*/ 10 h 12"/>
                <a:gd name="T18" fmla="*/ 0 w 6"/>
                <a:gd name="T19" fmla="*/ 8 h 12"/>
                <a:gd name="T20" fmla="*/ 0 w 6"/>
                <a:gd name="T21" fmla="*/ 6 h 12"/>
                <a:gd name="T22" fmla="*/ 0 w 6"/>
                <a:gd name="T23" fmla="*/ 6 h 12"/>
                <a:gd name="T24" fmla="*/ 0 w 6"/>
                <a:gd name="T25" fmla="*/ 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
                <a:gd name="T41" fmla="*/ 6 w 6"/>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
                  <a:moveTo>
                    <a:pt x="0" y="4"/>
                  </a:moveTo>
                  <a:lnTo>
                    <a:pt x="2" y="0"/>
                  </a:lnTo>
                  <a:lnTo>
                    <a:pt x="4" y="2"/>
                  </a:lnTo>
                  <a:lnTo>
                    <a:pt x="4" y="4"/>
                  </a:lnTo>
                  <a:lnTo>
                    <a:pt x="4" y="8"/>
                  </a:lnTo>
                  <a:lnTo>
                    <a:pt x="6" y="10"/>
                  </a:lnTo>
                  <a:lnTo>
                    <a:pt x="4" y="12"/>
                  </a:lnTo>
                  <a:lnTo>
                    <a:pt x="2" y="12"/>
                  </a:lnTo>
                  <a:lnTo>
                    <a:pt x="0" y="10"/>
                  </a:lnTo>
                  <a:lnTo>
                    <a:pt x="0" y="8"/>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0" name="Freeform 204"/>
            <p:cNvSpPr>
              <a:spLocks/>
            </p:cNvSpPr>
            <p:nvPr/>
          </p:nvSpPr>
          <p:spPr bwMode="auto">
            <a:xfrm>
              <a:off x="4899" y="2809"/>
              <a:ext cx="7" cy="12"/>
            </a:xfrm>
            <a:custGeom>
              <a:avLst/>
              <a:gdLst>
                <a:gd name="T0" fmla="*/ 2 w 6"/>
                <a:gd name="T1" fmla="*/ 0 h 10"/>
                <a:gd name="T2" fmla="*/ 2 w 6"/>
                <a:gd name="T3" fmla="*/ 0 h 10"/>
                <a:gd name="T4" fmla="*/ 6 w 6"/>
                <a:gd name="T5" fmla="*/ 4 h 10"/>
                <a:gd name="T6" fmla="*/ 6 w 6"/>
                <a:gd name="T7" fmla="*/ 6 h 10"/>
                <a:gd name="T8" fmla="*/ 4 w 6"/>
                <a:gd name="T9" fmla="*/ 8 h 10"/>
                <a:gd name="T10" fmla="*/ 2 w 6"/>
                <a:gd name="T11" fmla="*/ 10 h 10"/>
                <a:gd name="T12" fmla="*/ 2 w 6"/>
                <a:gd name="T13" fmla="*/ 8 h 10"/>
                <a:gd name="T14" fmla="*/ 0 w 6"/>
                <a:gd name="T15" fmla="*/ 8 h 10"/>
                <a:gd name="T16" fmla="*/ 0 w 6"/>
                <a:gd name="T17" fmla="*/ 6 h 10"/>
                <a:gd name="T18" fmla="*/ 2 w 6"/>
                <a:gd name="T19" fmla="*/ 4 h 10"/>
                <a:gd name="T20" fmla="*/ 2 w 6"/>
                <a:gd name="T21" fmla="*/ 6 h 10"/>
                <a:gd name="T22" fmla="*/ 2 w 6"/>
                <a:gd name="T23" fmla="*/ 6 h 10"/>
                <a:gd name="T24" fmla="*/ 2 w 6"/>
                <a:gd name="T25" fmla="*/ 4 h 10"/>
                <a:gd name="T26" fmla="*/ 2 w 6"/>
                <a:gd name="T27" fmla="*/ 4 h 10"/>
                <a:gd name="T28" fmla="*/ 2 w 6"/>
                <a:gd name="T29" fmla="*/ 2 h 10"/>
                <a:gd name="T30" fmla="*/ 2 w 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0"/>
                <a:gd name="T50" fmla="*/ 6 w 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0">
                  <a:moveTo>
                    <a:pt x="2" y="0"/>
                  </a:moveTo>
                  <a:lnTo>
                    <a:pt x="2" y="0"/>
                  </a:lnTo>
                  <a:lnTo>
                    <a:pt x="6" y="4"/>
                  </a:lnTo>
                  <a:lnTo>
                    <a:pt x="6" y="6"/>
                  </a:lnTo>
                  <a:lnTo>
                    <a:pt x="4" y="8"/>
                  </a:lnTo>
                  <a:lnTo>
                    <a:pt x="2" y="10"/>
                  </a:lnTo>
                  <a:lnTo>
                    <a:pt x="2" y="8"/>
                  </a:lnTo>
                  <a:lnTo>
                    <a:pt x="0" y="8"/>
                  </a:lnTo>
                  <a:lnTo>
                    <a:pt x="0" y="6"/>
                  </a:lnTo>
                  <a:lnTo>
                    <a:pt x="2" y="4"/>
                  </a:lnTo>
                  <a:lnTo>
                    <a:pt x="2" y="6"/>
                  </a:lnTo>
                  <a:lnTo>
                    <a:pt x="2" y="4"/>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1" name="Freeform 205"/>
            <p:cNvSpPr>
              <a:spLocks/>
            </p:cNvSpPr>
            <p:nvPr/>
          </p:nvSpPr>
          <p:spPr bwMode="auto">
            <a:xfrm>
              <a:off x="4856" y="2823"/>
              <a:ext cx="7" cy="12"/>
            </a:xfrm>
            <a:custGeom>
              <a:avLst/>
              <a:gdLst>
                <a:gd name="T0" fmla="*/ 0 w 6"/>
                <a:gd name="T1" fmla="*/ 8 h 10"/>
                <a:gd name="T2" fmla="*/ 0 w 6"/>
                <a:gd name="T3" fmla="*/ 8 h 10"/>
                <a:gd name="T4" fmla="*/ 0 w 6"/>
                <a:gd name="T5" fmla="*/ 4 h 10"/>
                <a:gd name="T6" fmla="*/ 4 w 6"/>
                <a:gd name="T7" fmla="*/ 2 h 10"/>
                <a:gd name="T8" fmla="*/ 4 w 6"/>
                <a:gd name="T9" fmla="*/ 0 h 10"/>
                <a:gd name="T10" fmla="*/ 6 w 6"/>
                <a:gd name="T11" fmla="*/ 0 h 10"/>
                <a:gd name="T12" fmla="*/ 6 w 6"/>
                <a:gd name="T13" fmla="*/ 0 h 10"/>
                <a:gd name="T14" fmla="*/ 6 w 6"/>
                <a:gd name="T15" fmla="*/ 6 h 10"/>
                <a:gd name="T16" fmla="*/ 2 w 6"/>
                <a:gd name="T17" fmla="*/ 10 h 10"/>
                <a:gd name="T18" fmla="*/ 0 w 6"/>
                <a:gd name="T19" fmla="*/ 10 h 10"/>
                <a:gd name="T20" fmla="*/ 0 w 6"/>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8"/>
                  </a:moveTo>
                  <a:lnTo>
                    <a:pt x="0" y="8"/>
                  </a:lnTo>
                  <a:lnTo>
                    <a:pt x="0" y="4"/>
                  </a:lnTo>
                  <a:lnTo>
                    <a:pt x="4" y="2"/>
                  </a:lnTo>
                  <a:lnTo>
                    <a:pt x="4" y="0"/>
                  </a:lnTo>
                  <a:lnTo>
                    <a:pt x="6" y="0"/>
                  </a:lnTo>
                  <a:lnTo>
                    <a:pt x="6" y="6"/>
                  </a:lnTo>
                  <a:lnTo>
                    <a:pt x="2" y="10"/>
                  </a:lnTo>
                  <a:lnTo>
                    <a:pt x="0" y="10"/>
                  </a:lnTo>
                  <a:lnTo>
                    <a:pt x="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2" name="Freeform 206"/>
            <p:cNvSpPr>
              <a:spLocks/>
            </p:cNvSpPr>
            <p:nvPr/>
          </p:nvSpPr>
          <p:spPr bwMode="auto">
            <a:xfrm>
              <a:off x="4832" y="2832"/>
              <a:ext cx="2" cy="5"/>
            </a:xfrm>
            <a:custGeom>
              <a:avLst/>
              <a:gdLst>
                <a:gd name="T0" fmla="*/ 0 w 2"/>
                <a:gd name="T1" fmla="*/ 2 h 4"/>
                <a:gd name="T2" fmla="*/ 0 w 2"/>
                <a:gd name="T3" fmla="*/ 0 h 4"/>
                <a:gd name="T4" fmla="*/ 2 w 2"/>
                <a:gd name="T5" fmla="*/ 0 h 4"/>
                <a:gd name="T6" fmla="*/ 2 w 2"/>
                <a:gd name="T7" fmla="*/ 2 h 4"/>
                <a:gd name="T8" fmla="*/ 2 w 2"/>
                <a:gd name="T9" fmla="*/ 4 h 4"/>
                <a:gd name="T10" fmla="*/ 2 w 2"/>
                <a:gd name="T11" fmla="*/ 2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0" y="0"/>
                  </a:lnTo>
                  <a:lnTo>
                    <a:pt x="2" y="0"/>
                  </a:lnTo>
                  <a:lnTo>
                    <a:pt x="2" y="2"/>
                  </a:lnTo>
                  <a:lnTo>
                    <a:pt x="2" y="4"/>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3" name="Freeform 207"/>
            <p:cNvSpPr>
              <a:spLocks/>
            </p:cNvSpPr>
            <p:nvPr/>
          </p:nvSpPr>
          <p:spPr bwMode="auto">
            <a:xfrm>
              <a:off x="4815" y="2823"/>
              <a:ext cx="2" cy="2"/>
            </a:xfrm>
            <a:custGeom>
              <a:avLst/>
              <a:gdLst>
                <a:gd name="T0" fmla="*/ 2 w 2"/>
                <a:gd name="T1" fmla="*/ 0 h 2"/>
                <a:gd name="T2" fmla="*/ 0 w 2"/>
                <a:gd name="T3" fmla="*/ 0 h 2"/>
                <a:gd name="T4" fmla="*/ 2 w 2"/>
                <a:gd name="T5" fmla="*/ 0 h 2"/>
                <a:gd name="T6" fmla="*/ 2 w 2"/>
                <a:gd name="T7" fmla="*/ 0 h 2"/>
                <a:gd name="T8" fmla="*/ 2 w 2"/>
                <a:gd name="T9" fmla="*/ 0 h 2"/>
                <a:gd name="T10" fmla="*/ 2 w 2"/>
                <a:gd name="T11" fmla="*/ 2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0" y="0"/>
                  </a:lnTo>
                  <a:lnTo>
                    <a:pt x="2" y="0"/>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4" name="Freeform 208"/>
            <p:cNvSpPr>
              <a:spLocks/>
            </p:cNvSpPr>
            <p:nvPr/>
          </p:nvSpPr>
          <p:spPr bwMode="auto">
            <a:xfrm>
              <a:off x="4775" y="2828"/>
              <a:ext cx="16" cy="7"/>
            </a:xfrm>
            <a:custGeom>
              <a:avLst/>
              <a:gdLst>
                <a:gd name="T0" fmla="*/ 2 w 14"/>
                <a:gd name="T1" fmla="*/ 6 h 6"/>
                <a:gd name="T2" fmla="*/ 0 w 14"/>
                <a:gd name="T3" fmla="*/ 6 h 6"/>
                <a:gd name="T4" fmla="*/ 0 w 14"/>
                <a:gd name="T5" fmla="*/ 4 h 6"/>
                <a:gd name="T6" fmla="*/ 2 w 14"/>
                <a:gd name="T7" fmla="*/ 2 h 6"/>
                <a:gd name="T8" fmla="*/ 6 w 14"/>
                <a:gd name="T9" fmla="*/ 2 h 6"/>
                <a:gd name="T10" fmla="*/ 10 w 14"/>
                <a:gd name="T11" fmla="*/ 0 h 6"/>
                <a:gd name="T12" fmla="*/ 14 w 14"/>
                <a:gd name="T13" fmla="*/ 4 h 6"/>
                <a:gd name="T14" fmla="*/ 8 w 14"/>
                <a:gd name="T15" fmla="*/ 6 h 6"/>
                <a:gd name="T16" fmla="*/ 2 w 14"/>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
                <a:gd name="T29" fmla="*/ 14 w 1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
                  <a:moveTo>
                    <a:pt x="2" y="6"/>
                  </a:moveTo>
                  <a:lnTo>
                    <a:pt x="0" y="6"/>
                  </a:lnTo>
                  <a:lnTo>
                    <a:pt x="0" y="4"/>
                  </a:lnTo>
                  <a:lnTo>
                    <a:pt x="2" y="2"/>
                  </a:lnTo>
                  <a:lnTo>
                    <a:pt x="6" y="2"/>
                  </a:lnTo>
                  <a:lnTo>
                    <a:pt x="10" y="0"/>
                  </a:lnTo>
                  <a:lnTo>
                    <a:pt x="14" y="4"/>
                  </a:lnTo>
                  <a:lnTo>
                    <a:pt x="8" y="6"/>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5" name="Freeform 209"/>
            <p:cNvSpPr>
              <a:spLocks/>
            </p:cNvSpPr>
            <p:nvPr/>
          </p:nvSpPr>
          <p:spPr bwMode="auto">
            <a:xfrm>
              <a:off x="4732" y="2872"/>
              <a:ext cx="7" cy="7"/>
            </a:xfrm>
            <a:custGeom>
              <a:avLst/>
              <a:gdLst>
                <a:gd name="T0" fmla="*/ 0 w 6"/>
                <a:gd name="T1" fmla="*/ 6 h 6"/>
                <a:gd name="T2" fmla="*/ 0 w 6"/>
                <a:gd name="T3" fmla="*/ 4 h 6"/>
                <a:gd name="T4" fmla="*/ 2 w 6"/>
                <a:gd name="T5" fmla="*/ 4 h 6"/>
                <a:gd name="T6" fmla="*/ 6 w 6"/>
                <a:gd name="T7" fmla="*/ 0 h 6"/>
                <a:gd name="T8" fmla="*/ 6 w 6"/>
                <a:gd name="T9" fmla="*/ 2 h 6"/>
                <a:gd name="T10" fmla="*/ 6 w 6"/>
                <a:gd name="T11" fmla="*/ 4 h 6"/>
                <a:gd name="T12" fmla="*/ 4 w 6"/>
                <a:gd name="T13" fmla="*/ 4 h 6"/>
                <a:gd name="T14" fmla="*/ 2 w 6"/>
                <a:gd name="T15" fmla="*/ 6 h 6"/>
                <a:gd name="T16" fmla="*/ 0 w 6"/>
                <a:gd name="T17" fmla="*/ 6 h 6"/>
                <a:gd name="T18" fmla="*/ 0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4"/>
                  </a:lnTo>
                  <a:lnTo>
                    <a:pt x="2" y="4"/>
                  </a:lnTo>
                  <a:lnTo>
                    <a:pt x="6" y="0"/>
                  </a:lnTo>
                  <a:lnTo>
                    <a:pt x="6" y="2"/>
                  </a:lnTo>
                  <a:lnTo>
                    <a:pt x="6" y="4"/>
                  </a:lnTo>
                  <a:lnTo>
                    <a:pt x="4" y="4"/>
                  </a:lnTo>
                  <a:lnTo>
                    <a:pt x="2" y="6"/>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6" name="Freeform 210"/>
            <p:cNvSpPr>
              <a:spLocks/>
            </p:cNvSpPr>
            <p:nvPr/>
          </p:nvSpPr>
          <p:spPr bwMode="auto">
            <a:xfrm>
              <a:off x="4755" y="2837"/>
              <a:ext cx="10" cy="5"/>
            </a:xfrm>
            <a:custGeom>
              <a:avLst/>
              <a:gdLst>
                <a:gd name="T0" fmla="*/ 0 w 8"/>
                <a:gd name="T1" fmla="*/ 2 h 4"/>
                <a:gd name="T2" fmla="*/ 6 w 8"/>
                <a:gd name="T3" fmla="*/ 0 h 4"/>
                <a:gd name="T4" fmla="*/ 8 w 8"/>
                <a:gd name="T5" fmla="*/ 2 h 4"/>
                <a:gd name="T6" fmla="*/ 6 w 8"/>
                <a:gd name="T7" fmla="*/ 4 h 4"/>
                <a:gd name="T8" fmla="*/ 4 w 8"/>
                <a:gd name="T9" fmla="*/ 4 h 4"/>
                <a:gd name="T10" fmla="*/ 0 w 8"/>
                <a:gd name="T11" fmla="*/ 4 h 4"/>
                <a:gd name="T12" fmla="*/ 0 w 8"/>
                <a:gd name="T13" fmla="*/ 4 h 4"/>
                <a:gd name="T14" fmla="*/ 0 w 8"/>
                <a:gd name="T15" fmla="*/ 2 h 4"/>
                <a:gd name="T16" fmla="*/ 0 w 8"/>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2"/>
                  </a:moveTo>
                  <a:lnTo>
                    <a:pt x="6" y="0"/>
                  </a:lnTo>
                  <a:lnTo>
                    <a:pt x="8" y="2"/>
                  </a:lnTo>
                  <a:lnTo>
                    <a:pt x="6" y="4"/>
                  </a:lnTo>
                  <a:lnTo>
                    <a:pt x="4"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7" name="Freeform 211"/>
            <p:cNvSpPr>
              <a:spLocks/>
            </p:cNvSpPr>
            <p:nvPr/>
          </p:nvSpPr>
          <p:spPr bwMode="auto">
            <a:xfrm>
              <a:off x="4748" y="2839"/>
              <a:ext cx="3" cy="5"/>
            </a:xfrm>
            <a:custGeom>
              <a:avLst/>
              <a:gdLst>
                <a:gd name="T0" fmla="*/ 0 w 2"/>
                <a:gd name="T1" fmla="*/ 2 h 4"/>
                <a:gd name="T2" fmla="*/ 0 w 2"/>
                <a:gd name="T3" fmla="*/ 2 h 4"/>
                <a:gd name="T4" fmla="*/ 2 w 2"/>
                <a:gd name="T5" fmla="*/ 0 h 4"/>
                <a:gd name="T6" fmla="*/ 2 w 2"/>
                <a:gd name="T7" fmla="*/ 2 h 4"/>
                <a:gd name="T8" fmla="*/ 2 w 2"/>
                <a:gd name="T9" fmla="*/ 4 h 4"/>
                <a:gd name="T10" fmla="*/ 0 w 2"/>
                <a:gd name="T11" fmla="*/ 2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0" y="2"/>
                  </a:lnTo>
                  <a:lnTo>
                    <a:pt x="2" y="0"/>
                  </a:lnTo>
                  <a:lnTo>
                    <a:pt x="2" y="2"/>
                  </a:lnTo>
                  <a:lnTo>
                    <a:pt x="2"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8" name="Freeform 212"/>
            <p:cNvSpPr>
              <a:spLocks/>
            </p:cNvSpPr>
            <p:nvPr/>
          </p:nvSpPr>
          <p:spPr bwMode="auto">
            <a:xfrm>
              <a:off x="4739" y="2837"/>
              <a:ext cx="4" cy="7"/>
            </a:xfrm>
            <a:custGeom>
              <a:avLst/>
              <a:gdLst>
                <a:gd name="T0" fmla="*/ 0 w 4"/>
                <a:gd name="T1" fmla="*/ 6 h 6"/>
                <a:gd name="T2" fmla="*/ 0 w 4"/>
                <a:gd name="T3" fmla="*/ 2 h 6"/>
                <a:gd name="T4" fmla="*/ 0 w 4"/>
                <a:gd name="T5" fmla="*/ 2 h 6"/>
                <a:gd name="T6" fmla="*/ 2 w 4"/>
                <a:gd name="T7" fmla="*/ 2 h 6"/>
                <a:gd name="T8" fmla="*/ 2 w 4"/>
                <a:gd name="T9" fmla="*/ 2 h 6"/>
                <a:gd name="T10" fmla="*/ 4 w 4"/>
                <a:gd name="T11" fmla="*/ 0 h 6"/>
                <a:gd name="T12" fmla="*/ 4 w 4"/>
                <a:gd name="T13" fmla="*/ 2 h 6"/>
                <a:gd name="T14" fmla="*/ 2 w 4"/>
                <a:gd name="T15" fmla="*/ 6 h 6"/>
                <a:gd name="T16" fmla="*/ 2 w 4"/>
                <a:gd name="T17" fmla="*/ 6 h 6"/>
                <a:gd name="T18" fmla="*/ 0 w 4"/>
                <a:gd name="T19" fmla="*/ 6 h 6"/>
                <a:gd name="T20" fmla="*/ 0 w 4"/>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6"/>
                <a:gd name="T35" fmla="*/ 4 w 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6">
                  <a:moveTo>
                    <a:pt x="0" y="6"/>
                  </a:moveTo>
                  <a:lnTo>
                    <a:pt x="0" y="2"/>
                  </a:lnTo>
                  <a:lnTo>
                    <a:pt x="2" y="2"/>
                  </a:lnTo>
                  <a:lnTo>
                    <a:pt x="4" y="0"/>
                  </a:lnTo>
                  <a:lnTo>
                    <a:pt x="4" y="2"/>
                  </a:lnTo>
                  <a:lnTo>
                    <a:pt x="2" y="6"/>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79" name="Freeform 213"/>
            <p:cNvSpPr>
              <a:spLocks/>
            </p:cNvSpPr>
            <p:nvPr/>
          </p:nvSpPr>
          <p:spPr bwMode="auto">
            <a:xfrm>
              <a:off x="4684" y="2837"/>
              <a:ext cx="48" cy="12"/>
            </a:xfrm>
            <a:custGeom>
              <a:avLst/>
              <a:gdLst>
                <a:gd name="T0" fmla="*/ 2 w 40"/>
                <a:gd name="T1" fmla="*/ 4 h 10"/>
                <a:gd name="T2" fmla="*/ 4 w 40"/>
                <a:gd name="T3" fmla="*/ 4 h 10"/>
                <a:gd name="T4" fmla="*/ 4 w 40"/>
                <a:gd name="T5" fmla="*/ 4 h 10"/>
                <a:gd name="T6" fmla="*/ 8 w 40"/>
                <a:gd name="T7" fmla="*/ 2 h 10"/>
                <a:gd name="T8" fmla="*/ 12 w 40"/>
                <a:gd name="T9" fmla="*/ 2 h 10"/>
                <a:gd name="T10" fmla="*/ 12 w 40"/>
                <a:gd name="T11" fmla="*/ 2 h 10"/>
                <a:gd name="T12" fmla="*/ 18 w 40"/>
                <a:gd name="T13" fmla="*/ 2 h 10"/>
                <a:gd name="T14" fmla="*/ 18 w 40"/>
                <a:gd name="T15" fmla="*/ 4 h 10"/>
                <a:gd name="T16" fmla="*/ 22 w 40"/>
                <a:gd name="T17" fmla="*/ 6 h 10"/>
                <a:gd name="T18" fmla="*/ 24 w 40"/>
                <a:gd name="T19" fmla="*/ 6 h 10"/>
                <a:gd name="T20" fmla="*/ 28 w 40"/>
                <a:gd name="T21" fmla="*/ 4 h 10"/>
                <a:gd name="T22" fmla="*/ 30 w 40"/>
                <a:gd name="T23" fmla="*/ 6 h 10"/>
                <a:gd name="T24" fmla="*/ 30 w 40"/>
                <a:gd name="T25" fmla="*/ 6 h 10"/>
                <a:gd name="T26" fmla="*/ 34 w 40"/>
                <a:gd name="T27" fmla="*/ 6 h 10"/>
                <a:gd name="T28" fmla="*/ 36 w 40"/>
                <a:gd name="T29" fmla="*/ 4 h 10"/>
                <a:gd name="T30" fmla="*/ 40 w 40"/>
                <a:gd name="T31" fmla="*/ 2 h 10"/>
                <a:gd name="T32" fmla="*/ 40 w 40"/>
                <a:gd name="T33" fmla="*/ 2 h 10"/>
                <a:gd name="T34" fmla="*/ 38 w 40"/>
                <a:gd name="T35" fmla="*/ 2 h 10"/>
                <a:gd name="T36" fmla="*/ 38 w 40"/>
                <a:gd name="T37" fmla="*/ 0 h 10"/>
                <a:gd name="T38" fmla="*/ 40 w 40"/>
                <a:gd name="T39" fmla="*/ 0 h 10"/>
                <a:gd name="T40" fmla="*/ 40 w 40"/>
                <a:gd name="T41" fmla="*/ 2 h 10"/>
                <a:gd name="T42" fmla="*/ 40 w 40"/>
                <a:gd name="T43" fmla="*/ 4 h 10"/>
                <a:gd name="T44" fmla="*/ 38 w 40"/>
                <a:gd name="T45" fmla="*/ 6 h 10"/>
                <a:gd name="T46" fmla="*/ 36 w 40"/>
                <a:gd name="T47" fmla="*/ 8 h 10"/>
                <a:gd name="T48" fmla="*/ 34 w 40"/>
                <a:gd name="T49" fmla="*/ 8 h 10"/>
                <a:gd name="T50" fmla="*/ 30 w 40"/>
                <a:gd name="T51" fmla="*/ 8 h 10"/>
                <a:gd name="T52" fmla="*/ 28 w 40"/>
                <a:gd name="T53" fmla="*/ 10 h 10"/>
                <a:gd name="T54" fmla="*/ 22 w 40"/>
                <a:gd name="T55" fmla="*/ 8 h 10"/>
                <a:gd name="T56" fmla="*/ 20 w 40"/>
                <a:gd name="T57" fmla="*/ 10 h 10"/>
                <a:gd name="T58" fmla="*/ 16 w 40"/>
                <a:gd name="T59" fmla="*/ 10 h 10"/>
                <a:gd name="T60" fmla="*/ 14 w 40"/>
                <a:gd name="T61" fmla="*/ 10 h 10"/>
                <a:gd name="T62" fmla="*/ 10 w 40"/>
                <a:gd name="T63" fmla="*/ 8 h 10"/>
                <a:gd name="T64" fmla="*/ 2 w 40"/>
                <a:gd name="T65" fmla="*/ 8 h 10"/>
                <a:gd name="T66" fmla="*/ 2 w 40"/>
                <a:gd name="T67" fmla="*/ 8 h 10"/>
                <a:gd name="T68" fmla="*/ 0 w 40"/>
                <a:gd name="T69" fmla="*/ 6 h 10"/>
                <a:gd name="T70" fmla="*/ 2 w 40"/>
                <a:gd name="T71" fmla="*/ 4 h 10"/>
                <a:gd name="T72" fmla="*/ 2 w 40"/>
                <a:gd name="T73" fmla="*/ 4 h 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10"/>
                <a:gd name="T113" fmla="*/ 40 w 40"/>
                <a:gd name="T114" fmla="*/ 10 h 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10">
                  <a:moveTo>
                    <a:pt x="2" y="4"/>
                  </a:moveTo>
                  <a:lnTo>
                    <a:pt x="4" y="4"/>
                  </a:lnTo>
                  <a:lnTo>
                    <a:pt x="8" y="2"/>
                  </a:lnTo>
                  <a:lnTo>
                    <a:pt x="12" y="2"/>
                  </a:lnTo>
                  <a:lnTo>
                    <a:pt x="18" y="2"/>
                  </a:lnTo>
                  <a:lnTo>
                    <a:pt x="18" y="4"/>
                  </a:lnTo>
                  <a:lnTo>
                    <a:pt x="22" y="6"/>
                  </a:lnTo>
                  <a:lnTo>
                    <a:pt x="24" y="6"/>
                  </a:lnTo>
                  <a:lnTo>
                    <a:pt x="28" y="4"/>
                  </a:lnTo>
                  <a:lnTo>
                    <a:pt x="30" y="6"/>
                  </a:lnTo>
                  <a:lnTo>
                    <a:pt x="34" y="6"/>
                  </a:lnTo>
                  <a:lnTo>
                    <a:pt x="36" y="4"/>
                  </a:lnTo>
                  <a:lnTo>
                    <a:pt x="40" y="2"/>
                  </a:lnTo>
                  <a:lnTo>
                    <a:pt x="38" y="2"/>
                  </a:lnTo>
                  <a:lnTo>
                    <a:pt x="38" y="0"/>
                  </a:lnTo>
                  <a:lnTo>
                    <a:pt x="40" y="0"/>
                  </a:lnTo>
                  <a:lnTo>
                    <a:pt x="40" y="2"/>
                  </a:lnTo>
                  <a:lnTo>
                    <a:pt x="40" y="4"/>
                  </a:lnTo>
                  <a:lnTo>
                    <a:pt x="38" y="6"/>
                  </a:lnTo>
                  <a:lnTo>
                    <a:pt x="36" y="8"/>
                  </a:lnTo>
                  <a:lnTo>
                    <a:pt x="34" y="8"/>
                  </a:lnTo>
                  <a:lnTo>
                    <a:pt x="30" y="8"/>
                  </a:lnTo>
                  <a:lnTo>
                    <a:pt x="28" y="10"/>
                  </a:lnTo>
                  <a:lnTo>
                    <a:pt x="22" y="8"/>
                  </a:lnTo>
                  <a:lnTo>
                    <a:pt x="20" y="10"/>
                  </a:lnTo>
                  <a:lnTo>
                    <a:pt x="16" y="10"/>
                  </a:lnTo>
                  <a:lnTo>
                    <a:pt x="14" y="10"/>
                  </a:lnTo>
                  <a:lnTo>
                    <a:pt x="10" y="8"/>
                  </a:lnTo>
                  <a:lnTo>
                    <a:pt x="2" y="8"/>
                  </a:lnTo>
                  <a:lnTo>
                    <a:pt x="0" y="6"/>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0" name="Freeform 214"/>
            <p:cNvSpPr>
              <a:spLocks/>
            </p:cNvSpPr>
            <p:nvPr/>
          </p:nvSpPr>
          <p:spPr bwMode="auto">
            <a:xfrm>
              <a:off x="4674" y="2853"/>
              <a:ext cx="27" cy="17"/>
            </a:xfrm>
            <a:custGeom>
              <a:avLst/>
              <a:gdLst>
                <a:gd name="T0" fmla="*/ 10 w 22"/>
                <a:gd name="T1" fmla="*/ 0 h 14"/>
                <a:gd name="T2" fmla="*/ 12 w 22"/>
                <a:gd name="T3" fmla="*/ 4 h 14"/>
                <a:gd name="T4" fmla="*/ 14 w 22"/>
                <a:gd name="T5" fmla="*/ 4 h 14"/>
                <a:gd name="T6" fmla="*/ 16 w 22"/>
                <a:gd name="T7" fmla="*/ 6 h 14"/>
                <a:gd name="T8" fmla="*/ 18 w 22"/>
                <a:gd name="T9" fmla="*/ 6 h 14"/>
                <a:gd name="T10" fmla="*/ 20 w 22"/>
                <a:gd name="T11" fmla="*/ 10 h 14"/>
                <a:gd name="T12" fmla="*/ 22 w 22"/>
                <a:gd name="T13" fmla="*/ 12 h 14"/>
                <a:gd name="T14" fmla="*/ 20 w 22"/>
                <a:gd name="T15" fmla="*/ 12 h 14"/>
                <a:gd name="T16" fmla="*/ 18 w 22"/>
                <a:gd name="T17" fmla="*/ 14 h 14"/>
                <a:gd name="T18" fmla="*/ 14 w 22"/>
                <a:gd name="T19" fmla="*/ 14 h 14"/>
                <a:gd name="T20" fmla="*/ 12 w 22"/>
                <a:gd name="T21" fmla="*/ 10 h 14"/>
                <a:gd name="T22" fmla="*/ 6 w 22"/>
                <a:gd name="T23" fmla="*/ 8 h 14"/>
                <a:gd name="T24" fmla="*/ 2 w 22"/>
                <a:gd name="T25" fmla="*/ 8 h 14"/>
                <a:gd name="T26" fmla="*/ 0 w 22"/>
                <a:gd name="T27" fmla="*/ 4 h 14"/>
                <a:gd name="T28" fmla="*/ 0 w 22"/>
                <a:gd name="T29" fmla="*/ 4 h 14"/>
                <a:gd name="T30" fmla="*/ 0 w 22"/>
                <a:gd name="T31" fmla="*/ 2 h 14"/>
                <a:gd name="T32" fmla="*/ 6 w 22"/>
                <a:gd name="T33" fmla="*/ 2 h 14"/>
                <a:gd name="T34" fmla="*/ 10 w 22"/>
                <a:gd name="T35" fmla="*/ 2 h 14"/>
                <a:gd name="T36" fmla="*/ 10 w 22"/>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4"/>
                <a:gd name="T59" fmla="*/ 22 w 22"/>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4">
                  <a:moveTo>
                    <a:pt x="10" y="0"/>
                  </a:moveTo>
                  <a:lnTo>
                    <a:pt x="12" y="4"/>
                  </a:lnTo>
                  <a:lnTo>
                    <a:pt x="14" y="4"/>
                  </a:lnTo>
                  <a:lnTo>
                    <a:pt x="16" y="6"/>
                  </a:lnTo>
                  <a:lnTo>
                    <a:pt x="18" y="6"/>
                  </a:lnTo>
                  <a:lnTo>
                    <a:pt x="20" y="10"/>
                  </a:lnTo>
                  <a:lnTo>
                    <a:pt x="22" y="12"/>
                  </a:lnTo>
                  <a:lnTo>
                    <a:pt x="20" y="12"/>
                  </a:lnTo>
                  <a:lnTo>
                    <a:pt x="18" y="14"/>
                  </a:lnTo>
                  <a:lnTo>
                    <a:pt x="14" y="14"/>
                  </a:lnTo>
                  <a:lnTo>
                    <a:pt x="12" y="10"/>
                  </a:lnTo>
                  <a:lnTo>
                    <a:pt x="6" y="8"/>
                  </a:lnTo>
                  <a:lnTo>
                    <a:pt x="2" y="8"/>
                  </a:lnTo>
                  <a:lnTo>
                    <a:pt x="0" y="4"/>
                  </a:lnTo>
                  <a:lnTo>
                    <a:pt x="0" y="2"/>
                  </a:lnTo>
                  <a:lnTo>
                    <a:pt x="6" y="2"/>
                  </a:lnTo>
                  <a:lnTo>
                    <a:pt x="10" y="2"/>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1" name="Freeform 215"/>
            <p:cNvSpPr>
              <a:spLocks/>
            </p:cNvSpPr>
            <p:nvPr/>
          </p:nvSpPr>
          <p:spPr bwMode="auto">
            <a:xfrm>
              <a:off x="4638" y="2837"/>
              <a:ext cx="36" cy="14"/>
            </a:xfrm>
            <a:custGeom>
              <a:avLst/>
              <a:gdLst>
                <a:gd name="T0" fmla="*/ 4 w 30"/>
                <a:gd name="T1" fmla="*/ 4 h 12"/>
                <a:gd name="T2" fmla="*/ 6 w 30"/>
                <a:gd name="T3" fmla="*/ 4 h 12"/>
                <a:gd name="T4" fmla="*/ 10 w 30"/>
                <a:gd name="T5" fmla="*/ 4 h 12"/>
                <a:gd name="T6" fmla="*/ 14 w 30"/>
                <a:gd name="T7" fmla="*/ 8 h 12"/>
                <a:gd name="T8" fmla="*/ 18 w 30"/>
                <a:gd name="T9" fmla="*/ 6 h 12"/>
                <a:gd name="T10" fmla="*/ 18 w 30"/>
                <a:gd name="T11" fmla="*/ 6 h 12"/>
                <a:gd name="T12" fmla="*/ 14 w 30"/>
                <a:gd name="T13" fmla="*/ 2 h 12"/>
                <a:gd name="T14" fmla="*/ 14 w 30"/>
                <a:gd name="T15" fmla="*/ 0 h 12"/>
                <a:gd name="T16" fmla="*/ 16 w 30"/>
                <a:gd name="T17" fmla="*/ 0 h 12"/>
                <a:gd name="T18" fmla="*/ 18 w 30"/>
                <a:gd name="T19" fmla="*/ 0 h 12"/>
                <a:gd name="T20" fmla="*/ 18 w 30"/>
                <a:gd name="T21" fmla="*/ 2 h 12"/>
                <a:gd name="T22" fmla="*/ 22 w 30"/>
                <a:gd name="T23" fmla="*/ 2 h 12"/>
                <a:gd name="T24" fmla="*/ 24 w 30"/>
                <a:gd name="T25" fmla="*/ 4 h 12"/>
                <a:gd name="T26" fmla="*/ 24 w 30"/>
                <a:gd name="T27" fmla="*/ 4 h 12"/>
                <a:gd name="T28" fmla="*/ 28 w 30"/>
                <a:gd name="T29" fmla="*/ 2 h 12"/>
                <a:gd name="T30" fmla="*/ 30 w 30"/>
                <a:gd name="T31" fmla="*/ 4 h 12"/>
                <a:gd name="T32" fmla="*/ 30 w 30"/>
                <a:gd name="T33" fmla="*/ 6 h 12"/>
                <a:gd name="T34" fmla="*/ 30 w 30"/>
                <a:gd name="T35" fmla="*/ 8 h 12"/>
                <a:gd name="T36" fmla="*/ 30 w 30"/>
                <a:gd name="T37" fmla="*/ 8 h 12"/>
                <a:gd name="T38" fmla="*/ 28 w 30"/>
                <a:gd name="T39" fmla="*/ 8 h 12"/>
                <a:gd name="T40" fmla="*/ 28 w 30"/>
                <a:gd name="T41" fmla="*/ 8 h 12"/>
                <a:gd name="T42" fmla="*/ 24 w 30"/>
                <a:gd name="T43" fmla="*/ 10 h 12"/>
                <a:gd name="T44" fmla="*/ 22 w 30"/>
                <a:gd name="T45" fmla="*/ 8 h 12"/>
                <a:gd name="T46" fmla="*/ 22 w 30"/>
                <a:gd name="T47" fmla="*/ 8 h 12"/>
                <a:gd name="T48" fmla="*/ 18 w 30"/>
                <a:gd name="T49" fmla="*/ 10 h 12"/>
                <a:gd name="T50" fmla="*/ 12 w 30"/>
                <a:gd name="T51" fmla="*/ 12 h 12"/>
                <a:gd name="T52" fmla="*/ 6 w 30"/>
                <a:gd name="T53" fmla="*/ 12 h 12"/>
                <a:gd name="T54" fmla="*/ 4 w 30"/>
                <a:gd name="T55" fmla="*/ 12 h 12"/>
                <a:gd name="T56" fmla="*/ 2 w 30"/>
                <a:gd name="T57" fmla="*/ 12 h 12"/>
                <a:gd name="T58" fmla="*/ 0 w 30"/>
                <a:gd name="T59" fmla="*/ 10 h 12"/>
                <a:gd name="T60" fmla="*/ 0 w 30"/>
                <a:gd name="T61" fmla="*/ 6 h 12"/>
                <a:gd name="T62" fmla="*/ 4 w 30"/>
                <a:gd name="T63" fmla="*/ 4 h 12"/>
                <a:gd name="T64" fmla="*/ 4 w 30"/>
                <a:gd name="T65" fmla="*/ 4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12"/>
                <a:gd name="T101" fmla="*/ 30 w 30"/>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12">
                  <a:moveTo>
                    <a:pt x="4" y="4"/>
                  </a:moveTo>
                  <a:lnTo>
                    <a:pt x="6" y="4"/>
                  </a:lnTo>
                  <a:lnTo>
                    <a:pt x="10" y="4"/>
                  </a:lnTo>
                  <a:lnTo>
                    <a:pt x="14" y="8"/>
                  </a:lnTo>
                  <a:lnTo>
                    <a:pt x="18" y="6"/>
                  </a:lnTo>
                  <a:lnTo>
                    <a:pt x="14" y="2"/>
                  </a:lnTo>
                  <a:lnTo>
                    <a:pt x="14" y="0"/>
                  </a:lnTo>
                  <a:lnTo>
                    <a:pt x="16" y="0"/>
                  </a:lnTo>
                  <a:lnTo>
                    <a:pt x="18" y="0"/>
                  </a:lnTo>
                  <a:lnTo>
                    <a:pt x="18" y="2"/>
                  </a:lnTo>
                  <a:lnTo>
                    <a:pt x="22" y="2"/>
                  </a:lnTo>
                  <a:lnTo>
                    <a:pt x="24" y="4"/>
                  </a:lnTo>
                  <a:lnTo>
                    <a:pt x="28" y="2"/>
                  </a:lnTo>
                  <a:lnTo>
                    <a:pt x="30" y="4"/>
                  </a:lnTo>
                  <a:lnTo>
                    <a:pt x="30" y="6"/>
                  </a:lnTo>
                  <a:lnTo>
                    <a:pt x="30" y="8"/>
                  </a:lnTo>
                  <a:lnTo>
                    <a:pt x="28" y="8"/>
                  </a:lnTo>
                  <a:lnTo>
                    <a:pt x="24" y="10"/>
                  </a:lnTo>
                  <a:lnTo>
                    <a:pt x="22" y="8"/>
                  </a:lnTo>
                  <a:lnTo>
                    <a:pt x="18" y="10"/>
                  </a:lnTo>
                  <a:lnTo>
                    <a:pt x="12" y="12"/>
                  </a:lnTo>
                  <a:lnTo>
                    <a:pt x="6" y="12"/>
                  </a:lnTo>
                  <a:lnTo>
                    <a:pt x="4" y="12"/>
                  </a:lnTo>
                  <a:lnTo>
                    <a:pt x="2" y="12"/>
                  </a:lnTo>
                  <a:lnTo>
                    <a:pt x="0" y="10"/>
                  </a:lnTo>
                  <a:lnTo>
                    <a:pt x="0" y="6"/>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2" name="Freeform 216"/>
            <p:cNvSpPr>
              <a:spLocks/>
            </p:cNvSpPr>
            <p:nvPr/>
          </p:nvSpPr>
          <p:spPr bwMode="auto">
            <a:xfrm>
              <a:off x="4627" y="2839"/>
              <a:ext cx="11" cy="10"/>
            </a:xfrm>
            <a:custGeom>
              <a:avLst/>
              <a:gdLst>
                <a:gd name="T0" fmla="*/ 2 w 10"/>
                <a:gd name="T1" fmla="*/ 2 h 8"/>
                <a:gd name="T2" fmla="*/ 4 w 10"/>
                <a:gd name="T3" fmla="*/ 0 h 8"/>
                <a:gd name="T4" fmla="*/ 8 w 10"/>
                <a:gd name="T5" fmla="*/ 0 h 8"/>
                <a:gd name="T6" fmla="*/ 10 w 10"/>
                <a:gd name="T7" fmla="*/ 0 h 8"/>
                <a:gd name="T8" fmla="*/ 10 w 10"/>
                <a:gd name="T9" fmla="*/ 4 h 8"/>
                <a:gd name="T10" fmla="*/ 8 w 10"/>
                <a:gd name="T11" fmla="*/ 6 h 8"/>
                <a:gd name="T12" fmla="*/ 8 w 10"/>
                <a:gd name="T13" fmla="*/ 8 h 8"/>
                <a:gd name="T14" fmla="*/ 6 w 10"/>
                <a:gd name="T15" fmla="*/ 8 h 8"/>
                <a:gd name="T16" fmla="*/ 2 w 10"/>
                <a:gd name="T17" fmla="*/ 8 h 8"/>
                <a:gd name="T18" fmla="*/ 0 w 10"/>
                <a:gd name="T19" fmla="*/ 8 h 8"/>
                <a:gd name="T20" fmla="*/ 0 w 10"/>
                <a:gd name="T21" fmla="*/ 6 h 8"/>
                <a:gd name="T22" fmla="*/ 2 w 10"/>
                <a:gd name="T23" fmla="*/ 6 h 8"/>
                <a:gd name="T24" fmla="*/ 2 w 10"/>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2" y="2"/>
                  </a:moveTo>
                  <a:lnTo>
                    <a:pt x="4" y="0"/>
                  </a:lnTo>
                  <a:lnTo>
                    <a:pt x="8" y="0"/>
                  </a:lnTo>
                  <a:lnTo>
                    <a:pt x="10" y="0"/>
                  </a:lnTo>
                  <a:lnTo>
                    <a:pt x="10" y="4"/>
                  </a:lnTo>
                  <a:lnTo>
                    <a:pt x="8" y="6"/>
                  </a:lnTo>
                  <a:lnTo>
                    <a:pt x="8" y="8"/>
                  </a:lnTo>
                  <a:lnTo>
                    <a:pt x="6" y="8"/>
                  </a:lnTo>
                  <a:lnTo>
                    <a:pt x="2" y="8"/>
                  </a:lnTo>
                  <a:lnTo>
                    <a:pt x="0" y="8"/>
                  </a:lnTo>
                  <a:lnTo>
                    <a:pt x="0" y="6"/>
                  </a:lnTo>
                  <a:lnTo>
                    <a:pt x="2" y="6"/>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3" name="Freeform 217"/>
            <p:cNvSpPr>
              <a:spLocks/>
            </p:cNvSpPr>
            <p:nvPr/>
          </p:nvSpPr>
          <p:spPr bwMode="auto">
            <a:xfrm>
              <a:off x="4605" y="2837"/>
              <a:ext cx="17" cy="9"/>
            </a:xfrm>
            <a:custGeom>
              <a:avLst/>
              <a:gdLst>
                <a:gd name="T0" fmla="*/ 6 w 14"/>
                <a:gd name="T1" fmla="*/ 0 h 8"/>
                <a:gd name="T2" fmla="*/ 8 w 14"/>
                <a:gd name="T3" fmla="*/ 0 h 8"/>
                <a:gd name="T4" fmla="*/ 10 w 14"/>
                <a:gd name="T5" fmla="*/ 0 h 8"/>
                <a:gd name="T6" fmla="*/ 12 w 14"/>
                <a:gd name="T7" fmla="*/ 0 h 8"/>
                <a:gd name="T8" fmla="*/ 14 w 14"/>
                <a:gd name="T9" fmla="*/ 2 h 8"/>
                <a:gd name="T10" fmla="*/ 14 w 14"/>
                <a:gd name="T11" fmla="*/ 4 h 8"/>
                <a:gd name="T12" fmla="*/ 10 w 14"/>
                <a:gd name="T13" fmla="*/ 6 h 8"/>
                <a:gd name="T14" fmla="*/ 8 w 14"/>
                <a:gd name="T15" fmla="*/ 8 h 8"/>
                <a:gd name="T16" fmla="*/ 6 w 14"/>
                <a:gd name="T17" fmla="*/ 6 h 8"/>
                <a:gd name="T18" fmla="*/ 4 w 14"/>
                <a:gd name="T19" fmla="*/ 4 h 8"/>
                <a:gd name="T20" fmla="*/ 2 w 14"/>
                <a:gd name="T21" fmla="*/ 4 h 8"/>
                <a:gd name="T22" fmla="*/ 0 w 14"/>
                <a:gd name="T23" fmla="*/ 2 h 8"/>
                <a:gd name="T24" fmla="*/ 0 w 14"/>
                <a:gd name="T25" fmla="*/ 0 h 8"/>
                <a:gd name="T26" fmla="*/ 0 w 14"/>
                <a:gd name="T27" fmla="*/ 0 h 8"/>
                <a:gd name="T28" fmla="*/ 6 w 14"/>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8"/>
                <a:gd name="T47" fmla="*/ 14 w 14"/>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8">
                  <a:moveTo>
                    <a:pt x="6" y="0"/>
                  </a:moveTo>
                  <a:lnTo>
                    <a:pt x="8" y="0"/>
                  </a:lnTo>
                  <a:lnTo>
                    <a:pt x="10" y="0"/>
                  </a:lnTo>
                  <a:lnTo>
                    <a:pt x="12" y="0"/>
                  </a:lnTo>
                  <a:lnTo>
                    <a:pt x="14" y="2"/>
                  </a:lnTo>
                  <a:lnTo>
                    <a:pt x="14" y="4"/>
                  </a:lnTo>
                  <a:lnTo>
                    <a:pt x="10" y="6"/>
                  </a:lnTo>
                  <a:lnTo>
                    <a:pt x="8" y="8"/>
                  </a:lnTo>
                  <a:lnTo>
                    <a:pt x="6" y="6"/>
                  </a:lnTo>
                  <a:lnTo>
                    <a:pt x="4" y="4"/>
                  </a:lnTo>
                  <a:lnTo>
                    <a:pt x="2" y="4"/>
                  </a:lnTo>
                  <a:lnTo>
                    <a:pt x="0" y="2"/>
                  </a:lnTo>
                  <a:lnTo>
                    <a:pt x="0"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4" name="Freeform 218"/>
            <p:cNvSpPr>
              <a:spLocks/>
            </p:cNvSpPr>
            <p:nvPr/>
          </p:nvSpPr>
          <p:spPr bwMode="auto">
            <a:xfrm>
              <a:off x="4579" y="2818"/>
              <a:ext cx="19" cy="5"/>
            </a:xfrm>
            <a:custGeom>
              <a:avLst/>
              <a:gdLst>
                <a:gd name="T0" fmla="*/ 0 w 16"/>
                <a:gd name="T1" fmla="*/ 2 h 4"/>
                <a:gd name="T2" fmla="*/ 0 w 16"/>
                <a:gd name="T3" fmla="*/ 2 h 4"/>
                <a:gd name="T4" fmla="*/ 2 w 16"/>
                <a:gd name="T5" fmla="*/ 0 h 4"/>
                <a:gd name="T6" fmla="*/ 4 w 16"/>
                <a:gd name="T7" fmla="*/ 0 h 4"/>
                <a:gd name="T8" fmla="*/ 14 w 16"/>
                <a:gd name="T9" fmla="*/ 0 h 4"/>
                <a:gd name="T10" fmla="*/ 16 w 16"/>
                <a:gd name="T11" fmla="*/ 2 h 4"/>
                <a:gd name="T12" fmla="*/ 8 w 16"/>
                <a:gd name="T13" fmla="*/ 4 h 4"/>
                <a:gd name="T14" fmla="*/ 2 w 16"/>
                <a:gd name="T15" fmla="*/ 4 h 4"/>
                <a:gd name="T16" fmla="*/ 0 w 16"/>
                <a:gd name="T17" fmla="*/ 4 h 4"/>
                <a:gd name="T18" fmla="*/ 0 w 1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2"/>
                  </a:moveTo>
                  <a:lnTo>
                    <a:pt x="0" y="2"/>
                  </a:lnTo>
                  <a:lnTo>
                    <a:pt x="2" y="0"/>
                  </a:lnTo>
                  <a:lnTo>
                    <a:pt x="4" y="0"/>
                  </a:lnTo>
                  <a:lnTo>
                    <a:pt x="14" y="0"/>
                  </a:lnTo>
                  <a:lnTo>
                    <a:pt x="16" y="2"/>
                  </a:lnTo>
                  <a:lnTo>
                    <a:pt x="8" y="4"/>
                  </a:lnTo>
                  <a:lnTo>
                    <a:pt x="2"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5" name="Freeform 219"/>
            <p:cNvSpPr>
              <a:spLocks/>
            </p:cNvSpPr>
            <p:nvPr/>
          </p:nvSpPr>
          <p:spPr bwMode="auto">
            <a:xfrm>
              <a:off x="4617" y="2818"/>
              <a:ext cx="5" cy="3"/>
            </a:xfrm>
            <a:custGeom>
              <a:avLst/>
              <a:gdLst>
                <a:gd name="T0" fmla="*/ 0 w 4"/>
                <a:gd name="T1" fmla="*/ 0 h 2"/>
                <a:gd name="T2" fmla="*/ 2 w 4"/>
                <a:gd name="T3" fmla="*/ 0 h 2"/>
                <a:gd name="T4" fmla="*/ 4 w 4"/>
                <a:gd name="T5" fmla="*/ 0 h 2"/>
                <a:gd name="T6" fmla="*/ 4 w 4"/>
                <a:gd name="T7" fmla="*/ 0 h 2"/>
                <a:gd name="T8" fmla="*/ 0 w 4"/>
                <a:gd name="T9" fmla="*/ 2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2" y="0"/>
                  </a:lnTo>
                  <a:lnTo>
                    <a:pt x="4"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6" name="Freeform 220"/>
            <p:cNvSpPr>
              <a:spLocks/>
            </p:cNvSpPr>
            <p:nvPr/>
          </p:nvSpPr>
          <p:spPr bwMode="auto">
            <a:xfrm>
              <a:off x="4672" y="2692"/>
              <a:ext cx="93" cy="110"/>
            </a:xfrm>
            <a:custGeom>
              <a:avLst/>
              <a:gdLst>
                <a:gd name="T0" fmla="*/ 32 w 78"/>
                <a:gd name="T1" fmla="*/ 6 h 94"/>
                <a:gd name="T2" fmla="*/ 38 w 78"/>
                <a:gd name="T3" fmla="*/ 8 h 94"/>
                <a:gd name="T4" fmla="*/ 46 w 78"/>
                <a:gd name="T5" fmla="*/ 10 h 94"/>
                <a:gd name="T6" fmla="*/ 62 w 78"/>
                <a:gd name="T7" fmla="*/ 10 h 94"/>
                <a:gd name="T8" fmla="*/ 72 w 78"/>
                <a:gd name="T9" fmla="*/ 4 h 94"/>
                <a:gd name="T10" fmla="*/ 78 w 78"/>
                <a:gd name="T11" fmla="*/ 0 h 94"/>
                <a:gd name="T12" fmla="*/ 78 w 78"/>
                <a:gd name="T13" fmla="*/ 4 h 94"/>
                <a:gd name="T14" fmla="*/ 66 w 78"/>
                <a:gd name="T15" fmla="*/ 18 h 94"/>
                <a:gd name="T16" fmla="*/ 50 w 78"/>
                <a:gd name="T17" fmla="*/ 16 h 94"/>
                <a:gd name="T18" fmla="*/ 34 w 78"/>
                <a:gd name="T19" fmla="*/ 16 h 94"/>
                <a:gd name="T20" fmla="*/ 30 w 78"/>
                <a:gd name="T21" fmla="*/ 16 h 94"/>
                <a:gd name="T22" fmla="*/ 18 w 78"/>
                <a:gd name="T23" fmla="*/ 16 h 94"/>
                <a:gd name="T24" fmla="*/ 14 w 78"/>
                <a:gd name="T25" fmla="*/ 24 h 94"/>
                <a:gd name="T26" fmla="*/ 18 w 78"/>
                <a:gd name="T27" fmla="*/ 34 h 94"/>
                <a:gd name="T28" fmla="*/ 28 w 78"/>
                <a:gd name="T29" fmla="*/ 38 h 94"/>
                <a:gd name="T30" fmla="*/ 38 w 78"/>
                <a:gd name="T31" fmla="*/ 34 h 94"/>
                <a:gd name="T32" fmla="*/ 50 w 78"/>
                <a:gd name="T33" fmla="*/ 30 h 94"/>
                <a:gd name="T34" fmla="*/ 56 w 78"/>
                <a:gd name="T35" fmla="*/ 30 h 94"/>
                <a:gd name="T36" fmla="*/ 52 w 78"/>
                <a:gd name="T37" fmla="*/ 34 h 94"/>
                <a:gd name="T38" fmla="*/ 38 w 78"/>
                <a:gd name="T39" fmla="*/ 44 h 94"/>
                <a:gd name="T40" fmla="*/ 30 w 78"/>
                <a:gd name="T41" fmla="*/ 44 h 94"/>
                <a:gd name="T42" fmla="*/ 40 w 78"/>
                <a:gd name="T43" fmla="*/ 58 h 94"/>
                <a:gd name="T44" fmla="*/ 44 w 78"/>
                <a:gd name="T45" fmla="*/ 62 h 94"/>
                <a:gd name="T46" fmla="*/ 42 w 78"/>
                <a:gd name="T47" fmla="*/ 68 h 94"/>
                <a:gd name="T48" fmla="*/ 46 w 78"/>
                <a:gd name="T49" fmla="*/ 74 h 94"/>
                <a:gd name="T50" fmla="*/ 50 w 78"/>
                <a:gd name="T51" fmla="*/ 76 h 94"/>
                <a:gd name="T52" fmla="*/ 44 w 78"/>
                <a:gd name="T53" fmla="*/ 78 h 94"/>
                <a:gd name="T54" fmla="*/ 38 w 78"/>
                <a:gd name="T55" fmla="*/ 84 h 94"/>
                <a:gd name="T56" fmla="*/ 32 w 78"/>
                <a:gd name="T57" fmla="*/ 76 h 94"/>
                <a:gd name="T58" fmla="*/ 26 w 78"/>
                <a:gd name="T59" fmla="*/ 68 h 94"/>
                <a:gd name="T60" fmla="*/ 26 w 78"/>
                <a:gd name="T61" fmla="*/ 56 h 94"/>
                <a:gd name="T62" fmla="*/ 20 w 78"/>
                <a:gd name="T63" fmla="*/ 56 h 94"/>
                <a:gd name="T64" fmla="*/ 18 w 78"/>
                <a:gd name="T65" fmla="*/ 64 h 94"/>
                <a:gd name="T66" fmla="*/ 18 w 78"/>
                <a:gd name="T67" fmla="*/ 84 h 94"/>
                <a:gd name="T68" fmla="*/ 18 w 78"/>
                <a:gd name="T69" fmla="*/ 92 h 94"/>
                <a:gd name="T70" fmla="*/ 6 w 78"/>
                <a:gd name="T71" fmla="*/ 92 h 94"/>
                <a:gd name="T72" fmla="*/ 8 w 78"/>
                <a:gd name="T73" fmla="*/ 72 h 94"/>
                <a:gd name="T74" fmla="*/ 2 w 78"/>
                <a:gd name="T75" fmla="*/ 66 h 94"/>
                <a:gd name="T76" fmla="*/ 0 w 78"/>
                <a:gd name="T77" fmla="*/ 56 h 94"/>
                <a:gd name="T78" fmla="*/ 4 w 78"/>
                <a:gd name="T79" fmla="*/ 38 h 94"/>
                <a:gd name="T80" fmla="*/ 10 w 78"/>
                <a:gd name="T81" fmla="*/ 30 h 94"/>
                <a:gd name="T82" fmla="*/ 12 w 78"/>
                <a:gd name="T83" fmla="*/ 24 h 94"/>
                <a:gd name="T84" fmla="*/ 12 w 78"/>
                <a:gd name="T85" fmla="*/ 20 h 94"/>
                <a:gd name="T86" fmla="*/ 16 w 78"/>
                <a:gd name="T87" fmla="*/ 10 h 94"/>
                <a:gd name="T88" fmla="*/ 20 w 78"/>
                <a:gd name="T89" fmla="*/ 12 h 94"/>
                <a:gd name="T90" fmla="*/ 24 w 78"/>
                <a:gd name="T91" fmla="*/ 6 h 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
                <a:gd name="T139" fmla="*/ 0 h 94"/>
                <a:gd name="T140" fmla="*/ 78 w 78"/>
                <a:gd name="T141" fmla="*/ 94 h 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 h="94">
                  <a:moveTo>
                    <a:pt x="26" y="6"/>
                  </a:moveTo>
                  <a:lnTo>
                    <a:pt x="30" y="6"/>
                  </a:lnTo>
                  <a:lnTo>
                    <a:pt x="32" y="6"/>
                  </a:lnTo>
                  <a:lnTo>
                    <a:pt x="32" y="8"/>
                  </a:lnTo>
                  <a:lnTo>
                    <a:pt x="34" y="8"/>
                  </a:lnTo>
                  <a:lnTo>
                    <a:pt x="38" y="8"/>
                  </a:lnTo>
                  <a:lnTo>
                    <a:pt x="44" y="8"/>
                  </a:lnTo>
                  <a:lnTo>
                    <a:pt x="46" y="10"/>
                  </a:lnTo>
                  <a:lnTo>
                    <a:pt x="48" y="10"/>
                  </a:lnTo>
                  <a:lnTo>
                    <a:pt x="54" y="10"/>
                  </a:lnTo>
                  <a:lnTo>
                    <a:pt x="62" y="10"/>
                  </a:lnTo>
                  <a:lnTo>
                    <a:pt x="66" y="10"/>
                  </a:lnTo>
                  <a:lnTo>
                    <a:pt x="70" y="6"/>
                  </a:lnTo>
                  <a:lnTo>
                    <a:pt x="72" y="4"/>
                  </a:lnTo>
                  <a:lnTo>
                    <a:pt x="74" y="2"/>
                  </a:lnTo>
                  <a:lnTo>
                    <a:pt x="76" y="0"/>
                  </a:lnTo>
                  <a:lnTo>
                    <a:pt x="78" y="0"/>
                  </a:lnTo>
                  <a:lnTo>
                    <a:pt x="78" y="2"/>
                  </a:lnTo>
                  <a:lnTo>
                    <a:pt x="78" y="4"/>
                  </a:lnTo>
                  <a:lnTo>
                    <a:pt x="78" y="6"/>
                  </a:lnTo>
                  <a:lnTo>
                    <a:pt x="72" y="14"/>
                  </a:lnTo>
                  <a:lnTo>
                    <a:pt x="66" y="18"/>
                  </a:lnTo>
                  <a:lnTo>
                    <a:pt x="56" y="18"/>
                  </a:lnTo>
                  <a:lnTo>
                    <a:pt x="52" y="16"/>
                  </a:lnTo>
                  <a:lnTo>
                    <a:pt x="50" y="16"/>
                  </a:lnTo>
                  <a:lnTo>
                    <a:pt x="46" y="16"/>
                  </a:lnTo>
                  <a:lnTo>
                    <a:pt x="36" y="16"/>
                  </a:lnTo>
                  <a:lnTo>
                    <a:pt x="34" y="16"/>
                  </a:lnTo>
                  <a:lnTo>
                    <a:pt x="32" y="16"/>
                  </a:lnTo>
                  <a:lnTo>
                    <a:pt x="30" y="16"/>
                  </a:lnTo>
                  <a:lnTo>
                    <a:pt x="28" y="16"/>
                  </a:lnTo>
                  <a:lnTo>
                    <a:pt x="26" y="16"/>
                  </a:lnTo>
                  <a:lnTo>
                    <a:pt x="18" y="16"/>
                  </a:lnTo>
                  <a:lnTo>
                    <a:pt x="16" y="18"/>
                  </a:lnTo>
                  <a:lnTo>
                    <a:pt x="16" y="22"/>
                  </a:lnTo>
                  <a:lnTo>
                    <a:pt x="14" y="24"/>
                  </a:lnTo>
                  <a:lnTo>
                    <a:pt x="14" y="32"/>
                  </a:lnTo>
                  <a:lnTo>
                    <a:pt x="16" y="34"/>
                  </a:lnTo>
                  <a:lnTo>
                    <a:pt x="18" y="34"/>
                  </a:lnTo>
                  <a:lnTo>
                    <a:pt x="22" y="40"/>
                  </a:lnTo>
                  <a:lnTo>
                    <a:pt x="28" y="40"/>
                  </a:lnTo>
                  <a:lnTo>
                    <a:pt x="28" y="38"/>
                  </a:lnTo>
                  <a:lnTo>
                    <a:pt x="32" y="34"/>
                  </a:lnTo>
                  <a:lnTo>
                    <a:pt x="34" y="32"/>
                  </a:lnTo>
                  <a:lnTo>
                    <a:pt x="38" y="34"/>
                  </a:lnTo>
                  <a:lnTo>
                    <a:pt x="40" y="32"/>
                  </a:lnTo>
                  <a:lnTo>
                    <a:pt x="48" y="32"/>
                  </a:lnTo>
                  <a:lnTo>
                    <a:pt x="50" y="30"/>
                  </a:lnTo>
                  <a:lnTo>
                    <a:pt x="52" y="28"/>
                  </a:lnTo>
                  <a:lnTo>
                    <a:pt x="56" y="28"/>
                  </a:lnTo>
                  <a:lnTo>
                    <a:pt x="56" y="30"/>
                  </a:lnTo>
                  <a:lnTo>
                    <a:pt x="56" y="34"/>
                  </a:lnTo>
                  <a:lnTo>
                    <a:pt x="54" y="34"/>
                  </a:lnTo>
                  <a:lnTo>
                    <a:pt x="52" y="34"/>
                  </a:lnTo>
                  <a:lnTo>
                    <a:pt x="50" y="34"/>
                  </a:lnTo>
                  <a:lnTo>
                    <a:pt x="42" y="42"/>
                  </a:lnTo>
                  <a:lnTo>
                    <a:pt x="38" y="44"/>
                  </a:lnTo>
                  <a:lnTo>
                    <a:pt x="34" y="46"/>
                  </a:lnTo>
                  <a:lnTo>
                    <a:pt x="30" y="44"/>
                  </a:lnTo>
                  <a:lnTo>
                    <a:pt x="30" y="46"/>
                  </a:lnTo>
                  <a:lnTo>
                    <a:pt x="34" y="48"/>
                  </a:lnTo>
                  <a:lnTo>
                    <a:pt x="40" y="58"/>
                  </a:lnTo>
                  <a:lnTo>
                    <a:pt x="42" y="58"/>
                  </a:lnTo>
                  <a:lnTo>
                    <a:pt x="42" y="60"/>
                  </a:lnTo>
                  <a:lnTo>
                    <a:pt x="44" y="62"/>
                  </a:lnTo>
                  <a:lnTo>
                    <a:pt x="44" y="64"/>
                  </a:lnTo>
                  <a:lnTo>
                    <a:pt x="42" y="64"/>
                  </a:lnTo>
                  <a:lnTo>
                    <a:pt x="42" y="68"/>
                  </a:lnTo>
                  <a:lnTo>
                    <a:pt x="44" y="70"/>
                  </a:lnTo>
                  <a:lnTo>
                    <a:pt x="46" y="72"/>
                  </a:lnTo>
                  <a:lnTo>
                    <a:pt x="46" y="74"/>
                  </a:lnTo>
                  <a:lnTo>
                    <a:pt x="48" y="74"/>
                  </a:lnTo>
                  <a:lnTo>
                    <a:pt x="50" y="76"/>
                  </a:lnTo>
                  <a:lnTo>
                    <a:pt x="48" y="76"/>
                  </a:lnTo>
                  <a:lnTo>
                    <a:pt x="48" y="78"/>
                  </a:lnTo>
                  <a:lnTo>
                    <a:pt x="44" y="78"/>
                  </a:lnTo>
                  <a:lnTo>
                    <a:pt x="40" y="78"/>
                  </a:lnTo>
                  <a:lnTo>
                    <a:pt x="40" y="82"/>
                  </a:lnTo>
                  <a:lnTo>
                    <a:pt x="38" y="84"/>
                  </a:lnTo>
                  <a:lnTo>
                    <a:pt x="34" y="82"/>
                  </a:lnTo>
                  <a:lnTo>
                    <a:pt x="32" y="80"/>
                  </a:lnTo>
                  <a:lnTo>
                    <a:pt x="32" y="76"/>
                  </a:lnTo>
                  <a:lnTo>
                    <a:pt x="34" y="74"/>
                  </a:lnTo>
                  <a:lnTo>
                    <a:pt x="32" y="72"/>
                  </a:lnTo>
                  <a:lnTo>
                    <a:pt x="26" y="68"/>
                  </a:lnTo>
                  <a:lnTo>
                    <a:pt x="26" y="64"/>
                  </a:lnTo>
                  <a:lnTo>
                    <a:pt x="26" y="62"/>
                  </a:lnTo>
                  <a:lnTo>
                    <a:pt x="26" y="56"/>
                  </a:lnTo>
                  <a:lnTo>
                    <a:pt x="24" y="54"/>
                  </a:lnTo>
                  <a:lnTo>
                    <a:pt x="20" y="56"/>
                  </a:lnTo>
                  <a:lnTo>
                    <a:pt x="18" y="58"/>
                  </a:lnTo>
                  <a:lnTo>
                    <a:pt x="16" y="62"/>
                  </a:lnTo>
                  <a:lnTo>
                    <a:pt x="18" y="64"/>
                  </a:lnTo>
                  <a:lnTo>
                    <a:pt x="18" y="80"/>
                  </a:lnTo>
                  <a:lnTo>
                    <a:pt x="18" y="82"/>
                  </a:lnTo>
                  <a:lnTo>
                    <a:pt x="18" y="84"/>
                  </a:lnTo>
                  <a:lnTo>
                    <a:pt x="18" y="88"/>
                  </a:lnTo>
                  <a:lnTo>
                    <a:pt x="18" y="92"/>
                  </a:lnTo>
                  <a:lnTo>
                    <a:pt x="12" y="94"/>
                  </a:lnTo>
                  <a:lnTo>
                    <a:pt x="8" y="92"/>
                  </a:lnTo>
                  <a:lnTo>
                    <a:pt x="6" y="92"/>
                  </a:lnTo>
                  <a:lnTo>
                    <a:pt x="6" y="88"/>
                  </a:lnTo>
                  <a:lnTo>
                    <a:pt x="6" y="84"/>
                  </a:lnTo>
                  <a:lnTo>
                    <a:pt x="8" y="72"/>
                  </a:lnTo>
                  <a:lnTo>
                    <a:pt x="6" y="66"/>
                  </a:lnTo>
                  <a:lnTo>
                    <a:pt x="2" y="66"/>
                  </a:lnTo>
                  <a:lnTo>
                    <a:pt x="0" y="62"/>
                  </a:lnTo>
                  <a:lnTo>
                    <a:pt x="0" y="60"/>
                  </a:lnTo>
                  <a:lnTo>
                    <a:pt x="0" y="56"/>
                  </a:lnTo>
                  <a:lnTo>
                    <a:pt x="2" y="52"/>
                  </a:lnTo>
                  <a:lnTo>
                    <a:pt x="4" y="46"/>
                  </a:lnTo>
                  <a:lnTo>
                    <a:pt x="4" y="38"/>
                  </a:lnTo>
                  <a:lnTo>
                    <a:pt x="8" y="34"/>
                  </a:lnTo>
                  <a:lnTo>
                    <a:pt x="10" y="32"/>
                  </a:lnTo>
                  <a:lnTo>
                    <a:pt x="10" y="30"/>
                  </a:lnTo>
                  <a:lnTo>
                    <a:pt x="10" y="32"/>
                  </a:lnTo>
                  <a:lnTo>
                    <a:pt x="12" y="30"/>
                  </a:lnTo>
                  <a:lnTo>
                    <a:pt x="12" y="24"/>
                  </a:lnTo>
                  <a:lnTo>
                    <a:pt x="10" y="22"/>
                  </a:lnTo>
                  <a:lnTo>
                    <a:pt x="12" y="20"/>
                  </a:lnTo>
                  <a:lnTo>
                    <a:pt x="12" y="16"/>
                  </a:lnTo>
                  <a:lnTo>
                    <a:pt x="14" y="14"/>
                  </a:lnTo>
                  <a:lnTo>
                    <a:pt x="16" y="10"/>
                  </a:lnTo>
                  <a:lnTo>
                    <a:pt x="18" y="12"/>
                  </a:lnTo>
                  <a:lnTo>
                    <a:pt x="20" y="12"/>
                  </a:lnTo>
                  <a:lnTo>
                    <a:pt x="22" y="10"/>
                  </a:lnTo>
                  <a:lnTo>
                    <a:pt x="22" y="6"/>
                  </a:lnTo>
                  <a:lnTo>
                    <a:pt x="24" y="6"/>
                  </a:lnTo>
                  <a:lnTo>
                    <a:pt x="2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7" name="Freeform 221"/>
            <p:cNvSpPr>
              <a:spLocks/>
            </p:cNvSpPr>
            <p:nvPr/>
          </p:nvSpPr>
          <p:spPr bwMode="auto">
            <a:xfrm>
              <a:off x="4715" y="2793"/>
              <a:ext cx="5" cy="4"/>
            </a:xfrm>
            <a:custGeom>
              <a:avLst/>
              <a:gdLst>
                <a:gd name="T0" fmla="*/ 0 w 4"/>
                <a:gd name="T1" fmla="*/ 2 h 4"/>
                <a:gd name="T2" fmla="*/ 0 w 4"/>
                <a:gd name="T3" fmla="*/ 0 h 4"/>
                <a:gd name="T4" fmla="*/ 2 w 4"/>
                <a:gd name="T5" fmla="*/ 0 h 4"/>
                <a:gd name="T6" fmla="*/ 2 w 4"/>
                <a:gd name="T7" fmla="*/ 0 h 4"/>
                <a:gd name="T8" fmla="*/ 4 w 4"/>
                <a:gd name="T9" fmla="*/ 2 h 4"/>
                <a:gd name="T10" fmla="*/ 4 w 4"/>
                <a:gd name="T11" fmla="*/ 4 h 4"/>
                <a:gd name="T12" fmla="*/ 2 w 4"/>
                <a:gd name="T13" fmla="*/ 4 h 4"/>
                <a:gd name="T14" fmla="*/ 0 w 4"/>
                <a:gd name="T15" fmla="*/ 4 h 4"/>
                <a:gd name="T16" fmla="*/ 0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2"/>
                  </a:moveTo>
                  <a:lnTo>
                    <a:pt x="0" y="0"/>
                  </a:lnTo>
                  <a:lnTo>
                    <a:pt x="2" y="0"/>
                  </a:lnTo>
                  <a:lnTo>
                    <a:pt x="4" y="2"/>
                  </a:lnTo>
                  <a:lnTo>
                    <a:pt x="4" y="4"/>
                  </a:lnTo>
                  <a:lnTo>
                    <a:pt x="2"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8" name="Freeform 222"/>
            <p:cNvSpPr>
              <a:spLocks/>
            </p:cNvSpPr>
            <p:nvPr/>
          </p:nvSpPr>
          <p:spPr bwMode="auto">
            <a:xfrm>
              <a:off x="4722" y="2786"/>
              <a:ext cx="7" cy="11"/>
            </a:xfrm>
            <a:custGeom>
              <a:avLst/>
              <a:gdLst>
                <a:gd name="T0" fmla="*/ 0 w 6"/>
                <a:gd name="T1" fmla="*/ 2 h 10"/>
                <a:gd name="T2" fmla="*/ 2 w 6"/>
                <a:gd name="T3" fmla="*/ 2 h 10"/>
                <a:gd name="T4" fmla="*/ 4 w 6"/>
                <a:gd name="T5" fmla="*/ 0 h 10"/>
                <a:gd name="T6" fmla="*/ 4 w 6"/>
                <a:gd name="T7" fmla="*/ 0 h 10"/>
                <a:gd name="T8" fmla="*/ 6 w 6"/>
                <a:gd name="T9" fmla="*/ 4 h 10"/>
                <a:gd name="T10" fmla="*/ 4 w 6"/>
                <a:gd name="T11" fmla="*/ 10 h 10"/>
                <a:gd name="T12" fmla="*/ 4 w 6"/>
                <a:gd name="T13" fmla="*/ 8 h 10"/>
                <a:gd name="T14" fmla="*/ 2 w 6"/>
                <a:gd name="T15" fmla="*/ 10 h 10"/>
                <a:gd name="T16" fmla="*/ 0 w 6"/>
                <a:gd name="T17" fmla="*/ 10 h 10"/>
                <a:gd name="T18" fmla="*/ 0 w 6"/>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0" y="2"/>
                  </a:moveTo>
                  <a:lnTo>
                    <a:pt x="2" y="2"/>
                  </a:lnTo>
                  <a:lnTo>
                    <a:pt x="4" y="0"/>
                  </a:lnTo>
                  <a:lnTo>
                    <a:pt x="6" y="4"/>
                  </a:lnTo>
                  <a:lnTo>
                    <a:pt x="4" y="10"/>
                  </a:lnTo>
                  <a:lnTo>
                    <a:pt x="4" y="8"/>
                  </a:lnTo>
                  <a:lnTo>
                    <a:pt x="2" y="10"/>
                  </a:lnTo>
                  <a:lnTo>
                    <a:pt x="0" y="1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89" name="Freeform 223"/>
            <p:cNvSpPr>
              <a:spLocks/>
            </p:cNvSpPr>
            <p:nvPr/>
          </p:nvSpPr>
          <p:spPr bwMode="auto">
            <a:xfrm>
              <a:off x="4727" y="2781"/>
              <a:ext cx="9" cy="21"/>
            </a:xfrm>
            <a:custGeom>
              <a:avLst/>
              <a:gdLst>
                <a:gd name="T0" fmla="*/ 2 w 8"/>
                <a:gd name="T1" fmla="*/ 8 h 18"/>
                <a:gd name="T2" fmla="*/ 2 w 8"/>
                <a:gd name="T3" fmla="*/ 8 h 18"/>
                <a:gd name="T4" fmla="*/ 2 w 8"/>
                <a:gd name="T5" fmla="*/ 2 h 18"/>
                <a:gd name="T6" fmla="*/ 4 w 8"/>
                <a:gd name="T7" fmla="*/ 0 h 18"/>
                <a:gd name="T8" fmla="*/ 6 w 8"/>
                <a:gd name="T9" fmla="*/ 4 h 18"/>
                <a:gd name="T10" fmla="*/ 8 w 8"/>
                <a:gd name="T11" fmla="*/ 6 h 18"/>
                <a:gd name="T12" fmla="*/ 6 w 8"/>
                <a:gd name="T13" fmla="*/ 6 h 18"/>
                <a:gd name="T14" fmla="*/ 6 w 8"/>
                <a:gd name="T15" fmla="*/ 8 h 18"/>
                <a:gd name="T16" fmla="*/ 4 w 8"/>
                <a:gd name="T17" fmla="*/ 8 h 18"/>
                <a:gd name="T18" fmla="*/ 4 w 8"/>
                <a:gd name="T19" fmla="*/ 10 h 18"/>
                <a:gd name="T20" fmla="*/ 6 w 8"/>
                <a:gd name="T21" fmla="*/ 10 h 18"/>
                <a:gd name="T22" fmla="*/ 6 w 8"/>
                <a:gd name="T23" fmla="*/ 12 h 18"/>
                <a:gd name="T24" fmla="*/ 6 w 8"/>
                <a:gd name="T25" fmla="*/ 14 h 18"/>
                <a:gd name="T26" fmla="*/ 6 w 8"/>
                <a:gd name="T27" fmla="*/ 14 h 18"/>
                <a:gd name="T28" fmla="*/ 2 w 8"/>
                <a:gd name="T29" fmla="*/ 18 h 18"/>
                <a:gd name="T30" fmla="*/ 0 w 8"/>
                <a:gd name="T31" fmla="*/ 16 h 18"/>
                <a:gd name="T32" fmla="*/ 0 w 8"/>
                <a:gd name="T33" fmla="*/ 14 h 18"/>
                <a:gd name="T34" fmla="*/ 2 w 8"/>
                <a:gd name="T35" fmla="*/ 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8"/>
                <a:gd name="T56" fmla="*/ 8 w 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8">
                  <a:moveTo>
                    <a:pt x="2" y="8"/>
                  </a:moveTo>
                  <a:lnTo>
                    <a:pt x="2" y="8"/>
                  </a:lnTo>
                  <a:lnTo>
                    <a:pt x="2" y="2"/>
                  </a:lnTo>
                  <a:lnTo>
                    <a:pt x="4" y="0"/>
                  </a:lnTo>
                  <a:lnTo>
                    <a:pt x="6" y="4"/>
                  </a:lnTo>
                  <a:lnTo>
                    <a:pt x="8" y="6"/>
                  </a:lnTo>
                  <a:lnTo>
                    <a:pt x="6" y="6"/>
                  </a:lnTo>
                  <a:lnTo>
                    <a:pt x="6" y="8"/>
                  </a:lnTo>
                  <a:lnTo>
                    <a:pt x="4" y="8"/>
                  </a:lnTo>
                  <a:lnTo>
                    <a:pt x="4" y="10"/>
                  </a:lnTo>
                  <a:lnTo>
                    <a:pt x="6" y="10"/>
                  </a:lnTo>
                  <a:lnTo>
                    <a:pt x="6" y="12"/>
                  </a:lnTo>
                  <a:lnTo>
                    <a:pt x="6" y="14"/>
                  </a:lnTo>
                  <a:lnTo>
                    <a:pt x="2" y="18"/>
                  </a:lnTo>
                  <a:lnTo>
                    <a:pt x="0" y="16"/>
                  </a:lnTo>
                  <a:lnTo>
                    <a:pt x="0" y="14"/>
                  </a:lnTo>
                  <a:lnTo>
                    <a:pt x="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0" name="Freeform 224"/>
            <p:cNvSpPr>
              <a:spLocks/>
            </p:cNvSpPr>
            <p:nvPr/>
          </p:nvSpPr>
          <p:spPr bwMode="auto">
            <a:xfrm>
              <a:off x="4732" y="2776"/>
              <a:ext cx="4" cy="5"/>
            </a:xfrm>
            <a:custGeom>
              <a:avLst/>
              <a:gdLst>
                <a:gd name="T0" fmla="*/ 0 w 4"/>
                <a:gd name="T1" fmla="*/ 0 h 4"/>
                <a:gd name="T2" fmla="*/ 2 w 4"/>
                <a:gd name="T3" fmla="*/ 0 h 4"/>
                <a:gd name="T4" fmla="*/ 4 w 4"/>
                <a:gd name="T5" fmla="*/ 0 h 4"/>
                <a:gd name="T6" fmla="*/ 4 w 4"/>
                <a:gd name="T7" fmla="*/ 2 h 4"/>
                <a:gd name="T8" fmla="*/ 4 w 4"/>
                <a:gd name="T9" fmla="*/ 4 h 4"/>
                <a:gd name="T10" fmla="*/ 2 w 4"/>
                <a:gd name="T11" fmla="*/ 4 h 4"/>
                <a:gd name="T12" fmla="*/ 2 w 4"/>
                <a:gd name="T13" fmla="*/ 2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2" y="0"/>
                  </a:lnTo>
                  <a:lnTo>
                    <a:pt x="4" y="0"/>
                  </a:lnTo>
                  <a:lnTo>
                    <a:pt x="4" y="2"/>
                  </a:lnTo>
                  <a:lnTo>
                    <a:pt x="4" y="4"/>
                  </a:lnTo>
                  <a:lnTo>
                    <a:pt x="2" y="4"/>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1" name="Freeform 225"/>
            <p:cNvSpPr>
              <a:spLocks/>
            </p:cNvSpPr>
            <p:nvPr/>
          </p:nvSpPr>
          <p:spPr bwMode="auto">
            <a:xfrm>
              <a:off x="4729" y="2734"/>
              <a:ext cx="7" cy="7"/>
            </a:xfrm>
            <a:custGeom>
              <a:avLst/>
              <a:gdLst>
                <a:gd name="T0" fmla="*/ 4 w 6"/>
                <a:gd name="T1" fmla="*/ 0 h 6"/>
                <a:gd name="T2" fmla="*/ 4 w 6"/>
                <a:gd name="T3" fmla="*/ 0 h 6"/>
                <a:gd name="T4" fmla="*/ 6 w 6"/>
                <a:gd name="T5" fmla="*/ 2 h 6"/>
                <a:gd name="T6" fmla="*/ 4 w 6"/>
                <a:gd name="T7" fmla="*/ 2 h 6"/>
                <a:gd name="T8" fmla="*/ 2 w 6"/>
                <a:gd name="T9" fmla="*/ 6 h 6"/>
                <a:gd name="T10" fmla="*/ 0 w 6"/>
                <a:gd name="T11" fmla="*/ 6 h 6"/>
                <a:gd name="T12" fmla="*/ 0 w 6"/>
                <a:gd name="T13" fmla="*/ 4 h 6"/>
                <a:gd name="T14" fmla="*/ 0 w 6"/>
                <a:gd name="T15" fmla="*/ 2 h 6"/>
                <a:gd name="T16" fmla="*/ 4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4" y="0"/>
                  </a:moveTo>
                  <a:lnTo>
                    <a:pt x="4" y="0"/>
                  </a:lnTo>
                  <a:lnTo>
                    <a:pt x="6" y="2"/>
                  </a:lnTo>
                  <a:lnTo>
                    <a:pt x="4" y="2"/>
                  </a:lnTo>
                  <a:lnTo>
                    <a:pt x="2" y="6"/>
                  </a:lnTo>
                  <a:lnTo>
                    <a:pt x="0" y="6"/>
                  </a:lnTo>
                  <a:lnTo>
                    <a:pt x="0" y="4"/>
                  </a:lnTo>
                  <a:lnTo>
                    <a:pt x="0"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2" name="Freeform 226"/>
            <p:cNvSpPr>
              <a:spLocks/>
            </p:cNvSpPr>
            <p:nvPr/>
          </p:nvSpPr>
          <p:spPr bwMode="auto">
            <a:xfrm>
              <a:off x="4736" y="2737"/>
              <a:ext cx="5" cy="4"/>
            </a:xfrm>
            <a:custGeom>
              <a:avLst/>
              <a:gdLst>
                <a:gd name="T0" fmla="*/ 0 w 4"/>
                <a:gd name="T1" fmla="*/ 2 h 4"/>
                <a:gd name="T2" fmla="*/ 0 w 4"/>
                <a:gd name="T3" fmla="*/ 0 h 4"/>
                <a:gd name="T4" fmla="*/ 2 w 4"/>
                <a:gd name="T5" fmla="*/ 0 h 4"/>
                <a:gd name="T6" fmla="*/ 2 w 4"/>
                <a:gd name="T7" fmla="*/ 0 h 4"/>
                <a:gd name="T8" fmla="*/ 4 w 4"/>
                <a:gd name="T9" fmla="*/ 0 h 4"/>
                <a:gd name="T10" fmla="*/ 4 w 4"/>
                <a:gd name="T11" fmla="*/ 2 h 4"/>
                <a:gd name="T12" fmla="*/ 2 w 4"/>
                <a:gd name="T13" fmla="*/ 4 h 4"/>
                <a:gd name="T14" fmla="*/ 0 w 4"/>
                <a:gd name="T15" fmla="*/ 2 h 4"/>
                <a:gd name="T16" fmla="*/ 0 w 4"/>
                <a:gd name="T17" fmla="*/ 4 h 4"/>
                <a:gd name="T18" fmla="*/ 0 w 4"/>
                <a:gd name="T19" fmla="*/ 2 h 4"/>
                <a:gd name="T20" fmla="*/ 0 w 4"/>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0" y="2"/>
                  </a:moveTo>
                  <a:lnTo>
                    <a:pt x="0" y="0"/>
                  </a:lnTo>
                  <a:lnTo>
                    <a:pt x="2" y="0"/>
                  </a:lnTo>
                  <a:lnTo>
                    <a:pt x="4" y="0"/>
                  </a:lnTo>
                  <a:lnTo>
                    <a:pt x="4" y="2"/>
                  </a:lnTo>
                  <a:lnTo>
                    <a:pt x="2" y="4"/>
                  </a:lnTo>
                  <a:lnTo>
                    <a:pt x="0" y="2"/>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3" name="Freeform 227"/>
            <p:cNvSpPr>
              <a:spLocks/>
            </p:cNvSpPr>
            <p:nvPr/>
          </p:nvSpPr>
          <p:spPr bwMode="auto">
            <a:xfrm>
              <a:off x="4753" y="2741"/>
              <a:ext cx="14" cy="7"/>
            </a:xfrm>
            <a:custGeom>
              <a:avLst/>
              <a:gdLst>
                <a:gd name="T0" fmla="*/ 0 w 12"/>
                <a:gd name="T1" fmla="*/ 0 h 6"/>
                <a:gd name="T2" fmla="*/ 4 w 12"/>
                <a:gd name="T3" fmla="*/ 2 h 6"/>
                <a:gd name="T4" fmla="*/ 8 w 12"/>
                <a:gd name="T5" fmla="*/ 2 h 6"/>
                <a:gd name="T6" fmla="*/ 10 w 12"/>
                <a:gd name="T7" fmla="*/ 2 h 6"/>
                <a:gd name="T8" fmla="*/ 12 w 12"/>
                <a:gd name="T9" fmla="*/ 2 h 6"/>
                <a:gd name="T10" fmla="*/ 8 w 12"/>
                <a:gd name="T11" fmla="*/ 4 h 6"/>
                <a:gd name="T12" fmla="*/ 4 w 12"/>
                <a:gd name="T13" fmla="*/ 4 h 6"/>
                <a:gd name="T14" fmla="*/ 2 w 12"/>
                <a:gd name="T15" fmla="*/ 6 h 6"/>
                <a:gd name="T16" fmla="*/ 2 w 12"/>
                <a:gd name="T17" fmla="*/ 6 h 6"/>
                <a:gd name="T18" fmla="*/ 0 w 12"/>
                <a:gd name="T19" fmla="*/ 2 h 6"/>
                <a:gd name="T20" fmla="*/ 0 w 1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0" y="0"/>
                  </a:moveTo>
                  <a:lnTo>
                    <a:pt x="4" y="2"/>
                  </a:lnTo>
                  <a:lnTo>
                    <a:pt x="8" y="2"/>
                  </a:lnTo>
                  <a:lnTo>
                    <a:pt x="10" y="2"/>
                  </a:lnTo>
                  <a:lnTo>
                    <a:pt x="12" y="2"/>
                  </a:lnTo>
                  <a:lnTo>
                    <a:pt x="8" y="4"/>
                  </a:lnTo>
                  <a:lnTo>
                    <a:pt x="4" y="4"/>
                  </a:lnTo>
                  <a:lnTo>
                    <a:pt x="2" y="6"/>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4" name="Freeform 228"/>
            <p:cNvSpPr>
              <a:spLocks/>
            </p:cNvSpPr>
            <p:nvPr/>
          </p:nvSpPr>
          <p:spPr bwMode="auto">
            <a:xfrm>
              <a:off x="4767" y="2744"/>
              <a:ext cx="15" cy="2"/>
            </a:xfrm>
            <a:custGeom>
              <a:avLst/>
              <a:gdLst>
                <a:gd name="T0" fmla="*/ 2 w 12"/>
                <a:gd name="T1" fmla="*/ 0 h 2"/>
                <a:gd name="T2" fmla="*/ 0 w 12"/>
                <a:gd name="T3" fmla="*/ 0 h 2"/>
                <a:gd name="T4" fmla="*/ 4 w 12"/>
                <a:gd name="T5" fmla="*/ 2 h 2"/>
                <a:gd name="T6" fmla="*/ 6 w 12"/>
                <a:gd name="T7" fmla="*/ 0 h 2"/>
                <a:gd name="T8" fmla="*/ 12 w 12"/>
                <a:gd name="T9" fmla="*/ 0 h 2"/>
                <a:gd name="T10" fmla="*/ 12 w 12"/>
                <a:gd name="T11" fmla="*/ 2 h 2"/>
                <a:gd name="T12" fmla="*/ 10 w 12"/>
                <a:gd name="T13" fmla="*/ 2 h 2"/>
                <a:gd name="T14" fmla="*/ 2 w 12"/>
                <a:gd name="T15" fmla="*/ 2 h 2"/>
                <a:gd name="T16" fmla="*/ 2 w 1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
                <a:gd name="T29" fmla="*/ 12 w 1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
                  <a:moveTo>
                    <a:pt x="2" y="0"/>
                  </a:moveTo>
                  <a:lnTo>
                    <a:pt x="0" y="0"/>
                  </a:lnTo>
                  <a:lnTo>
                    <a:pt x="4" y="2"/>
                  </a:lnTo>
                  <a:lnTo>
                    <a:pt x="6" y="0"/>
                  </a:lnTo>
                  <a:lnTo>
                    <a:pt x="12" y="0"/>
                  </a:lnTo>
                  <a:lnTo>
                    <a:pt x="12" y="2"/>
                  </a:lnTo>
                  <a:lnTo>
                    <a:pt x="1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5" name="Freeform 229"/>
            <p:cNvSpPr>
              <a:spLocks/>
            </p:cNvSpPr>
            <p:nvPr/>
          </p:nvSpPr>
          <p:spPr bwMode="auto">
            <a:xfrm>
              <a:off x="4777" y="2746"/>
              <a:ext cx="1" cy="7"/>
            </a:xfrm>
            <a:custGeom>
              <a:avLst/>
              <a:gdLst>
                <a:gd name="T0" fmla="*/ 0 w 1"/>
                <a:gd name="T1" fmla="*/ 2 h 6"/>
                <a:gd name="T2" fmla="*/ 0 w 1"/>
                <a:gd name="T3" fmla="*/ 0 h 6"/>
                <a:gd name="T4" fmla="*/ 0 w 1"/>
                <a:gd name="T5" fmla="*/ 4 h 6"/>
                <a:gd name="T6" fmla="*/ 0 w 1"/>
                <a:gd name="T7" fmla="*/ 6 h 6"/>
                <a:gd name="T8" fmla="*/ 0 w 1"/>
                <a:gd name="T9" fmla="*/ 4 h 6"/>
                <a:gd name="T10" fmla="*/ 0 w 1"/>
                <a:gd name="T11" fmla="*/ 2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2"/>
                  </a:moveTo>
                  <a:lnTo>
                    <a:pt x="0" y="0"/>
                  </a:lnTo>
                  <a:lnTo>
                    <a:pt x="0" y="4"/>
                  </a:lnTo>
                  <a:lnTo>
                    <a:pt x="0" y="6"/>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6" name="Freeform 230"/>
            <p:cNvSpPr>
              <a:spLocks/>
            </p:cNvSpPr>
            <p:nvPr/>
          </p:nvSpPr>
          <p:spPr bwMode="auto">
            <a:xfrm>
              <a:off x="4777" y="2762"/>
              <a:ext cx="19" cy="12"/>
            </a:xfrm>
            <a:custGeom>
              <a:avLst/>
              <a:gdLst>
                <a:gd name="T0" fmla="*/ 2 w 16"/>
                <a:gd name="T1" fmla="*/ 0 h 10"/>
                <a:gd name="T2" fmla="*/ 2 w 16"/>
                <a:gd name="T3" fmla="*/ 0 h 10"/>
                <a:gd name="T4" fmla="*/ 2 w 16"/>
                <a:gd name="T5" fmla="*/ 2 h 10"/>
                <a:gd name="T6" fmla="*/ 10 w 16"/>
                <a:gd name="T7" fmla="*/ 0 h 10"/>
                <a:gd name="T8" fmla="*/ 14 w 16"/>
                <a:gd name="T9" fmla="*/ 2 h 10"/>
                <a:gd name="T10" fmla="*/ 14 w 16"/>
                <a:gd name="T11" fmla="*/ 4 h 10"/>
                <a:gd name="T12" fmla="*/ 16 w 16"/>
                <a:gd name="T13" fmla="*/ 4 h 10"/>
                <a:gd name="T14" fmla="*/ 16 w 16"/>
                <a:gd name="T15" fmla="*/ 6 h 10"/>
                <a:gd name="T16" fmla="*/ 16 w 16"/>
                <a:gd name="T17" fmla="*/ 8 h 10"/>
                <a:gd name="T18" fmla="*/ 10 w 16"/>
                <a:gd name="T19" fmla="*/ 10 h 10"/>
                <a:gd name="T20" fmla="*/ 8 w 16"/>
                <a:gd name="T21" fmla="*/ 10 h 10"/>
                <a:gd name="T22" fmla="*/ 4 w 16"/>
                <a:gd name="T23" fmla="*/ 8 h 10"/>
                <a:gd name="T24" fmla="*/ 2 w 16"/>
                <a:gd name="T25" fmla="*/ 6 h 10"/>
                <a:gd name="T26" fmla="*/ 2 w 16"/>
                <a:gd name="T27" fmla="*/ 4 h 10"/>
                <a:gd name="T28" fmla="*/ 0 w 16"/>
                <a:gd name="T29" fmla="*/ 2 h 10"/>
                <a:gd name="T30" fmla="*/ 2 w 1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0"/>
                <a:gd name="T50" fmla="*/ 16 w 1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0">
                  <a:moveTo>
                    <a:pt x="2" y="0"/>
                  </a:moveTo>
                  <a:lnTo>
                    <a:pt x="2" y="0"/>
                  </a:lnTo>
                  <a:lnTo>
                    <a:pt x="2" y="2"/>
                  </a:lnTo>
                  <a:lnTo>
                    <a:pt x="10" y="0"/>
                  </a:lnTo>
                  <a:lnTo>
                    <a:pt x="14" y="2"/>
                  </a:lnTo>
                  <a:lnTo>
                    <a:pt x="14" y="4"/>
                  </a:lnTo>
                  <a:lnTo>
                    <a:pt x="16" y="4"/>
                  </a:lnTo>
                  <a:lnTo>
                    <a:pt x="16" y="6"/>
                  </a:lnTo>
                  <a:lnTo>
                    <a:pt x="16" y="8"/>
                  </a:lnTo>
                  <a:lnTo>
                    <a:pt x="10" y="10"/>
                  </a:lnTo>
                  <a:lnTo>
                    <a:pt x="8" y="10"/>
                  </a:lnTo>
                  <a:lnTo>
                    <a:pt x="4" y="8"/>
                  </a:lnTo>
                  <a:lnTo>
                    <a:pt x="2" y="6"/>
                  </a:lnTo>
                  <a:lnTo>
                    <a:pt x="2"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7" name="Freeform 231"/>
            <p:cNvSpPr>
              <a:spLocks/>
            </p:cNvSpPr>
            <p:nvPr/>
          </p:nvSpPr>
          <p:spPr bwMode="auto">
            <a:xfrm>
              <a:off x="4770" y="2664"/>
              <a:ext cx="2" cy="5"/>
            </a:xfrm>
            <a:custGeom>
              <a:avLst/>
              <a:gdLst>
                <a:gd name="T0" fmla="*/ 0 w 2"/>
                <a:gd name="T1" fmla="*/ 0 h 4"/>
                <a:gd name="T2" fmla="*/ 0 w 2"/>
                <a:gd name="T3" fmla="*/ 0 h 4"/>
                <a:gd name="T4" fmla="*/ 2 w 2"/>
                <a:gd name="T5" fmla="*/ 4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0" y="0"/>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8" name="Freeform 232"/>
            <p:cNvSpPr>
              <a:spLocks/>
            </p:cNvSpPr>
            <p:nvPr/>
          </p:nvSpPr>
          <p:spPr bwMode="auto">
            <a:xfrm>
              <a:off x="4789" y="2653"/>
              <a:ext cx="2" cy="7"/>
            </a:xfrm>
            <a:custGeom>
              <a:avLst/>
              <a:gdLst>
                <a:gd name="T0" fmla="*/ 0 w 2"/>
                <a:gd name="T1" fmla="*/ 0 h 6"/>
                <a:gd name="T2" fmla="*/ 0 w 2"/>
                <a:gd name="T3" fmla="*/ 0 h 6"/>
                <a:gd name="T4" fmla="*/ 2 w 2"/>
                <a:gd name="T5" fmla="*/ 2 h 6"/>
                <a:gd name="T6" fmla="*/ 2 w 2"/>
                <a:gd name="T7" fmla="*/ 4 h 6"/>
                <a:gd name="T8" fmla="*/ 0 w 2"/>
                <a:gd name="T9" fmla="*/ 6 h 6"/>
                <a:gd name="T10" fmla="*/ 0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0"/>
                  </a:moveTo>
                  <a:lnTo>
                    <a:pt x="0" y="0"/>
                  </a:lnTo>
                  <a:lnTo>
                    <a:pt x="2" y="2"/>
                  </a:lnTo>
                  <a:lnTo>
                    <a:pt x="2" y="4"/>
                  </a:lnTo>
                  <a:lnTo>
                    <a:pt x="0"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499" name="Freeform 233"/>
            <p:cNvSpPr>
              <a:spLocks/>
            </p:cNvSpPr>
            <p:nvPr/>
          </p:nvSpPr>
          <p:spPr bwMode="auto">
            <a:xfrm>
              <a:off x="4813" y="2678"/>
              <a:ext cx="4" cy="10"/>
            </a:xfrm>
            <a:custGeom>
              <a:avLst/>
              <a:gdLst>
                <a:gd name="T0" fmla="*/ 2 w 4"/>
                <a:gd name="T1" fmla="*/ 0 h 8"/>
                <a:gd name="T2" fmla="*/ 4 w 4"/>
                <a:gd name="T3" fmla="*/ 2 h 8"/>
                <a:gd name="T4" fmla="*/ 4 w 4"/>
                <a:gd name="T5" fmla="*/ 6 h 8"/>
                <a:gd name="T6" fmla="*/ 2 w 4"/>
                <a:gd name="T7" fmla="*/ 8 h 8"/>
                <a:gd name="T8" fmla="*/ 0 w 4"/>
                <a:gd name="T9" fmla="*/ 8 h 8"/>
                <a:gd name="T10" fmla="*/ 0 w 4"/>
                <a:gd name="T11" fmla="*/ 6 h 8"/>
                <a:gd name="T12" fmla="*/ 0 w 4"/>
                <a:gd name="T13" fmla="*/ 4 h 8"/>
                <a:gd name="T14" fmla="*/ 0 w 4"/>
                <a:gd name="T15" fmla="*/ 2 h 8"/>
                <a:gd name="T16" fmla="*/ 2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2" y="0"/>
                  </a:moveTo>
                  <a:lnTo>
                    <a:pt x="4" y="2"/>
                  </a:lnTo>
                  <a:lnTo>
                    <a:pt x="4" y="6"/>
                  </a:lnTo>
                  <a:lnTo>
                    <a:pt x="2" y="8"/>
                  </a:lnTo>
                  <a:lnTo>
                    <a:pt x="0" y="8"/>
                  </a:lnTo>
                  <a:lnTo>
                    <a:pt x="0" y="6"/>
                  </a:lnTo>
                  <a:lnTo>
                    <a:pt x="0"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0" name="Freeform 234"/>
            <p:cNvSpPr>
              <a:spLocks/>
            </p:cNvSpPr>
            <p:nvPr/>
          </p:nvSpPr>
          <p:spPr bwMode="auto">
            <a:xfrm>
              <a:off x="4798" y="2685"/>
              <a:ext cx="22" cy="47"/>
            </a:xfrm>
            <a:custGeom>
              <a:avLst/>
              <a:gdLst>
                <a:gd name="T0" fmla="*/ 6 w 18"/>
                <a:gd name="T1" fmla="*/ 0 h 40"/>
                <a:gd name="T2" fmla="*/ 8 w 18"/>
                <a:gd name="T3" fmla="*/ 0 h 40"/>
                <a:gd name="T4" fmla="*/ 8 w 18"/>
                <a:gd name="T5" fmla="*/ 2 h 40"/>
                <a:gd name="T6" fmla="*/ 6 w 18"/>
                <a:gd name="T7" fmla="*/ 4 h 40"/>
                <a:gd name="T8" fmla="*/ 6 w 18"/>
                <a:gd name="T9" fmla="*/ 4 h 40"/>
                <a:gd name="T10" fmla="*/ 6 w 18"/>
                <a:gd name="T11" fmla="*/ 6 h 40"/>
                <a:gd name="T12" fmla="*/ 8 w 18"/>
                <a:gd name="T13" fmla="*/ 8 h 40"/>
                <a:gd name="T14" fmla="*/ 8 w 18"/>
                <a:gd name="T15" fmla="*/ 12 h 40"/>
                <a:gd name="T16" fmla="*/ 4 w 18"/>
                <a:gd name="T17" fmla="*/ 16 h 40"/>
                <a:gd name="T18" fmla="*/ 4 w 18"/>
                <a:gd name="T19" fmla="*/ 16 h 40"/>
                <a:gd name="T20" fmla="*/ 4 w 18"/>
                <a:gd name="T21" fmla="*/ 16 h 40"/>
                <a:gd name="T22" fmla="*/ 6 w 18"/>
                <a:gd name="T23" fmla="*/ 18 h 40"/>
                <a:gd name="T24" fmla="*/ 8 w 18"/>
                <a:gd name="T25" fmla="*/ 14 h 40"/>
                <a:gd name="T26" fmla="*/ 10 w 18"/>
                <a:gd name="T27" fmla="*/ 10 h 40"/>
                <a:gd name="T28" fmla="*/ 12 w 18"/>
                <a:gd name="T29" fmla="*/ 10 h 40"/>
                <a:gd name="T30" fmla="*/ 16 w 18"/>
                <a:gd name="T31" fmla="*/ 8 h 40"/>
                <a:gd name="T32" fmla="*/ 16 w 18"/>
                <a:gd name="T33" fmla="*/ 10 h 40"/>
                <a:gd name="T34" fmla="*/ 16 w 18"/>
                <a:gd name="T35" fmla="*/ 12 h 40"/>
                <a:gd name="T36" fmla="*/ 16 w 18"/>
                <a:gd name="T37" fmla="*/ 14 h 40"/>
                <a:gd name="T38" fmla="*/ 12 w 18"/>
                <a:gd name="T39" fmla="*/ 18 h 40"/>
                <a:gd name="T40" fmla="*/ 12 w 18"/>
                <a:gd name="T41" fmla="*/ 18 h 40"/>
                <a:gd name="T42" fmla="*/ 16 w 18"/>
                <a:gd name="T43" fmla="*/ 22 h 40"/>
                <a:gd name="T44" fmla="*/ 16 w 18"/>
                <a:gd name="T45" fmla="*/ 22 h 40"/>
                <a:gd name="T46" fmla="*/ 18 w 18"/>
                <a:gd name="T47" fmla="*/ 24 h 40"/>
                <a:gd name="T48" fmla="*/ 16 w 18"/>
                <a:gd name="T49" fmla="*/ 24 h 40"/>
                <a:gd name="T50" fmla="*/ 14 w 18"/>
                <a:gd name="T51" fmla="*/ 24 h 40"/>
                <a:gd name="T52" fmla="*/ 8 w 18"/>
                <a:gd name="T53" fmla="*/ 22 h 40"/>
                <a:gd name="T54" fmla="*/ 8 w 18"/>
                <a:gd name="T55" fmla="*/ 24 h 40"/>
                <a:gd name="T56" fmla="*/ 6 w 18"/>
                <a:gd name="T57" fmla="*/ 28 h 40"/>
                <a:gd name="T58" fmla="*/ 8 w 18"/>
                <a:gd name="T59" fmla="*/ 32 h 40"/>
                <a:gd name="T60" fmla="*/ 10 w 18"/>
                <a:gd name="T61" fmla="*/ 36 h 40"/>
                <a:gd name="T62" fmla="*/ 12 w 18"/>
                <a:gd name="T63" fmla="*/ 38 h 40"/>
                <a:gd name="T64" fmla="*/ 12 w 18"/>
                <a:gd name="T65" fmla="*/ 40 h 40"/>
                <a:gd name="T66" fmla="*/ 4 w 18"/>
                <a:gd name="T67" fmla="*/ 32 h 40"/>
                <a:gd name="T68" fmla="*/ 4 w 18"/>
                <a:gd name="T69" fmla="*/ 24 h 40"/>
                <a:gd name="T70" fmla="*/ 2 w 18"/>
                <a:gd name="T71" fmla="*/ 22 h 40"/>
                <a:gd name="T72" fmla="*/ 2 w 18"/>
                <a:gd name="T73" fmla="*/ 18 h 40"/>
                <a:gd name="T74" fmla="*/ 2 w 18"/>
                <a:gd name="T75" fmla="*/ 16 h 40"/>
                <a:gd name="T76" fmla="*/ 0 w 18"/>
                <a:gd name="T77" fmla="*/ 14 h 40"/>
                <a:gd name="T78" fmla="*/ 0 w 18"/>
                <a:gd name="T79" fmla="*/ 12 h 40"/>
                <a:gd name="T80" fmla="*/ 2 w 18"/>
                <a:gd name="T81" fmla="*/ 6 h 40"/>
                <a:gd name="T82" fmla="*/ 4 w 18"/>
                <a:gd name="T83" fmla="*/ 4 h 40"/>
                <a:gd name="T84" fmla="*/ 6 w 18"/>
                <a:gd name="T85" fmla="*/ 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
                <a:gd name="T130" fmla="*/ 0 h 40"/>
                <a:gd name="T131" fmla="*/ 18 w 18"/>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 h="40">
                  <a:moveTo>
                    <a:pt x="6" y="0"/>
                  </a:moveTo>
                  <a:lnTo>
                    <a:pt x="8" y="0"/>
                  </a:lnTo>
                  <a:lnTo>
                    <a:pt x="8" y="2"/>
                  </a:lnTo>
                  <a:lnTo>
                    <a:pt x="6" y="4"/>
                  </a:lnTo>
                  <a:lnTo>
                    <a:pt x="6" y="6"/>
                  </a:lnTo>
                  <a:lnTo>
                    <a:pt x="8" y="8"/>
                  </a:lnTo>
                  <a:lnTo>
                    <a:pt x="8" y="12"/>
                  </a:lnTo>
                  <a:lnTo>
                    <a:pt x="4" y="16"/>
                  </a:lnTo>
                  <a:lnTo>
                    <a:pt x="6" y="18"/>
                  </a:lnTo>
                  <a:lnTo>
                    <a:pt x="8" y="14"/>
                  </a:lnTo>
                  <a:lnTo>
                    <a:pt x="10" y="10"/>
                  </a:lnTo>
                  <a:lnTo>
                    <a:pt x="12" y="10"/>
                  </a:lnTo>
                  <a:lnTo>
                    <a:pt x="16" y="8"/>
                  </a:lnTo>
                  <a:lnTo>
                    <a:pt x="16" y="10"/>
                  </a:lnTo>
                  <a:lnTo>
                    <a:pt x="16" y="12"/>
                  </a:lnTo>
                  <a:lnTo>
                    <a:pt x="16" y="14"/>
                  </a:lnTo>
                  <a:lnTo>
                    <a:pt x="12" y="18"/>
                  </a:lnTo>
                  <a:lnTo>
                    <a:pt x="16" y="22"/>
                  </a:lnTo>
                  <a:lnTo>
                    <a:pt x="18" y="24"/>
                  </a:lnTo>
                  <a:lnTo>
                    <a:pt x="16" y="24"/>
                  </a:lnTo>
                  <a:lnTo>
                    <a:pt x="14" y="24"/>
                  </a:lnTo>
                  <a:lnTo>
                    <a:pt x="8" y="22"/>
                  </a:lnTo>
                  <a:lnTo>
                    <a:pt x="8" y="24"/>
                  </a:lnTo>
                  <a:lnTo>
                    <a:pt x="6" y="28"/>
                  </a:lnTo>
                  <a:lnTo>
                    <a:pt x="8" y="32"/>
                  </a:lnTo>
                  <a:lnTo>
                    <a:pt x="10" y="36"/>
                  </a:lnTo>
                  <a:lnTo>
                    <a:pt x="12" y="38"/>
                  </a:lnTo>
                  <a:lnTo>
                    <a:pt x="12" y="40"/>
                  </a:lnTo>
                  <a:lnTo>
                    <a:pt x="4" y="32"/>
                  </a:lnTo>
                  <a:lnTo>
                    <a:pt x="4" y="24"/>
                  </a:lnTo>
                  <a:lnTo>
                    <a:pt x="2" y="22"/>
                  </a:lnTo>
                  <a:lnTo>
                    <a:pt x="2" y="18"/>
                  </a:lnTo>
                  <a:lnTo>
                    <a:pt x="2" y="16"/>
                  </a:lnTo>
                  <a:lnTo>
                    <a:pt x="0" y="14"/>
                  </a:lnTo>
                  <a:lnTo>
                    <a:pt x="0" y="12"/>
                  </a:lnTo>
                  <a:lnTo>
                    <a:pt x="2" y="6"/>
                  </a:lnTo>
                  <a:lnTo>
                    <a:pt x="4" y="4"/>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1" name="Freeform 235"/>
            <p:cNvSpPr>
              <a:spLocks/>
            </p:cNvSpPr>
            <p:nvPr/>
          </p:nvSpPr>
          <p:spPr bwMode="auto">
            <a:xfrm>
              <a:off x="4798" y="2723"/>
              <a:ext cx="8" cy="7"/>
            </a:xfrm>
            <a:custGeom>
              <a:avLst/>
              <a:gdLst>
                <a:gd name="T0" fmla="*/ 0 w 6"/>
                <a:gd name="T1" fmla="*/ 0 h 6"/>
                <a:gd name="T2" fmla="*/ 2 w 6"/>
                <a:gd name="T3" fmla="*/ 0 h 6"/>
                <a:gd name="T4" fmla="*/ 2 w 6"/>
                <a:gd name="T5" fmla="*/ 2 h 6"/>
                <a:gd name="T6" fmla="*/ 2 w 6"/>
                <a:gd name="T7" fmla="*/ 4 h 6"/>
                <a:gd name="T8" fmla="*/ 6 w 6"/>
                <a:gd name="T9" fmla="*/ 6 h 6"/>
                <a:gd name="T10" fmla="*/ 6 w 6"/>
                <a:gd name="T11" fmla="*/ 6 h 6"/>
                <a:gd name="T12" fmla="*/ 4 w 6"/>
                <a:gd name="T13" fmla="*/ 6 h 6"/>
                <a:gd name="T14" fmla="*/ 2 w 6"/>
                <a:gd name="T15" fmla="*/ 6 h 6"/>
                <a:gd name="T16" fmla="*/ 0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0"/>
                  </a:moveTo>
                  <a:lnTo>
                    <a:pt x="2" y="0"/>
                  </a:lnTo>
                  <a:lnTo>
                    <a:pt x="2" y="2"/>
                  </a:lnTo>
                  <a:lnTo>
                    <a:pt x="2" y="4"/>
                  </a:lnTo>
                  <a:lnTo>
                    <a:pt x="6" y="6"/>
                  </a:lnTo>
                  <a:lnTo>
                    <a:pt x="4" y="6"/>
                  </a:lnTo>
                  <a:lnTo>
                    <a:pt x="2"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2" name="Freeform 236"/>
            <p:cNvSpPr>
              <a:spLocks/>
            </p:cNvSpPr>
            <p:nvPr/>
          </p:nvSpPr>
          <p:spPr bwMode="auto">
            <a:xfrm>
              <a:off x="4798" y="2739"/>
              <a:ext cx="12" cy="5"/>
            </a:xfrm>
            <a:custGeom>
              <a:avLst/>
              <a:gdLst>
                <a:gd name="T0" fmla="*/ 0 w 10"/>
                <a:gd name="T1" fmla="*/ 0 h 4"/>
                <a:gd name="T2" fmla="*/ 2 w 10"/>
                <a:gd name="T3" fmla="*/ 0 h 4"/>
                <a:gd name="T4" fmla="*/ 6 w 10"/>
                <a:gd name="T5" fmla="*/ 0 h 4"/>
                <a:gd name="T6" fmla="*/ 10 w 10"/>
                <a:gd name="T7" fmla="*/ 2 h 4"/>
                <a:gd name="T8" fmla="*/ 10 w 10"/>
                <a:gd name="T9" fmla="*/ 2 h 4"/>
                <a:gd name="T10" fmla="*/ 10 w 10"/>
                <a:gd name="T11" fmla="*/ 4 h 4"/>
                <a:gd name="T12" fmla="*/ 2 w 10"/>
                <a:gd name="T13" fmla="*/ 4 h 4"/>
                <a:gd name="T14" fmla="*/ 0 w 10"/>
                <a:gd name="T15" fmla="*/ 2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2" y="0"/>
                  </a:lnTo>
                  <a:lnTo>
                    <a:pt x="6" y="0"/>
                  </a:lnTo>
                  <a:lnTo>
                    <a:pt x="10" y="2"/>
                  </a:lnTo>
                  <a:lnTo>
                    <a:pt x="10" y="4"/>
                  </a:lnTo>
                  <a:lnTo>
                    <a:pt x="2"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3" name="Freeform 237"/>
            <p:cNvSpPr>
              <a:spLocks/>
            </p:cNvSpPr>
            <p:nvPr/>
          </p:nvSpPr>
          <p:spPr bwMode="auto">
            <a:xfrm>
              <a:off x="4808" y="2769"/>
              <a:ext cx="5" cy="5"/>
            </a:xfrm>
            <a:custGeom>
              <a:avLst/>
              <a:gdLst>
                <a:gd name="T0" fmla="*/ 0 w 4"/>
                <a:gd name="T1" fmla="*/ 4 h 4"/>
                <a:gd name="T2" fmla="*/ 0 w 4"/>
                <a:gd name="T3" fmla="*/ 4 h 4"/>
                <a:gd name="T4" fmla="*/ 0 w 4"/>
                <a:gd name="T5" fmla="*/ 2 h 4"/>
                <a:gd name="T6" fmla="*/ 2 w 4"/>
                <a:gd name="T7" fmla="*/ 0 h 4"/>
                <a:gd name="T8" fmla="*/ 4 w 4"/>
                <a:gd name="T9" fmla="*/ 0 h 4"/>
                <a:gd name="T10" fmla="*/ 4 w 4"/>
                <a:gd name="T11" fmla="*/ 2 h 4"/>
                <a:gd name="T12" fmla="*/ 2 w 4"/>
                <a:gd name="T13" fmla="*/ 4 h 4"/>
                <a:gd name="T14" fmla="*/ 0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4"/>
                  </a:moveTo>
                  <a:lnTo>
                    <a:pt x="0" y="4"/>
                  </a:lnTo>
                  <a:lnTo>
                    <a:pt x="0" y="2"/>
                  </a:lnTo>
                  <a:lnTo>
                    <a:pt x="2" y="0"/>
                  </a:lnTo>
                  <a:lnTo>
                    <a:pt x="4" y="0"/>
                  </a:lnTo>
                  <a:lnTo>
                    <a:pt x="4" y="2"/>
                  </a:lnTo>
                  <a:lnTo>
                    <a:pt x="2" y="4"/>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4" name="Freeform 238"/>
            <p:cNvSpPr>
              <a:spLocks/>
            </p:cNvSpPr>
            <p:nvPr/>
          </p:nvSpPr>
          <p:spPr bwMode="auto">
            <a:xfrm>
              <a:off x="4715" y="2793"/>
              <a:ext cx="5" cy="4"/>
            </a:xfrm>
            <a:custGeom>
              <a:avLst/>
              <a:gdLst>
                <a:gd name="T0" fmla="*/ 0 w 4"/>
                <a:gd name="T1" fmla="*/ 2 h 4"/>
                <a:gd name="T2" fmla="*/ 0 w 4"/>
                <a:gd name="T3" fmla="*/ 0 h 4"/>
                <a:gd name="T4" fmla="*/ 2 w 4"/>
                <a:gd name="T5" fmla="*/ 0 h 4"/>
                <a:gd name="T6" fmla="*/ 2 w 4"/>
                <a:gd name="T7" fmla="*/ 0 h 4"/>
                <a:gd name="T8" fmla="*/ 4 w 4"/>
                <a:gd name="T9" fmla="*/ 2 h 4"/>
                <a:gd name="T10" fmla="*/ 4 w 4"/>
                <a:gd name="T11" fmla="*/ 4 h 4"/>
                <a:gd name="T12" fmla="*/ 2 w 4"/>
                <a:gd name="T13" fmla="*/ 4 h 4"/>
                <a:gd name="T14" fmla="*/ 0 w 4"/>
                <a:gd name="T15" fmla="*/ 4 h 4"/>
                <a:gd name="T16" fmla="*/ 0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2"/>
                  </a:moveTo>
                  <a:lnTo>
                    <a:pt x="0" y="0"/>
                  </a:lnTo>
                  <a:lnTo>
                    <a:pt x="2" y="0"/>
                  </a:lnTo>
                  <a:lnTo>
                    <a:pt x="4" y="2"/>
                  </a:lnTo>
                  <a:lnTo>
                    <a:pt x="4" y="4"/>
                  </a:lnTo>
                  <a:lnTo>
                    <a:pt x="2"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5" name="Freeform 239"/>
            <p:cNvSpPr>
              <a:spLocks/>
            </p:cNvSpPr>
            <p:nvPr/>
          </p:nvSpPr>
          <p:spPr bwMode="auto">
            <a:xfrm>
              <a:off x="4722" y="2786"/>
              <a:ext cx="7" cy="11"/>
            </a:xfrm>
            <a:custGeom>
              <a:avLst/>
              <a:gdLst>
                <a:gd name="T0" fmla="*/ 0 w 6"/>
                <a:gd name="T1" fmla="*/ 2 h 10"/>
                <a:gd name="T2" fmla="*/ 2 w 6"/>
                <a:gd name="T3" fmla="*/ 2 h 10"/>
                <a:gd name="T4" fmla="*/ 4 w 6"/>
                <a:gd name="T5" fmla="*/ 0 h 10"/>
                <a:gd name="T6" fmla="*/ 4 w 6"/>
                <a:gd name="T7" fmla="*/ 0 h 10"/>
                <a:gd name="T8" fmla="*/ 6 w 6"/>
                <a:gd name="T9" fmla="*/ 4 h 10"/>
                <a:gd name="T10" fmla="*/ 4 w 6"/>
                <a:gd name="T11" fmla="*/ 10 h 10"/>
                <a:gd name="T12" fmla="*/ 4 w 6"/>
                <a:gd name="T13" fmla="*/ 8 h 10"/>
                <a:gd name="T14" fmla="*/ 2 w 6"/>
                <a:gd name="T15" fmla="*/ 10 h 10"/>
                <a:gd name="T16" fmla="*/ 0 w 6"/>
                <a:gd name="T17" fmla="*/ 10 h 10"/>
                <a:gd name="T18" fmla="*/ 0 w 6"/>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0" y="2"/>
                  </a:moveTo>
                  <a:lnTo>
                    <a:pt x="2" y="2"/>
                  </a:lnTo>
                  <a:lnTo>
                    <a:pt x="4" y="0"/>
                  </a:lnTo>
                  <a:lnTo>
                    <a:pt x="6" y="4"/>
                  </a:lnTo>
                  <a:lnTo>
                    <a:pt x="4" y="10"/>
                  </a:lnTo>
                  <a:lnTo>
                    <a:pt x="4" y="8"/>
                  </a:lnTo>
                  <a:lnTo>
                    <a:pt x="2" y="10"/>
                  </a:lnTo>
                  <a:lnTo>
                    <a:pt x="0" y="1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6" name="Freeform 240"/>
            <p:cNvSpPr>
              <a:spLocks/>
            </p:cNvSpPr>
            <p:nvPr/>
          </p:nvSpPr>
          <p:spPr bwMode="auto">
            <a:xfrm>
              <a:off x="4727" y="2781"/>
              <a:ext cx="9" cy="21"/>
            </a:xfrm>
            <a:custGeom>
              <a:avLst/>
              <a:gdLst>
                <a:gd name="T0" fmla="*/ 2 w 8"/>
                <a:gd name="T1" fmla="*/ 8 h 18"/>
                <a:gd name="T2" fmla="*/ 2 w 8"/>
                <a:gd name="T3" fmla="*/ 8 h 18"/>
                <a:gd name="T4" fmla="*/ 2 w 8"/>
                <a:gd name="T5" fmla="*/ 2 h 18"/>
                <a:gd name="T6" fmla="*/ 4 w 8"/>
                <a:gd name="T7" fmla="*/ 0 h 18"/>
                <a:gd name="T8" fmla="*/ 6 w 8"/>
                <a:gd name="T9" fmla="*/ 4 h 18"/>
                <a:gd name="T10" fmla="*/ 8 w 8"/>
                <a:gd name="T11" fmla="*/ 6 h 18"/>
                <a:gd name="T12" fmla="*/ 6 w 8"/>
                <a:gd name="T13" fmla="*/ 6 h 18"/>
                <a:gd name="T14" fmla="*/ 6 w 8"/>
                <a:gd name="T15" fmla="*/ 8 h 18"/>
                <a:gd name="T16" fmla="*/ 4 w 8"/>
                <a:gd name="T17" fmla="*/ 8 h 18"/>
                <a:gd name="T18" fmla="*/ 4 w 8"/>
                <a:gd name="T19" fmla="*/ 10 h 18"/>
                <a:gd name="T20" fmla="*/ 6 w 8"/>
                <a:gd name="T21" fmla="*/ 10 h 18"/>
                <a:gd name="T22" fmla="*/ 6 w 8"/>
                <a:gd name="T23" fmla="*/ 12 h 18"/>
                <a:gd name="T24" fmla="*/ 6 w 8"/>
                <a:gd name="T25" fmla="*/ 14 h 18"/>
                <a:gd name="T26" fmla="*/ 6 w 8"/>
                <a:gd name="T27" fmla="*/ 14 h 18"/>
                <a:gd name="T28" fmla="*/ 2 w 8"/>
                <a:gd name="T29" fmla="*/ 18 h 18"/>
                <a:gd name="T30" fmla="*/ 0 w 8"/>
                <a:gd name="T31" fmla="*/ 16 h 18"/>
                <a:gd name="T32" fmla="*/ 0 w 8"/>
                <a:gd name="T33" fmla="*/ 14 h 18"/>
                <a:gd name="T34" fmla="*/ 2 w 8"/>
                <a:gd name="T35" fmla="*/ 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8"/>
                <a:gd name="T56" fmla="*/ 8 w 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8">
                  <a:moveTo>
                    <a:pt x="2" y="8"/>
                  </a:moveTo>
                  <a:lnTo>
                    <a:pt x="2" y="8"/>
                  </a:lnTo>
                  <a:lnTo>
                    <a:pt x="2" y="2"/>
                  </a:lnTo>
                  <a:lnTo>
                    <a:pt x="4" y="0"/>
                  </a:lnTo>
                  <a:lnTo>
                    <a:pt x="6" y="4"/>
                  </a:lnTo>
                  <a:lnTo>
                    <a:pt x="8" y="6"/>
                  </a:lnTo>
                  <a:lnTo>
                    <a:pt x="6" y="6"/>
                  </a:lnTo>
                  <a:lnTo>
                    <a:pt x="6" y="8"/>
                  </a:lnTo>
                  <a:lnTo>
                    <a:pt x="4" y="8"/>
                  </a:lnTo>
                  <a:lnTo>
                    <a:pt x="4" y="10"/>
                  </a:lnTo>
                  <a:lnTo>
                    <a:pt x="6" y="10"/>
                  </a:lnTo>
                  <a:lnTo>
                    <a:pt x="6" y="12"/>
                  </a:lnTo>
                  <a:lnTo>
                    <a:pt x="6" y="14"/>
                  </a:lnTo>
                  <a:lnTo>
                    <a:pt x="2" y="18"/>
                  </a:lnTo>
                  <a:lnTo>
                    <a:pt x="0" y="16"/>
                  </a:lnTo>
                  <a:lnTo>
                    <a:pt x="0" y="14"/>
                  </a:lnTo>
                  <a:lnTo>
                    <a:pt x="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7" name="Freeform 241"/>
            <p:cNvSpPr>
              <a:spLocks/>
            </p:cNvSpPr>
            <p:nvPr/>
          </p:nvSpPr>
          <p:spPr bwMode="auto">
            <a:xfrm>
              <a:off x="4732" y="2776"/>
              <a:ext cx="4" cy="5"/>
            </a:xfrm>
            <a:custGeom>
              <a:avLst/>
              <a:gdLst>
                <a:gd name="T0" fmla="*/ 0 w 4"/>
                <a:gd name="T1" fmla="*/ 0 h 4"/>
                <a:gd name="T2" fmla="*/ 2 w 4"/>
                <a:gd name="T3" fmla="*/ 0 h 4"/>
                <a:gd name="T4" fmla="*/ 4 w 4"/>
                <a:gd name="T5" fmla="*/ 0 h 4"/>
                <a:gd name="T6" fmla="*/ 4 w 4"/>
                <a:gd name="T7" fmla="*/ 2 h 4"/>
                <a:gd name="T8" fmla="*/ 4 w 4"/>
                <a:gd name="T9" fmla="*/ 4 h 4"/>
                <a:gd name="T10" fmla="*/ 2 w 4"/>
                <a:gd name="T11" fmla="*/ 4 h 4"/>
                <a:gd name="T12" fmla="*/ 2 w 4"/>
                <a:gd name="T13" fmla="*/ 2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2" y="0"/>
                  </a:lnTo>
                  <a:lnTo>
                    <a:pt x="4" y="0"/>
                  </a:lnTo>
                  <a:lnTo>
                    <a:pt x="4" y="2"/>
                  </a:lnTo>
                  <a:lnTo>
                    <a:pt x="4" y="4"/>
                  </a:lnTo>
                  <a:lnTo>
                    <a:pt x="2" y="4"/>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8" name="Freeform 242"/>
            <p:cNvSpPr>
              <a:spLocks/>
            </p:cNvSpPr>
            <p:nvPr/>
          </p:nvSpPr>
          <p:spPr bwMode="auto">
            <a:xfrm>
              <a:off x="4729" y="2734"/>
              <a:ext cx="7" cy="7"/>
            </a:xfrm>
            <a:custGeom>
              <a:avLst/>
              <a:gdLst>
                <a:gd name="T0" fmla="*/ 4 w 6"/>
                <a:gd name="T1" fmla="*/ 0 h 6"/>
                <a:gd name="T2" fmla="*/ 4 w 6"/>
                <a:gd name="T3" fmla="*/ 0 h 6"/>
                <a:gd name="T4" fmla="*/ 6 w 6"/>
                <a:gd name="T5" fmla="*/ 2 h 6"/>
                <a:gd name="T6" fmla="*/ 4 w 6"/>
                <a:gd name="T7" fmla="*/ 2 h 6"/>
                <a:gd name="T8" fmla="*/ 2 w 6"/>
                <a:gd name="T9" fmla="*/ 6 h 6"/>
                <a:gd name="T10" fmla="*/ 0 w 6"/>
                <a:gd name="T11" fmla="*/ 6 h 6"/>
                <a:gd name="T12" fmla="*/ 0 w 6"/>
                <a:gd name="T13" fmla="*/ 4 h 6"/>
                <a:gd name="T14" fmla="*/ 0 w 6"/>
                <a:gd name="T15" fmla="*/ 2 h 6"/>
                <a:gd name="T16" fmla="*/ 4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4" y="0"/>
                  </a:moveTo>
                  <a:lnTo>
                    <a:pt x="4" y="0"/>
                  </a:lnTo>
                  <a:lnTo>
                    <a:pt x="6" y="2"/>
                  </a:lnTo>
                  <a:lnTo>
                    <a:pt x="4" y="2"/>
                  </a:lnTo>
                  <a:lnTo>
                    <a:pt x="2" y="6"/>
                  </a:lnTo>
                  <a:lnTo>
                    <a:pt x="0" y="6"/>
                  </a:lnTo>
                  <a:lnTo>
                    <a:pt x="0" y="4"/>
                  </a:lnTo>
                  <a:lnTo>
                    <a:pt x="0"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09" name="Freeform 243"/>
            <p:cNvSpPr>
              <a:spLocks/>
            </p:cNvSpPr>
            <p:nvPr/>
          </p:nvSpPr>
          <p:spPr bwMode="auto">
            <a:xfrm>
              <a:off x="4736" y="2737"/>
              <a:ext cx="5" cy="4"/>
            </a:xfrm>
            <a:custGeom>
              <a:avLst/>
              <a:gdLst>
                <a:gd name="T0" fmla="*/ 0 w 4"/>
                <a:gd name="T1" fmla="*/ 2 h 4"/>
                <a:gd name="T2" fmla="*/ 0 w 4"/>
                <a:gd name="T3" fmla="*/ 0 h 4"/>
                <a:gd name="T4" fmla="*/ 2 w 4"/>
                <a:gd name="T5" fmla="*/ 0 h 4"/>
                <a:gd name="T6" fmla="*/ 2 w 4"/>
                <a:gd name="T7" fmla="*/ 0 h 4"/>
                <a:gd name="T8" fmla="*/ 4 w 4"/>
                <a:gd name="T9" fmla="*/ 0 h 4"/>
                <a:gd name="T10" fmla="*/ 4 w 4"/>
                <a:gd name="T11" fmla="*/ 2 h 4"/>
                <a:gd name="T12" fmla="*/ 2 w 4"/>
                <a:gd name="T13" fmla="*/ 4 h 4"/>
                <a:gd name="T14" fmla="*/ 0 w 4"/>
                <a:gd name="T15" fmla="*/ 2 h 4"/>
                <a:gd name="T16" fmla="*/ 0 w 4"/>
                <a:gd name="T17" fmla="*/ 4 h 4"/>
                <a:gd name="T18" fmla="*/ 0 w 4"/>
                <a:gd name="T19" fmla="*/ 2 h 4"/>
                <a:gd name="T20" fmla="*/ 0 w 4"/>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0" y="2"/>
                  </a:moveTo>
                  <a:lnTo>
                    <a:pt x="0" y="0"/>
                  </a:lnTo>
                  <a:lnTo>
                    <a:pt x="2" y="0"/>
                  </a:lnTo>
                  <a:lnTo>
                    <a:pt x="4" y="0"/>
                  </a:lnTo>
                  <a:lnTo>
                    <a:pt x="4" y="2"/>
                  </a:lnTo>
                  <a:lnTo>
                    <a:pt x="2" y="4"/>
                  </a:lnTo>
                  <a:lnTo>
                    <a:pt x="0" y="2"/>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0" name="Freeform 244"/>
            <p:cNvSpPr>
              <a:spLocks/>
            </p:cNvSpPr>
            <p:nvPr/>
          </p:nvSpPr>
          <p:spPr bwMode="auto">
            <a:xfrm>
              <a:off x="4753" y="2741"/>
              <a:ext cx="14" cy="7"/>
            </a:xfrm>
            <a:custGeom>
              <a:avLst/>
              <a:gdLst>
                <a:gd name="T0" fmla="*/ 0 w 12"/>
                <a:gd name="T1" fmla="*/ 0 h 6"/>
                <a:gd name="T2" fmla="*/ 4 w 12"/>
                <a:gd name="T3" fmla="*/ 2 h 6"/>
                <a:gd name="T4" fmla="*/ 8 w 12"/>
                <a:gd name="T5" fmla="*/ 2 h 6"/>
                <a:gd name="T6" fmla="*/ 10 w 12"/>
                <a:gd name="T7" fmla="*/ 2 h 6"/>
                <a:gd name="T8" fmla="*/ 12 w 12"/>
                <a:gd name="T9" fmla="*/ 2 h 6"/>
                <a:gd name="T10" fmla="*/ 8 w 12"/>
                <a:gd name="T11" fmla="*/ 4 h 6"/>
                <a:gd name="T12" fmla="*/ 4 w 12"/>
                <a:gd name="T13" fmla="*/ 4 h 6"/>
                <a:gd name="T14" fmla="*/ 2 w 12"/>
                <a:gd name="T15" fmla="*/ 6 h 6"/>
                <a:gd name="T16" fmla="*/ 2 w 12"/>
                <a:gd name="T17" fmla="*/ 6 h 6"/>
                <a:gd name="T18" fmla="*/ 0 w 12"/>
                <a:gd name="T19" fmla="*/ 2 h 6"/>
                <a:gd name="T20" fmla="*/ 0 w 1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0" y="0"/>
                  </a:moveTo>
                  <a:lnTo>
                    <a:pt x="4" y="2"/>
                  </a:lnTo>
                  <a:lnTo>
                    <a:pt x="8" y="2"/>
                  </a:lnTo>
                  <a:lnTo>
                    <a:pt x="10" y="2"/>
                  </a:lnTo>
                  <a:lnTo>
                    <a:pt x="12" y="2"/>
                  </a:lnTo>
                  <a:lnTo>
                    <a:pt x="8" y="4"/>
                  </a:lnTo>
                  <a:lnTo>
                    <a:pt x="4" y="4"/>
                  </a:lnTo>
                  <a:lnTo>
                    <a:pt x="2" y="6"/>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1" name="Freeform 245"/>
            <p:cNvSpPr>
              <a:spLocks/>
            </p:cNvSpPr>
            <p:nvPr/>
          </p:nvSpPr>
          <p:spPr bwMode="auto">
            <a:xfrm>
              <a:off x="4767" y="2744"/>
              <a:ext cx="15" cy="2"/>
            </a:xfrm>
            <a:custGeom>
              <a:avLst/>
              <a:gdLst>
                <a:gd name="T0" fmla="*/ 2 w 12"/>
                <a:gd name="T1" fmla="*/ 0 h 2"/>
                <a:gd name="T2" fmla="*/ 0 w 12"/>
                <a:gd name="T3" fmla="*/ 0 h 2"/>
                <a:gd name="T4" fmla="*/ 4 w 12"/>
                <a:gd name="T5" fmla="*/ 2 h 2"/>
                <a:gd name="T6" fmla="*/ 6 w 12"/>
                <a:gd name="T7" fmla="*/ 0 h 2"/>
                <a:gd name="T8" fmla="*/ 12 w 12"/>
                <a:gd name="T9" fmla="*/ 0 h 2"/>
                <a:gd name="T10" fmla="*/ 12 w 12"/>
                <a:gd name="T11" fmla="*/ 2 h 2"/>
                <a:gd name="T12" fmla="*/ 10 w 12"/>
                <a:gd name="T13" fmla="*/ 2 h 2"/>
                <a:gd name="T14" fmla="*/ 2 w 12"/>
                <a:gd name="T15" fmla="*/ 2 h 2"/>
                <a:gd name="T16" fmla="*/ 2 w 1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
                <a:gd name="T29" fmla="*/ 12 w 1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
                  <a:moveTo>
                    <a:pt x="2" y="0"/>
                  </a:moveTo>
                  <a:lnTo>
                    <a:pt x="0" y="0"/>
                  </a:lnTo>
                  <a:lnTo>
                    <a:pt x="4" y="2"/>
                  </a:lnTo>
                  <a:lnTo>
                    <a:pt x="6" y="0"/>
                  </a:lnTo>
                  <a:lnTo>
                    <a:pt x="12" y="0"/>
                  </a:lnTo>
                  <a:lnTo>
                    <a:pt x="12" y="2"/>
                  </a:lnTo>
                  <a:lnTo>
                    <a:pt x="1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2" name="Freeform 246"/>
            <p:cNvSpPr>
              <a:spLocks/>
            </p:cNvSpPr>
            <p:nvPr/>
          </p:nvSpPr>
          <p:spPr bwMode="auto">
            <a:xfrm>
              <a:off x="4777" y="2746"/>
              <a:ext cx="1" cy="7"/>
            </a:xfrm>
            <a:custGeom>
              <a:avLst/>
              <a:gdLst>
                <a:gd name="T0" fmla="*/ 0 w 1"/>
                <a:gd name="T1" fmla="*/ 2 h 6"/>
                <a:gd name="T2" fmla="*/ 0 w 1"/>
                <a:gd name="T3" fmla="*/ 0 h 6"/>
                <a:gd name="T4" fmla="*/ 0 w 1"/>
                <a:gd name="T5" fmla="*/ 4 h 6"/>
                <a:gd name="T6" fmla="*/ 0 w 1"/>
                <a:gd name="T7" fmla="*/ 6 h 6"/>
                <a:gd name="T8" fmla="*/ 0 w 1"/>
                <a:gd name="T9" fmla="*/ 4 h 6"/>
                <a:gd name="T10" fmla="*/ 0 w 1"/>
                <a:gd name="T11" fmla="*/ 2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2"/>
                  </a:moveTo>
                  <a:lnTo>
                    <a:pt x="0" y="0"/>
                  </a:lnTo>
                  <a:lnTo>
                    <a:pt x="0" y="4"/>
                  </a:lnTo>
                  <a:lnTo>
                    <a:pt x="0" y="6"/>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3" name="Freeform 247"/>
            <p:cNvSpPr>
              <a:spLocks/>
            </p:cNvSpPr>
            <p:nvPr/>
          </p:nvSpPr>
          <p:spPr bwMode="auto">
            <a:xfrm>
              <a:off x="4777" y="2762"/>
              <a:ext cx="19" cy="12"/>
            </a:xfrm>
            <a:custGeom>
              <a:avLst/>
              <a:gdLst>
                <a:gd name="T0" fmla="*/ 2 w 16"/>
                <a:gd name="T1" fmla="*/ 0 h 10"/>
                <a:gd name="T2" fmla="*/ 2 w 16"/>
                <a:gd name="T3" fmla="*/ 0 h 10"/>
                <a:gd name="T4" fmla="*/ 2 w 16"/>
                <a:gd name="T5" fmla="*/ 2 h 10"/>
                <a:gd name="T6" fmla="*/ 10 w 16"/>
                <a:gd name="T7" fmla="*/ 0 h 10"/>
                <a:gd name="T8" fmla="*/ 14 w 16"/>
                <a:gd name="T9" fmla="*/ 2 h 10"/>
                <a:gd name="T10" fmla="*/ 14 w 16"/>
                <a:gd name="T11" fmla="*/ 4 h 10"/>
                <a:gd name="T12" fmla="*/ 16 w 16"/>
                <a:gd name="T13" fmla="*/ 4 h 10"/>
                <a:gd name="T14" fmla="*/ 16 w 16"/>
                <a:gd name="T15" fmla="*/ 6 h 10"/>
                <a:gd name="T16" fmla="*/ 16 w 16"/>
                <a:gd name="T17" fmla="*/ 8 h 10"/>
                <a:gd name="T18" fmla="*/ 10 w 16"/>
                <a:gd name="T19" fmla="*/ 10 h 10"/>
                <a:gd name="T20" fmla="*/ 8 w 16"/>
                <a:gd name="T21" fmla="*/ 10 h 10"/>
                <a:gd name="T22" fmla="*/ 4 w 16"/>
                <a:gd name="T23" fmla="*/ 8 h 10"/>
                <a:gd name="T24" fmla="*/ 2 w 16"/>
                <a:gd name="T25" fmla="*/ 6 h 10"/>
                <a:gd name="T26" fmla="*/ 2 w 16"/>
                <a:gd name="T27" fmla="*/ 4 h 10"/>
                <a:gd name="T28" fmla="*/ 0 w 16"/>
                <a:gd name="T29" fmla="*/ 2 h 10"/>
                <a:gd name="T30" fmla="*/ 2 w 1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0"/>
                <a:gd name="T50" fmla="*/ 16 w 1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0">
                  <a:moveTo>
                    <a:pt x="2" y="0"/>
                  </a:moveTo>
                  <a:lnTo>
                    <a:pt x="2" y="0"/>
                  </a:lnTo>
                  <a:lnTo>
                    <a:pt x="2" y="2"/>
                  </a:lnTo>
                  <a:lnTo>
                    <a:pt x="10" y="0"/>
                  </a:lnTo>
                  <a:lnTo>
                    <a:pt x="14" y="2"/>
                  </a:lnTo>
                  <a:lnTo>
                    <a:pt x="14" y="4"/>
                  </a:lnTo>
                  <a:lnTo>
                    <a:pt x="16" y="4"/>
                  </a:lnTo>
                  <a:lnTo>
                    <a:pt x="16" y="6"/>
                  </a:lnTo>
                  <a:lnTo>
                    <a:pt x="16" y="8"/>
                  </a:lnTo>
                  <a:lnTo>
                    <a:pt x="10" y="10"/>
                  </a:lnTo>
                  <a:lnTo>
                    <a:pt x="8" y="10"/>
                  </a:lnTo>
                  <a:lnTo>
                    <a:pt x="4" y="8"/>
                  </a:lnTo>
                  <a:lnTo>
                    <a:pt x="2" y="6"/>
                  </a:lnTo>
                  <a:lnTo>
                    <a:pt x="2"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4" name="Freeform 248"/>
            <p:cNvSpPr>
              <a:spLocks/>
            </p:cNvSpPr>
            <p:nvPr/>
          </p:nvSpPr>
          <p:spPr bwMode="auto">
            <a:xfrm>
              <a:off x="4770" y="2664"/>
              <a:ext cx="2" cy="5"/>
            </a:xfrm>
            <a:custGeom>
              <a:avLst/>
              <a:gdLst>
                <a:gd name="T0" fmla="*/ 0 w 2"/>
                <a:gd name="T1" fmla="*/ 0 h 4"/>
                <a:gd name="T2" fmla="*/ 0 w 2"/>
                <a:gd name="T3" fmla="*/ 0 h 4"/>
                <a:gd name="T4" fmla="*/ 2 w 2"/>
                <a:gd name="T5" fmla="*/ 4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0" y="0"/>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5" name="Freeform 249"/>
            <p:cNvSpPr>
              <a:spLocks/>
            </p:cNvSpPr>
            <p:nvPr/>
          </p:nvSpPr>
          <p:spPr bwMode="auto">
            <a:xfrm>
              <a:off x="4789" y="2653"/>
              <a:ext cx="2" cy="7"/>
            </a:xfrm>
            <a:custGeom>
              <a:avLst/>
              <a:gdLst>
                <a:gd name="T0" fmla="*/ 0 w 2"/>
                <a:gd name="T1" fmla="*/ 0 h 6"/>
                <a:gd name="T2" fmla="*/ 0 w 2"/>
                <a:gd name="T3" fmla="*/ 0 h 6"/>
                <a:gd name="T4" fmla="*/ 2 w 2"/>
                <a:gd name="T5" fmla="*/ 2 h 6"/>
                <a:gd name="T6" fmla="*/ 2 w 2"/>
                <a:gd name="T7" fmla="*/ 4 h 6"/>
                <a:gd name="T8" fmla="*/ 0 w 2"/>
                <a:gd name="T9" fmla="*/ 6 h 6"/>
                <a:gd name="T10" fmla="*/ 0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0"/>
                  </a:moveTo>
                  <a:lnTo>
                    <a:pt x="0" y="0"/>
                  </a:lnTo>
                  <a:lnTo>
                    <a:pt x="2" y="2"/>
                  </a:lnTo>
                  <a:lnTo>
                    <a:pt x="2" y="4"/>
                  </a:lnTo>
                  <a:lnTo>
                    <a:pt x="0"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6" name="Freeform 250"/>
            <p:cNvSpPr>
              <a:spLocks/>
            </p:cNvSpPr>
            <p:nvPr/>
          </p:nvSpPr>
          <p:spPr bwMode="auto">
            <a:xfrm>
              <a:off x="4813" y="2678"/>
              <a:ext cx="4" cy="10"/>
            </a:xfrm>
            <a:custGeom>
              <a:avLst/>
              <a:gdLst>
                <a:gd name="T0" fmla="*/ 2 w 4"/>
                <a:gd name="T1" fmla="*/ 0 h 8"/>
                <a:gd name="T2" fmla="*/ 4 w 4"/>
                <a:gd name="T3" fmla="*/ 2 h 8"/>
                <a:gd name="T4" fmla="*/ 4 w 4"/>
                <a:gd name="T5" fmla="*/ 6 h 8"/>
                <a:gd name="T6" fmla="*/ 2 w 4"/>
                <a:gd name="T7" fmla="*/ 8 h 8"/>
                <a:gd name="T8" fmla="*/ 0 w 4"/>
                <a:gd name="T9" fmla="*/ 8 h 8"/>
                <a:gd name="T10" fmla="*/ 0 w 4"/>
                <a:gd name="T11" fmla="*/ 6 h 8"/>
                <a:gd name="T12" fmla="*/ 0 w 4"/>
                <a:gd name="T13" fmla="*/ 4 h 8"/>
                <a:gd name="T14" fmla="*/ 0 w 4"/>
                <a:gd name="T15" fmla="*/ 2 h 8"/>
                <a:gd name="T16" fmla="*/ 2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2" y="0"/>
                  </a:moveTo>
                  <a:lnTo>
                    <a:pt x="4" y="2"/>
                  </a:lnTo>
                  <a:lnTo>
                    <a:pt x="4" y="6"/>
                  </a:lnTo>
                  <a:lnTo>
                    <a:pt x="2" y="8"/>
                  </a:lnTo>
                  <a:lnTo>
                    <a:pt x="0" y="8"/>
                  </a:lnTo>
                  <a:lnTo>
                    <a:pt x="0" y="6"/>
                  </a:lnTo>
                  <a:lnTo>
                    <a:pt x="0"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7" name="Freeform 251"/>
            <p:cNvSpPr>
              <a:spLocks/>
            </p:cNvSpPr>
            <p:nvPr/>
          </p:nvSpPr>
          <p:spPr bwMode="auto">
            <a:xfrm>
              <a:off x="4798" y="2685"/>
              <a:ext cx="22" cy="47"/>
            </a:xfrm>
            <a:custGeom>
              <a:avLst/>
              <a:gdLst>
                <a:gd name="T0" fmla="*/ 6 w 18"/>
                <a:gd name="T1" fmla="*/ 0 h 40"/>
                <a:gd name="T2" fmla="*/ 8 w 18"/>
                <a:gd name="T3" fmla="*/ 0 h 40"/>
                <a:gd name="T4" fmla="*/ 8 w 18"/>
                <a:gd name="T5" fmla="*/ 2 h 40"/>
                <a:gd name="T6" fmla="*/ 6 w 18"/>
                <a:gd name="T7" fmla="*/ 4 h 40"/>
                <a:gd name="T8" fmla="*/ 6 w 18"/>
                <a:gd name="T9" fmla="*/ 4 h 40"/>
                <a:gd name="T10" fmla="*/ 6 w 18"/>
                <a:gd name="T11" fmla="*/ 6 h 40"/>
                <a:gd name="T12" fmla="*/ 8 w 18"/>
                <a:gd name="T13" fmla="*/ 8 h 40"/>
                <a:gd name="T14" fmla="*/ 8 w 18"/>
                <a:gd name="T15" fmla="*/ 12 h 40"/>
                <a:gd name="T16" fmla="*/ 4 w 18"/>
                <a:gd name="T17" fmla="*/ 16 h 40"/>
                <a:gd name="T18" fmla="*/ 4 w 18"/>
                <a:gd name="T19" fmla="*/ 16 h 40"/>
                <a:gd name="T20" fmla="*/ 4 w 18"/>
                <a:gd name="T21" fmla="*/ 16 h 40"/>
                <a:gd name="T22" fmla="*/ 6 w 18"/>
                <a:gd name="T23" fmla="*/ 18 h 40"/>
                <a:gd name="T24" fmla="*/ 8 w 18"/>
                <a:gd name="T25" fmla="*/ 14 h 40"/>
                <a:gd name="T26" fmla="*/ 10 w 18"/>
                <a:gd name="T27" fmla="*/ 10 h 40"/>
                <a:gd name="T28" fmla="*/ 12 w 18"/>
                <a:gd name="T29" fmla="*/ 10 h 40"/>
                <a:gd name="T30" fmla="*/ 16 w 18"/>
                <a:gd name="T31" fmla="*/ 8 h 40"/>
                <a:gd name="T32" fmla="*/ 16 w 18"/>
                <a:gd name="T33" fmla="*/ 10 h 40"/>
                <a:gd name="T34" fmla="*/ 16 w 18"/>
                <a:gd name="T35" fmla="*/ 12 h 40"/>
                <a:gd name="T36" fmla="*/ 16 w 18"/>
                <a:gd name="T37" fmla="*/ 14 h 40"/>
                <a:gd name="T38" fmla="*/ 12 w 18"/>
                <a:gd name="T39" fmla="*/ 18 h 40"/>
                <a:gd name="T40" fmla="*/ 12 w 18"/>
                <a:gd name="T41" fmla="*/ 18 h 40"/>
                <a:gd name="T42" fmla="*/ 16 w 18"/>
                <a:gd name="T43" fmla="*/ 22 h 40"/>
                <a:gd name="T44" fmla="*/ 16 w 18"/>
                <a:gd name="T45" fmla="*/ 22 h 40"/>
                <a:gd name="T46" fmla="*/ 18 w 18"/>
                <a:gd name="T47" fmla="*/ 24 h 40"/>
                <a:gd name="T48" fmla="*/ 16 w 18"/>
                <a:gd name="T49" fmla="*/ 24 h 40"/>
                <a:gd name="T50" fmla="*/ 14 w 18"/>
                <a:gd name="T51" fmla="*/ 24 h 40"/>
                <a:gd name="T52" fmla="*/ 8 w 18"/>
                <a:gd name="T53" fmla="*/ 22 h 40"/>
                <a:gd name="T54" fmla="*/ 8 w 18"/>
                <a:gd name="T55" fmla="*/ 24 h 40"/>
                <a:gd name="T56" fmla="*/ 6 w 18"/>
                <a:gd name="T57" fmla="*/ 28 h 40"/>
                <a:gd name="T58" fmla="*/ 8 w 18"/>
                <a:gd name="T59" fmla="*/ 32 h 40"/>
                <a:gd name="T60" fmla="*/ 10 w 18"/>
                <a:gd name="T61" fmla="*/ 36 h 40"/>
                <a:gd name="T62" fmla="*/ 12 w 18"/>
                <a:gd name="T63" fmla="*/ 38 h 40"/>
                <a:gd name="T64" fmla="*/ 12 w 18"/>
                <a:gd name="T65" fmla="*/ 40 h 40"/>
                <a:gd name="T66" fmla="*/ 4 w 18"/>
                <a:gd name="T67" fmla="*/ 32 h 40"/>
                <a:gd name="T68" fmla="*/ 4 w 18"/>
                <a:gd name="T69" fmla="*/ 24 h 40"/>
                <a:gd name="T70" fmla="*/ 2 w 18"/>
                <a:gd name="T71" fmla="*/ 22 h 40"/>
                <a:gd name="T72" fmla="*/ 2 w 18"/>
                <a:gd name="T73" fmla="*/ 18 h 40"/>
                <a:gd name="T74" fmla="*/ 2 w 18"/>
                <a:gd name="T75" fmla="*/ 16 h 40"/>
                <a:gd name="T76" fmla="*/ 0 w 18"/>
                <a:gd name="T77" fmla="*/ 14 h 40"/>
                <a:gd name="T78" fmla="*/ 0 w 18"/>
                <a:gd name="T79" fmla="*/ 12 h 40"/>
                <a:gd name="T80" fmla="*/ 2 w 18"/>
                <a:gd name="T81" fmla="*/ 6 h 40"/>
                <a:gd name="T82" fmla="*/ 4 w 18"/>
                <a:gd name="T83" fmla="*/ 4 h 40"/>
                <a:gd name="T84" fmla="*/ 6 w 18"/>
                <a:gd name="T85" fmla="*/ 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
                <a:gd name="T130" fmla="*/ 0 h 40"/>
                <a:gd name="T131" fmla="*/ 18 w 18"/>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 h="40">
                  <a:moveTo>
                    <a:pt x="6" y="0"/>
                  </a:moveTo>
                  <a:lnTo>
                    <a:pt x="8" y="0"/>
                  </a:lnTo>
                  <a:lnTo>
                    <a:pt x="8" y="2"/>
                  </a:lnTo>
                  <a:lnTo>
                    <a:pt x="6" y="4"/>
                  </a:lnTo>
                  <a:lnTo>
                    <a:pt x="6" y="6"/>
                  </a:lnTo>
                  <a:lnTo>
                    <a:pt x="8" y="8"/>
                  </a:lnTo>
                  <a:lnTo>
                    <a:pt x="8" y="12"/>
                  </a:lnTo>
                  <a:lnTo>
                    <a:pt x="4" y="16"/>
                  </a:lnTo>
                  <a:lnTo>
                    <a:pt x="6" y="18"/>
                  </a:lnTo>
                  <a:lnTo>
                    <a:pt x="8" y="14"/>
                  </a:lnTo>
                  <a:lnTo>
                    <a:pt x="10" y="10"/>
                  </a:lnTo>
                  <a:lnTo>
                    <a:pt x="12" y="10"/>
                  </a:lnTo>
                  <a:lnTo>
                    <a:pt x="16" y="8"/>
                  </a:lnTo>
                  <a:lnTo>
                    <a:pt x="16" y="10"/>
                  </a:lnTo>
                  <a:lnTo>
                    <a:pt x="16" y="12"/>
                  </a:lnTo>
                  <a:lnTo>
                    <a:pt x="16" y="14"/>
                  </a:lnTo>
                  <a:lnTo>
                    <a:pt x="12" y="18"/>
                  </a:lnTo>
                  <a:lnTo>
                    <a:pt x="16" y="22"/>
                  </a:lnTo>
                  <a:lnTo>
                    <a:pt x="18" y="24"/>
                  </a:lnTo>
                  <a:lnTo>
                    <a:pt x="16" y="24"/>
                  </a:lnTo>
                  <a:lnTo>
                    <a:pt x="14" y="24"/>
                  </a:lnTo>
                  <a:lnTo>
                    <a:pt x="8" y="22"/>
                  </a:lnTo>
                  <a:lnTo>
                    <a:pt x="8" y="24"/>
                  </a:lnTo>
                  <a:lnTo>
                    <a:pt x="6" y="28"/>
                  </a:lnTo>
                  <a:lnTo>
                    <a:pt x="8" y="32"/>
                  </a:lnTo>
                  <a:lnTo>
                    <a:pt x="10" y="36"/>
                  </a:lnTo>
                  <a:lnTo>
                    <a:pt x="12" y="38"/>
                  </a:lnTo>
                  <a:lnTo>
                    <a:pt x="12" y="40"/>
                  </a:lnTo>
                  <a:lnTo>
                    <a:pt x="4" y="32"/>
                  </a:lnTo>
                  <a:lnTo>
                    <a:pt x="4" y="24"/>
                  </a:lnTo>
                  <a:lnTo>
                    <a:pt x="2" y="22"/>
                  </a:lnTo>
                  <a:lnTo>
                    <a:pt x="2" y="18"/>
                  </a:lnTo>
                  <a:lnTo>
                    <a:pt x="2" y="16"/>
                  </a:lnTo>
                  <a:lnTo>
                    <a:pt x="0" y="14"/>
                  </a:lnTo>
                  <a:lnTo>
                    <a:pt x="0" y="12"/>
                  </a:lnTo>
                  <a:lnTo>
                    <a:pt x="2" y="6"/>
                  </a:lnTo>
                  <a:lnTo>
                    <a:pt x="4" y="4"/>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8" name="Freeform 252"/>
            <p:cNvSpPr>
              <a:spLocks/>
            </p:cNvSpPr>
            <p:nvPr/>
          </p:nvSpPr>
          <p:spPr bwMode="auto">
            <a:xfrm>
              <a:off x="4798" y="2723"/>
              <a:ext cx="8" cy="7"/>
            </a:xfrm>
            <a:custGeom>
              <a:avLst/>
              <a:gdLst>
                <a:gd name="T0" fmla="*/ 0 w 6"/>
                <a:gd name="T1" fmla="*/ 0 h 6"/>
                <a:gd name="T2" fmla="*/ 2 w 6"/>
                <a:gd name="T3" fmla="*/ 0 h 6"/>
                <a:gd name="T4" fmla="*/ 2 w 6"/>
                <a:gd name="T5" fmla="*/ 2 h 6"/>
                <a:gd name="T6" fmla="*/ 2 w 6"/>
                <a:gd name="T7" fmla="*/ 4 h 6"/>
                <a:gd name="T8" fmla="*/ 6 w 6"/>
                <a:gd name="T9" fmla="*/ 6 h 6"/>
                <a:gd name="T10" fmla="*/ 6 w 6"/>
                <a:gd name="T11" fmla="*/ 6 h 6"/>
                <a:gd name="T12" fmla="*/ 4 w 6"/>
                <a:gd name="T13" fmla="*/ 6 h 6"/>
                <a:gd name="T14" fmla="*/ 2 w 6"/>
                <a:gd name="T15" fmla="*/ 6 h 6"/>
                <a:gd name="T16" fmla="*/ 0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0"/>
                  </a:moveTo>
                  <a:lnTo>
                    <a:pt x="2" y="0"/>
                  </a:lnTo>
                  <a:lnTo>
                    <a:pt x="2" y="2"/>
                  </a:lnTo>
                  <a:lnTo>
                    <a:pt x="2" y="4"/>
                  </a:lnTo>
                  <a:lnTo>
                    <a:pt x="6" y="6"/>
                  </a:lnTo>
                  <a:lnTo>
                    <a:pt x="4" y="6"/>
                  </a:lnTo>
                  <a:lnTo>
                    <a:pt x="2"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19" name="Freeform 253"/>
            <p:cNvSpPr>
              <a:spLocks/>
            </p:cNvSpPr>
            <p:nvPr/>
          </p:nvSpPr>
          <p:spPr bwMode="auto">
            <a:xfrm>
              <a:off x="4798" y="2739"/>
              <a:ext cx="12" cy="5"/>
            </a:xfrm>
            <a:custGeom>
              <a:avLst/>
              <a:gdLst>
                <a:gd name="T0" fmla="*/ 0 w 10"/>
                <a:gd name="T1" fmla="*/ 0 h 4"/>
                <a:gd name="T2" fmla="*/ 2 w 10"/>
                <a:gd name="T3" fmla="*/ 0 h 4"/>
                <a:gd name="T4" fmla="*/ 6 w 10"/>
                <a:gd name="T5" fmla="*/ 0 h 4"/>
                <a:gd name="T6" fmla="*/ 10 w 10"/>
                <a:gd name="T7" fmla="*/ 2 h 4"/>
                <a:gd name="T8" fmla="*/ 10 w 10"/>
                <a:gd name="T9" fmla="*/ 2 h 4"/>
                <a:gd name="T10" fmla="*/ 10 w 10"/>
                <a:gd name="T11" fmla="*/ 4 h 4"/>
                <a:gd name="T12" fmla="*/ 2 w 10"/>
                <a:gd name="T13" fmla="*/ 4 h 4"/>
                <a:gd name="T14" fmla="*/ 0 w 10"/>
                <a:gd name="T15" fmla="*/ 2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2" y="0"/>
                  </a:lnTo>
                  <a:lnTo>
                    <a:pt x="6" y="0"/>
                  </a:lnTo>
                  <a:lnTo>
                    <a:pt x="10" y="2"/>
                  </a:lnTo>
                  <a:lnTo>
                    <a:pt x="10" y="4"/>
                  </a:lnTo>
                  <a:lnTo>
                    <a:pt x="2"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0" name="Freeform 254"/>
            <p:cNvSpPr>
              <a:spLocks/>
            </p:cNvSpPr>
            <p:nvPr/>
          </p:nvSpPr>
          <p:spPr bwMode="auto">
            <a:xfrm>
              <a:off x="4808" y="2769"/>
              <a:ext cx="5" cy="5"/>
            </a:xfrm>
            <a:custGeom>
              <a:avLst/>
              <a:gdLst>
                <a:gd name="T0" fmla="*/ 0 w 4"/>
                <a:gd name="T1" fmla="*/ 4 h 4"/>
                <a:gd name="T2" fmla="*/ 0 w 4"/>
                <a:gd name="T3" fmla="*/ 4 h 4"/>
                <a:gd name="T4" fmla="*/ 0 w 4"/>
                <a:gd name="T5" fmla="*/ 2 h 4"/>
                <a:gd name="T6" fmla="*/ 2 w 4"/>
                <a:gd name="T7" fmla="*/ 0 h 4"/>
                <a:gd name="T8" fmla="*/ 4 w 4"/>
                <a:gd name="T9" fmla="*/ 0 h 4"/>
                <a:gd name="T10" fmla="*/ 4 w 4"/>
                <a:gd name="T11" fmla="*/ 2 h 4"/>
                <a:gd name="T12" fmla="*/ 2 w 4"/>
                <a:gd name="T13" fmla="*/ 4 h 4"/>
                <a:gd name="T14" fmla="*/ 0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4"/>
                  </a:moveTo>
                  <a:lnTo>
                    <a:pt x="0" y="4"/>
                  </a:lnTo>
                  <a:lnTo>
                    <a:pt x="0" y="2"/>
                  </a:lnTo>
                  <a:lnTo>
                    <a:pt x="2" y="0"/>
                  </a:lnTo>
                  <a:lnTo>
                    <a:pt x="4" y="0"/>
                  </a:lnTo>
                  <a:lnTo>
                    <a:pt x="4" y="2"/>
                  </a:lnTo>
                  <a:lnTo>
                    <a:pt x="2" y="4"/>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1" name="Freeform 255"/>
            <p:cNvSpPr>
              <a:spLocks/>
            </p:cNvSpPr>
            <p:nvPr/>
          </p:nvSpPr>
          <p:spPr bwMode="auto">
            <a:xfrm>
              <a:off x="4851" y="2723"/>
              <a:ext cx="157" cy="130"/>
            </a:xfrm>
            <a:custGeom>
              <a:avLst/>
              <a:gdLst>
                <a:gd name="T0" fmla="*/ 128 w 132"/>
                <a:gd name="T1" fmla="*/ 108 h 112"/>
                <a:gd name="T2" fmla="*/ 106 w 132"/>
                <a:gd name="T3" fmla="*/ 98 h 112"/>
                <a:gd name="T4" fmla="*/ 102 w 132"/>
                <a:gd name="T5" fmla="*/ 100 h 112"/>
                <a:gd name="T6" fmla="*/ 100 w 132"/>
                <a:gd name="T7" fmla="*/ 100 h 112"/>
                <a:gd name="T8" fmla="*/ 88 w 132"/>
                <a:gd name="T9" fmla="*/ 100 h 112"/>
                <a:gd name="T10" fmla="*/ 98 w 132"/>
                <a:gd name="T11" fmla="*/ 88 h 112"/>
                <a:gd name="T12" fmla="*/ 104 w 132"/>
                <a:gd name="T13" fmla="*/ 90 h 112"/>
                <a:gd name="T14" fmla="*/ 102 w 132"/>
                <a:gd name="T15" fmla="*/ 86 h 112"/>
                <a:gd name="T16" fmla="*/ 98 w 132"/>
                <a:gd name="T17" fmla="*/ 84 h 112"/>
                <a:gd name="T18" fmla="*/ 98 w 132"/>
                <a:gd name="T19" fmla="*/ 78 h 112"/>
                <a:gd name="T20" fmla="*/ 92 w 132"/>
                <a:gd name="T21" fmla="*/ 64 h 112"/>
                <a:gd name="T22" fmla="*/ 84 w 132"/>
                <a:gd name="T23" fmla="*/ 60 h 112"/>
                <a:gd name="T24" fmla="*/ 74 w 132"/>
                <a:gd name="T25" fmla="*/ 56 h 112"/>
                <a:gd name="T26" fmla="*/ 54 w 132"/>
                <a:gd name="T27" fmla="*/ 52 h 112"/>
                <a:gd name="T28" fmla="*/ 50 w 132"/>
                <a:gd name="T29" fmla="*/ 48 h 112"/>
                <a:gd name="T30" fmla="*/ 44 w 132"/>
                <a:gd name="T31" fmla="*/ 48 h 112"/>
                <a:gd name="T32" fmla="*/ 40 w 132"/>
                <a:gd name="T33" fmla="*/ 42 h 112"/>
                <a:gd name="T34" fmla="*/ 38 w 132"/>
                <a:gd name="T35" fmla="*/ 38 h 112"/>
                <a:gd name="T36" fmla="*/ 36 w 132"/>
                <a:gd name="T37" fmla="*/ 40 h 112"/>
                <a:gd name="T38" fmla="*/ 28 w 132"/>
                <a:gd name="T39" fmla="*/ 48 h 112"/>
                <a:gd name="T40" fmla="*/ 24 w 132"/>
                <a:gd name="T41" fmla="*/ 42 h 112"/>
                <a:gd name="T42" fmla="*/ 22 w 132"/>
                <a:gd name="T43" fmla="*/ 36 h 112"/>
                <a:gd name="T44" fmla="*/ 14 w 132"/>
                <a:gd name="T45" fmla="*/ 34 h 112"/>
                <a:gd name="T46" fmla="*/ 20 w 132"/>
                <a:gd name="T47" fmla="*/ 30 h 112"/>
                <a:gd name="T48" fmla="*/ 32 w 132"/>
                <a:gd name="T49" fmla="*/ 28 h 112"/>
                <a:gd name="T50" fmla="*/ 38 w 132"/>
                <a:gd name="T51" fmla="*/ 24 h 112"/>
                <a:gd name="T52" fmla="*/ 26 w 132"/>
                <a:gd name="T53" fmla="*/ 26 h 112"/>
                <a:gd name="T54" fmla="*/ 18 w 132"/>
                <a:gd name="T55" fmla="*/ 26 h 112"/>
                <a:gd name="T56" fmla="*/ 14 w 132"/>
                <a:gd name="T57" fmla="*/ 18 h 112"/>
                <a:gd name="T58" fmla="*/ 8 w 132"/>
                <a:gd name="T59" fmla="*/ 16 h 112"/>
                <a:gd name="T60" fmla="*/ 0 w 132"/>
                <a:gd name="T61" fmla="*/ 14 h 112"/>
                <a:gd name="T62" fmla="*/ 12 w 132"/>
                <a:gd name="T63" fmla="*/ 6 h 112"/>
                <a:gd name="T64" fmla="*/ 22 w 132"/>
                <a:gd name="T65" fmla="*/ 0 h 112"/>
                <a:gd name="T66" fmla="*/ 40 w 132"/>
                <a:gd name="T67" fmla="*/ 6 h 112"/>
                <a:gd name="T68" fmla="*/ 42 w 132"/>
                <a:gd name="T69" fmla="*/ 16 h 112"/>
                <a:gd name="T70" fmla="*/ 42 w 132"/>
                <a:gd name="T71" fmla="*/ 26 h 112"/>
                <a:gd name="T72" fmla="*/ 48 w 132"/>
                <a:gd name="T73" fmla="*/ 28 h 112"/>
                <a:gd name="T74" fmla="*/ 56 w 132"/>
                <a:gd name="T75" fmla="*/ 38 h 112"/>
                <a:gd name="T76" fmla="*/ 64 w 132"/>
                <a:gd name="T77" fmla="*/ 34 h 112"/>
                <a:gd name="T78" fmla="*/ 70 w 132"/>
                <a:gd name="T79" fmla="*/ 24 h 112"/>
                <a:gd name="T80" fmla="*/ 80 w 132"/>
                <a:gd name="T81" fmla="*/ 20 h 112"/>
                <a:gd name="T82" fmla="*/ 90 w 132"/>
                <a:gd name="T83" fmla="*/ 14 h 112"/>
                <a:gd name="T84" fmla="*/ 100 w 132"/>
                <a:gd name="T85" fmla="*/ 20 h 112"/>
                <a:gd name="T86" fmla="*/ 114 w 132"/>
                <a:gd name="T87" fmla="*/ 26 h 112"/>
                <a:gd name="T88" fmla="*/ 120 w 132"/>
                <a:gd name="T89" fmla="*/ 26 h 112"/>
                <a:gd name="T90" fmla="*/ 126 w 132"/>
                <a:gd name="T91" fmla="*/ 26 h 112"/>
                <a:gd name="T92" fmla="*/ 128 w 132"/>
                <a:gd name="T93" fmla="*/ 30 h 112"/>
                <a:gd name="T94" fmla="*/ 128 w 132"/>
                <a:gd name="T95" fmla="*/ 82 h 112"/>
                <a:gd name="T96" fmla="*/ 132 w 132"/>
                <a:gd name="T97" fmla="*/ 112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
                <a:gd name="T148" fmla="*/ 0 h 112"/>
                <a:gd name="T149" fmla="*/ 132 w 132"/>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112">
                  <a:moveTo>
                    <a:pt x="132" y="112"/>
                  </a:moveTo>
                  <a:lnTo>
                    <a:pt x="130" y="110"/>
                  </a:lnTo>
                  <a:lnTo>
                    <a:pt x="128" y="108"/>
                  </a:lnTo>
                  <a:lnTo>
                    <a:pt x="116" y="98"/>
                  </a:lnTo>
                  <a:lnTo>
                    <a:pt x="110" y="98"/>
                  </a:lnTo>
                  <a:lnTo>
                    <a:pt x="106" y="98"/>
                  </a:lnTo>
                  <a:lnTo>
                    <a:pt x="104" y="100"/>
                  </a:lnTo>
                  <a:lnTo>
                    <a:pt x="102" y="98"/>
                  </a:lnTo>
                  <a:lnTo>
                    <a:pt x="102" y="100"/>
                  </a:lnTo>
                  <a:lnTo>
                    <a:pt x="102" y="102"/>
                  </a:lnTo>
                  <a:lnTo>
                    <a:pt x="100" y="102"/>
                  </a:lnTo>
                  <a:lnTo>
                    <a:pt x="100" y="100"/>
                  </a:lnTo>
                  <a:lnTo>
                    <a:pt x="94" y="102"/>
                  </a:lnTo>
                  <a:lnTo>
                    <a:pt x="88" y="102"/>
                  </a:lnTo>
                  <a:lnTo>
                    <a:pt x="88" y="100"/>
                  </a:lnTo>
                  <a:lnTo>
                    <a:pt x="90" y="94"/>
                  </a:lnTo>
                  <a:lnTo>
                    <a:pt x="94" y="90"/>
                  </a:lnTo>
                  <a:lnTo>
                    <a:pt x="98" y="88"/>
                  </a:lnTo>
                  <a:lnTo>
                    <a:pt x="100" y="88"/>
                  </a:lnTo>
                  <a:lnTo>
                    <a:pt x="102" y="90"/>
                  </a:lnTo>
                  <a:lnTo>
                    <a:pt x="104" y="90"/>
                  </a:lnTo>
                  <a:lnTo>
                    <a:pt x="100" y="88"/>
                  </a:lnTo>
                  <a:lnTo>
                    <a:pt x="102" y="86"/>
                  </a:lnTo>
                  <a:lnTo>
                    <a:pt x="100" y="86"/>
                  </a:lnTo>
                  <a:lnTo>
                    <a:pt x="98" y="84"/>
                  </a:lnTo>
                  <a:lnTo>
                    <a:pt x="100" y="82"/>
                  </a:lnTo>
                  <a:lnTo>
                    <a:pt x="100" y="80"/>
                  </a:lnTo>
                  <a:lnTo>
                    <a:pt x="98" y="78"/>
                  </a:lnTo>
                  <a:lnTo>
                    <a:pt x="96" y="74"/>
                  </a:lnTo>
                  <a:lnTo>
                    <a:pt x="96" y="68"/>
                  </a:lnTo>
                  <a:lnTo>
                    <a:pt x="92" y="64"/>
                  </a:lnTo>
                  <a:lnTo>
                    <a:pt x="90" y="64"/>
                  </a:lnTo>
                  <a:lnTo>
                    <a:pt x="86" y="60"/>
                  </a:lnTo>
                  <a:lnTo>
                    <a:pt x="84" y="60"/>
                  </a:lnTo>
                  <a:lnTo>
                    <a:pt x="80" y="58"/>
                  </a:lnTo>
                  <a:lnTo>
                    <a:pt x="78" y="58"/>
                  </a:lnTo>
                  <a:lnTo>
                    <a:pt x="74" y="56"/>
                  </a:lnTo>
                  <a:lnTo>
                    <a:pt x="68" y="54"/>
                  </a:lnTo>
                  <a:lnTo>
                    <a:pt x="64" y="54"/>
                  </a:lnTo>
                  <a:lnTo>
                    <a:pt x="54" y="52"/>
                  </a:lnTo>
                  <a:lnTo>
                    <a:pt x="50" y="50"/>
                  </a:lnTo>
                  <a:lnTo>
                    <a:pt x="50" y="48"/>
                  </a:lnTo>
                  <a:lnTo>
                    <a:pt x="48" y="46"/>
                  </a:lnTo>
                  <a:lnTo>
                    <a:pt x="44" y="46"/>
                  </a:lnTo>
                  <a:lnTo>
                    <a:pt x="44" y="48"/>
                  </a:lnTo>
                  <a:lnTo>
                    <a:pt x="44" y="46"/>
                  </a:lnTo>
                  <a:lnTo>
                    <a:pt x="40" y="44"/>
                  </a:lnTo>
                  <a:lnTo>
                    <a:pt x="40" y="42"/>
                  </a:lnTo>
                  <a:lnTo>
                    <a:pt x="38" y="42"/>
                  </a:lnTo>
                  <a:lnTo>
                    <a:pt x="36" y="40"/>
                  </a:lnTo>
                  <a:lnTo>
                    <a:pt x="38" y="38"/>
                  </a:lnTo>
                  <a:lnTo>
                    <a:pt x="38" y="36"/>
                  </a:lnTo>
                  <a:lnTo>
                    <a:pt x="38" y="34"/>
                  </a:lnTo>
                  <a:lnTo>
                    <a:pt x="36" y="40"/>
                  </a:lnTo>
                  <a:lnTo>
                    <a:pt x="32" y="46"/>
                  </a:lnTo>
                  <a:lnTo>
                    <a:pt x="32" y="48"/>
                  </a:lnTo>
                  <a:lnTo>
                    <a:pt x="28" y="48"/>
                  </a:lnTo>
                  <a:lnTo>
                    <a:pt x="26" y="48"/>
                  </a:lnTo>
                  <a:lnTo>
                    <a:pt x="26" y="46"/>
                  </a:lnTo>
                  <a:lnTo>
                    <a:pt x="24" y="42"/>
                  </a:lnTo>
                  <a:lnTo>
                    <a:pt x="24" y="38"/>
                  </a:lnTo>
                  <a:lnTo>
                    <a:pt x="22" y="36"/>
                  </a:lnTo>
                  <a:lnTo>
                    <a:pt x="20" y="34"/>
                  </a:lnTo>
                  <a:lnTo>
                    <a:pt x="16" y="34"/>
                  </a:lnTo>
                  <a:lnTo>
                    <a:pt x="14" y="34"/>
                  </a:lnTo>
                  <a:lnTo>
                    <a:pt x="14" y="30"/>
                  </a:lnTo>
                  <a:lnTo>
                    <a:pt x="16" y="30"/>
                  </a:lnTo>
                  <a:lnTo>
                    <a:pt x="20" y="30"/>
                  </a:lnTo>
                  <a:lnTo>
                    <a:pt x="22" y="30"/>
                  </a:lnTo>
                  <a:lnTo>
                    <a:pt x="30" y="28"/>
                  </a:lnTo>
                  <a:lnTo>
                    <a:pt x="32" y="28"/>
                  </a:lnTo>
                  <a:lnTo>
                    <a:pt x="34" y="28"/>
                  </a:lnTo>
                  <a:lnTo>
                    <a:pt x="36" y="28"/>
                  </a:lnTo>
                  <a:lnTo>
                    <a:pt x="38" y="24"/>
                  </a:lnTo>
                  <a:lnTo>
                    <a:pt x="38" y="22"/>
                  </a:lnTo>
                  <a:lnTo>
                    <a:pt x="36" y="22"/>
                  </a:lnTo>
                  <a:lnTo>
                    <a:pt x="26" y="26"/>
                  </a:lnTo>
                  <a:lnTo>
                    <a:pt x="22" y="26"/>
                  </a:lnTo>
                  <a:lnTo>
                    <a:pt x="20" y="24"/>
                  </a:lnTo>
                  <a:lnTo>
                    <a:pt x="18" y="26"/>
                  </a:lnTo>
                  <a:lnTo>
                    <a:pt x="16" y="24"/>
                  </a:lnTo>
                  <a:lnTo>
                    <a:pt x="14" y="20"/>
                  </a:lnTo>
                  <a:lnTo>
                    <a:pt x="14" y="18"/>
                  </a:lnTo>
                  <a:lnTo>
                    <a:pt x="12" y="16"/>
                  </a:lnTo>
                  <a:lnTo>
                    <a:pt x="10" y="14"/>
                  </a:lnTo>
                  <a:lnTo>
                    <a:pt x="8" y="16"/>
                  </a:lnTo>
                  <a:lnTo>
                    <a:pt x="6" y="14"/>
                  </a:lnTo>
                  <a:lnTo>
                    <a:pt x="4" y="16"/>
                  </a:lnTo>
                  <a:lnTo>
                    <a:pt x="0" y="14"/>
                  </a:lnTo>
                  <a:lnTo>
                    <a:pt x="4" y="6"/>
                  </a:lnTo>
                  <a:lnTo>
                    <a:pt x="6" y="6"/>
                  </a:lnTo>
                  <a:lnTo>
                    <a:pt x="12" y="6"/>
                  </a:lnTo>
                  <a:lnTo>
                    <a:pt x="16" y="2"/>
                  </a:lnTo>
                  <a:lnTo>
                    <a:pt x="20" y="0"/>
                  </a:lnTo>
                  <a:lnTo>
                    <a:pt x="22" y="0"/>
                  </a:lnTo>
                  <a:lnTo>
                    <a:pt x="26" y="2"/>
                  </a:lnTo>
                  <a:lnTo>
                    <a:pt x="32" y="6"/>
                  </a:lnTo>
                  <a:lnTo>
                    <a:pt x="40" y="6"/>
                  </a:lnTo>
                  <a:lnTo>
                    <a:pt x="40" y="10"/>
                  </a:lnTo>
                  <a:lnTo>
                    <a:pt x="42" y="12"/>
                  </a:lnTo>
                  <a:lnTo>
                    <a:pt x="42" y="16"/>
                  </a:lnTo>
                  <a:lnTo>
                    <a:pt x="42" y="18"/>
                  </a:lnTo>
                  <a:lnTo>
                    <a:pt x="42" y="22"/>
                  </a:lnTo>
                  <a:lnTo>
                    <a:pt x="42" y="26"/>
                  </a:lnTo>
                  <a:lnTo>
                    <a:pt x="46" y="32"/>
                  </a:lnTo>
                  <a:lnTo>
                    <a:pt x="46" y="28"/>
                  </a:lnTo>
                  <a:lnTo>
                    <a:pt x="48" y="28"/>
                  </a:lnTo>
                  <a:lnTo>
                    <a:pt x="50" y="32"/>
                  </a:lnTo>
                  <a:lnTo>
                    <a:pt x="52" y="36"/>
                  </a:lnTo>
                  <a:lnTo>
                    <a:pt x="56" y="38"/>
                  </a:lnTo>
                  <a:lnTo>
                    <a:pt x="60" y="38"/>
                  </a:lnTo>
                  <a:lnTo>
                    <a:pt x="62" y="36"/>
                  </a:lnTo>
                  <a:lnTo>
                    <a:pt x="64" y="34"/>
                  </a:lnTo>
                  <a:lnTo>
                    <a:pt x="64" y="32"/>
                  </a:lnTo>
                  <a:lnTo>
                    <a:pt x="70" y="28"/>
                  </a:lnTo>
                  <a:lnTo>
                    <a:pt x="70" y="24"/>
                  </a:lnTo>
                  <a:lnTo>
                    <a:pt x="78" y="22"/>
                  </a:lnTo>
                  <a:lnTo>
                    <a:pt x="80" y="22"/>
                  </a:lnTo>
                  <a:lnTo>
                    <a:pt x="80" y="20"/>
                  </a:lnTo>
                  <a:lnTo>
                    <a:pt x="82" y="18"/>
                  </a:lnTo>
                  <a:lnTo>
                    <a:pt x="88" y="14"/>
                  </a:lnTo>
                  <a:lnTo>
                    <a:pt x="90" y="14"/>
                  </a:lnTo>
                  <a:lnTo>
                    <a:pt x="90" y="16"/>
                  </a:lnTo>
                  <a:lnTo>
                    <a:pt x="100" y="18"/>
                  </a:lnTo>
                  <a:lnTo>
                    <a:pt x="100" y="20"/>
                  </a:lnTo>
                  <a:lnTo>
                    <a:pt x="106" y="22"/>
                  </a:lnTo>
                  <a:lnTo>
                    <a:pt x="112" y="24"/>
                  </a:lnTo>
                  <a:lnTo>
                    <a:pt x="114" y="26"/>
                  </a:lnTo>
                  <a:lnTo>
                    <a:pt x="116" y="26"/>
                  </a:lnTo>
                  <a:lnTo>
                    <a:pt x="118" y="24"/>
                  </a:lnTo>
                  <a:lnTo>
                    <a:pt x="120" y="26"/>
                  </a:lnTo>
                  <a:lnTo>
                    <a:pt x="122" y="26"/>
                  </a:lnTo>
                  <a:lnTo>
                    <a:pt x="124" y="26"/>
                  </a:lnTo>
                  <a:lnTo>
                    <a:pt x="126" y="26"/>
                  </a:lnTo>
                  <a:lnTo>
                    <a:pt x="126" y="28"/>
                  </a:lnTo>
                  <a:lnTo>
                    <a:pt x="130" y="28"/>
                  </a:lnTo>
                  <a:lnTo>
                    <a:pt x="128" y="30"/>
                  </a:lnTo>
                  <a:lnTo>
                    <a:pt x="130" y="60"/>
                  </a:lnTo>
                  <a:lnTo>
                    <a:pt x="130" y="76"/>
                  </a:lnTo>
                  <a:lnTo>
                    <a:pt x="128" y="82"/>
                  </a:lnTo>
                  <a:lnTo>
                    <a:pt x="130" y="86"/>
                  </a:lnTo>
                  <a:lnTo>
                    <a:pt x="132" y="108"/>
                  </a:lnTo>
                  <a:lnTo>
                    <a:pt x="132" y="1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2" name="Freeform 256"/>
            <p:cNvSpPr>
              <a:spLocks/>
            </p:cNvSpPr>
            <p:nvPr/>
          </p:nvSpPr>
          <p:spPr bwMode="auto">
            <a:xfrm>
              <a:off x="4522" y="2653"/>
              <a:ext cx="150" cy="126"/>
            </a:xfrm>
            <a:custGeom>
              <a:avLst/>
              <a:gdLst>
                <a:gd name="T0" fmla="*/ 6 w 126"/>
                <a:gd name="T1" fmla="*/ 32 h 108"/>
                <a:gd name="T2" fmla="*/ 0 w 126"/>
                <a:gd name="T3" fmla="*/ 42 h 108"/>
                <a:gd name="T4" fmla="*/ 2 w 126"/>
                <a:gd name="T5" fmla="*/ 54 h 108"/>
                <a:gd name="T6" fmla="*/ 6 w 126"/>
                <a:gd name="T7" fmla="*/ 62 h 108"/>
                <a:gd name="T8" fmla="*/ 12 w 126"/>
                <a:gd name="T9" fmla="*/ 72 h 108"/>
                <a:gd name="T10" fmla="*/ 12 w 126"/>
                <a:gd name="T11" fmla="*/ 78 h 108"/>
                <a:gd name="T12" fmla="*/ 16 w 126"/>
                <a:gd name="T13" fmla="*/ 86 h 108"/>
                <a:gd name="T14" fmla="*/ 16 w 126"/>
                <a:gd name="T15" fmla="*/ 94 h 108"/>
                <a:gd name="T16" fmla="*/ 22 w 126"/>
                <a:gd name="T17" fmla="*/ 94 h 108"/>
                <a:gd name="T18" fmla="*/ 32 w 126"/>
                <a:gd name="T19" fmla="*/ 94 h 108"/>
                <a:gd name="T20" fmla="*/ 36 w 126"/>
                <a:gd name="T21" fmla="*/ 100 h 108"/>
                <a:gd name="T22" fmla="*/ 50 w 126"/>
                <a:gd name="T23" fmla="*/ 96 h 108"/>
                <a:gd name="T24" fmla="*/ 54 w 126"/>
                <a:gd name="T25" fmla="*/ 96 h 108"/>
                <a:gd name="T26" fmla="*/ 64 w 126"/>
                <a:gd name="T27" fmla="*/ 98 h 108"/>
                <a:gd name="T28" fmla="*/ 72 w 126"/>
                <a:gd name="T29" fmla="*/ 108 h 108"/>
                <a:gd name="T30" fmla="*/ 88 w 126"/>
                <a:gd name="T31" fmla="*/ 100 h 108"/>
                <a:gd name="T32" fmla="*/ 92 w 126"/>
                <a:gd name="T33" fmla="*/ 94 h 108"/>
                <a:gd name="T34" fmla="*/ 94 w 126"/>
                <a:gd name="T35" fmla="*/ 88 h 108"/>
                <a:gd name="T36" fmla="*/ 96 w 126"/>
                <a:gd name="T37" fmla="*/ 84 h 108"/>
                <a:gd name="T38" fmla="*/ 92 w 126"/>
                <a:gd name="T39" fmla="*/ 78 h 108"/>
                <a:gd name="T40" fmla="*/ 100 w 126"/>
                <a:gd name="T41" fmla="*/ 72 h 108"/>
                <a:gd name="T42" fmla="*/ 106 w 126"/>
                <a:gd name="T43" fmla="*/ 64 h 108"/>
                <a:gd name="T44" fmla="*/ 108 w 126"/>
                <a:gd name="T45" fmla="*/ 56 h 108"/>
                <a:gd name="T46" fmla="*/ 112 w 126"/>
                <a:gd name="T47" fmla="*/ 48 h 108"/>
                <a:gd name="T48" fmla="*/ 114 w 126"/>
                <a:gd name="T49" fmla="*/ 44 h 108"/>
                <a:gd name="T50" fmla="*/ 120 w 126"/>
                <a:gd name="T51" fmla="*/ 46 h 108"/>
                <a:gd name="T52" fmla="*/ 126 w 126"/>
                <a:gd name="T53" fmla="*/ 44 h 108"/>
                <a:gd name="T54" fmla="*/ 112 w 126"/>
                <a:gd name="T55" fmla="*/ 30 h 108"/>
                <a:gd name="T56" fmla="*/ 106 w 126"/>
                <a:gd name="T57" fmla="*/ 16 h 108"/>
                <a:gd name="T58" fmla="*/ 106 w 126"/>
                <a:gd name="T59" fmla="*/ 14 h 108"/>
                <a:gd name="T60" fmla="*/ 108 w 126"/>
                <a:gd name="T61" fmla="*/ 10 h 108"/>
                <a:gd name="T62" fmla="*/ 112 w 126"/>
                <a:gd name="T63" fmla="*/ 10 h 108"/>
                <a:gd name="T64" fmla="*/ 108 w 126"/>
                <a:gd name="T65" fmla="*/ 6 h 108"/>
                <a:gd name="T66" fmla="*/ 110 w 126"/>
                <a:gd name="T67" fmla="*/ 4 h 108"/>
                <a:gd name="T68" fmla="*/ 102 w 126"/>
                <a:gd name="T69" fmla="*/ 2 h 108"/>
                <a:gd name="T70" fmla="*/ 84 w 126"/>
                <a:gd name="T71" fmla="*/ 4 h 108"/>
                <a:gd name="T72" fmla="*/ 82 w 126"/>
                <a:gd name="T73" fmla="*/ 14 h 108"/>
                <a:gd name="T74" fmla="*/ 72 w 126"/>
                <a:gd name="T75" fmla="*/ 32 h 108"/>
                <a:gd name="T76" fmla="*/ 66 w 126"/>
                <a:gd name="T77" fmla="*/ 38 h 108"/>
                <a:gd name="T78" fmla="*/ 56 w 126"/>
                <a:gd name="T79" fmla="*/ 40 h 108"/>
                <a:gd name="T80" fmla="*/ 48 w 126"/>
                <a:gd name="T81" fmla="*/ 36 h 108"/>
                <a:gd name="T82" fmla="*/ 40 w 126"/>
                <a:gd name="T83" fmla="*/ 38 h 108"/>
                <a:gd name="T84" fmla="*/ 30 w 126"/>
                <a:gd name="T85" fmla="*/ 44 h 108"/>
                <a:gd name="T86" fmla="*/ 22 w 126"/>
                <a:gd name="T87" fmla="*/ 44 h 108"/>
                <a:gd name="T88" fmla="*/ 14 w 126"/>
                <a:gd name="T89" fmla="*/ 40 h 108"/>
                <a:gd name="T90" fmla="*/ 8 w 126"/>
                <a:gd name="T91" fmla="*/ 30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
                <a:gd name="T139" fmla="*/ 0 h 108"/>
                <a:gd name="T140" fmla="*/ 126 w 126"/>
                <a:gd name="T141" fmla="*/ 108 h 1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 h="108">
                  <a:moveTo>
                    <a:pt x="10" y="34"/>
                  </a:moveTo>
                  <a:lnTo>
                    <a:pt x="6" y="30"/>
                  </a:lnTo>
                  <a:lnTo>
                    <a:pt x="6" y="32"/>
                  </a:lnTo>
                  <a:lnTo>
                    <a:pt x="4" y="34"/>
                  </a:lnTo>
                  <a:lnTo>
                    <a:pt x="2" y="36"/>
                  </a:lnTo>
                  <a:lnTo>
                    <a:pt x="0" y="42"/>
                  </a:lnTo>
                  <a:lnTo>
                    <a:pt x="0" y="50"/>
                  </a:lnTo>
                  <a:lnTo>
                    <a:pt x="0" y="52"/>
                  </a:lnTo>
                  <a:lnTo>
                    <a:pt x="2" y="54"/>
                  </a:lnTo>
                  <a:lnTo>
                    <a:pt x="2" y="62"/>
                  </a:lnTo>
                  <a:lnTo>
                    <a:pt x="4" y="62"/>
                  </a:lnTo>
                  <a:lnTo>
                    <a:pt x="6" y="62"/>
                  </a:lnTo>
                  <a:lnTo>
                    <a:pt x="6" y="64"/>
                  </a:lnTo>
                  <a:lnTo>
                    <a:pt x="8" y="64"/>
                  </a:lnTo>
                  <a:lnTo>
                    <a:pt x="12" y="72"/>
                  </a:lnTo>
                  <a:lnTo>
                    <a:pt x="14" y="76"/>
                  </a:lnTo>
                  <a:lnTo>
                    <a:pt x="14" y="78"/>
                  </a:lnTo>
                  <a:lnTo>
                    <a:pt x="12" y="78"/>
                  </a:lnTo>
                  <a:lnTo>
                    <a:pt x="12" y="80"/>
                  </a:lnTo>
                  <a:lnTo>
                    <a:pt x="14" y="82"/>
                  </a:lnTo>
                  <a:lnTo>
                    <a:pt x="16" y="86"/>
                  </a:lnTo>
                  <a:lnTo>
                    <a:pt x="16" y="88"/>
                  </a:lnTo>
                  <a:lnTo>
                    <a:pt x="16" y="90"/>
                  </a:lnTo>
                  <a:lnTo>
                    <a:pt x="16" y="94"/>
                  </a:lnTo>
                  <a:lnTo>
                    <a:pt x="18" y="92"/>
                  </a:lnTo>
                  <a:lnTo>
                    <a:pt x="20" y="92"/>
                  </a:lnTo>
                  <a:lnTo>
                    <a:pt x="22" y="94"/>
                  </a:lnTo>
                  <a:lnTo>
                    <a:pt x="28" y="94"/>
                  </a:lnTo>
                  <a:lnTo>
                    <a:pt x="30" y="92"/>
                  </a:lnTo>
                  <a:lnTo>
                    <a:pt x="32" y="94"/>
                  </a:lnTo>
                  <a:lnTo>
                    <a:pt x="34" y="90"/>
                  </a:lnTo>
                  <a:lnTo>
                    <a:pt x="36" y="96"/>
                  </a:lnTo>
                  <a:lnTo>
                    <a:pt x="36" y="100"/>
                  </a:lnTo>
                  <a:lnTo>
                    <a:pt x="42" y="98"/>
                  </a:lnTo>
                  <a:lnTo>
                    <a:pt x="46" y="98"/>
                  </a:lnTo>
                  <a:lnTo>
                    <a:pt x="50" y="96"/>
                  </a:lnTo>
                  <a:lnTo>
                    <a:pt x="50" y="94"/>
                  </a:lnTo>
                  <a:lnTo>
                    <a:pt x="52" y="94"/>
                  </a:lnTo>
                  <a:lnTo>
                    <a:pt x="54" y="96"/>
                  </a:lnTo>
                  <a:lnTo>
                    <a:pt x="60" y="96"/>
                  </a:lnTo>
                  <a:lnTo>
                    <a:pt x="60" y="100"/>
                  </a:lnTo>
                  <a:lnTo>
                    <a:pt x="64" y="98"/>
                  </a:lnTo>
                  <a:lnTo>
                    <a:pt x="68" y="98"/>
                  </a:lnTo>
                  <a:lnTo>
                    <a:pt x="70" y="100"/>
                  </a:lnTo>
                  <a:lnTo>
                    <a:pt x="72" y="108"/>
                  </a:lnTo>
                  <a:lnTo>
                    <a:pt x="74" y="108"/>
                  </a:lnTo>
                  <a:lnTo>
                    <a:pt x="86" y="102"/>
                  </a:lnTo>
                  <a:lnTo>
                    <a:pt x="88" y="100"/>
                  </a:lnTo>
                  <a:lnTo>
                    <a:pt x="90" y="98"/>
                  </a:lnTo>
                  <a:lnTo>
                    <a:pt x="92" y="96"/>
                  </a:lnTo>
                  <a:lnTo>
                    <a:pt x="92" y="94"/>
                  </a:lnTo>
                  <a:lnTo>
                    <a:pt x="94" y="92"/>
                  </a:lnTo>
                  <a:lnTo>
                    <a:pt x="94" y="88"/>
                  </a:lnTo>
                  <a:lnTo>
                    <a:pt x="96" y="88"/>
                  </a:lnTo>
                  <a:lnTo>
                    <a:pt x="96" y="84"/>
                  </a:lnTo>
                  <a:lnTo>
                    <a:pt x="94" y="84"/>
                  </a:lnTo>
                  <a:lnTo>
                    <a:pt x="94" y="80"/>
                  </a:lnTo>
                  <a:lnTo>
                    <a:pt x="92" y="78"/>
                  </a:lnTo>
                  <a:lnTo>
                    <a:pt x="98" y="74"/>
                  </a:lnTo>
                  <a:lnTo>
                    <a:pt x="100" y="72"/>
                  </a:lnTo>
                  <a:lnTo>
                    <a:pt x="102" y="70"/>
                  </a:lnTo>
                  <a:lnTo>
                    <a:pt x="106" y="64"/>
                  </a:lnTo>
                  <a:lnTo>
                    <a:pt x="108" y="62"/>
                  </a:lnTo>
                  <a:lnTo>
                    <a:pt x="108" y="58"/>
                  </a:lnTo>
                  <a:lnTo>
                    <a:pt x="108" y="56"/>
                  </a:lnTo>
                  <a:lnTo>
                    <a:pt x="108" y="54"/>
                  </a:lnTo>
                  <a:lnTo>
                    <a:pt x="108" y="52"/>
                  </a:lnTo>
                  <a:lnTo>
                    <a:pt x="112" y="48"/>
                  </a:lnTo>
                  <a:lnTo>
                    <a:pt x="114" y="46"/>
                  </a:lnTo>
                  <a:lnTo>
                    <a:pt x="114" y="44"/>
                  </a:lnTo>
                  <a:lnTo>
                    <a:pt x="114" y="42"/>
                  </a:lnTo>
                  <a:lnTo>
                    <a:pt x="116" y="44"/>
                  </a:lnTo>
                  <a:lnTo>
                    <a:pt x="120" y="46"/>
                  </a:lnTo>
                  <a:lnTo>
                    <a:pt x="124" y="46"/>
                  </a:lnTo>
                  <a:lnTo>
                    <a:pt x="126" y="44"/>
                  </a:lnTo>
                  <a:lnTo>
                    <a:pt x="124" y="42"/>
                  </a:lnTo>
                  <a:lnTo>
                    <a:pt x="112" y="32"/>
                  </a:lnTo>
                  <a:lnTo>
                    <a:pt x="112" y="30"/>
                  </a:lnTo>
                  <a:lnTo>
                    <a:pt x="114" y="28"/>
                  </a:lnTo>
                  <a:lnTo>
                    <a:pt x="108" y="20"/>
                  </a:lnTo>
                  <a:lnTo>
                    <a:pt x="106" y="16"/>
                  </a:lnTo>
                  <a:lnTo>
                    <a:pt x="106" y="14"/>
                  </a:lnTo>
                  <a:lnTo>
                    <a:pt x="104" y="12"/>
                  </a:lnTo>
                  <a:lnTo>
                    <a:pt x="104" y="10"/>
                  </a:lnTo>
                  <a:lnTo>
                    <a:pt x="108" y="10"/>
                  </a:lnTo>
                  <a:lnTo>
                    <a:pt x="110" y="10"/>
                  </a:lnTo>
                  <a:lnTo>
                    <a:pt x="112" y="10"/>
                  </a:lnTo>
                  <a:lnTo>
                    <a:pt x="112" y="8"/>
                  </a:lnTo>
                  <a:lnTo>
                    <a:pt x="110" y="8"/>
                  </a:lnTo>
                  <a:lnTo>
                    <a:pt x="108" y="6"/>
                  </a:lnTo>
                  <a:lnTo>
                    <a:pt x="106" y="6"/>
                  </a:lnTo>
                  <a:lnTo>
                    <a:pt x="108" y="4"/>
                  </a:lnTo>
                  <a:lnTo>
                    <a:pt x="110" y="4"/>
                  </a:lnTo>
                  <a:lnTo>
                    <a:pt x="108" y="4"/>
                  </a:lnTo>
                  <a:lnTo>
                    <a:pt x="104" y="2"/>
                  </a:lnTo>
                  <a:lnTo>
                    <a:pt x="102" y="2"/>
                  </a:lnTo>
                  <a:lnTo>
                    <a:pt x="90" y="0"/>
                  </a:lnTo>
                  <a:lnTo>
                    <a:pt x="86" y="2"/>
                  </a:lnTo>
                  <a:lnTo>
                    <a:pt x="84" y="4"/>
                  </a:lnTo>
                  <a:lnTo>
                    <a:pt x="84" y="8"/>
                  </a:lnTo>
                  <a:lnTo>
                    <a:pt x="82" y="12"/>
                  </a:lnTo>
                  <a:lnTo>
                    <a:pt x="82" y="14"/>
                  </a:lnTo>
                  <a:lnTo>
                    <a:pt x="76" y="22"/>
                  </a:lnTo>
                  <a:lnTo>
                    <a:pt x="74" y="28"/>
                  </a:lnTo>
                  <a:lnTo>
                    <a:pt x="72" y="32"/>
                  </a:lnTo>
                  <a:lnTo>
                    <a:pt x="70" y="36"/>
                  </a:lnTo>
                  <a:lnTo>
                    <a:pt x="68" y="38"/>
                  </a:lnTo>
                  <a:lnTo>
                    <a:pt x="66" y="38"/>
                  </a:lnTo>
                  <a:lnTo>
                    <a:pt x="60" y="40"/>
                  </a:lnTo>
                  <a:lnTo>
                    <a:pt x="58" y="40"/>
                  </a:lnTo>
                  <a:lnTo>
                    <a:pt x="56" y="40"/>
                  </a:lnTo>
                  <a:lnTo>
                    <a:pt x="50" y="38"/>
                  </a:lnTo>
                  <a:lnTo>
                    <a:pt x="48" y="36"/>
                  </a:lnTo>
                  <a:lnTo>
                    <a:pt x="42" y="36"/>
                  </a:lnTo>
                  <a:lnTo>
                    <a:pt x="40" y="36"/>
                  </a:lnTo>
                  <a:lnTo>
                    <a:pt x="40" y="38"/>
                  </a:lnTo>
                  <a:lnTo>
                    <a:pt x="36" y="44"/>
                  </a:lnTo>
                  <a:lnTo>
                    <a:pt x="34" y="44"/>
                  </a:lnTo>
                  <a:lnTo>
                    <a:pt x="30" y="44"/>
                  </a:lnTo>
                  <a:lnTo>
                    <a:pt x="28" y="44"/>
                  </a:lnTo>
                  <a:lnTo>
                    <a:pt x="24" y="44"/>
                  </a:lnTo>
                  <a:lnTo>
                    <a:pt x="22" y="44"/>
                  </a:lnTo>
                  <a:lnTo>
                    <a:pt x="20" y="44"/>
                  </a:lnTo>
                  <a:lnTo>
                    <a:pt x="16" y="44"/>
                  </a:lnTo>
                  <a:lnTo>
                    <a:pt x="14" y="40"/>
                  </a:lnTo>
                  <a:lnTo>
                    <a:pt x="8" y="32"/>
                  </a:lnTo>
                  <a:lnTo>
                    <a:pt x="8" y="30"/>
                  </a:lnTo>
                  <a:lnTo>
                    <a:pt x="10" y="3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3" name="Freeform 257"/>
            <p:cNvSpPr>
              <a:spLocks/>
            </p:cNvSpPr>
            <p:nvPr/>
          </p:nvSpPr>
          <p:spPr bwMode="auto">
            <a:xfrm>
              <a:off x="5090" y="2746"/>
              <a:ext cx="7" cy="5"/>
            </a:xfrm>
            <a:custGeom>
              <a:avLst/>
              <a:gdLst>
                <a:gd name="T0" fmla="*/ 0 w 6"/>
                <a:gd name="T1" fmla="*/ 2 h 4"/>
                <a:gd name="T2" fmla="*/ 0 w 6"/>
                <a:gd name="T3" fmla="*/ 0 h 4"/>
                <a:gd name="T4" fmla="*/ 2 w 6"/>
                <a:gd name="T5" fmla="*/ 2 h 4"/>
                <a:gd name="T6" fmla="*/ 4 w 6"/>
                <a:gd name="T7" fmla="*/ 2 h 4"/>
                <a:gd name="T8" fmla="*/ 6 w 6"/>
                <a:gd name="T9" fmla="*/ 2 h 4"/>
                <a:gd name="T10" fmla="*/ 4 w 6"/>
                <a:gd name="T11" fmla="*/ 4 h 4"/>
                <a:gd name="T12" fmla="*/ 2 w 6"/>
                <a:gd name="T13" fmla="*/ 4 h 4"/>
                <a:gd name="T14" fmla="*/ 0 w 6"/>
                <a:gd name="T15" fmla="*/ 4 h 4"/>
                <a:gd name="T16" fmla="*/ 0 w 6"/>
                <a:gd name="T17" fmla="*/ 4 h 4"/>
                <a:gd name="T18" fmla="*/ 0 w 6"/>
                <a:gd name="T19" fmla="*/ 2 h 4"/>
                <a:gd name="T20" fmla="*/ 0 w 6"/>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0" y="2"/>
                  </a:moveTo>
                  <a:lnTo>
                    <a:pt x="0" y="0"/>
                  </a:lnTo>
                  <a:lnTo>
                    <a:pt x="2" y="2"/>
                  </a:lnTo>
                  <a:lnTo>
                    <a:pt x="4" y="2"/>
                  </a:lnTo>
                  <a:lnTo>
                    <a:pt x="6" y="2"/>
                  </a:lnTo>
                  <a:lnTo>
                    <a:pt x="4" y="4"/>
                  </a:lnTo>
                  <a:lnTo>
                    <a:pt x="2"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4" name="Freeform 258"/>
            <p:cNvSpPr>
              <a:spLocks/>
            </p:cNvSpPr>
            <p:nvPr/>
          </p:nvSpPr>
          <p:spPr bwMode="auto">
            <a:xfrm>
              <a:off x="5133" y="2737"/>
              <a:ext cx="4" cy="4"/>
            </a:xfrm>
            <a:custGeom>
              <a:avLst/>
              <a:gdLst>
                <a:gd name="T0" fmla="*/ 2 w 4"/>
                <a:gd name="T1" fmla="*/ 0 h 4"/>
                <a:gd name="T2" fmla="*/ 2 w 4"/>
                <a:gd name="T3" fmla="*/ 0 h 4"/>
                <a:gd name="T4" fmla="*/ 4 w 4"/>
                <a:gd name="T5" fmla="*/ 2 h 4"/>
                <a:gd name="T6" fmla="*/ 2 w 4"/>
                <a:gd name="T7" fmla="*/ 4 h 4"/>
                <a:gd name="T8" fmla="*/ 2 w 4"/>
                <a:gd name="T9" fmla="*/ 2 h 4"/>
                <a:gd name="T10" fmla="*/ 0 w 4"/>
                <a:gd name="T11" fmla="*/ 2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2" y="0"/>
                  </a:lnTo>
                  <a:lnTo>
                    <a:pt x="4" y="2"/>
                  </a:lnTo>
                  <a:lnTo>
                    <a:pt x="2" y="4"/>
                  </a:lnTo>
                  <a:lnTo>
                    <a:pt x="2" y="2"/>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5" name="Freeform 259"/>
            <p:cNvSpPr>
              <a:spLocks/>
            </p:cNvSpPr>
            <p:nvPr/>
          </p:nvSpPr>
          <p:spPr bwMode="auto">
            <a:xfrm>
              <a:off x="5140" y="2753"/>
              <a:ext cx="7" cy="5"/>
            </a:xfrm>
            <a:custGeom>
              <a:avLst/>
              <a:gdLst>
                <a:gd name="T0" fmla="*/ 0 w 6"/>
                <a:gd name="T1" fmla="*/ 2 h 4"/>
                <a:gd name="T2" fmla="*/ 2 w 6"/>
                <a:gd name="T3" fmla="*/ 0 h 4"/>
                <a:gd name="T4" fmla="*/ 2 w 6"/>
                <a:gd name="T5" fmla="*/ 0 h 4"/>
                <a:gd name="T6" fmla="*/ 6 w 6"/>
                <a:gd name="T7" fmla="*/ 0 h 4"/>
                <a:gd name="T8" fmla="*/ 6 w 6"/>
                <a:gd name="T9" fmla="*/ 4 h 4"/>
                <a:gd name="T10" fmla="*/ 4 w 6"/>
                <a:gd name="T11" fmla="*/ 4 h 4"/>
                <a:gd name="T12" fmla="*/ 0 w 6"/>
                <a:gd name="T13" fmla="*/ 2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2"/>
                  </a:moveTo>
                  <a:lnTo>
                    <a:pt x="2" y="0"/>
                  </a:lnTo>
                  <a:lnTo>
                    <a:pt x="6" y="0"/>
                  </a:lnTo>
                  <a:lnTo>
                    <a:pt x="6" y="4"/>
                  </a:lnTo>
                  <a:lnTo>
                    <a:pt x="4"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6" name="Freeform 260"/>
            <p:cNvSpPr>
              <a:spLocks/>
            </p:cNvSpPr>
            <p:nvPr/>
          </p:nvSpPr>
          <p:spPr bwMode="auto">
            <a:xfrm>
              <a:off x="5154" y="2755"/>
              <a:ext cx="33" cy="33"/>
            </a:xfrm>
            <a:custGeom>
              <a:avLst/>
              <a:gdLst>
                <a:gd name="T0" fmla="*/ 0 w 28"/>
                <a:gd name="T1" fmla="*/ 2 h 28"/>
                <a:gd name="T2" fmla="*/ 0 w 28"/>
                <a:gd name="T3" fmla="*/ 0 h 28"/>
                <a:gd name="T4" fmla="*/ 12 w 28"/>
                <a:gd name="T5" fmla="*/ 8 h 28"/>
                <a:gd name="T6" fmla="*/ 14 w 28"/>
                <a:gd name="T7" fmla="*/ 8 h 28"/>
                <a:gd name="T8" fmla="*/ 22 w 28"/>
                <a:gd name="T9" fmla="*/ 14 h 28"/>
                <a:gd name="T10" fmla="*/ 22 w 28"/>
                <a:gd name="T11" fmla="*/ 16 h 28"/>
                <a:gd name="T12" fmla="*/ 24 w 28"/>
                <a:gd name="T13" fmla="*/ 16 h 28"/>
                <a:gd name="T14" fmla="*/ 26 w 28"/>
                <a:gd name="T15" fmla="*/ 18 h 28"/>
                <a:gd name="T16" fmla="*/ 28 w 28"/>
                <a:gd name="T17" fmla="*/ 22 h 28"/>
                <a:gd name="T18" fmla="*/ 28 w 28"/>
                <a:gd name="T19" fmla="*/ 24 h 28"/>
                <a:gd name="T20" fmla="*/ 26 w 28"/>
                <a:gd name="T21" fmla="*/ 28 h 28"/>
                <a:gd name="T22" fmla="*/ 24 w 28"/>
                <a:gd name="T23" fmla="*/ 28 h 28"/>
                <a:gd name="T24" fmla="*/ 22 w 28"/>
                <a:gd name="T25" fmla="*/ 16 h 28"/>
                <a:gd name="T26" fmla="*/ 20 w 28"/>
                <a:gd name="T27" fmla="*/ 12 h 28"/>
                <a:gd name="T28" fmla="*/ 18 w 28"/>
                <a:gd name="T29" fmla="*/ 12 h 28"/>
                <a:gd name="T30" fmla="*/ 14 w 28"/>
                <a:gd name="T31" fmla="*/ 12 h 28"/>
                <a:gd name="T32" fmla="*/ 12 w 28"/>
                <a:gd name="T33" fmla="*/ 10 h 28"/>
                <a:gd name="T34" fmla="*/ 10 w 28"/>
                <a:gd name="T35" fmla="*/ 8 h 28"/>
                <a:gd name="T36" fmla="*/ 8 w 28"/>
                <a:gd name="T37" fmla="*/ 8 h 28"/>
                <a:gd name="T38" fmla="*/ 2 w 28"/>
                <a:gd name="T39" fmla="*/ 2 h 28"/>
                <a:gd name="T40" fmla="*/ 0 w 28"/>
                <a:gd name="T41" fmla="*/ 2 h 28"/>
                <a:gd name="T42" fmla="*/ 0 w 28"/>
                <a:gd name="T43" fmla="*/ 2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28"/>
                <a:gd name="T68" fmla="*/ 28 w 28"/>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28">
                  <a:moveTo>
                    <a:pt x="0" y="2"/>
                  </a:moveTo>
                  <a:lnTo>
                    <a:pt x="0" y="0"/>
                  </a:lnTo>
                  <a:lnTo>
                    <a:pt x="12" y="8"/>
                  </a:lnTo>
                  <a:lnTo>
                    <a:pt x="14" y="8"/>
                  </a:lnTo>
                  <a:lnTo>
                    <a:pt x="22" y="14"/>
                  </a:lnTo>
                  <a:lnTo>
                    <a:pt x="22" y="16"/>
                  </a:lnTo>
                  <a:lnTo>
                    <a:pt x="24" y="16"/>
                  </a:lnTo>
                  <a:lnTo>
                    <a:pt x="26" y="18"/>
                  </a:lnTo>
                  <a:lnTo>
                    <a:pt x="28" y="22"/>
                  </a:lnTo>
                  <a:lnTo>
                    <a:pt x="28" y="24"/>
                  </a:lnTo>
                  <a:lnTo>
                    <a:pt x="26" y="28"/>
                  </a:lnTo>
                  <a:lnTo>
                    <a:pt x="24" y="28"/>
                  </a:lnTo>
                  <a:lnTo>
                    <a:pt x="22" y="16"/>
                  </a:lnTo>
                  <a:lnTo>
                    <a:pt x="20" y="12"/>
                  </a:lnTo>
                  <a:lnTo>
                    <a:pt x="18" y="12"/>
                  </a:lnTo>
                  <a:lnTo>
                    <a:pt x="14" y="12"/>
                  </a:lnTo>
                  <a:lnTo>
                    <a:pt x="12" y="10"/>
                  </a:lnTo>
                  <a:lnTo>
                    <a:pt x="10" y="8"/>
                  </a:lnTo>
                  <a:lnTo>
                    <a:pt x="8" y="8"/>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7" name="Freeform 261"/>
            <p:cNvSpPr>
              <a:spLocks/>
            </p:cNvSpPr>
            <p:nvPr/>
          </p:nvSpPr>
          <p:spPr bwMode="auto">
            <a:xfrm>
              <a:off x="5097" y="2795"/>
              <a:ext cx="2" cy="2"/>
            </a:xfrm>
            <a:custGeom>
              <a:avLst/>
              <a:gdLst>
                <a:gd name="T0" fmla="*/ 0 w 2"/>
                <a:gd name="T1" fmla="*/ 0 h 2"/>
                <a:gd name="T2" fmla="*/ 2 w 2"/>
                <a:gd name="T3" fmla="*/ 0 h 2"/>
                <a:gd name="T4" fmla="*/ 2 w 2"/>
                <a:gd name="T5" fmla="*/ 2 h 2"/>
                <a:gd name="T6" fmla="*/ 2 w 2"/>
                <a:gd name="T7" fmla="*/ 2 h 2"/>
                <a:gd name="T8" fmla="*/ 0 w 2"/>
                <a:gd name="T9" fmla="*/ 2 h 2"/>
                <a:gd name="T10" fmla="*/ 0 w 2"/>
                <a:gd name="T11" fmla="*/ 2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2"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8" name="Freeform 262"/>
            <p:cNvSpPr>
              <a:spLocks/>
            </p:cNvSpPr>
            <p:nvPr/>
          </p:nvSpPr>
          <p:spPr bwMode="auto">
            <a:xfrm>
              <a:off x="5109" y="2800"/>
              <a:ext cx="2" cy="2"/>
            </a:xfrm>
            <a:custGeom>
              <a:avLst/>
              <a:gdLst>
                <a:gd name="T0" fmla="*/ 0 w 2"/>
                <a:gd name="T1" fmla="*/ 0 h 2"/>
                <a:gd name="T2" fmla="*/ 0 w 2"/>
                <a:gd name="T3" fmla="*/ 0 h 2"/>
                <a:gd name="T4" fmla="*/ 2 w 2"/>
                <a:gd name="T5" fmla="*/ 0 h 2"/>
                <a:gd name="T6" fmla="*/ 2 w 2"/>
                <a:gd name="T7" fmla="*/ 2 h 2"/>
                <a:gd name="T8" fmla="*/ 2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0"/>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29" name="Freeform 263"/>
            <p:cNvSpPr>
              <a:spLocks/>
            </p:cNvSpPr>
            <p:nvPr/>
          </p:nvSpPr>
          <p:spPr bwMode="auto">
            <a:xfrm>
              <a:off x="5116" y="2779"/>
              <a:ext cx="62" cy="32"/>
            </a:xfrm>
            <a:custGeom>
              <a:avLst/>
              <a:gdLst>
                <a:gd name="T0" fmla="*/ 0 w 52"/>
                <a:gd name="T1" fmla="*/ 18 h 28"/>
                <a:gd name="T2" fmla="*/ 0 w 52"/>
                <a:gd name="T3" fmla="*/ 16 h 28"/>
                <a:gd name="T4" fmla="*/ 2 w 52"/>
                <a:gd name="T5" fmla="*/ 16 h 28"/>
                <a:gd name="T6" fmla="*/ 12 w 52"/>
                <a:gd name="T7" fmla="*/ 18 h 28"/>
                <a:gd name="T8" fmla="*/ 18 w 52"/>
                <a:gd name="T9" fmla="*/ 18 h 28"/>
                <a:gd name="T10" fmla="*/ 20 w 52"/>
                <a:gd name="T11" fmla="*/ 16 h 28"/>
                <a:gd name="T12" fmla="*/ 20 w 52"/>
                <a:gd name="T13" fmla="*/ 14 h 28"/>
                <a:gd name="T14" fmla="*/ 22 w 52"/>
                <a:gd name="T15" fmla="*/ 12 h 28"/>
                <a:gd name="T16" fmla="*/ 22 w 52"/>
                <a:gd name="T17" fmla="*/ 12 h 28"/>
                <a:gd name="T18" fmla="*/ 24 w 52"/>
                <a:gd name="T19" fmla="*/ 12 h 28"/>
                <a:gd name="T20" fmla="*/ 22 w 52"/>
                <a:gd name="T21" fmla="*/ 14 h 28"/>
                <a:gd name="T22" fmla="*/ 22 w 52"/>
                <a:gd name="T23" fmla="*/ 16 h 28"/>
                <a:gd name="T24" fmla="*/ 24 w 52"/>
                <a:gd name="T25" fmla="*/ 16 h 28"/>
                <a:gd name="T26" fmla="*/ 28 w 52"/>
                <a:gd name="T27" fmla="*/ 16 h 28"/>
                <a:gd name="T28" fmla="*/ 28 w 52"/>
                <a:gd name="T29" fmla="*/ 18 h 28"/>
                <a:gd name="T30" fmla="*/ 30 w 52"/>
                <a:gd name="T31" fmla="*/ 18 h 28"/>
                <a:gd name="T32" fmla="*/ 32 w 52"/>
                <a:gd name="T33" fmla="*/ 16 h 28"/>
                <a:gd name="T34" fmla="*/ 36 w 52"/>
                <a:gd name="T35" fmla="*/ 12 h 28"/>
                <a:gd name="T36" fmla="*/ 38 w 52"/>
                <a:gd name="T37" fmla="*/ 10 h 28"/>
                <a:gd name="T38" fmla="*/ 40 w 52"/>
                <a:gd name="T39" fmla="*/ 10 h 28"/>
                <a:gd name="T40" fmla="*/ 42 w 52"/>
                <a:gd name="T41" fmla="*/ 10 h 28"/>
                <a:gd name="T42" fmla="*/ 42 w 52"/>
                <a:gd name="T43" fmla="*/ 6 h 28"/>
                <a:gd name="T44" fmla="*/ 40 w 52"/>
                <a:gd name="T45" fmla="*/ 2 h 28"/>
                <a:gd name="T46" fmla="*/ 42 w 52"/>
                <a:gd name="T47" fmla="*/ 2 h 28"/>
                <a:gd name="T48" fmla="*/ 42 w 52"/>
                <a:gd name="T49" fmla="*/ 2 h 28"/>
                <a:gd name="T50" fmla="*/ 44 w 52"/>
                <a:gd name="T51" fmla="*/ 2 h 28"/>
                <a:gd name="T52" fmla="*/ 46 w 52"/>
                <a:gd name="T53" fmla="*/ 2 h 28"/>
                <a:gd name="T54" fmla="*/ 48 w 52"/>
                <a:gd name="T55" fmla="*/ 0 h 28"/>
                <a:gd name="T56" fmla="*/ 50 w 52"/>
                <a:gd name="T57" fmla="*/ 2 h 28"/>
                <a:gd name="T58" fmla="*/ 50 w 52"/>
                <a:gd name="T59" fmla="*/ 4 h 28"/>
                <a:gd name="T60" fmla="*/ 52 w 52"/>
                <a:gd name="T61" fmla="*/ 6 h 28"/>
                <a:gd name="T62" fmla="*/ 50 w 52"/>
                <a:gd name="T63" fmla="*/ 8 h 28"/>
                <a:gd name="T64" fmla="*/ 50 w 52"/>
                <a:gd name="T65" fmla="*/ 10 h 28"/>
                <a:gd name="T66" fmla="*/ 48 w 52"/>
                <a:gd name="T67" fmla="*/ 10 h 28"/>
                <a:gd name="T68" fmla="*/ 48 w 52"/>
                <a:gd name="T69" fmla="*/ 12 h 28"/>
                <a:gd name="T70" fmla="*/ 48 w 52"/>
                <a:gd name="T71" fmla="*/ 14 h 28"/>
                <a:gd name="T72" fmla="*/ 46 w 52"/>
                <a:gd name="T73" fmla="*/ 18 h 28"/>
                <a:gd name="T74" fmla="*/ 44 w 52"/>
                <a:gd name="T75" fmla="*/ 18 h 28"/>
                <a:gd name="T76" fmla="*/ 42 w 52"/>
                <a:gd name="T77" fmla="*/ 18 h 28"/>
                <a:gd name="T78" fmla="*/ 40 w 52"/>
                <a:gd name="T79" fmla="*/ 18 h 28"/>
                <a:gd name="T80" fmla="*/ 40 w 52"/>
                <a:gd name="T81" fmla="*/ 20 h 28"/>
                <a:gd name="T82" fmla="*/ 38 w 52"/>
                <a:gd name="T83" fmla="*/ 22 h 28"/>
                <a:gd name="T84" fmla="*/ 30 w 52"/>
                <a:gd name="T85" fmla="*/ 26 h 28"/>
                <a:gd name="T86" fmla="*/ 18 w 52"/>
                <a:gd name="T87" fmla="*/ 28 h 28"/>
                <a:gd name="T88" fmla="*/ 14 w 52"/>
                <a:gd name="T89" fmla="*/ 26 h 28"/>
                <a:gd name="T90" fmla="*/ 10 w 52"/>
                <a:gd name="T91" fmla="*/ 26 h 28"/>
                <a:gd name="T92" fmla="*/ 6 w 52"/>
                <a:gd name="T93" fmla="*/ 22 h 28"/>
                <a:gd name="T94" fmla="*/ 2 w 52"/>
                <a:gd name="T95" fmla="*/ 22 h 28"/>
                <a:gd name="T96" fmla="*/ 0 w 52"/>
                <a:gd name="T97" fmla="*/ 20 h 28"/>
                <a:gd name="T98" fmla="*/ 0 w 52"/>
                <a:gd name="T99" fmla="*/ 18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28"/>
                <a:gd name="T152" fmla="*/ 52 w 52"/>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28">
                  <a:moveTo>
                    <a:pt x="0" y="18"/>
                  </a:moveTo>
                  <a:lnTo>
                    <a:pt x="0" y="16"/>
                  </a:lnTo>
                  <a:lnTo>
                    <a:pt x="2" y="16"/>
                  </a:lnTo>
                  <a:lnTo>
                    <a:pt x="12" y="18"/>
                  </a:lnTo>
                  <a:lnTo>
                    <a:pt x="18" y="18"/>
                  </a:lnTo>
                  <a:lnTo>
                    <a:pt x="20" y="16"/>
                  </a:lnTo>
                  <a:lnTo>
                    <a:pt x="20" y="14"/>
                  </a:lnTo>
                  <a:lnTo>
                    <a:pt x="22" y="12"/>
                  </a:lnTo>
                  <a:lnTo>
                    <a:pt x="24" y="12"/>
                  </a:lnTo>
                  <a:lnTo>
                    <a:pt x="22" y="14"/>
                  </a:lnTo>
                  <a:lnTo>
                    <a:pt x="22" y="16"/>
                  </a:lnTo>
                  <a:lnTo>
                    <a:pt x="24" y="16"/>
                  </a:lnTo>
                  <a:lnTo>
                    <a:pt x="28" y="16"/>
                  </a:lnTo>
                  <a:lnTo>
                    <a:pt x="28" y="18"/>
                  </a:lnTo>
                  <a:lnTo>
                    <a:pt x="30" y="18"/>
                  </a:lnTo>
                  <a:lnTo>
                    <a:pt x="32" y="16"/>
                  </a:lnTo>
                  <a:lnTo>
                    <a:pt x="36" y="12"/>
                  </a:lnTo>
                  <a:lnTo>
                    <a:pt x="38" y="10"/>
                  </a:lnTo>
                  <a:lnTo>
                    <a:pt x="40" y="10"/>
                  </a:lnTo>
                  <a:lnTo>
                    <a:pt x="42" y="10"/>
                  </a:lnTo>
                  <a:lnTo>
                    <a:pt x="42" y="6"/>
                  </a:lnTo>
                  <a:lnTo>
                    <a:pt x="40" y="2"/>
                  </a:lnTo>
                  <a:lnTo>
                    <a:pt x="42" y="2"/>
                  </a:lnTo>
                  <a:lnTo>
                    <a:pt x="44" y="2"/>
                  </a:lnTo>
                  <a:lnTo>
                    <a:pt x="46" y="2"/>
                  </a:lnTo>
                  <a:lnTo>
                    <a:pt x="48" y="0"/>
                  </a:lnTo>
                  <a:lnTo>
                    <a:pt x="50" y="2"/>
                  </a:lnTo>
                  <a:lnTo>
                    <a:pt x="50" y="4"/>
                  </a:lnTo>
                  <a:lnTo>
                    <a:pt x="52" y="6"/>
                  </a:lnTo>
                  <a:lnTo>
                    <a:pt x="50" y="8"/>
                  </a:lnTo>
                  <a:lnTo>
                    <a:pt x="50" y="10"/>
                  </a:lnTo>
                  <a:lnTo>
                    <a:pt x="48" y="10"/>
                  </a:lnTo>
                  <a:lnTo>
                    <a:pt x="48" y="12"/>
                  </a:lnTo>
                  <a:lnTo>
                    <a:pt x="48" y="14"/>
                  </a:lnTo>
                  <a:lnTo>
                    <a:pt x="46" y="18"/>
                  </a:lnTo>
                  <a:lnTo>
                    <a:pt x="44" y="18"/>
                  </a:lnTo>
                  <a:lnTo>
                    <a:pt x="42" y="18"/>
                  </a:lnTo>
                  <a:lnTo>
                    <a:pt x="40" y="18"/>
                  </a:lnTo>
                  <a:lnTo>
                    <a:pt x="40" y="20"/>
                  </a:lnTo>
                  <a:lnTo>
                    <a:pt x="38" y="22"/>
                  </a:lnTo>
                  <a:lnTo>
                    <a:pt x="30" y="26"/>
                  </a:lnTo>
                  <a:lnTo>
                    <a:pt x="18" y="28"/>
                  </a:lnTo>
                  <a:lnTo>
                    <a:pt x="14" y="26"/>
                  </a:lnTo>
                  <a:lnTo>
                    <a:pt x="10" y="26"/>
                  </a:lnTo>
                  <a:lnTo>
                    <a:pt x="6" y="22"/>
                  </a:lnTo>
                  <a:lnTo>
                    <a:pt x="2" y="22"/>
                  </a:lnTo>
                  <a:lnTo>
                    <a:pt x="0" y="20"/>
                  </a:lnTo>
                  <a:lnTo>
                    <a:pt x="0" y="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0" name="Freeform 264"/>
            <p:cNvSpPr>
              <a:spLocks/>
            </p:cNvSpPr>
            <p:nvPr/>
          </p:nvSpPr>
          <p:spPr bwMode="auto">
            <a:xfrm>
              <a:off x="5209" y="2790"/>
              <a:ext cx="2" cy="5"/>
            </a:xfrm>
            <a:custGeom>
              <a:avLst/>
              <a:gdLst>
                <a:gd name="T0" fmla="*/ 0 w 2"/>
                <a:gd name="T1" fmla="*/ 0 h 4"/>
                <a:gd name="T2" fmla="*/ 0 w 2"/>
                <a:gd name="T3" fmla="*/ 0 h 4"/>
                <a:gd name="T4" fmla="*/ 2 w 2"/>
                <a:gd name="T5" fmla="*/ 2 h 4"/>
                <a:gd name="T6" fmla="*/ 2 w 2"/>
                <a:gd name="T7" fmla="*/ 4 h 4"/>
                <a:gd name="T8" fmla="*/ 0 w 2"/>
                <a:gd name="T9" fmla="*/ 2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0"/>
                  </a:lnTo>
                  <a:lnTo>
                    <a:pt x="2" y="2"/>
                  </a:lnTo>
                  <a:lnTo>
                    <a:pt x="2"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1" name="Freeform 265"/>
            <p:cNvSpPr>
              <a:spLocks/>
            </p:cNvSpPr>
            <p:nvPr/>
          </p:nvSpPr>
          <p:spPr bwMode="auto">
            <a:xfrm>
              <a:off x="5211" y="2797"/>
              <a:ext cx="19" cy="21"/>
            </a:xfrm>
            <a:custGeom>
              <a:avLst/>
              <a:gdLst>
                <a:gd name="T0" fmla="*/ 0 w 16"/>
                <a:gd name="T1" fmla="*/ 0 h 18"/>
                <a:gd name="T2" fmla="*/ 4 w 16"/>
                <a:gd name="T3" fmla="*/ 0 h 18"/>
                <a:gd name="T4" fmla="*/ 6 w 16"/>
                <a:gd name="T5" fmla="*/ 6 h 18"/>
                <a:gd name="T6" fmla="*/ 10 w 16"/>
                <a:gd name="T7" fmla="*/ 8 h 18"/>
                <a:gd name="T8" fmla="*/ 16 w 16"/>
                <a:gd name="T9" fmla="*/ 12 h 18"/>
                <a:gd name="T10" fmla="*/ 16 w 16"/>
                <a:gd name="T11" fmla="*/ 16 h 18"/>
                <a:gd name="T12" fmla="*/ 16 w 16"/>
                <a:gd name="T13" fmla="*/ 16 h 18"/>
                <a:gd name="T14" fmla="*/ 14 w 16"/>
                <a:gd name="T15" fmla="*/ 18 h 18"/>
                <a:gd name="T16" fmla="*/ 12 w 16"/>
                <a:gd name="T17" fmla="*/ 18 h 18"/>
                <a:gd name="T18" fmla="*/ 10 w 16"/>
                <a:gd name="T19" fmla="*/ 18 h 18"/>
                <a:gd name="T20" fmla="*/ 8 w 16"/>
                <a:gd name="T21" fmla="*/ 16 h 18"/>
                <a:gd name="T22" fmla="*/ 6 w 16"/>
                <a:gd name="T23" fmla="*/ 14 h 18"/>
                <a:gd name="T24" fmla="*/ 6 w 16"/>
                <a:gd name="T25" fmla="*/ 10 h 18"/>
                <a:gd name="T26" fmla="*/ 2 w 16"/>
                <a:gd name="T27" fmla="*/ 6 h 18"/>
                <a:gd name="T28" fmla="*/ 0 w 16"/>
                <a:gd name="T29" fmla="*/ 4 h 18"/>
                <a:gd name="T30" fmla="*/ 0 w 1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8"/>
                <a:gd name="T50" fmla="*/ 16 w 1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8">
                  <a:moveTo>
                    <a:pt x="0" y="0"/>
                  </a:moveTo>
                  <a:lnTo>
                    <a:pt x="4" y="0"/>
                  </a:lnTo>
                  <a:lnTo>
                    <a:pt x="6" y="6"/>
                  </a:lnTo>
                  <a:lnTo>
                    <a:pt x="10" y="8"/>
                  </a:lnTo>
                  <a:lnTo>
                    <a:pt x="16" y="12"/>
                  </a:lnTo>
                  <a:lnTo>
                    <a:pt x="16" y="16"/>
                  </a:lnTo>
                  <a:lnTo>
                    <a:pt x="14" y="18"/>
                  </a:lnTo>
                  <a:lnTo>
                    <a:pt x="12" y="18"/>
                  </a:lnTo>
                  <a:lnTo>
                    <a:pt x="10" y="18"/>
                  </a:lnTo>
                  <a:lnTo>
                    <a:pt x="8" y="16"/>
                  </a:lnTo>
                  <a:lnTo>
                    <a:pt x="6" y="14"/>
                  </a:lnTo>
                  <a:lnTo>
                    <a:pt x="6" y="10"/>
                  </a:lnTo>
                  <a:lnTo>
                    <a:pt x="2" y="6"/>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2" name="Freeform 266"/>
            <p:cNvSpPr>
              <a:spLocks/>
            </p:cNvSpPr>
            <p:nvPr/>
          </p:nvSpPr>
          <p:spPr bwMode="auto">
            <a:xfrm>
              <a:off x="5180" y="2849"/>
              <a:ext cx="5" cy="4"/>
            </a:xfrm>
            <a:custGeom>
              <a:avLst/>
              <a:gdLst>
                <a:gd name="T0" fmla="*/ 0 w 4"/>
                <a:gd name="T1" fmla="*/ 0 h 4"/>
                <a:gd name="T2" fmla="*/ 4 w 4"/>
                <a:gd name="T3" fmla="*/ 4 h 4"/>
                <a:gd name="T4" fmla="*/ 4 w 4"/>
                <a:gd name="T5" fmla="*/ 4 h 4"/>
                <a:gd name="T6" fmla="*/ 2 w 4"/>
                <a:gd name="T7" fmla="*/ 4 h 4"/>
                <a:gd name="T8" fmla="*/ 0 w 4"/>
                <a:gd name="T9" fmla="*/ 4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4" y="4"/>
                  </a:lnTo>
                  <a:lnTo>
                    <a:pt x="2" y="4"/>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3" name="Freeform 267"/>
            <p:cNvSpPr>
              <a:spLocks/>
            </p:cNvSpPr>
            <p:nvPr/>
          </p:nvSpPr>
          <p:spPr bwMode="auto">
            <a:xfrm>
              <a:off x="5149" y="2856"/>
              <a:ext cx="5" cy="4"/>
            </a:xfrm>
            <a:custGeom>
              <a:avLst/>
              <a:gdLst>
                <a:gd name="T0" fmla="*/ 0 w 4"/>
                <a:gd name="T1" fmla="*/ 0 h 4"/>
                <a:gd name="T2" fmla="*/ 2 w 4"/>
                <a:gd name="T3" fmla="*/ 0 h 4"/>
                <a:gd name="T4" fmla="*/ 4 w 4"/>
                <a:gd name="T5" fmla="*/ 2 h 4"/>
                <a:gd name="T6" fmla="*/ 4 w 4"/>
                <a:gd name="T7" fmla="*/ 4 h 4"/>
                <a:gd name="T8" fmla="*/ 0 w 4"/>
                <a:gd name="T9" fmla="*/ 4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0"/>
                  </a:lnTo>
                  <a:lnTo>
                    <a:pt x="4" y="2"/>
                  </a:lnTo>
                  <a:lnTo>
                    <a:pt x="4" y="4"/>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4" name="Freeform 268"/>
            <p:cNvSpPr>
              <a:spLocks/>
            </p:cNvSpPr>
            <p:nvPr/>
          </p:nvSpPr>
          <p:spPr bwMode="auto">
            <a:xfrm>
              <a:off x="5154" y="2863"/>
              <a:ext cx="5" cy="4"/>
            </a:xfrm>
            <a:custGeom>
              <a:avLst/>
              <a:gdLst>
                <a:gd name="T0" fmla="*/ 0 w 4"/>
                <a:gd name="T1" fmla="*/ 0 h 4"/>
                <a:gd name="T2" fmla="*/ 2 w 4"/>
                <a:gd name="T3" fmla="*/ 2 h 4"/>
                <a:gd name="T4" fmla="*/ 4 w 4"/>
                <a:gd name="T5" fmla="*/ 2 h 4"/>
                <a:gd name="T6" fmla="*/ 4 w 4"/>
                <a:gd name="T7" fmla="*/ 2 h 4"/>
                <a:gd name="T8" fmla="*/ 4 w 4"/>
                <a:gd name="T9" fmla="*/ 4 h 4"/>
                <a:gd name="T10" fmla="*/ 4 w 4"/>
                <a:gd name="T11" fmla="*/ 4 h 4"/>
                <a:gd name="T12" fmla="*/ 0 w 4"/>
                <a:gd name="T13" fmla="*/ 2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2" y="2"/>
                  </a:lnTo>
                  <a:lnTo>
                    <a:pt x="4" y="2"/>
                  </a:lnTo>
                  <a:lnTo>
                    <a:pt x="4"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5" name="Freeform 269"/>
            <p:cNvSpPr>
              <a:spLocks/>
            </p:cNvSpPr>
            <p:nvPr/>
          </p:nvSpPr>
          <p:spPr bwMode="auto">
            <a:xfrm>
              <a:off x="5004" y="2755"/>
              <a:ext cx="150" cy="119"/>
            </a:xfrm>
            <a:custGeom>
              <a:avLst/>
              <a:gdLst>
                <a:gd name="T0" fmla="*/ 6 w 126"/>
                <a:gd name="T1" fmla="*/ 82 h 102"/>
                <a:gd name="T2" fmla="*/ 12 w 126"/>
                <a:gd name="T3" fmla="*/ 84 h 102"/>
                <a:gd name="T4" fmla="*/ 18 w 126"/>
                <a:gd name="T5" fmla="*/ 84 h 102"/>
                <a:gd name="T6" fmla="*/ 24 w 126"/>
                <a:gd name="T7" fmla="*/ 84 h 102"/>
                <a:gd name="T8" fmla="*/ 30 w 126"/>
                <a:gd name="T9" fmla="*/ 82 h 102"/>
                <a:gd name="T10" fmla="*/ 30 w 126"/>
                <a:gd name="T11" fmla="*/ 76 h 102"/>
                <a:gd name="T12" fmla="*/ 32 w 126"/>
                <a:gd name="T13" fmla="*/ 72 h 102"/>
                <a:gd name="T14" fmla="*/ 32 w 126"/>
                <a:gd name="T15" fmla="*/ 70 h 102"/>
                <a:gd name="T16" fmla="*/ 36 w 126"/>
                <a:gd name="T17" fmla="*/ 68 h 102"/>
                <a:gd name="T18" fmla="*/ 36 w 126"/>
                <a:gd name="T19" fmla="*/ 62 h 102"/>
                <a:gd name="T20" fmla="*/ 40 w 126"/>
                <a:gd name="T21" fmla="*/ 64 h 102"/>
                <a:gd name="T22" fmla="*/ 44 w 126"/>
                <a:gd name="T23" fmla="*/ 62 h 102"/>
                <a:gd name="T24" fmla="*/ 48 w 126"/>
                <a:gd name="T25" fmla="*/ 62 h 102"/>
                <a:gd name="T26" fmla="*/ 50 w 126"/>
                <a:gd name="T27" fmla="*/ 64 h 102"/>
                <a:gd name="T28" fmla="*/ 56 w 126"/>
                <a:gd name="T29" fmla="*/ 66 h 102"/>
                <a:gd name="T30" fmla="*/ 60 w 126"/>
                <a:gd name="T31" fmla="*/ 68 h 102"/>
                <a:gd name="T32" fmla="*/ 68 w 126"/>
                <a:gd name="T33" fmla="*/ 72 h 102"/>
                <a:gd name="T34" fmla="*/ 72 w 126"/>
                <a:gd name="T35" fmla="*/ 78 h 102"/>
                <a:gd name="T36" fmla="*/ 78 w 126"/>
                <a:gd name="T37" fmla="*/ 82 h 102"/>
                <a:gd name="T38" fmla="*/ 76 w 126"/>
                <a:gd name="T39" fmla="*/ 84 h 102"/>
                <a:gd name="T40" fmla="*/ 82 w 126"/>
                <a:gd name="T41" fmla="*/ 88 h 102"/>
                <a:gd name="T42" fmla="*/ 88 w 126"/>
                <a:gd name="T43" fmla="*/ 94 h 102"/>
                <a:gd name="T44" fmla="*/ 98 w 126"/>
                <a:gd name="T45" fmla="*/ 96 h 102"/>
                <a:gd name="T46" fmla="*/ 116 w 126"/>
                <a:gd name="T47" fmla="*/ 102 h 102"/>
                <a:gd name="T48" fmla="*/ 122 w 126"/>
                <a:gd name="T49" fmla="*/ 102 h 102"/>
                <a:gd name="T50" fmla="*/ 122 w 126"/>
                <a:gd name="T51" fmla="*/ 98 h 102"/>
                <a:gd name="T52" fmla="*/ 124 w 126"/>
                <a:gd name="T53" fmla="*/ 98 h 102"/>
                <a:gd name="T54" fmla="*/ 126 w 126"/>
                <a:gd name="T55" fmla="*/ 96 h 102"/>
                <a:gd name="T56" fmla="*/ 112 w 126"/>
                <a:gd name="T57" fmla="*/ 92 h 102"/>
                <a:gd name="T58" fmla="*/ 116 w 126"/>
                <a:gd name="T59" fmla="*/ 90 h 102"/>
                <a:gd name="T60" fmla="*/ 108 w 126"/>
                <a:gd name="T61" fmla="*/ 88 h 102"/>
                <a:gd name="T62" fmla="*/ 106 w 126"/>
                <a:gd name="T63" fmla="*/ 82 h 102"/>
                <a:gd name="T64" fmla="*/ 100 w 126"/>
                <a:gd name="T65" fmla="*/ 82 h 102"/>
                <a:gd name="T66" fmla="*/ 96 w 126"/>
                <a:gd name="T67" fmla="*/ 78 h 102"/>
                <a:gd name="T68" fmla="*/ 92 w 126"/>
                <a:gd name="T69" fmla="*/ 74 h 102"/>
                <a:gd name="T70" fmla="*/ 92 w 126"/>
                <a:gd name="T71" fmla="*/ 70 h 102"/>
                <a:gd name="T72" fmla="*/ 86 w 126"/>
                <a:gd name="T73" fmla="*/ 66 h 102"/>
                <a:gd name="T74" fmla="*/ 80 w 126"/>
                <a:gd name="T75" fmla="*/ 62 h 102"/>
                <a:gd name="T76" fmla="*/ 78 w 126"/>
                <a:gd name="T77" fmla="*/ 54 h 102"/>
                <a:gd name="T78" fmla="*/ 86 w 126"/>
                <a:gd name="T79" fmla="*/ 52 h 102"/>
                <a:gd name="T80" fmla="*/ 88 w 126"/>
                <a:gd name="T81" fmla="*/ 50 h 102"/>
                <a:gd name="T82" fmla="*/ 86 w 126"/>
                <a:gd name="T83" fmla="*/ 44 h 102"/>
                <a:gd name="T84" fmla="*/ 80 w 126"/>
                <a:gd name="T85" fmla="*/ 44 h 102"/>
                <a:gd name="T86" fmla="*/ 68 w 126"/>
                <a:gd name="T87" fmla="*/ 38 h 102"/>
                <a:gd name="T88" fmla="*/ 62 w 126"/>
                <a:gd name="T89" fmla="*/ 36 h 102"/>
                <a:gd name="T90" fmla="*/ 62 w 126"/>
                <a:gd name="T91" fmla="*/ 28 h 102"/>
                <a:gd name="T92" fmla="*/ 48 w 126"/>
                <a:gd name="T93" fmla="*/ 20 h 102"/>
                <a:gd name="T94" fmla="*/ 42 w 126"/>
                <a:gd name="T95" fmla="*/ 16 h 102"/>
                <a:gd name="T96" fmla="*/ 24 w 126"/>
                <a:gd name="T97" fmla="*/ 10 h 102"/>
                <a:gd name="T98" fmla="*/ 16 w 126"/>
                <a:gd name="T99" fmla="*/ 6 h 102"/>
                <a:gd name="T100" fmla="*/ 8 w 126"/>
                <a:gd name="T101" fmla="*/ 2 h 102"/>
                <a:gd name="T102" fmla="*/ 2 w 126"/>
                <a:gd name="T103" fmla="*/ 0 h 102"/>
                <a:gd name="T104" fmla="*/ 2 w 126"/>
                <a:gd name="T105" fmla="*/ 32 h 102"/>
                <a:gd name="T106" fmla="*/ 0 w 126"/>
                <a:gd name="T107" fmla="*/ 54 h 102"/>
                <a:gd name="T108" fmla="*/ 4 w 126"/>
                <a:gd name="T109" fmla="*/ 80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
                <a:gd name="T166" fmla="*/ 0 h 102"/>
                <a:gd name="T167" fmla="*/ 126 w 126"/>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 h="102">
                  <a:moveTo>
                    <a:pt x="4" y="84"/>
                  </a:moveTo>
                  <a:lnTo>
                    <a:pt x="6" y="82"/>
                  </a:lnTo>
                  <a:lnTo>
                    <a:pt x="10" y="84"/>
                  </a:lnTo>
                  <a:lnTo>
                    <a:pt x="12" y="84"/>
                  </a:lnTo>
                  <a:lnTo>
                    <a:pt x="14" y="84"/>
                  </a:lnTo>
                  <a:lnTo>
                    <a:pt x="18" y="84"/>
                  </a:lnTo>
                  <a:lnTo>
                    <a:pt x="22" y="84"/>
                  </a:lnTo>
                  <a:lnTo>
                    <a:pt x="24" y="84"/>
                  </a:lnTo>
                  <a:lnTo>
                    <a:pt x="28" y="82"/>
                  </a:lnTo>
                  <a:lnTo>
                    <a:pt x="30" y="82"/>
                  </a:lnTo>
                  <a:lnTo>
                    <a:pt x="30" y="80"/>
                  </a:lnTo>
                  <a:lnTo>
                    <a:pt x="30" y="76"/>
                  </a:lnTo>
                  <a:lnTo>
                    <a:pt x="26" y="74"/>
                  </a:lnTo>
                  <a:lnTo>
                    <a:pt x="32" y="72"/>
                  </a:lnTo>
                  <a:lnTo>
                    <a:pt x="32" y="70"/>
                  </a:lnTo>
                  <a:lnTo>
                    <a:pt x="34" y="68"/>
                  </a:lnTo>
                  <a:lnTo>
                    <a:pt x="36" y="68"/>
                  </a:lnTo>
                  <a:lnTo>
                    <a:pt x="38" y="68"/>
                  </a:lnTo>
                  <a:lnTo>
                    <a:pt x="36" y="62"/>
                  </a:lnTo>
                  <a:lnTo>
                    <a:pt x="38" y="64"/>
                  </a:lnTo>
                  <a:lnTo>
                    <a:pt x="40" y="64"/>
                  </a:lnTo>
                  <a:lnTo>
                    <a:pt x="42" y="64"/>
                  </a:lnTo>
                  <a:lnTo>
                    <a:pt x="44" y="62"/>
                  </a:lnTo>
                  <a:lnTo>
                    <a:pt x="46" y="64"/>
                  </a:lnTo>
                  <a:lnTo>
                    <a:pt x="48" y="62"/>
                  </a:lnTo>
                  <a:lnTo>
                    <a:pt x="50" y="64"/>
                  </a:lnTo>
                  <a:lnTo>
                    <a:pt x="50" y="66"/>
                  </a:lnTo>
                  <a:lnTo>
                    <a:pt x="56" y="66"/>
                  </a:lnTo>
                  <a:lnTo>
                    <a:pt x="58" y="68"/>
                  </a:lnTo>
                  <a:lnTo>
                    <a:pt x="60" y="68"/>
                  </a:lnTo>
                  <a:lnTo>
                    <a:pt x="64" y="70"/>
                  </a:lnTo>
                  <a:lnTo>
                    <a:pt x="68" y="72"/>
                  </a:lnTo>
                  <a:lnTo>
                    <a:pt x="68" y="74"/>
                  </a:lnTo>
                  <a:lnTo>
                    <a:pt x="72" y="78"/>
                  </a:lnTo>
                  <a:lnTo>
                    <a:pt x="72" y="82"/>
                  </a:lnTo>
                  <a:lnTo>
                    <a:pt x="78" y="82"/>
                  </a:lnTo>
                  <a:lnTo>
                    <a:pt x="76" y="84"/>
                  </a:lnTo>
                  <a:lnTo>
                    <a:pt x="78" y="86"/>
                  </a:lnTo>
                  <a:lnTo>
                    <a:pt x="82" y="88"/>
                  </a:lnTo>
                  <a:lnTo>
                    <a:pt x="86" y="94"/>
                  </a:lnTo>
                  <a:lnTo>
                    <a:pt x="88" y="94"/>
                  </a:lnTo>
                  <a:lnTo>
                    <a:pt x="90" y="96"/>
                  </a:lnTo>
                  <a:lnTo>
                    <a:pt x="98" y="96"/>
                  </a:lnTo>
                  <a:lnTo>
                    <a:pt x="114" y="100"/>
                  </a:lnTo>
                  <a:lnTo>
                    <a:pt x="116" y="102"/>
                  </a:lnTo>
                  <a:lnTo>
                    <a:pt x="118" y="102"/>
                  </a:lnTo>
                  <a:lnTo>
                    <a:pt x="122" y="102"/>
                  </a:lnTo>
                  <a:lnTo>
                    <a:pt x="124" y="100"/>
                  </a:lnTo>
                  <a:lnTo>
                    <a:pt x="122" y="98"/>
                  </a:lnTo>
                  <a:lnTo>
                    <a:pt x="120" y="98"/>
                  </a:lnTo>
                  <a:lnTo>
                    <a:pt x="124" y="98"/>
                  </a:lnTo>
                  <a:lnTo>
                    <a:pt x="126" y="98"/>
                  </a:lnTo>
                  <a:lnTo>
                    <a:pt x="126" y="96"/>
                  </a:lnTo>
                  <a:lnTo>
                    <a:pt x="120" y="96"/>
                  </a:lnTo>
                  <a:lnTo>
                    <a:pt x="112" y="92"/>
                  </a:lnTo>
                  <a:lnTo>
                    <a:pt x="114" y="92"/>
                  </a:lnTo>
                  <a:lnTo>
                    <a:pt x="116" y="90"/>
                  </a:lnTo>
                  <a:lnTo>
                    <a:pt x="112" y="88"/>
                  </a:lnTo>
                  <a:lnTo>
                    <a:pt x="108" y="88"/>
                  </a:lnTo>
                  <a:lnTo>
                    <a:pt x="106" y="86"/>
                  </a:lnTo>
                  <a:lnTo>
                    <a:pt x="106" y="82"/>
                  </a:lnTo>
                  <a:lnTo>
                    <a:pt x="104" y="82"/>
                  </a:lnTo>
                  <a:lnTo>
                    <a:pt x="100" y="82"/>
                  </a:lnTo>
                  <a:lnTo>
                    <a:pt x="98" y="82"/>
                  </a:lnTo>
                  <a:lnTo>
                    <a:pt x="96" y="78"/>
                  </a:lnTo>
                  <a:lnTo>
                    <a:pt x="94" y="76"/>
                  </a:lnTo>
                  <a:lnTo>
                    <a:pt x="92" y="74"/>
                  </a:lnTo>
                  <a:lnTo>
                    <a:pt x="92" y="70"/>
                  </a:lnTo>
                  <a:lnTo>
                    <a:pt x="90" y="70"/>
                  </a:lnTo>
                  <a:lnTo>
                    <a:pt x="86" y="66"/>
                  </a:lnTo>
                  <a:lnTo>
                    <a:pt x="82" y="62"/>
                  </a:lnTo>
                  <a:lnTo>
                    <a:pt x="80" y="62"/>
                  </a:lnTo>
                  <a:lnTo>
                    <a:pt x="78" y="54"/>
                  </a:lnTo>
                  <a:lnTo>
                    <a:pt x="84" y="54"/>
                  </a:lnTo>
                  <a:lnTo>
                    <a:pt x="86" y="52"/>
                  </a:lnTo>
                  <a:lnTo>
                    <a:pt x="88" y="52"/>
                  </a:lnTo>
                  <a:lnTo>
                    <a:pt x="88" y="50"/>
                  </a:lnTo>
                  <a:lnTo>
                    <a:pt x="88" y="46"/>
                  </a:lnTo>
                  <a:lnTo>
                    <a:pt x="86" y="44"/>
                  </a:lnTo>
                  <a:lnTo>
                    <a:pt x="82" y="44"/>
                  </a:lnTo>
                  <a:lnTo>
                    <a:pt x="80" y="44"/>
                  </a:lnTo>
                  <a:lnTo>
                    <a:pt x="76" y="42"/>
                  </a:lnTo>
                  <a:lnTo>
                    <a:pt x="68" y="38"/>
                  </a:lnTo>
                  <a:lnTo>
                    <a:pt x="64" y="38"/>
                  </a:lnTo>
                  <a:lnTo>
                    <a:pt x="62" y="36"/>
                  </a:lnTo>
                  <a:lnTo>
                    <a:pt x="62" y="32"/>
                  </a:lnTo>
                  <a:lnTo>
                    <a:pt x="62" y="28"/>
                  </a:lnTo>
                  <a:lnTo>
                    <a:pt x="58" y="26"/>
                  </a:lnTo>
                  <a:lnTo>
                    <a:pt x="48" y="20"/>
                  </a:lnTo>
                  <a:lnTo>
                    <a:pt x="44" y="16"/>
                  </a:lnTo>
                  <a:lnTo>
                    <a:pt x="42" y="16"/>
                  </a:lnTo>
                  <a:lnTo>
                    <a:pt x="30" y="10"/>
                  </a:lnTo>
                  <a:lnTo>
                    <a:pt x="24" y="10"/>
                  </a:lnTo>
                  <a:lnTo>
                    <a:pt x="20" y="8"/>
                  </a:lnTo>
                  <a:lnTo>
                    <a:pt x="16" y="6"/>
                  </a:lnTo>
                  <a:lnTo>
                    <a:pt x="10" y="4"/>
                  </a:lnTo>
                  <a:lnTo>
                    <a:pt x="8" y="2"/>
                  </a:lnTo>
                  <a:lnTo>
                    <a:pt x="4" y="2"/>
                  </a:lnTo>
                  <a:lnTo>
                    <a:pt x="2" y="0"/>
                  </a:lnTo>
                  <a:lnTo>
                    <a:pt x="0" y="2"/>
                  </a:lnTo>
                  <a:lnTo>
                    <a:pt x="2" y="32"/>
                  </a:lnTo>
                  <a:lnTo>
                    <a:pt x="2" y="48"/>
                  </a:lnTo>
                  <a:lnTo>
                    <a:pt x="0" y="54"/>
                  </a:lnTo>
                  <a:lnTo>
                    <a:pt x="2" y="58"/>
                  </a:lnTo>
                  <a:lnTo>
                    <a:pt x="4" y="80"/>
                  </a:lnTo>
                  <a:lnTo>
                    <a:pt x="4" y="8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6" name="Freeform 270"/>
            <p:cNvSpPr>
              <a:spLocks/>
            </p:cNvSpPr>
            <p:nvPr/>
          </p:nvSpPr>
          <p:spPr bwMode="auto">
            <a:xfrm>
              <a:off x="4837" y="2886"/>
              <a:ext cx="7" cy="7"/>
            </a:xfrm>
            <a:custGeom>
              <a:avLst/>
              <a:gdLst>
                <a:gd name="T0" fmla="*/ 2 w 6"/>
                <a:gd name="T1" fmla="*/ 6 h 6"/>
                <a:gd name="T2" fmla="*/ 0 w 6"/>
                <a:gd name="T3" fmla="*/ 6 h 6"/>
                <a:gd name="T4" fmla="*/ 0 w 6"/>
                <a:gd name="T5" fmla="*/ 4 h 6"/>
                <a:gd name="T6" fmla="*/ 2 w 6"/>
                <a:gd name="T7" fmla="*/ 4 h 6"/>
                <a:gd name="T8" fmla="*/ 2 w 6"/>
                <a:gd name="T9" fmla="*/ 2 h 6"/>
                <a:gd name="T10" fmla="*/ 2 w 6"/>
                <a:gd name="T11" fmla="*/ 0 h 6"/>
                <a:gd name="T12" fmla="*/ 4 w 6"/>
                <a:gd name="T13" fmla="*/ 0 h 6"/>
                <a:gd name="T14" fmla="*/ 4 w 6"/>
                <a:gd name="T15" fmla="*/ 4 h 6"/>
                <a:gd name="T16" fmla="*/ 6 w 6"/>
                <a:gd name="T17" fmla="*/ 6 h 6"/>
                <a:gd name="T18" fmla="*/ 2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2" y="6"/>
                  </a:moveTo>
                  <a:lnTo>
                    <a:pt x="0" y="6"/>
                  </a:lnTo>
                  <a:lnTo>
                    <a:pt x="0" y="4"/>
                  </a:lnTo>
                  <a:lnTo>
                    <a:pt x="2" y="4"/>
                  </a:lnTo>
                  <a:lnTo>
                    <a:pt x="2" y="2"/>
                  </a:lnTo>
                  <a:lnTo>
                    <a:pt x="2" y="0"/>
                  </a:lnTo>
                  <a:lnTo>
                    <a:pt x="4" y="0"/>
                  </a:lnTo>
                  <a:lnTo>
                    <a:pt x="4" y="4"/>
                  </a:lnTo>
                  <a:lnTo>
                    <a:pt x="6" y="6"/>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7" name="Freeform 271"/>
            <p:cNvSpPr>
              <a:spLocks/>
            </p:cNvSpPr>
            <p:nvPr/>
          </p:nvSpPr>
          <p:spPr bwMode="auto">
            <a:xfrm>
              <a:off x="4841" y="2884"/>
              <a:ext cx="17" cy="9"/>
            </a:xfrm>
            <a:custGeom>
              <a:avLst/>
              <a:gdLst>
                <a:gd name="T0" fmla="*/ 0 w 14"/>
                <a:gd name="T1" fmla="*/ 0 h 8"/>
                <a:gd name="T2" fmla="*/ 2 w 14"/>
                <a:gd name="T3" fmla="*/ 2 h 8"/>
                <a:gd name="T4" fmla="*/ 4 w 14"/>
                <a:gd name="T5" fmla="*/ 2 h 8"/>
                <a:gd name="T6" fmla="*/ 8 w 14"/>
                <a:gd name="T7" fmla="*/ 2 h 8"/>
                <a:gd name="T8" fmla="*/ 8 w 14"/>
                <a:gd name="T9" fmla="*/ 2 h 8"/>
                <a:gd name="T10" fmla="*/ 12 w 14"/>
                <a:gd name="T11" fmla="*/ 0 h 8"/>
                <a:gd name="T12" fmla="*/ 12 w 14"/>
                <a:gd name="T13" fmla="*/ 0 h 8"/>
                <a:gd name="T14" fmla="*/ 14 w 14"/>
                <a:gd name="T15" fmla="*/ 2 h 8"/>
                <a:gd name="T16" fmla="*/ 14 w 14"/>
                <a:gd name="T17" fmla="*/ 4 h 8"/>
                <a:gd name="T18" fmla="*/ 12 w 14"/>
                <a:gd name="T19" fmla="*/ 6 h 8"/>
                <a:gd name="T20" fmla="*/ 10 w 14"/>
                <a:gd name="T21" fmla="*/ 8 h 8"/>
                <a:gd name="T22" fmla="*/ 8 w 14"/>
                <a:gd name="T23" fmla="*/ 8 h 8"/>
                <a:gd name="T24" fmla="*/ 2 w 14"/>
                <a:gd name="T25" fmla="*/ 6 h 8"/>
                <a:gd name="T26" fmla="*/ 0 w 14"/>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8"/>
                <a:gd name="T44" fmla="*/ 14 w 1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8">
                  <a:moveTo>
                    <a:pt x="0" y="0"/>
                  </a:moveTo>
                  <a:lnTo>
                    <a:pt x="2" y="2"/>
                  </a:lnTo>
                  <a:lnTo>
                    <a:pt x="4" y="2"/>
                  </a:lnTo>
                  <a:lnTo>
                    <a:pt x="8" y="2"/>
                  </a:lnTo>
                  <a:lnTo>
                    <a:pt x="12" y="0"/>
                  </a:lnTo>
                  <a:lnTo>
                    <a:pt x="14" y="2"/>
                  </a:lnTo>
                  <a:lnTo>
                    <a:pt x="14" y="4"/>
                  </a:lnTo>
                  <a:lnTo>
                    <a:pt x="12" y="6"/>
                  </a:lnTo>
                  <a:lnTo>
                    <a:pt x="10" y="8"/>
                  </a:lnTo>
                  <a:lnTo>
                    <a:pt x="8" y="8"/>
                  </a:lnTo>
                  <a:lnTo>
                    <a:pt x="2"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8" name="Freeform 272"/>
            <p:cNvSpPr>
              <a:spLocks/>
            </p:cNvSpPr>
            <p:nvPr/>
          </p:nvSpPr>
          <p:spPr bwMode="auto">
            <a:xfrm>
              <a:off x="4934" y="2881"/>
              <a:ext cx="3" cy="7"/>
            </a:xfrm>
            <a:custGeom>
              <a:avLst/>
              <a:gdLst>
                <a:gd name="T0" fmla="*/ 0 w 2"/>
                <a:gd name="T1" fmla="*/ 6 h 6"/>
                <a:gd name="T2" fmla="*/ 0 w 2"/>
                <a:gd name="T3" fmla="*/ 6 h 6"/>
                <a:gd name="T4" fmla="*/ 0 w 2"/>
                <a:gd name="T5" fmla="*/ 2 h 6"/>
                <a:gd name="T6" fmla="*/ 2 w 2"/>
                <a:gd name="T7" fmla="*/ 0 h 6"/>
                <a:gd name="T8" fmla="*/ 2 w 2"/>
                <a:gd name="T9" fmla="*/ 0 h 6"/>
                <a:gd name="T10" fmla="*/ 2 w 2"/>
                <a:gd name="T11" fmla="*/ 2 h 6"/>
                <a:gd name="T12" fmla="*/ 0 w 2"/>
                <a:gd name="T13" fmla="*/ 6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6"/>
                  </a:moveTo>
                  <a:lnTo>
                    <a:pt x="0" y="6"/>
                  </a:lnTo>
                  <a:lnTo>
                    <a:pt x="0" y="2"/>
                  </a:lnTo>
                  <a:lnTo>
                    <a:pt x="2" y="0"/>
                  </a:lnTo>
                  <a:lnTo>
                    <a:pt x="2" y="2"/>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39" name="Freeform 273"/>
            <p:cNvSpPr>
              <a:spLocks/>
            </p:cNvSpPr>
            <p:nvPr/>
          </p:nvSpPr>
          <p:spPr bwMode="auto">
            <a:xfrm>
              <a:off x="4934" y="2921"/>
              <a:ext cx="8" cy="9"/>
            </a:xfrm>
            <a:custGeom>
              <a:avLst/>
              <a:gdLst>
                <a:gd name="T0" fmla="*/ 0 w 6"/>
                <a:gd name="T1" fmla="*/ 0 h 8"/>
                <a:gd name="T2" fmla="*/ 0 w 6"/>
                <a:gd name="T3" fmla="*/ 0 h 8"/>
                <a:gd name="T4" fmla="*/ 0 w 6"/>
                <a:gd name="T5" fmla="*/ 2 h 8"/>
                <a:gd name="T6" fmla="*/ 2 w 6"/>
                <a:gd name="T7" fmla="*/ 0 h 8"/>
                <a:gd name="T8" fmla="*/ 2 w 6"/>
                <a:gd name="T9" fmla="*/ 2 h 8"/>
                <a:gd name="T10" fmla="*/ 4 w 6"/>
                <a:gd name="T11" fmla="*/ 0 h 8"/>
                <a:gd name="T12" fmla="*/ 4 w 6"/>
                <a:gd name="T13" fmla="*/ 6 h 8"/>
                <a:gd name="T14" fmla="*/ 6 w 6"/>
                <a:gd name="T15" fmla="*/ 6 h 8"/>
                <a:gd name="T16" fmla="*/ 4 w 6"/>
                <a:gd name="T17" fmla="*/ 8 h 8"/>
                <a:gd name="T18" fmla="*/ 0 w 6"/>
                <a:gd name="T19" fmla="*/ 8 h 8"/>
                <a:gd name="T20" fmla="*/ 0 w 6"/>
                <a:gd name="T21" fmla="*/ 6 h 8"/>
                <a:gd name="T22" fmla="*/ 0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0"/>
                  </a:moveTo>
                  <a:lnTo>
                    <a:pt x="0" y="0"/>
                  </a:lnTo>
                  <a:lnTo>
                    <a:pt x="0" y="2"/>
                  </a:lnTo>
                  <a:lnTo>
                    <a:pt x="2" y="0"/>
                  </a:lnTo>
                  <a:lnTo>
                    <a:pt x="2" y="2"/>
                  </a:lnTo>
                  <a:lnTo>
                    <a:pt x="4" y="0"/>
                  </a:lnTo>
                  <a:lnTo>
                    <a:pt x="4" y="6"/>
                  </a:lnTo>
                  <a:lnTo>
                    <a:pt x="6" y="6"/>
                  </a:lnTo>
                  <a:lnTo>
                    <a:pt x="4" y="8"/>
                  </a:lnTo>
                  <a:lnTo>
                    <a:pt x="0" y="8"/>
                  </a:lnTo>
                  <a:lnTo>
                    <a:pt x="0"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0" name="Freeform 274"/>
            <p:cNvSpPr>
              <a:spLocks/>
            </p:cNvSpPr>
            <p:nvPr/>
          </p:nvSpPr>
          <p:spPr bwMode="auto">
            <a:xfrm>
              <a:off x="4977" y="2961"/>
              <a:ext cx="8" cy="7"/>
            </a:xfrm>
            <a:custGeom>
              <a:avLst/>
              <a:gdLst>
                <a:gd name="T0" fmla="*/ 4 w 6"/>
                <a:gd name="T1" fmla="*/ 2 h 6"/>
                <a:gd name="T2" fmla="*/ 6 w 6"/>
                <a:gd name="T3" fmla="*/ 2 h 6"/>
                <a:gd name="T4" fmla="*/ 4 w 6"/>
                <a:gd name="T5" fmla="*/ 4 h 6"/>
                <a:gd name="T6" fmla="*/ 4 w 6"/>
                <a:gd name="T7" fmla="*/ 4 h 6"/>
                <a:gd name="T8" fmla="*/ 2 w 6"/>
                <a:gd name="T9" fmla="*/ 4 h 6"/>
                <a:gd name="T10" fmla="*/ 0 w 6"/>
                <a:gd name="T11" fmla="*/ 6 h 6"/>
                <a:gd name="T12" fmla="*/ 0 w 6"/>
                <a:gd name="T13" fmla="*/ 4 h 6"/>
                <a:gd name="T14" fmla="*/ 0 w 6"/>
                <a:gd name="T15" fmla="*/ 2 h 6"/>
                <a:gd name="T16" fmla="*/ 2 w 6"/>
                <a:gd name="T17" fmla="*/ 2 h 6"/>
                <a:gd name="T18" fmla="*/ 2 w 6"/>
                <a:gd name="T19" fmla="*/ 0 h 6"/>
                <a:gd name="T20" fmla="*/ 4 w 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4" y="2"/>
                  </a:moveTo>
                  <a:lnTo>
                    <a:pt x="6" y="2"/>
                  </a:lnTo>
                  <a:lnTo>
                    <a:pt x="4" y="4"/>
                  </a:lnTo>
                  <a:lnTo>
                    <a:pt x="2" y="4"/>
                  </a:lnTo>
                  <a:lnTo>
                    <a:pt x="0" y="6"/>
                  </a:lnTo>
                  <a:lnTo>
                    <a:pt x="0" y="4"/>
                  </a:lnTo>
                  <a:lnTo>
                    <a:pt x="0" y="2"/>
                  </a:lnTo>
                  <a:lnTo>
                    <a:pt x="2" y="2"/>
                  </a:lnTo>
                  <a:lnTo>
                    <a:pt x="2"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1" name="Freeform 275"/>
            <p:cNvSpPr>
              <a:spLocks/>
            </p:cNvSpPr>
            <p:nvPr/>
          </p:nvSpPr>
          <p:spPr bwMode="auto">
            <a:xfrm>
              <a:off x="5183" y="3091"/>
              <a:ext cx="4" cy="17"/>
            </a:xfrm>
            <a:custGeom>
              <a:avLst/>
              <a:gdLst>
                <a:gd name="T0" fmla="*/ 2 w 4"/>
                <a:gd name="T1" fmla="*/ 2 h 14"/>
                <a:gd name="T2" fmla="*/ 2 w 4"/>
                <a:gd name="T3" fmla="*/ 0 h 14"/>
                <a:gd name="T4" fmla="*/ 4 w 4"/>
                <a:gd name="T5" fmla="*/ 4 h 14"/>
                <a:gd name="T6" fmla="*/ 4 w 4"/>
                <a:gd name="T7" fmla="*/ 6 h 14"/>
                <a:gd name="T8" fmla="*/ 2 w 4"/>
                <a:gd name="T9" fmla="*/ 14 h 14"/>
                <a:gd name="T10" fmla="*/ 2 w 4"/>
                <a:gd name="T11" fmla="*/ 14 h 14"/>
                <a:gd name="T12" fmla="*/ 0 w 4"/>
                <a:gd name="T13" fmla="*/ 6 h 14"/>
                <a:gd name="T14" fmla="*/ 4 w 4"/>
                <a:gd name="T15" fmla="*/ 2 h 14"/>
                <a:gd name="T16" fmla="*/ 2 w 4"/>
                <a:gd name="T17" fmla="*/ 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4"/>
                <a:gd name="T29" fmla="*/ 4 w 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4">
                  <a:moveTo>
                    <a:pt x="2" y="2"/>
                  </a:moveTo>
                  <a:lnTo>
                    <a:pt x="2" y="0"/>
                  </a:lnTo>
                  <a:lnTo>
                    <a:pt x="4" y="4"/>
                  </a:lnTo>
                  <a:lnTo>
                    <a:pt x="4" y="6"/>
                  </a:lnTo>
                  <a:lnTo>
                    <a:pt x="2" y="14"/>
                  </a:lnTo>
                  <a:lnTo>
                    <a:pt x="0" y="6"/>
                  </a:lnTo>
                  <a:lnTo>
                    <a:pt x="4"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2" name="Freeform 276"/>
            <p:cNvSpPr>
              <a:spLocks/>
            </p:cNvSpPr>
            <p:nvPr/>
          </p:nvSpPr>
          <p:spPr bwMode="auto">
            <a:xfrm>
              <a:off x="5190" y="3133"/>
              <a:ext cx="2" cy="5"/>
            </a:xfrm>
            <a:custGeom>
              <a:avLst/>
              <a:gdLst>
                <a:gd name="T0" fmla="*/ 0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 name="T14" fmla="*/ 0 w 2"/>
                <a:gd name="T15" fmla="*/ 2 h 4"/>
                <a:gd name="T16" fmla="*/ 0 w 2"/>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0" y="0"/>
                  </a:moveTo>
                  <a:lnTo>
                    <a:pt x="2" y="0"/>
                  </a:lnTo>
                  <a:lnTo>
                    <a:pt x="2" y="2"/>
                  </a:lnTo>
                  <a:lnTo>
                    <a:pt x="2" y="4"/>
                  </a:lnTo>
                  <a:lnTo>
                    <a:pt x="0" y="4"/>
                  </a:lnTo>
                  <a:lnTo>
                    <a:pt x="0" y="2"/>
                  </a:lnTo>
                  <a:lnTo>
                    <a:pt x="0"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3" name="Freeform 277"/>
            <p:cNvSpPr>
              <a:spLocks/>
            </p:cNvSpPr>
            <p:nvPr/>
          </p:nvSpPr>
          <p:spPr bwMode="auto">
            <a:xfrm>
              <a:off x="4937" y="3276"/>
              <a:ext cx="24" cy="9"/>
            </a:xfrm>
            <a:custGeom>
              <a:avLst/>
              <a:gdLst>
                <a:gd name="T0" fmla="*/ 0 w 20"/>
                <a:gd name="T1" fmla="*/ 4 h 8"/>
                <a:gd name="T2" fmla="*/ 0 w 20"/>
                <a:gd name="T3" fmla="*/ 4 h 8"/>
                <a:gd name="T4" fmla="*/ 2 w 20"/>
                <a:gd name="T5" fmla="*/ 2 h 8"/>
                <a:gd name="T6" fmla="*/ 10 w 20"/>
                <a:gd name="T7" fmla="*/ 0 h 8"/>
                <a:gd name="T8" fmla="*/ 12 w 20"/>
                <a:gd name="T9" fmla="*/ 2 h 8"/>
                <a:gd name="T10" fmla="*/ 12 w 20"/>
                <a:gd name="T11" fmla="*/ 2 h 8"/>
                <a:gd name="T12" fmla="*/ 16 w 20"/>
                <a:gd name="T13" fmla="*/ 4 h 8"/>
                <a:gd name="T14" fmla="*/ 18 w 20"/>
                <a:gd name="T15" fmla="*/ 4 h 8"/>
                <a:gd name="T16" fmla="*/ 20 w 20"/>
                <a:gd name="T17" fmla="*/ 6 h 8"/>
                <a:gd name="T18" fmla="*/ 14 w 20"/>
                <a:gd name="T19" fmla="*/ 6 h 8"/>
                <a:gd name="T20" fmla="*/ 14 w 20"/>
                <a:gd name="T21" fmla="*/ 6 h 8"/>
                <a:gd name="T22" fmla="*/ 12 w 20"/>
                <a:gd name="T23" fmla="*/ 8 h 8"/>
                <a:gd name="T24" fmla="*/ 10 w 20"/>
                <a:gd name="T25" fmla="*/ 8 h 8"/>
                <a:gd name="T26" fmla="*/ 4 w 20"/>
                <a:gd name="T27" fmla="*/ 8 h 8"/>
                <a:gd name="T28" fmla="*/ 0 w 20"/>
                <a:gd name="T29" fmla="*/ 8 h 8"/>
                <a:gd name="T30" fmla="*/ 0 w 20"/>
                <a:gd name="T31" fmla="*/ 4 h 8"/>
                <a:gd name="T32" fmla="*/ 0 w 20"/>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8"/>
                <a:gd name="T53" fmla="*/ 20 w 20"/>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8">
                  <a:moveTo>
                    <a:pt x="0" y="4"/>
                  </a:moveTo>
                  <a:lnTo>
                    <a:pt x="0" y="4"/>
                  </a:lnTo>
                  <a:lnTo>
                    <a:pt x="2" y="2"/>
                  </a:lnTo>
                  <a:lnTo>
                    <a:pt x="10" y="0"/>
                  </a:lnTo>
                  <a:lnTo>
                    <a:pt x="12" y="2"/>
                  </a:lnTo>
                  <a:lnTo>
                    <a:pt x="16" y="4"/>
                  </a:lnTo>
                  <a:lnTo>
                    <a:pt x="18" y="4"/>
                  </a:lnTo>
                  <a:lnTo>
                    <a:pt x="20" y="6"/>
                  </a:lnTo>
                  <a:lnTo>
                    <a:pt x="14" y="6"/>
                  </a:lnTo>
                  <a:lnTo>
                    <a:pt x="12" y="8"/>
                  </a:lnTo>
                  <a:lnTo>
                    <a:pt x="10" y="8"/>
                  </a:lnTo>
                  <a:lnTo>
                    <a:pt x="4" y="8"/>
                  </a:lnTo>
                  <a:lnTo>
                    <a:pt x="0" y="8"/>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4" name="Freeform 278"/>
            <p:cNvSpPr>
              <a:spLocks/>
            </p:cNvSpPr>
            <p:nvPr/>
          </p:nvSpPr>
          <p:spPr bwMode="auto">
            <a:xfrm>
              <a:off x="5106" y="3353"/>
              <a:ext cx="7" cy="12"/>
            </a:xfrm>
            <a:custGeom>
              <a:avLst/>
              <a:gdLst>
                <a:gd name="T0" fmla="*/ 0 w 6"/>
                <a:gd name="T1" fmla="*/ 2 h 10"/>
                <a:gd name="T2" fmla="*/ 2 w 6"/>
                <a:gd name="T3" fmla="*/ 0 h 10"/>
                <a:gd name="T4" fmla="*/ 6 w 6"/>
                <a:gd name="T5" fmla="*/ 4 h 10"/>
                <a:gd name="T6" fmla="*/ 6 w 6"/>
                <a:gd name="T7" fmla="*/ 6 h 10"/>
                <a:gd name="T8" fmla="*/ 6 w 6"/>
                <a:gd name="T9" fmla="*/ 8 h 10"/>
                <a:gd name="T10" fmla="*/ 4 w 6"/>
                <a:gd name="T11" fmla="*/ 10 h 10"/>
                <a:gd name="T12" fmla="*/ 4 w 6"/>
                <a:gd name="T13" fmla="*/ 6 h 10"/>
                <a:gd name="T14" fmla="*/ 2 w 6"/>
                <a:gd name="T15" fmla="*/ 4 h 10"/>
                <a:gd name="T16" fmla="*/ 0 w 6"/>
                <a:gd name="T17" fmla="*/ 2 h 10"/>
                <a:gd name="T18" fmla="*/ 0 w 6"/>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0" y="2"/>
                  </a:moveTo>
                  <a:lnTo>
                    <a:pt x="2" y="0"/>
                  </a:lnTo>
                  <a:lnTo>
                    <a:pt x="6" y="4"/>
                  </a:lnTo>
                  <a:lnTo>
                    <a:pt x="6" y="6"/>
                  </a:lnTo>
                  <a:lnTo>
                    <a:pt x="6" y="8"/>
                  </a:lnTo>
                  <a:lnTo>
                    <a:pt x="4" y="10"/>
                  </a:lnTo>
                  <a:lnTo>
                    <a:pt x="4" y="6"/>
                  </a:lnTo>
                  <a:lnTo>
                    <a:pt x="2"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5" name="Freeform 279"/>
            <p:cNvSpPr>
              <a:spLocks/>
            </p:cNvSpPr>
            <p:nvPr/>
          </p:nvSpPr>
          <p:spPr bwMode="auto">
            <a:xfrm>
              <a:off x="5111" y="3365"/>
              <a:ext cx="5" cy="2"/>
            </a:xfrm>
            <a:custGeom>
              <a:avLst/>
              <a:gdLst>
                <a:gd name="T0" fmla="*/ 0 w 4"/>
                <a:gd name="T1" fmla="*/ 2 h 2"/>
                <a:gd name="T2" fmla="*/ 0 w 4"/>
                <a:gd name="T3" fmla="*/ 0 h 2"/>
                <a:gd name="T4" fmla="*/ 2 w 4"/>
                <a:gd name="T5" fmla="*/ 0 h 2"/>
                <a:gd name="T6" fmla="*/ 4 w 4"/>
                <a:gd name="T7" fmla="*/ 0 h 2"/>
                <a:gd name="T8" fmla="*/ 4 w 4"/>
                <a:gd name="T9" fmla="*/ 2 h 2"/>
                <a:gd name="T10" fmla="*/ 2 w 4"/>
                <a:gd name="T11" fmla="*/ 2 h 2"/>
                <a:gd name="T12" fmla="*/ 0 w 4"/>
                <a:gd name="T13" fmla="*/ 2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0" y="0"/>
                  </a:lnTo>
                  <a:lnTo>
                    <a:pt x="2" y="0"/>
                  </a:lnTo>
                  <a:lnTo>
                    <a:pt x="4" y="0"/>
                  </a:lnTo>
                  <a:lnTo>
                    <a:pt x="4" y="2"/>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6" name="Freeform 280"/>
            <p:cNvSpPr>
              <a:spLocks/>
            </p:cNvSpPr>
            <p:nvPr/>
          </p:nvSpPr>
          <p:spPr bwMode="auto">
            <a:xfrm>
              <a:off x="5061" y="3372"/>
              <a:ext cx="55" cy="58"/>
            </a:xfrm>
            <a:custGeom>
              <a:avLst/>
              <a:gdLst>
                <a:gd name="T0" fmla="*/ 0 w 46"/>
                <a:gd name="T1" fmla="*/ 0 h 50"/>
                <a:gd name="T2" fmla="*/ 0 w 46"/>
                <a:gd name="T3" fmla="*/ 0 h 50"/>
                <a:gd name="T4" fmla="*/ 4 w 46"/>
                <a:gd name="T5" fmla="*/ 2 h 50"/>
                <a:gd name="T6" fmla="*/ 6 w 46"/>
                <a:gd name="T7" fmla="*/ 2 h 50"/>
                <a:gd name="T8" fmla="*/ 6 w 46"/>
                <a:gd name="T9" fmla="*/ 2 h 50"/>
                <a:gd name="T10" fmla="*/ 10 w 46"/>
                <a:gd name="T11" fmla="*/ 2 h 50"/>
                <a:gd name="T12" fmla="*/ 14 w 46"/>
                <a:gd name="T13" fmla="*/ 6 h 50"/>
                <a:gd name="T14" fmla="*/ 22 w 46"/>
                <a:gd name="T15" fmla="*/ 8 h 50"/>
                <a:gd name="T16" fmla="*/ 24 w 46"/>
                <a:gd name="T17" fmla="*/ 8 h 50"/>
                <a:gd name="T18" fmla="*/ 26 w 46"/>
                <a:gd name="T19" fmla="*/ 6 h 50"/>
                <a:gd name="T20" fmla="*/ 28 w 46"/>
                <a:gd name="T21" fmla="*/ 6 h 50"/>
                <a:gd name="T22" fmla="*/ 34 w 46"/>
                <a:gd name="T23" fmla="*/ 4 h 50"/>
                <a:gd name="T24" fmla="*/ 36 w 46"/>
                <a:gd name="T25" fmla="*/ 2 h 50"/>
                <a:gd name="T26" fmla="*/ 38 w 46"/>
                <a:gd name="T27" fmla="*/ 4 h 50"/>
                <a:gd name="T28" fmla="*/ 40 w 46"/>
                <a:gd name="T29" fmla="*/ 2 h 50"/>
                <a:gd name="T30" fmla="*/ 42 w 46"/>
                <a:gd name="T31" fmla="*/ 2 h 50"/>
                <a:gd name="T32" fmla="*/ 44 w 46"/>
                <a:gd name="T33" fmla="*/ 4 h 50"/>
                <a:gd name="T34" fmla="*/ 44 w 46"/>
                <a:gd name="T35" fmla="*/ 12 h 50"/>
                <a:gd name="T36" fmla="*/ 44 w 46"/>
                <a:gd name="T37" fmla="*/ 20 h 50"/>
                <a:gd name="T38" fmla="*/ 44 w 46"/>
                <a:gd name="T39" fmla="*/ 24 h 50"/>
                <a:gd name="T40" fmla="*/ 46 w 46"/>
                <a:gd name="T41" fmla="*/ 24 h 50"/>
                <a:gd name="T42" fmla="*/ 44 w 46"/>
                <a:gd name="T43" fmla="*/ 28 h 50"/>
                <a:gd name="T44" fmla="*/ 44 w 46"/>
                <a:gd name="T45" fmla="*/ 24 h 50"/>
                <a:gd name="T46" fmla="*/ 44 w 46"/>
                <a:gd name="T47" fmla="*/ 22 h 50"/>
                <a:gd name="T48" fmla="*/ 42 w 46"/>
                <a:gd name="T49" fmla="*/ 26 h 50"/>
                <a:gd name="T50" fmla="*/ 42 w 46"/>
                <a:gd name="T51" fmla="*/ 30 h 50"/>
                <a:gd name="T52" fmla="*/ 40 w 46"/>
                <a:gd name="T53" fmla="*/ 30 h 50"/>
                <a:gd name="T54" fmla="*/ 40 w 46"/>
                <a:gd name="T55" fmla="*/ 36 h 50"/>
                <a:gd name="T56" fmla="*/ 38 w 46"/>
                <a:gd name="T57" fmla="*/ 36 h 50"/>
                <a:gd name="T58" fmla="*/ 38 w 46"/>
                <a:gd name="T59" fmla="*/ 36 h 50"/>
                <a:gd name="T60" fmla="*/ 36 w 46"/>
                <a:gd name="T61" fmla="*/ 36 h 50"/>
                <a:gd name="T62" fmla="*/ 34 w 46"/>
                <a:gd name="T63" fmla="*/ 36 h 50"/>
                <a:gd name="T64" fmla="*/ 34 w 46"/>
                <a:gd name="T65" fmla="*/ 38 h 50"/>
                <a:gd name="T66" fmla="*/ 34 w 46"/>
                <a:gd name="T67" fmla="*/ 40 h 50"/>
                <a:gd name="T68" fmla="*/ 32 w 46"/>
                <a:gd name="T69" fmla="*/ 42 h 50"/>
                <a:gd name="T70" fmla="*/ 32 w 46"/>
                <a:gd name="T71" fmla="*/ 44 h 50"/>
                <a:gd name="T72" fmla="*/ 30 w 46"/>
                <a:gd name="T73" fmla="*/ 42 h 50"/>
                <a:gd name="T74" fmla="*/ 30 w 46"/>
                <a:gd name="T75" fmla="*/ 42 h 50"/>
                <a:gd name="T76" fmla="*/ 28 w 46"/>
                <a:gd name="T77" fmla="*/ 42 h 50"/>
                <a:gd name="T78" fmla="*/ 28 w 46"/>
                <a:gd name="T79" fmla="*/ 48 h 50"/>
                <a:gd name="T80" fmla="*/ 26 w 46"/>
                <a:gd name="T81" fmla="*/ 50 h 50"/>
                <a:gd name="T82" fmla="*/ 24 w 46"/>
                <a:gd name="T83" fmla="*/ 50 h 50"/>
                <a:gd name="T84" fmla="*/ 24 w 46"/>
                <a:gd name="T85" fmla="*/ 48 h 50"/>
                <a:gd name="T86" fmla="*/ 22 w 46"/>
                <a:gd name="T87" fmla="*/ 48 h 50"/>
                <a:gd name="T88" fmla="*/ 20 w 46"/>
                <a:gd name="T89" fmla="*/ 48 h 50"/>
                <a:gd name="T90" fmla="*/ 18 w 46"/>
                <a:gd name="T91" fmla="*/ 48 h 50"/>
                <a:gd name="T92" fmla="*/ 16 w 46"/>
                <a:gd name="T93" fmla="*/ 48 h 50"/>
                <a:gd name="T94" fmla="*/ 16 w 46"/>
                <a:gd name="T95" fmla="*/ 46 h 50"/>
                <a:gd name="T96" fmla="*/ 16 w 46"/>
                <a:gd name="T97" fmla="*/ 46 h 50"/>
                <a:gd name="T98" fmla="*/ 18 w 46"/>
                <a:gd name="T99" fmla="*/ 44 h 50"/>
                <a:gd name="T100" fmla="*/ 16 w 46"/>
                <a:gd name="T101" fmla="*/ 44 h 50"/>
                <a:gd name="T102" fmla="*/ 14 w 46"/>
                <a:gd name="T103" fmla="*/ 42 h 50"/>
                <a:gd name="T104" fmla="*/ 10 w 46"/>
                <a:gd name="T105" fmla="*/ 38 h 50"/>
                <a:gd name="T106" fmla="*/ 8 w 46"/>
                <a:gd name="T107" fmla="*/ 34 h 50"/>
                <a:gd name="T108" fmla="*/ 4 w 46"/>
                <a:gd name="T109" fmla="*/ 24 h 50"/>
                <a:gd name="T110" fmla="*/ 8 w 46"/>
                <a:gd name="T111" fmla="*/ 30 h 50"/>
                <a:gd name="T112" fmla="*/ 10 w 46"/>
                <a:gd name="T113" fmla="*/ 26 h 50"/>
                <a:gd name="T114" fmla="*/ 8 w 46"/>
                <a:gd name="T115" fmla="*/ 26 h 50"/>
                <a:gd name="T116" fmla="*/ 4 w 46"/>
                <a:gd name="T117" fmla="*/ 20 h 50"/>
                <a:gd name="T118" fmla="*/ 0 w 46"/>
                <a:gd name="T119" fmla="*/ 8 h 50"/>
                <a:gd name="T120" fmla="*/ 0 w 46"/>
                <a:gd name="T121" fmla="*/ 0 h 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
                <a:gd name="T184" fmla="*/ 0 h 50"/>
                <a:gd name="T185" fmla="*/ 46 w 46"/>
                <a:gd name="T186" fmla="*/ 50 h 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 h="50">
                  <a:moveTo>
                    <a:pt x="0" y="0"/>
                  </a:moveTo>
                  <a:lnTo>
                    <a:pt x="0" y="0"/>
                  </a:lnTo>
                  <a:lnTo>
                    <a:pt x="4" y="2"/>
                  </a:lnTo>
                  <a:lnTo>
                    <a:pt x="6" y="2"/>
                  </a:lnTo>
                  <a:lnTo>
                    <a:pt x="10" y="2"/>
                  </a:lnTo>
                  <a:lnTo>
                    <a:pt x="14" y="6"/>
                  </a:lnTo>
                  <a:lnTo>
                    <a:pt x="22" y="8"/>
                  </a:lnTo>
                  <a:lnTo>
                    <a:pt x="24" y="8"/>
                  </a:lnTo>
                  <a:lnTo>
                    <a:pt x="26" y="6"/>
                  </a:lnTo>
                  <a:lnTo>
                    <a:pt x="28" y="6"/>
                  </a:lnTo>
                  <a:lnTo>
                    <a:pt x="34" y="4"/>
                  </a:lnTo>
                  <a:lnTo>
                    <a:pt x="36" y="2"/>
                  </a:lnTo>
                  <a:lnTo>
                    <a:pt x="38" y="4"/>
                  </a:lnTo>
                  <a:lnTo>
                    <a:pt x="40" y="2"/>
                  </a:lnTo>
                  <a:lnTo>
                    <a:pt x="42" y="2"/>
                  </a:lnTo>
                  <a:lnTo>
                    <a:pt x="44" y="4"/>
                  </a:lnTo>
                  <a:lnTo>
                    <a:pt x="44" y="12"/>
                  </a:lnTo>
                  <a:lnTo>
                    <a:pt x="44" y="20"/>
                  </a:lnTo>
                  <a:lnTo>
                    <a:pt x="44" y="24"/>
                  </a:lnTo>
                  <a:lnTo>
                    <a:pt x="46" y="24"/>
                  </a:lnTo>
                  <a:lnTo>
                    <a:pt x="44" y="28"/>
                  </a:lnTo>
                  <a:lnTo>
                    <a:pt x="44" y="24"/>
                  </a:lnTo>
                  <a:lnTo>
                    <a:pt x="44" y="22"/>
                  </a:lnTo>
                  <a:lnTo>
                    <a:pt x="42" y="26"/>
                  </a:lnTo>
                  <a:lnTo>
                    <a:pt x="42" y="30"/>
                  </a:lnTo>
                  <a:lnTo>
                    <a:pt x="40" y="30"/>
                  </a:lnTo>
                  <a:lnTo>
                    <a:pt x="40" y="36"/>
                  </a:lnTo>
                  <a:lnTo>
                    <a:pt x="38" y="36"/>
                  </a:lnTo>
                  <a:lnTo>
                    <a:pt x="36" y="36"/>
                  </a:lnTo>
                  <a:lnTo>
                    <a:pt x="34" y="36"/>
                  </a:lnTo>
                  <a:lnTo>
                    <a:pt x="34" y="38"/>
                  </a:lnTo>
                  <a:lnTo>
                    <a:pt x="34" y="40"/>
                  </a:lnTo>
                  <a:lnTo>
                    <a:pt x="32" y="42"/>
                  </a:lnTo>
                  <a:lnTo>
                    <a:pt x="32" y="44"/>
                  </a:lnTo>
                  <a:lnTo>
                    <a:pt x="30" y="42"/>
                  </a:lnTo>
                  <a:lnTo>
                    <a:pt x="28" y="42"/>
                  </a:lnTo>
                  <a:lnTo>
                    <a:pt x="28" y="48"/>
                  </a:lnTo>
                  <a:lnTo>
                    <a:pt x="26" y="50"/>
                  </a:lnTo>
                  <a:lnTo>
                    <a:pt x="24" y="50"/>
                  </a:lnTo>
                  <a:lnTo>
                    <a:pt x="24" y="48"/>
                  </a:lnTo>
                  <a:lnTo>
                    <a:pt x="22" y="48"/>
                  </a:lnTo>
                  <a:lnTo>
                    <a:pt x="20" y="48"/>
                  </a:lnTo>
                  <a:lnTo>
                    <a:pt x="18" y="48"/>
                  </a:lnTo>
                  <a:lnTo>
                    <a:pt x="16" y="48"/>
                  </a:lnTo>
                  <a:lnTo>
                    <a:pt x="16" y="46"/>
                  </a:lnTo>
                  <a:lnTo>
                    <a:pt x="18" y="44"/>
                  </a:lnTo>
                  <a:lnTo>
                    <a:pt x="16" y="44"/>
                  </a:lnTo>
                  <a:lnTo>
                    <a:pt x="14" y="42"/>
                  </a:lnTo>
                  <a:lnTo>
                    <a:pt x="10" y="38"/>
                  </a:lnTo>
                  <a:lnTo>
                    <a:pt x="8" y="34"/>
                  </a:lnTo>
                  <a:lnTo>
                    <a:pt x="4" y="24"/>
                  </a:lnTo>
                  <a:lnTo>
                    <a:pt x="8" y="30"/>
                  </a:lnTo>
                  <a:lnTo>
                    <a:pt x="10" y="26"/>
                  </a:lnTo>
                  <a:lnTo>
                    <a:pt x="8" y="26"/>
                  </a:lnTo>
                  <a:lnTo>
                    <a:pt x="4" y="20"/>
                  </a:lnTo>
                  <a:lnTo>
                    <a:pt x="0" y="8"/>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7" name="Freeform 281"/>
            <p:cNvSpPr>
              <a:spLocks/>
            </p:cNvSpPr>
            <p:nvPr/>
          </p:nvSpPr>
          <p:spPr bwMode="auto">
            <a:xfrm>
              <a:off x="4584" y="2877"/>
              <a:ext cx="608" cy="464"/>
            </a:xfrm>
            <a:custGeom>
              <a:avLst/>
              <a:gdLst>
                <a:gd name="T0" fmla="*/ 242 w 510"/>
                <a:gd name="T1" fmla="*/ 6 h 398"/>
                <a:gd name="T2" fmla="*/ 264 w 510"/>
                <a:gd name="T3" fmla="*/ 16 h 398"/>
                <a:gd name="T4" fmla="*/ 288 w 510"/>
                <a:gd name="T5" fmla="*/ 18 h 398"/>
                <a:gd name="T6" fmla="*/ 296 w 510"/>
                <a:gd name="T7" fmla="*/ 26 h 398"/>
                <a:gd name="T8" fmla="*/ 288 w 510"/>
                <a:gd name="T9" fmla="*/ 32 h 398"/>
                <a:gd name="T10" fmla="*/ 292 w 510"/>
                <a:gd name="T11" fmla="*/ 60 h 398"/>
                <a:gd name="T12" fmla="*/ 336 w 510"/>
                <a:gd name="T13" fmla="*/ 90 h 398"/>
                <a:gd name="T14" fmla="*/ 358 w 510"/>
                <a:gd name="T15" fmla="*/ 36 h 398"/>
                <a:gd name="T16" fmla="*/ 368 w 510"/>
                <a:gd name="T17" fmla="*/ 2 h 398"/>
                <a:gd name="T18" fmla="*/ 378 w 510"/>
                <a:gd name="T19" fmla="*/ 20 h 398"/>
                <a:gd name="T20" fmla="*/ 394 w 510"/>
                <a:gd name="T21" fmla="*/ 44 h 398"/>
                <a:gd name="T22" fmla="*/ 408 w 510"/>
                <a:gd name="T23" fmla="*/ 68 h 398"/>
                <a:gd name="T24" fmla="*/ 418 w 510"/>
                <a:gd name="T25" fmla="*/ 102 h 398"/>
                <a:gd name="T26" fmla="*/ 434 w 510"/>
                <a:gd name="T27" fmla="*/ 116 h 398"/>
                <a:gd name="T28" fmla="*/ 454 w 510"/>
                <a:gd name="T29" fmla="*/ 132 h 398"/>
                <a:gd name="T30" fmla="*/ 474 w 510"/>
                <a:gd name="T31" fmla="*/ 152 h 398"/>
                <a:gd name="T32" fmla="*/ 498 w 510"/>
                <a:gd name="T33" fmla="*/ 188 h 398"/>
                <a:gd name="T34" fmla="*/ 506 w 510"/>
                <a:gd name="T35" fmla="*/ 218 h 398"/>
                <a:gd name="T36" fmla="*/ 500 w 510"/>
                <a:gd name="T37" fmla="*/ 288 h 398"/>
                <a:gd name="T38" fmla="*/ 482 w 510"/>
                <a:gd name="T39" fmla="*/ 314 h 398"/>
                <a:gd name="T40" fmla="*/ 470 w 510"/>
                <a:gd name="T41" fmla="*/ 344 h 398"/>
                <a:gd name="T42" fmla="*/ 462 w 510"/>
                <a:gd name="T43" fmla="*/ 374 h 398"/>
                <a:gd name="T44" fmla="*/ 422 w 510"/>
                <a:gd name="T45" fmla="*/ 392 h 398"/>
                <a:gd name="T46" fmla="*/ 410 w 510"/>
                <a:gd name="T47" fmla="*/ 392 h 398"/>
                <a:gd name="T48" fmla="*/ 400 w 510"/>
                <a:gd name="T49" fmla="*/ 378 h 398"/>
                <a:gd name="T50" fmla="*/ 376 w 510"/>
                <a:gd name="T51" fmla="*/ 390 h 398"/>
                <a:gd name="T52" fmla="*/ 340 w 510"/>
                <a:gd name="T53" fmla="*/ 374 h 398"/>
                <a:gd name="T54" fmla="*/ 318 w 510"/>
                <a:gd name="T55" fmla="*/ 344 h 398"/>
                <a:gd name="T56" fmla="*/ 306 w 510"/>
                <a:gd name="T57" fmla="*/ 336 h 398"/>
                <a:gd name="T58" fmla="*/ 312 w 510"/>
                <a:gd name="T59" fmla="*/ 310 h 398"/>
                <a:gd name="T60" fmla="*/ 304 w 510"/>
                <a:gd name="T61" fmla="*/ 314 h 398"/>
                <a:gd name="T62" fmla="*/ 288 w 510"/>
                <a:gd name="T63" fmla="*/ 334 h 398"/>
                <a:gd name="T64" fmla="*/ 278 w 510"/>
                <a:gd name="T65" fmla="*/ 318 h 398"/>
                <a:gd name="T66" fmla="*/ 262 w 510"/>
                <a:gd name="T67" fmla="*/ 296 h 398"/>
                <a:gd name="T68" fmla="*/ 224 w 510"/>
                <a:gd name="T69" fmla="*/ 282 h 398"/>
                <a:gd name="T70" fmla="*/ 152 w 510"/>
                <a:gd name="T71" fmla="*/ 298 h 398"/>
                <a:gd name="T72" fmla="*/ 120 w 510"/>
                <a:gd name="T73" fmla="*/ 316 h 398"/>
                <a:gd name="T74" fmla="*/ 80 w 510"/>
                <a:gd name="T75" fmla="*/ 324 h 398"/>
                <a:gd name="T76" fmla="*/ 42 w 510"/>
                <a:gd name="T77" fmla="*/ 332 h 398"/>
                <a:gd name="T78" fmla="*/ 32 w 510"/>
                <a:gd name="T79" fmla="*/ 300 h 398"/>
                <a:gd name="T80" fmla="*/ 22 w 510"/>
                <a:gd name="T81" fmla="*/ 250 h 398"/>
                <a:gd name="T82" fmla="*/ 0 w 510"/>
                <a:gd name="T83" fmla="*/ 206 h 398"/>
                <a:gd name="T84" fmla="*/ 4 w 510"/>
                <a:gd name="T85" fmla="*/ 196 h 398"/>
                <a:gd name="T86" fmla="*/ 8 w 510"/>
                <a:gd name="T87" fmla="*/ 196 h 398"/>
                <a:gd name="T88" fmla="*/ 12 w 510"/>
                <a:gd name="T89" fmla="*/ 144 h 398"/>
                <a:gd name="T90" fmla="*/ 28 w 510"/>
                <a:gd name="T91" fmla="*/ 140 h 398"/>
                <a:gd name="T92" fmla="*/ 62 w 510"/>
                <a:gd name="T93" fmla="*/ 124 h 398"/>
                <a:gd name="T94" fmla="*/ 106 w 510"/>
                <a:gd name="T95" fmla="*/ 106 h 398"/>
                <a:gd name="T96" fmla="*/ 118 w 510"/>
                <a:gd name="T97" fmla="*/ 78 h 398"/>
                <a:gd name="T98" fmla="*/ 132 w 510"/>
                <a:gd name="T99" fmla="*/ 78 h 398"/>
                <a:gd name="T100" fmla="*/ 140 w 510"/>
                <a:gd name="T101" fmla="*/ 68 h 398"/>
                <a:gd name="T102" fmla="*/ 152 w 510"/>
                <a:gd name="T103" fmla="*/ 56 h 398"/>
                <a:gd name="T104" fmla="*/ 164 w 510"/>
                <a:gd name="T105" fmla="*/ 44 h 398"/>
                <a:gd name="T106" fmla="*/ 182 w 510"/>
                <a:gd name="T107" fmla="*/ 44 h 398"/>
                <a:gd name="T108" fmla="*/ 190 w 510"/>
                <a:gd name="T109" fmla="*/ 54 h 398"/>
                <a:gd name="T110" fmla="*/ 204 w 510"/>
                <a:gd name="T111" fmla="*/ 46 h 398"/>
                <a:gd name="T112" fmla="*/ 216 w 510"/>
                <a:gd name="T113" fmla="*/ 26 h 398"/>
                <a:gd name="T114" fmla="*/ 230 w 510"/>
                <a:gd name="T115" fmla="*/ 20 h 3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0"/>
                <a:gd name="T175" fmla="*/ 0 h 398"/>
                <a:gd name="T176" fmla="*/ 510 w 510"/>
                <a:gd name="T177" fmla="*/ 398 h 3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0" h="398">
                  <a:moveTo>
                    <a:pt x="236" y="8"/>
                  </a:moveTo>
                  <a:lnTo>
                    <a:pt x="234" y="6"/>
                  </a:lnTo>
                  <a:lnTo>
                    <a:pt x="236" y="6"/>
                  </a:lnTo>
                  <a:lnTo>
                    <a:pt x="238" y="6"/>
                  </a:lnTo>
                  <a:lnTo>
                    <a:pt x="238" y="10"/>
                  </a:lnTo>
                  <a:lnTo>
                    <a:pt x="240" y="8"/>
                  </a:lnTo>
                  <a:lnTo>
                    <a:pt x="240" y="6"/>
                  </a:lnTo>
                  <a:lnTo>
                    <a:pt x="242" y="6"/>
                  </a:lnTo>
                  <a:lnTo>
                    <a:pt x="244" y="8"/>
                  </a:lnTo>
                  <a:lnTo>
                    <a:pt x="246" y="10"/>
                  </a:lnTo>
                  <a:lnTo>
                    <a:pt x="246" y="8"/>
                  </a:lnTo>
                  <a:lnTo>
                    <a:pt x="248" y="8"/>
                  </a:lnTo>
                  <a:lnTo>
                    <a:pt x="250" y="12"/>
                  </a:lnTo>
                  <a:lnTo>
                    <a:pt x="256" y="14"/>
                  </a:lnTo>
                  <a:lnTo>
                    <a:pt x="260" y="12"/>
                  </a:lnTo>
                  <a:lnTo>
                    <a:pt x="260" y="14"/>
                  </a:lnTo>
                  <a:lnTo>
                    <a:pt x="262" y="16"/>
                  </a:lnTo>
                  <a:lnTo>
                    <a:pt x="264" y="16"/>
                  </a:lnTo>
                  <a:lnTo>
                    <a:pt x="266" y="16"/>
                  </a:lnTo>
                  <a:lnTo>
                    <a:pt x="268" y="18"/>
                  </a:lnTo>
                  <a:lnTo>
                    <a:pt x="272" y="16"/>
                  </a:lnTo>
                  <a:lnTo>
                    <a:pt x="272" y="18"/>
                  </a:lnTo>
                  <a:lnTo>
                    <a:pt x="276" y="18"/>
                  </a:lnTo>
                  <a:lnTo>
                    <a:pt x="278" y="20"/>
                  </a:lnTo>
                  <a:lnTo>
                    <a:pt x="280" y="16"/>
                  </a:lnTo>
                  <a:lnTo>
                    <a:pt x="284" y="16"/>
                  </a:lnTo>
                  <a:lnTo>
                    <a:pt x="286" y="16"/>
                  </a:lnTo>
                  <a:lnTo>
                    <a:pt x="286" y="18"/>
                  </a:lnTo>
                  <a:lnTo>
                    <a:pt x="288" y="18"/>
                  </a:lnTo>
                  <a:lnTo>
                    <a:pt x="288" y="24"/>
                  </a:lnTo>
                  <a:lnTo>
                    <a:pt x="290" y="22"/>
                  </a:lnTo>
                  <a:lnTo>
                    <a:pt x="292" y="20"/>
                  </a:lnTo>
                  <a:lnTo>
                    <a:pt x="290" y="20"/>
                  </a:lnTo>
                  <a:lnTo>
                    <a:pt x="290" y="18"/>
                  </a:lnTo>
                  <a:lnTo>
                    <a:pt x="294" y="16"/>
                  </a:lnTo>
                  <a:lnTo>
                    <a:pt x="294" y="20"/>
                  </a:lnTo>
                  <a:lnTo>
                    <a:pt x="296" y="20"/>
                  </a:lnTo>
                  <a:lnTo>
                    <a:pt x="298" y="20"/>
                  </a:lnTo>
                  <a:lnTo>
                    <a:pt x="300" y="20"/>
                  </a:lnTo>
                  <a:lnTo>
                    <a:pt x="296" y="26"/>
                  </a:lnTo>
                  <a:lnTo>
                    <a:pt x="294" y="26"/>
                  </a:lnTo>
                  <a:lnTo>
                    <a:pt x="294" y="28"/>
                  </a:lnTo>
                  <a:lnTo>
                    <a:pt x="296" y="28"/>
                  </a:lnTo>
                  <a:lnTo>
                    <a:pt x="294" y="32"/>
                  </a:lnTo>
                  <a:lnTo>
                    <a:pt x="292" y="32"/>
                  </a:lnTo>
                  <a:lnTo>
                    <a:pt x="290" y="30"/>
                  </a:lnTo>
                  <a:lnTo>
                    <a:pt x="290" y="32"/>
                  </a:lnTo>
                  <a:lnTo>
                    <a:pt x="290" y="34"/>
                  </a:lnTo>
                  <a:lnTo>
                    <a:pt x="288" y="32"/>
                  </a:lnTo>
                  <a:lnTo>
                    <a:pt x="286" y="38"/>
                  </a:lnTo>
                  <a:lnTo>
                    <a:pt x="288" y="38"/>
                  </a:lnTo>
                  <a:lnTo>
                    <a:pt x="288" y="42"/>
                  </a:lnTo>
                  <a:lnTo>
                    <a:pt x="284" y="48"/>
                  </a:lnTo>
                  <a:lnTo>
                    <a:pt x="284" y="50"/>
                  </a:lnTo>
                  <a:lnTo>
                    <a:pt x="282" y="52"/>
                  </a:lnTo>
                  <a:lnTo>
                    <a:pt x="282" y="54"/>
                  </a:lnTo>
                  <a:lnTo>
                    <a:pt x="284" y="56"/>
                  </a:lnTo>
                  <a:lnTo>
                    <a:pt x="284" y="58"/>
                  </a:lnTo>
                  <a:lnTo>
                    <a:pt x="286" y="56"/>
                  </a:lnTo>
                  <a:lnTo>
                    <a:pt x="288" y="58"/>
                  </a:lnTo>
                  <a:lnTo>
                    <a:pt x="292" y="60"/>
                  </a:lnTo>
                  <a:lnTo>
                    <a:pt x="294" y="64"/>
                  </a:lnTo>
                  <a:lnTo>
                    <a:pt x="294" y="68"/>
                  </a:lnTo>
                  <a:lnTo>
                    <a:pt x="296" y="66"/>
                  </a:lnTo>
                  <a:lnTo>
                    <a:pt x="300" y="68"/>
                  </a:lnTo>
                  <a:lnTo>
                    <a:pt x="304" y="68"/>
                  </a:lnTo>
                  <a:lnTo>
                    <a:pt x="312" y="72"/>
                  </a:lnTo>
                  <a:lnTo>
                    <a:pt x="316" y="76"/>
                  </a:lnTo>
                  <a:lnTo>
                    <a:pt x="326" y="78"/>
                  </a:lnTo>
                  <a:lnTo>
                    <a:pt x="328" y="80"/>
                  </a:lnTo>
                  <a:lnTo>
                    <a:pt x="330" y="84"/>
                  </a:lnTo>
                  <a:lnTo>
                    <a:pt x="336" y="90"/>
                  </a:lnTo>
                  <a:lnTo>
                    <a:pt x="340" y="90"/>
                  </a:lnTo>
                  <a:lnTo>
                    <a:pt x="348" y="88"/>
                  </a:lnTo>
                  <a:lnTo>
                    <a:pt x="350" y="86"/>
                  </a:lnTo>
                  <a:lnTo>
                    <a:pt x="350" y="82"/>
                  </a:lnTo>
                  <a:lnTo>
                    <a:pt x="354" y="76"/>
                  </a:lnTo>
                  <a:lnTo>
                    <a:pt x="356" y="66"/>
                  </a:lnTo>
                  <a:lnTo>
                    <a:pt x="358" y="58"/>
                  </a:lnTo>
                  <a:lnTo>
                    <a:pt x="360" y="56"/>
                  </a:lnTo>
                  <a:lnTo>
                    <a:pt x="358" y="52"/>
                  </a:lnTo>
                  <a:lnTo>
                    <a:pt x="358" y="48"/>
                  </a:lnTo>
                  <a:lnTo>
                    <a:pt x="358" y="44"/>
                  </a:lnTo>
                  <a:lnTo>
                    <a:pt x="358" y="36"/>
                  </a:lnTo>
                  <a:lnTo>
                    <a:pt x="360" y="32"/>
                  </a:lnTo>
                  <a:lnTo>
                    <a:pt x="360" y="28"/>
                  </a:lnTo>
                  <a:lnTo>
                    <a:pt x="360" y="26"/>
                  </a:lnTo>
                  <a:lnTo>
                    <a:pt x="360" y="24"/>
                  </a:lnTo>
                  <a:lnTo>
                    <a:pt x="358" y="24"/>
                  </a:lnTo>
                  <a:lnTo>
                    <a:pt x="360" y="20"/>
                  </a:lnTo>
                  <a:lnTo>
                    <a:pt x="360" y="16"/>
                  </a:lnTo>
                  <a:lnTo>
                    <a:pt x="362" y="16"/>
                  </a:lnTo>
                  <a:lnTo>
                    <a:pt x="364" y="14"/>
                  </a:lnTo>
                  <a:lnTo>
                    <a:pt x="364" y="10"/>
                  </a:lnTo>
                  <a:lnTo>
                    <a:pt x="368" y="6"/>
                  </a:lnTo>
                  <a:lnTo>
                    <a:pt x="368" y="2"/>
                  </a:lnTo>
                  <a:lnTo>
                    <a:pt x="372" y="0"/>
                  </a:lnTo>
                  <a:lnTo>
                    <a:pt x="374" y="0"/>
                  </a:lnTo>
                  <a:lnTo>
                    <a:pt x="374" y="2"/>
                  </a:lnTo>
                  <a:lnTo>
                    <a:pt x="374" y="4"/>
                  </a:lnTo>
                  <a:lnTo>
                    <a:pt x="374" y="6"/>
                  </a:lnTo>
                  <a:lnTo>
                    <a:pt x="374" y="12"/>
                  </a:lnTo>
                  <a:lnTo>
                    <a:pt x="374" y="14"/>
                  </a:lnTo>
                  <a:lnTo>
                    <a:pt x="378" y="14"/>
                  </a:lnTo>
                  <a:lnTo>
                    <a:pt x="378" y="16"/>
                  </a:lnTo>
                  <a:lnTo>
                    <a:pt x="378" y="20"/>
                  </a:lnTo>
                  <a:lnTo>
                    <a:pt x="380" y="22"/>
                  </a:lnTo>
                  <a:lnTo>
                    <a:pt x="380" y="24"/>
                  </a:lnTo>
                  <a:lnTo>
                    <a:pt x="382" y="28"/>
                  </a:lnTo>
                  <a:lnTo>
                    <a:pt x="384" y="34"/>
                  </a:lnTo>
                  <a:lnTo>
                    <a:pt x="384" y="38"/>
                  </a:lnTo>
                  <a:lnTo>
                    <a:pt x="386" y="46"/>
                  </a:lnTo>
                  <a:lnTo>
                    <a:pt x="388" y="46"/>
                  </a:lnTo>
                  <a:lnTo>
                    <a:pt x="390" y="48"/>
                  </a:lnTo>
                  <a:lnTo>
                    <a:pt x="392" y="46"/>
                  </a:lnTo>
                  <a:lnTo>
                    <a:pt x="394" y="44"/>
                  </a:lnTo>
                  <a:lnTo>
                    <a:pt x="396" y="44"/>
                  </a:lnTo>
                  <a:lnTo>
                    <a:pt x="398" y="48"/>
                  </a:lnTo>
                  <a:lnTo>
                    <a:pt x="400" y="50"/>
                  </a:lnTo>
                  <a:lnTo>
                    <a:pt x="402" y="52"/>
                  </a:lnTo>
                  <a:lnTo>
                    <a:pt x="404" y="52"/>
                  </a:lnTo>
                  <a:lnTo>
                    <a:pt x="406" y="54"/>
                  </a:lnTo>
                  <a:lnTo>
                    <a:pt x="406" y="58"/>
                  </a:lnTo>
                  <a:lnTo>
                    <a:pt x="406" y="62"/>
                  </a:lnTo>
                  <a:lnTo>
                    <a:pt x="406" y="64"/>
                  </a:lnTo>
                  <a:lnTo>
                    <a:pt x="406" y="66"/>
                  </a:lnTo>
                  <a:lnTo>
                    <a:pt x="408" y="68"/>
                  </a:lnTo>
                  <a:lnTo>
                    <a:pt x="408" y="72"/>
                  </a:lnTo>
                  <a:lnTo>
                    <a:pt x="408" y="76"/>
                  </a:lnTo>
                  <a:lnTo>
                    <a:pt x="412" y="80"/>
                  </a:lnTo>
                  <a:lnTo>
                    <a:pt x="414" y="80"/>
                  </a:lnTo>
                  <a:lnTo>
                    <a:pt x="414" y="82"/>
                  </a:lnTo>
                  <a:lnTo>
                    <a:pt x="416" y="86"/>
                  </a:lnTo>
                  <a:lnTo>
                    <a:pt x="416" y="90"/>
                  </a:lnTo>
                  <a:lnTo>
                    <a:pt x="416" y="94"/>
                  </a:lnTo>
                  <a:lnTo>
                    <a:pt x="416" y="98"/>
                  </a:lnTo>
                  <a:lnTo>
                    <a:pt x="416" y="100"/>
                  </a:lnTo>
                  <a:lnTo>
                    <a:pt x="418" y="102"/>
                  </a:lnTo>
                  <a:lnTo>
                    <a:pt x="420" y="102"/>
                  </a:lnTo>
                  <a:lnTo>
                    <a:pt x="418" y="104"/>
                  </a:lnTo>
                  <a:lnTo>
                    <a:pt x="420" y="108"/>
                  </a:lnTo>
                  <a:lnTo>
                    <a:pt x="424" y="108"/>
                  </a:lnTo>
                  <a:lnTo>
                    <a:pt x="424" y="110"/>
                  </a:lnTo>
                  <a:lnTo>
                    <a:pt x="426" y="110"/>
                  </a:lnTo>
                  <a:lnTo>
                    <a:pt x="430" y="112"/>
                  </a:lnTo>
                  <a:lnTo>
                    <a:pt x="432" y="112"/>
                  </a:lnTo>
                  <a:lnTo>
                    <a:pt x="432" y="110"/>
                  </a:lnTo>
                  <a:lnTo>
                    <a:pt x="434" y="114"/>
                  </a:lnTo>
                  <a:lnTo>
                    <a:pt x="434" y="116"/>
                  </a:lnTo>
                  <a:lnTo>
                    <a:pt x="436" y="118"/>
                  </a:lnTo>
                  <a:lnTo>
                    <a:pt x="438" y="116"/>
                  </a:lnTo>
                  <a:lnTo>
                    <a:pt x="440" y="118"/>
                  </a:lnTo>
                  <a:lnTo>
                    <a:pt x="442" y="118"/>
                  </a:lnTo>
                  <a:lnTo>
                    <a:pt x="444" y="122"/>
                  </a:lnTo>
                  <a:lnTo>
                    <a:pt x="446" y="120"/>
                  </a:lnTo>
                  <a:lnTo>
                    <a:pt x="450" y="124"/>
                  </a:lnTo>
                  <a:lnTo>
                    <a:pt x="452" y="128"/>
                  </a:lnTo>
                  <a:lnTo>
                    <a:pt x="450" y="126"/>
                  </a:lnTo>
                  <a:lnTo>
                    <a:pt x="450" y="130"/>
                  </a:lnTo>
                  <a:lnTo>
                    <a:pt x="454" y="132"/>
                  </a:lnTo>
                  <a:lnTo>
                    <a:pt x="456" y="134"/>
                  </a:lnTo>
                  <a:lnTo>
                    <a:pt x="456" y="140"/>
                  </a:lnTo>
                  <a:lnTo>
                    <a:pt x="458" y="140"/>
                  </a:lnTo>
                  <a:lnTo>
                    <a:pt x="458" y="148"/>
                  </a:lnTo>
                  <a:lnTo>
                    <a:pt x="462" y="154"/>
                  </a:lnTo>
                  <a:lnTo>
                    <a:pt x="464" y="154"/>
                  </a:lnTo>
                  <a:lnTo>
                    <a:pt x="464" y="150"/>
                  </a:lnTo>
                  <a:lnTo>
                    <a:pt x="466" y="148"/>
                  </a:lnTo>
                  <a:lnTo>
                    <a:pt x="466" y="150"/>
                  </a:lnTo>
                  <a:lnTo>
                    <a:pt x="472" y="154"/>
                  </a:lnTo>
                  <a:lnTo>
                    <a:pt x="472" y="152"/>
                  </a:lnTo>
                  <a:lnTo>
                    <a:pt x="474" y="152"/>
                  </a:lnTo>
                  <a:lnTo>
                    <a:pt x="476" y="158"/>
                  </a:lnTo>
                  <a:lnTo>
                    <a:pt x="476" y="164"/>
                  </a:lnTo>
                  <a:lnTo>
                    <a:pt x="476" y="168"/>
                  </a:lnTo>
                  <a:lnTo>
                    <a:pt x="482" y="174"/>
                  </a:lnTo>
                  <a:lnTo>
                    <a:pt x="486" y="174"/>
                  </a:lnTo>
                  <a:lnTo>
                    <a:pt x="488" y="176"/>
                  </a:lnTo>
                  <a:lnTo>
                    <a:pt x="488" y="178"/>
                  </a:lnTo>
                  <a:lnTo>
                    <a:pt x="490" y="182"/>
                  </a:lnTo>
                  <a:lnTo>
                    <a:pt x="492" y="184"/>
                  </a:lnTo>
                  <a:lnTo>
                    <a:pt x="496" y="184"/>
                  </a:lnTo>
                  <a:lnTo>
                    <a:pt x="494" y="184"/>
                  </a:lnTo>
                  <a:lnTo>
                    <a:pt x="498" y="188"/>
                  </a:lnTo>
                  <a:lnTo>
                    <a:pt x="498" y="190"/>
                  </a:lnTo>
                  <a:lnTo>
                    <a:pt x="500" y="192"/>
                  </a:lnTo>
                  <a:lnTo>
                    <a:pt x="500" y="194"/>
                  </a:lnTo>
                  <a:lnTo>
                    <a:pt x="502" y="198"/>
                  </a:lnTo>
                  <a:lnTo>
                    <a:pt x="502" y="200"/>
                  </a:lnTo>
                  <a:lnTo>
                    <a:pt x="504" y="200"/>
                  </a:lnTo>
                  <a:lnTo>
                    <a:pt x="504" y="202"/>
                  </a:lnTo>
                  <a:lnTo>
                    <a:pt x="504" y="206"/>
                  </a:lnTo>
                  <a:lnTo>
                    <a:pt x="504" y="208"/>
                  </a:lnTo>
                  <a:lnTo>
                    <a:pt x="504" y="216"/>
                  </a:lnTo>
                  <a:lnTo>
                    <a:pt x="506" y="218"/>
                  </a:lnTo>
                  <a:lnTo>
                    <a:pt x="504" y="216"/>
                  </a:lnTo>
                  <a:lnTo>
                    <a:pt x="504" y="218"/>
                  </a:lnTo>
                  <a:lnTo>
                    <a:pt x="510" y="234"/>
                  </a:lnTo>
                  <a:lnTo>
                    <a:pt x="510" y="240"/>
                  </a:lnTo>
                  <a:lnTo>
                    <a:pt x="510" y="244"/>
                  </a:lnTo>
                  <a:lnTo>
                    <a:pt x="508" y="250"/>
                  </a:lnTo>
                  <a:lnTo>
                    <a:pt x="506" y="262"/>
                  </a:lnTo>
                  <a:lnTo>
                    <a:pt x="504" y="266"/>
                  </a:lnTo>
                  <a:lnTo>
                    <a:pt x="504" y="272"/>
                  </a:lnTo>
                  <a:lnTo>
                    <a:pt x="504" y="276"/>
                  </a:lnTo>
                  <a:lnTo>
                    <a:pt x="504" y="278"/>
                  </a:lnTo>
                  <a:lnTo>
                    <a:pt x="500" y="288"/>
                  </a:lnTo>
                  <a:lnTo>
                    <a:pt x="496" y="292"/>
                  </a:lnTo>
                  <a:lnTo>
                    <a:pt x="496" y="294"/>
                  </a:lnTo>
                  <a:lnTo>
                    <a:pt x="494" y="298"/>
                  </a:lnTo>
                  <a:lnTo>
                    <a:pt x="492" y="298"/>
                  </a:lnTo>
                  <a:lnTo>
                    <a:pt x="492" y="300"/>
                  </a:lnTo>
                  <a:lnTo>
                    <a:pt x="488" y="302"/>
                  </a:lnTo>
                  <a:lnTo>
                    <a:pt x="486" y="310"/>
                  </a:lnTo>
                  <a:lnTo>
                    <a:pt x="484" y="312"/>
                  </a:lnTo>
                  <a:lnTo>
                    <a:pt x="482" y="312"/>
                  </a:lnTo>
                  <a:lnTo>
                    <a:pt x="482" y="314"/>
                  </a:lnTo>
                  <a:lnTo>
                    <a:pt x="482" y="316"/>
                  </a:lnTo>
                  <a:lnTo>
                    <a:pt x="482" y="320"/>
                  </a:lnTo>
                  <a:lnTo>
                    <a:pt x="480" y="320"/>
                  </a:lnTo>
                  <a:lnTo>
                    <a:pt x="480" y="322"/>
                  </a:lnTo>
                  <a:lnTo>
                    <a:pt x="478" y="324"/>
                  </a:lnTo>
                  <a:lnTo>
                    <a:pt x="476" y="334"/>
                  </a:lnTo>
                  <a:lnTo>
                    <a:pt x="476" y="338"/>
                  </a:lnTo>
                  <a:lnTo>
                    <a:pt x="474" y="336"/>
                  </a:lnTo>
                  <a:lnTo>
                    <a:pt x="472" y="340"/>
                  </a:lnTo>
                  <a:lnTo>
                    <a:pt x="470" y="342"/>
                  </a:lnTo>
                  <a:lnTo>
                    <a:pt x="470" y="344"/>
                  </a:lnTo>
                  <a:lnTo>
                    <a:pt x="468" y="346"/>
                  </a:lnTo>
                  <a:lnTo>
                    <a:pt x="468" y="354"/>
                  </a:lnTo>
                  <a:lnTo>
                    <a:pt x="468" y="356"/>
                  </a:lnTo>
                  <a:lnTo>
                    <a:pt x="468" y="358"/>
                  </a:lnTo>
                  <a:lnTo>
                    <a:pt x="466" y="364"/>
                  </a:lnTo>
                  <a:lnTo>
                    <a:pt x="466" y="368"/>
                  </a:lnTo>
                  <a:lnTo>
                    <a:pt x="466" y="370"/>
                  </a:lnTo>
                  <a:lnTo>
                    <a:pt x="466" y="372"/>
                  </a:lnTo>
                  <a:lnTo>
                    <a:pt x="466" y="374"/>
                  </a:lnTo>
                  <a:lnTo>
                    <a:pt x="464" y="372"/>
                  </a:lnTo>
                  <a:lnTo>
                    <a:pt x="462" y="374"/>
                  </a:lnTo>
                  <a:lnTo>
                    <a:pt x="462" y="376"/>
                  </a:lnTo>
                  <a:lnTo>
                    <a:pt x="458" y="378"/>
                  </a:lnTo>
                  <a:lnTo>
                    <a:pt x="444" y="378"/>
                  </a:lnTo>
                  <a:lnTo>
                    <a:pt x="442" y="378"/>
                  </a:lnTo>
                  <a:lnTo>
                    <a:pt x="436" y="382"/>
                  </a:lnTo>
                  <a:lnTo>
                    <a:pt x="432" y="386"/>
                  </a:lnTo>
                  <a:lnTo>
                    <a:pt x="430" y="388"/>
                  </a:lnTo>
                  <a:lnTo>
                    <a:pt x="426" y="390"/>
                  </a:lnTo>
                  <a:lnTo>
                    <a:pt x="426" y="392"/>
                  </a:lnTo>
                  <a:lnTo>
                    <a:pt x="424" y="390"/>
                  </a:lnTo>
                  <a:lnTo>
                    <a:pt x="422" y="392"/>
                  </a:lnTo>
                  <a:lnTo>
                    <a:pt x="418" y="392"/>
                  </a:lnTo>
                  <a:lnTo>
                    <a:pt x="418" y="394"/>
                  </a:lnTo>
                  <a:lnTo>
                    <a:pt x="420" y="394"/>
                  </a:lnTo>
                  <a:lnTo>
                    <a:pt x="422" y="392"/>
                  </a:lnTo>
                  <a:lnTo>
                    <a:pt x="422" y="394"/>
                  </a:lnTo>
                  <a:lnTo>
                    <a:pt x="422" y="398"/>
                  </a:lnTo>
                  <a:lnTo>
                    <a:pt x="420" y="398"/>
                  </a:lnTo>
                  <a:lnTo>
                    <a:pt x="418" y="394"/>
                  </a:lnTo>
                  <a:lnTo>
                    <a:pt x="414" y="394"/>
                  </a:lnTo>
                  <a:lnTo>
                    <a:pt x="414" y="392"/>
                  </a:lnTo>
                  <a:lnTo>
                    <a:pt x="410" y="392"/>
                  </a:lnTo>
                  <a:lnTo>
                    <a:pt x="410" y="390"/>
                  </a:lnTo>
                  <a:lnTo>
                    <a:pt x="408" y="388"/>
                  </a:lnTo>
                  <a:lnTo>
                    <a:pt x="410" y="386"/>
                  </a:lnTo>
                  <a:lnTo>
                    <a:pt x="408" y="384"/>
                  </a:lnTo>
                  <a:lnTo>
                    <a:pt x="406" y="386"/>
                  </a:lnTo>
                  <a:lnTo>
                    <a:pt x="402" y="388"/>
                  </a:lnTo>
                  <a:lnTo>
                    <a:pt x="400" y="386"/>
                  </a:lnTo>
                  <a:lnTo>
                    <a:pt x="400" y="384"/>
                  </a:lnTo>
                  <a:lnTo>
                    <a:pt x="402" y="384"/>
                  </a:lnTo>
                  <a:lnTo>
                    <a:pt x="404" y="382"/>
                  </a:lnTo>
                  <a:lnTo>
                    <a:pt x="402" y="380"/>
                  </a:lnTo>
                  <a:lnTo>
                    <a:pt x="400" y="378"/>
                  </a:lnTo>
                  <a:lnTo>
                    <a:pt x="396" y="380"/>
                  </a:lnTo>
                  <a:lnTo>
                    <a:pt x="394" y="382"/>
                  </a:lnTo>
                  <a:lnTo>
                    <a:pt x="398" y="384"/>
                  </a:lnTo>
                  <a:lnTo>
                    <a:pt x="396" y="384"/>
                  </a:lnTo>
                  <a:lnTo>
                    <a:pt x="394" y="386"/>
                  </a:lnTo>
                  <a:lnTo>
                    <a:pt x="392" y="388"/>
                  </a:lnTo>
                  <a:lnTo>
                    <a:pt x="388" y="390"/>
                  </a:lnTo>
                  <a:lnTo>
                    <a:pt x="384" y="392"/>
                  </a:lnTo>
                  <a:lnTo>
                    <a:pt x="382" y="394"/>
                  </a:lnTo>
                  <a:lnTo>
                    <a:pt x="380" y="392"/>
                  </a:lnTo>
                  <a:lnTo>
                    <a:pt x="376" y="390"/>
                  </a:lnTo>
                  <a:lnTo>
                    <a:pt x="372" y="388"/>
                  </a:lnTo>
                  <a:lnTo>
                    <a:pt x="370" y="386"/>
                  </a:lnTo>
                  <a:lnTo>
                    <a:pt x="366" y="386"/>
                  </a:lnTo>
                  <a:lnTo>
                    <a:pt x="362" y="384"/>
                  </a:lnTo>
                  <a:lnTo>
                    <a:pt x="360" y="384"/>
                  </a:lnTo>
                  <a:lnTo>
                    <a:pt x="358" y="386"/>
                  </a:lnTo>
                  <a:lnTo>
                    <a:pt x="356" y="384"/>
                  </a:lnTo>
                  <a:lnTo>
                    <a:pt x="352" y="382"/>
                  </a:lnTo>
                  <a:lnTo>
                    <a:pt x="348" y="380"/>
                  </a:lnTo>
                  <a:lnTo>
                    <a:pt x="344" y="378"/>
                  </a:lnTo>
                  <a:lnTo>
                    <a:pt x="342" y="376"/>
                  </a:lnTo>
                  <a:lnTo>
                    <a:pt x="340" y="374"/>
                  </a:lnTo>
                  <a:lnTo>
                    <a:pt x="338" y="372"/>
                  </a:lnTo>
                  <a:lnTo>
                    <a:pt x="336" y="364"/>
                  </a:lnTo>
                  <a:lnTo>
                    <a:pt x="336" y="360"/>
                  </a:lnTo>
                  <a:lnTo>
                    <a:pt x="336" y="358"/>
                  </a:lnTo>
                  <a:lnTo>
                    <a:pt x="334" y="352"/>
                  </a:lnTo>
                  <a:lnTo>
                    <a:pt x="330" y="344"/>
                  </a:lnTo>
                  <a:lnTo>
                    <a:pt x="330" y="340"/>
                  </a:lnTo>
                  <a:lnTo>
                    <a:pt x="328" y="340"/>
                  </a:lnTo>
                  <a:lnTo>
                    <a:pt x="320" y="344"/>
                  </a:lnTo>
                  <a:lnTo>
                    <a:pt x="318" y="344"/>
                  </a:lnTo>
                  <a:lnTo>
                    <a:pt x="316" y="344"/>
                  </a:lnTo>
                  <a:lnTo>
                    <a:pt x="320" y="338"/>
                  </a:lnTo>
                  <a:lnTo>
                    <a:pt x="320" y="334"/>
                  </a:lnTo>
                  <a:lnTo>
                    <a:pt x="320" y="330"/>
                  </a:lnTo>
                  <a:lnTo>
                    <a:pt x="318" y="326"/>
                  </a:lnTo>
                  <a:lnTo>
                    <a:pt x="316" y="322"/>
                  </a:lnTo>
                  <a:lnTo>
                    <a:pt x="312" y="326"/>
                  </a:lnTo>
                  <a:lnTo>
                    <a:pt x="312" y="330"/>
                  </a:lnTo>
                  <a:lnTo>
                    <a:pt x="310" y="336"/>
                  </a:lnTo>
                  <a:lnTo>
                    <a:pt x="308" y="336"/>
                  </a:lnTo>
                  <a:lnTo>
                    <a:pt x="306" y="336"/>
                  </a:lnTo>
                  <a:lnTo>
                    <a:pt x="304" y="336"/>
                  </a:lnTo>
                  <a:lnTo>
                    <a:pt x="300" y="338"/>
                  </a:lnTo>
                  <a:lnTo>
                    <a:pt x="300" y="336"/>
                  </a:lnTo>
                  <a:lnTo>
                    <a:pt x="300" y="332"/>
                  </a:lnTo>
                  <a:lnTo>
                    <a:pt x="304" y="332"/>
                  </a:lnTo>
                  <a:lnTo>
                    <a:pt x="306" y="332"/>
                  </a:lnTo>
                  <a:lnTo>
                    <a:pt x="308" y="326"/>
                  </a:lnTo>
                  <a:lnTo>
                    <a:pt x="306" y="324"/>
                  </a:lnTo>
                  <a:lnTo>
                    <a:pt x="306" y="320"/>
                  </a:lnTo>
                  <a:lnTo>
                    <a:pt x="310" y="314"/>
                  </a:lnTo>
                  <a:lnTo>
                    <a:pt x="312" y="314"/>
                  </a:lnTo>
                  <a:lnTo>
                    <a:pt x="312" y="310"/>
                  </a:lnTo>
                  <a:lnTo>
                    <a:pt x="312" y="306"/>
                  </a:lnTo>
                  <a:lnTo>
                    <a:pt x="314" y="306"/>
                  </a:lnTo>
                  <a:lnTo>
                    <a:pt x="312" y="302"/>
                  </a:lnTo>
                  <a:lnTo>
                    <a:pt x="312" y="300"/>
                  </a:lnTo>
                  <a:lnTo>
                    <a:pt x="312" y="296"/>
                  </a:lnTo>
                  <a:lnTo>
                    <a:pt x="310" y="296"/>
                  </a:lnTo>
                  <a:lnTo>
                    <a:pt x="310" y="298"/>
                  </a:lnTo>
                  <a:lnTo>
                    <a:pt x="310" y="302"/>
                  </a:lnTo>
                  <a:lnTo>
                    <a:pt x="308" y="306"/>
                  </a:lnTo>
                  <a:lnTo>
                    <a:pt x="304" y="314"/>
                  </a:lnTo>
                  <a:lnTo>
                    <a:pt x="300" y="314"/>
                  </a:lnTo>
                  <a:lnTo>
                    <a:pt x="300" y="316"/>
                  </a:lnTo>
                  <a:lnTo>
                    <a:pt x="296" y="318"/>
                  </a:lnTo>
                  <a:lnTo>
                    <a:pt x="294" y="320"/>
                  </a:lnTo>
                  <a:lnTo>
                    <a:pt x="292" y="322"/>
                  </a:lnTo>
                  <a:lnTo>
                    <a:pt x="290" y="326"/>
                  </a:lnTo>
                  <a:lnTo>
                    <a:pt x="288" y="328"/>
                  </a:lnTo>
                  <a:lnTo>
                    <a:pt x="286" y="330"/>
                  </a:lnTo>
                  <a:lnTo>
                    <a:pt x="288" y="330"/>
                  </a:lnTo>
                  <a:lnTo>
                    <a:pt x="288" y="334"/>
                  </a:lnTo>
                  <a:lnTo>
                    <a:pt x="286" y="332"/>
                  </a:lnTo>
                  <a:lnTo>
                    <a:pt x="286" y="334"/>
                  </a:lnTo>
                  <a:lnTo>
                    <a:pt x="284" y="330"/>
                  </a:lnTo>
                  <a:lnTo>
                    <a:pt x="280" y="330"/>
                  </a:lnTo>
                  <a:lnTo>
                    <a:pt x="280" y="328"/>
                  </a:lnTo>
                  <a:lnTo>
                    <a:pt x="278" y="328"/>
                  </a:lnTo>
                  <a:lnTo>
                    <a:pt x="278" y="326"/>
                  </a:lnTo>
                  <a:lnTo>
                    <a:pt x="280" y="328"/>
                  </a:lnTo>
                  <a:lnTo>
                    <a:pt x="282" y="326"/>
                  </a:lnTo>
                  <a:lnTo>
                    <a:pt x="280" y="322"/>
                  </a:lnTo>
                  <a:lnTo>
                    <a:pt x="280" y="320"/>
                  </a:lnTo>
                  <a:lnTo>
                    <a:pt x="278" y="318"/>
                  </a:lnTo>
                  <a:lnTo>
                    <a:pt x="278" y="314"/>
                  </a:lnTo>
                  <a:lnTo>
                    <a:pt x="276" y="314"/>
                  </a:lnTo>
                  <a:lnTo>
                    <a:pt x="274" y="310"/>
                  </a:lnTo>
                  <a:lnTo>
                    <a:pt x="272" y="306"/>
                  </a:lnTo>
                  <a:lnTo>
                    <a:pt x="270" y="306"/>
                  </a:lnTo>
                  <a:lnTo>
                    <a:pt x="268" y="306"/>
                  </a:lnTo>
                  <a:lnTo>
                    <a:pt x="266" y="304"/>
                  </a:lnTo>
                  <a:lnTo>
                    <a:pt x="264" y="302"/>
                  </a:lnTo>
                  <a:lnTo>
                    <a:pt x="264" y="300"/>
                  </a:lnTo>
                  <a:lnTo>
                    <a:pt x="266" y="300"/>
                  </a:lnTo>
                  <a:lnTo>
                    <a:pt x="266" y="296"/>
                  </a:lnTo>
                  <a:lnTo>
                    <a:pt x="262" y="296"/>
                  </a:lnTo>
                  <a:lnTo>
                    <a:pt x="256" y="290"/>
                  </a:lnTo>
                  <a:lnTo>
                    <a:pt x="256" y="292"/>
                  </a:lnTo>
                  <a:lnTo>
                    <a:pt x="254" y="292"/>
                  </a:lnTo>
                  <a:lnTo>
                    <a:pt x="246" y="288"/>
                  </a:lnTo>
                  <a:lnTo>
                    <a:pt x="244" y="288"/>
                  </a:lnTo>
                  <a:lnTo>
                    <a:pt x="242" y="288"/>
                  </a:lnTo>
                  <a:lnTo>
                    <a:pt x="240" y="288"/>
                  </a:lnTo>
                  <a:lnTo>
                    <a:pt x="234" y="282"/>
                  </a:lnTo>
                  <a:lnTo>
                    <a:pt x="232" y="282"/>
                  </a:lnTo>
                  <a:lnTo>
                    <a:pt x="224" y="282"/>
                  </a:lnTo>
                  <a:lnTo>
                    <a:pt x="216" y="282"/>
                  </a:lnTo>
                  <a:lnTo>
                    <a:pt x="202" y="282"/>
                  </a:lnTo>
                  <a:lnTo>
                    <a:pt x="194" y="286"/>
                  </a:lnTo>
                  <a:lnTo>
                    <a:pt x="188" y="290"/>
                  </a:lnTo>
                  <a:lnTo>
                    <a:pt x="182" y="290"/>
                  </a:lnTo>
                  <a:lnTo>
                    <a:pt x="180" y="292"/>
                  </a:lnTo>
                  <a:lnTo>
                    <a:pt x="174" y="292"/>
                  </a:lnTo>
                  <a:lnTo>
                    <a:pt x="166" y="292"/>
                  </a:lnTo>
                  <a:lnTo>
                    <a:pt x="164" y="292"/>
                  </a:lnTo>
                  <a:lnTo>
                    <a:pt x="160" y="292"/>
                  </a:lnTo>
                  <a:lnTo>
                    <a:pt x="158" y="294"/>
                  </a:lnTo>
                  <a:lnTo>
                    <a:pt x="152" y="298"/>
                  </a:lnTo>
                  <a:lnTo>
                    <a:pt x="148" y="298"/>
                  </a:lnTo>
                  <a:lnTo>
                    <a:pt x="146" y="300"/>
                  </a:lnTo>
                  <a:lnTo>
                    <a:pt x="144" y="302"/>
                  </a:lnTo>
                  <a:lnTo>
                    <a:pt x="142" y="302"/>
                  </a:lnTo>
                  <a:lnTo>
                    <a:pt x="138" y="304"/>
                  </a:lnTo>
                  <a:lnTo>
                    <a:pt x="136" y="310"/>
                  </a:lnTo>
                  <a:lnTo>
                    <a:pt x="134" y="312"/>
                  </a:lnTo>
                  <a:lnTo>
                    <a:pt x="132" y="314"/>
                  </a:lnTo>
                  <a:lnTo>
                    <a:pt x="128" y="316"/>
                  </a:lnTo>
                  <a:lnTo>
                    <a:pt x="126" y="316"/>
                  </a:lnTo>
                  <a:lnTo>
                    <a:pt x="124" y="316"/>
                  </a:lnTo>
                  <a:lnTo>
                    <a:pt x="120" y="316"/>
                  </a:lnTo>
                  <a:lnTo>
                    <a:pt x="114" y="318"/>
                  </a:lnTo>
                  <a:lnTo>
                    <a:pt x="112" y="314"/>
                  </a:lnTo>
                  <a:lnTo>
                    <a:pt x="106" y="316"/>
                  </a:lnTo>
                  <a:lnTo>
                    <a:pt x="102" y="314"/>
                  </a:lnTo>
                  <a:lnTo>
                    <a:pt x="100" y="314"/>
                  </a:lnTo>
                  <a:lnTo>
                    <a:pt x="96" y="316"/>
                  </a:lnTo>
                  <a:lnTo>
                    <a:pt x="86" y="316"/>
                  </a:lnTo>
                  <a:lnTo>
                    <a:pt x="84" y="318"/>
                  </a:lnTo>
                  <a:lnTo>
                    <a:pt x="82" y="320"/>
                  </a:lnTo>
                  <a:lnTo>
                    <a:pt x="80" y="322"/>
                  </a:lnTo>
                  <a:lnTo>
                    <a:pt x="82" y="322"/>
                  </a:lnTo>
                  <a:lnTo>
                    <a:pt x="80" y="324"/>
                  </a:lnTo>
                  <a:lnTo>
                    <a:pt x="72" y="324"/>
                  </a:lnTo>
                  <a:lnTo>
                    <a:pt x="70" y="328"/>
                  </a:lnTo>
                  <a:lnTo>
                    <a:pt x="64" y="332"/>
                  </a:lnTo>
                  <a:lnTo>
                    <a:pt x="62" y="334"/>
                  </a:lnTo>
                  <a:lnTo>
                    <a:pt x="60" y="332"/>
                  </a:lnTo>
                  <a:lnTo>
                    <a:pt x="60" y="334"/>
                  </a:lnTo>
                  <a:lnTo>
                    <a:pt x="58" y="334"/>
                  </a:lnTo>
                  <a:lnTo>
                    <a:pt x="56" y="334"/>
                  </a:lnTo>
                  <a:lnTo>
                    <a:pt x="54" y="332"/>
                  </a:lnTo>
                  <a:lnTo>
                    <a:pt x="48" y="334"/>
                  </a:lnTo>
                  <a:lnTo>
                    <a:pt x="44" y="332"/>
                  </a:lnTo>
                  <a:lnTo>
                    <a:pt x="42" y="332"/>
                  </a:lnTo>
                  <a:lnTo>
                    <a:pt x="40" y="330"/>
                  </a:lnTo>
                  <a:lnTo>
                    <a:pt x="38" y="330"/>
                  </a:lnTo>
                  <a:lnTo>
                    <a:pt x="32" y="324"/>
                  </a:lnTo>
                  <a:lnTo>
                    <a:pt x="30" y="322"/>
                  </a:lnTo>
                  <a:lnTo>
                    <a:pt x="24" y="322"/>
                  </a:lnTo>
                  <a:lnTo>
                    <a:pt x="24" y="312"/>
                  </a:lnTo>
                  <a:lnTo>
                    <a:pt x="26" y="312"/>
                  </a:lnTo>
                  <a:lnTo>
                    <a:pt x="28" y="312"/>
                  </a:lnTo>
                  <a:lnTo>
                    <a:pt x="32" y="308"/>
                  </a:lnTo>
                  <a:lnTo>
                    <a:pt x="32" y="304"/>
                  </a:lnTo>
                  <a:lnTo>
                    <a:pt x="32" y="302"/>
                  </a:lnTo>
                  <a:lnTo>
                    <a:pt x="32" y="300"/>
                  </a:lnTo>
                  <a:lnTo>
                    <a:pt x="32" y="296"/>
                  </a:lnTo>
                  <a:lnTo>
                    <a:pt x="32" y="298"/>
                  </a:lnTo>
                  <a:lnTo>
                    <a:pt x="32" y="296"/>
                  </a:lnTo>
                  <a:lnTo>
                    <a:pt x="32" y="290"/>
                  </a:lnTo>
                  <a:lnTo>
                    <a:pt x="32" y="286"/>
                  </a:lnTo>
                  <a:lnTo>
                    <a:pt x="32" y="284"/>
                  </a:lnTo>
                  <a:lnTo>
                    <a:pt x="28" y="274"/>
                  </a:lnTo>
                  <a:lnTo>
                    <a:pt x="28" y="272"/>
                  </a:lnTo>
                  <a:lnTo>
                    <a:pt x="26" y="268"/>
                  </a:lnTo>
                  <a:lnTo>
                    <a:pt x="24" y="264"/>
                  </a:lnTo>
                  <a:lnTo>
                    <a:pt x="22" y="258"/>
                  </a:lnTo>
                  <a:lnTo>
                    <a:pt x="22" y="250"/>
                  </a:lnTo>
                  <a:lnTo>
                    <a:pt x="22" y="248"/>
                  </a:lnTo>
                  <a:lnTo>
                    <a:pt x="18" y="242"/>
                  </a:lnTo>
                  <a:lnTo>
                    <a:pt x="18" y="238"/>
                  </a:lnTo>
                  <a:lnTo>
                    <a:pt x="12" y="230"/>
                  </a:lnTo>
                  <a:lnTo>
                    <a:pt x="12" y="224"/>
                  </a:lnTo>
                  <a:lnTo>
                    <a:pt x="10" y="216"/>
                  </a:lnTo>
                  <a:lnTo>
                    <a:pt x="6" y="216"/>
                  </a:lnTo>
                  <a:lnTo>
                    <a:pt x="4" y="212"/>
                  </a:lnTo>
                  <a:lnTo>
                    <a:pt x="4" y="210"/>
                  </a:lnTo>
                  <a:lnTo>
                    <a:pt x="2" y="208"/>
                  </a:lnTo>
                  <a:lnTo>
                    <a:pt x="0" y="206"/>
                  </a:lnTo>
                  <a:lnTo>
                    <a:pt x="0" y="204"/>
                  </a:lnTo>
                  <a:lnTo>
                    <a:pt x="0" y="206"/>
                  </a:lnTo>
                  <a:lnTo>
                    <a:pt x="2" y="206"/>
                  </a:lnTo>
                  <a:lnTo>
                    <a:pt x="4" y="210"/>
                  </a:lnTo>
                  <a:lnTo>
                    <a:pt x="4" y="208"/>
                  </a:lnTo>
                  <a:lnTo>
                    <a:pt x="6" y="210"/>
                  </a:lnTo>
                  <a:lnTo>
                    <a:pt x="8" y="210"/>
                  </a:lnTo>
                  <a:lnTo>
                    <a:pt x="8" y="208"/>
                  </a:lnTo>
                  <a:lnTo>
                    <a:pt x="6" y="206"/>
                  </a:lnTo>
                  <a:lnTo>
                    <a:pt x="4" y="198"/>
                  </a:lnTo>
                  <a:lnTo>
                    <a:pt x="4" y="196"/>
                  </a:lnTo>
                  <a:lnTo>
                    <a:pt x="6" y="200"/>
                  </a:lnTo>
                  <a:lnTo>
                    <a:pt x="6" y="204"/>
                  </a:lnTo>
                  <a:lnTo>
                    <a:pt x="8" y="202"/>
                  </a:lnTo>
                  <a:lnTo>
                    <a:pt x="10" y="208"/>
                  </a:lnTo>
                  <a:lnTo>
                    <a:pt x="12" y="206"/>
                  </a:lnTo>
                  <a:lnTo>
                    <a:pt x="12" y="202"/>
                  </a:lnTo>
                  <a:lnTo>
                    <a:pt x="12" y="198"/>
                  </a:lnTo>
                  <a:lnTo>
                    <a:pt x="10" y="198"/>
                  </a:lnTo>
                  <a:lnTo>
                    <a:pt x="10" y="194"/>
                  </a:lnTo>
                  <a:lnTo>
                    <a:pt x="8" y="196"/>
                  </a:lnTo>
                  <a:lnTo>
                    <a:pt x="8" y="194"/>
                  </a:lnTo>
                  <a:lnTo>
                    <a:pt x="2" y="180"/>
                  </a:lnTo>
                  <a:lnTo>
                    <a:pt x="2" y="174"/>
                  </a:lnTo>
                  <a:lnTo>
                    <a:pt x="4" y="172"/>
                  </a:lnTo>
                  <a:lnTo>
                    <a:pt x="6" y="168"/>
                  </a:lnTo>
                  <a:lnTo>
                    <a:pt x="6" y="166"/>
                  </a:lnTo>
                  <a:lnTo>
                    <a:pt x="6" y="160"/>
                  </a:lnTo>
                  <a:lnTo>
                    <a:pt x="6" y="156"/>
                  </a:lnTo>
                  <a:lnTo>
                    <a:pt x="6" y="152"/>
                  </a:lnTo>
                  <a:lnTo>
                    <a:pt x="8" y="146"/>
                  </a:lnTo>
                  <a:lnTo>
                    <a:pt x="10" y="146"/>
                  </a:lnTo>
                  <a:lnTo>
                    <a:pt x="12" y="144"/>
                  </a:lnTo>
                  <a:lnTo>
                    <a:pt x="12" y="148"/>
                  </a:lnTo>
                  <a:lnTo>
                    <a:pt x="10" y="150"/>
                  </a:lnTo>
                  <a:lnTo>
                    <a:pt x="10" y="154"/>
                  </a:lnTo>
                  <a:lnTo>
                    <a:pt x="12" y="154"/>
                  </a:lnTo>
                  <a:lnTo>
                    <a:pt x="14" y="152"/>
                  </a:lnTo>
                  <a:lnTo>
                    <a:pt x="14" y="150"/>
                  </a:lnTo>
                  <a:lnTo>
                    <a:pt x="16" y="146"/>
                  </a:lnTo>
                  <a:lnTo>
                    <a:pt x="22" y="144"/>
                  </a:lnTo>
                  <a:lnTo>
                    <a:pt x="24" y="142"/>
                  </a:lnTo>
                  <a:lnTo>
                    <a:pt x="28" y="140"/>
                  </a:lnTo>
                  <a:lnTo>
                    <a:pt x="32" y="136"/>
                  </a:lnTo>
                  <a:lnTo>
                    <a:pt x="34" y="134"/>
                  </a:lnTo>
                  <a:lnTo>
                    <a:pt x="36" y="132"/>
                  </a:lnTo>
                  <a:lnTo>
                    <a:pt x="44" y="128"/>
                  </a:lnTo>
                  <a:lnTo>
                    <a:pt x="46" y="128"/>
                  </a:lnTo>
                  <a:lnTo>
                    <a:pt x="50" y="128"/>
                  </a:lnTo>
                  <a:lnTo>
                    <a:pt x="54" y="130"/>
                  </a:lnTo>
                  <a:lnTo>
                    <a:pt x="56" y="128"/>
                  </a:lnTo>
                  <a:lnTo>
                    <a:pt x="58" y="128"/>
                  </a:lnTo>
                  <a:lnTo>
                    <a:pt x="60" y="126"/>
                  </a:lnTo>
                  <a:lnTo>
                    <a:pt x="62" y="124"/>
                  </a:lnTo>
                  <a:lnTo>
                    <a:pt x="70" y="124"/>
                  </a:lnTo>
                  <a:lnTo>
                    <a:pt x="74" y="120"/>
                  </a:lnTo>
                  <a:lnTo>
                    <a:pt x="78" y="120"/>
                  </a:lnTo>
                  <a:lnTo>
                    <a:pt x="80" y="120"/>
                  </a:lnTo>
                  <a:lnTo>
                    <a:pt x="82" y="120"/>
                  </a:lnTo>
                  <a:lnTo>
                    <a:pt x="88" y="118"/>
                  </a:lnTo>
                  <a:lnTo>
                    <a:pt x="90" y="118"/>
                  </a:lnTo>
                  <a:lnTo>
                    <a:pt x="96" y="116"/>
                  </a:lnTo>
                  <a:lnTo>
                    <a:pt x="98" y="116"/>
                  </a:lnTo>
                  <a:lnTo>
                    <a:pt x="104" y="108"/>
                  </a:lnTo>
                  <a:lnTo>
                    <a:pt x="106" y="108"/>
                  </a:lnTo>
                  <a:lnTo>
                    <a:pt x="106" y="106"/>
                  </a:lnTo>
                  <a:lnTo>
                    <a:pt x="108" y="102"/>
                  </a:lnTo>
                  <a:lnTo>
                    <a:pt x="108" y="100"/>
                  </a:lnTo>
                  <a:lnTo>
                    <a:pt x="110" y="100"/>
                  </a:lnTo>
                  <a:lnTo>
                    <a:pt x="114" y="96"/>
                  </a:lnTo>
                  <a:lnTo>
                    <a:pt x="116" y="94"/>
                  </a:lnTo>
                  <a:lnTo>
                    <a:pt x="114" y="94"/>
                  </a:lnTo>
                  <a:lnTo>
                    <a:pt x="112" y="86"/>
                  </a:lnTo>
                  <a:lnTo>
                    <a:pt x="112" y="84"/>
                  </a:lnTo>
                  <a:lnTo>
                    <a:pt x="114" y="80"/>
                  </a:lnTo>
                  <a:lnTo>
                    <a:pt x="116" y="80"/>
                  </a:lnTo>
                  <a:lnTo>
                    <a:pt x="118" y="80"/>
                  </a:lnTo>
                  <a:lnTo>
                    <a:pt x="118" y="78"/>
                  </a:lnTo>
                  <a:lnTo>
                    <a:pt x="120" y="78"/>
                  </a:lnTo>
                  <a:lnTo>
                    <a:pt x="120" y="76"/>
                  </a:lnTo>
                  <a:lnTo>
                    <a:pt x="122" y="74"/>
                  </a:lnTo>
                  <a:lnTo>
                    <a:pt x="122" y="76"/>
                  </a:lnTo>
                  <a:lnTo>
                    <a:pt x="124" y="80"/>
                  </a:lnTo>
                  <a:lnTo>
                    <a:pt x="130" y="88"/>
                  </a:lnTo>
                  <a:lnTo>
                    <a:pt x="130" y="86"/>
                  </a:lnTo>
                  <a:lnTo>
                    <a:pt x="130" y="82"/>
                  </a:lnTo>
                  <a:lnTo>
                    <a:pt x="134" y="82"/>
                  </a:lnTo>
                  <a:lnTo>
                    <a:pt x="132" y="78"/>
                  </a:lnTo>
                  <a:lnTo>
                    <a:pt x="132" y="76"/>
                  </a:lnTo>
                  <a:lnTo>
                    <a:pt x="130" y="76"/>
                  </a:lnTo>
                  <a:lnTo>
                    <a:pt x="130" y="74"/>
                  </a:lnTo>
                  <a:lnTo>
                    <a:pt x="130" y="70"/>
                  </a:lnTo>
                  <a:lnTo>
                    <a:pt x="132" y="70"/>
                  </a:lnTo>
                  <a:lnTo>
                    <a:pt x="134" y="70"/>
                  </a:lnTo>
                  <a:lnTo>
                    <a:pt x="136" y="70"/>
                  </a:lnTo>
                  <a:lnTo>
                    <a:pt x="138" y="74"/>
                  </a:lnTo>
                  <a:lnTo>
                    <a:pt x="142" y="74"/>
                  </a:lnTo>
                  <a:lnTo>
                    <a:pt x="142" y="72"/>
                  </a:lnTo>
                  <a:lnTo>
                    <a:pt x="140" y="72"/>
                  </a:lnTo>
                  <a:lnTo>
                    <a:pt x="140" y="68"/>
                  </a:lnTo>
                  <a:lnTo>
                    <a:pt x="144" y="66"/>
                  </a:lnTo>
                  <a:lnTo>
                    <a:pt x="142" y="62"/>
                  </a:lnTo>
                  <a:lnTo>
                    <a:pt x="144" y="60"/>
                  </a:lnTo>
                  <a:lnTo>
                    <a:pt x="146" y="60"/>
                  </a:lnTo>
                  <a:lnTo>
                    <a:pt x="148" y="60"/>
                  </a:lnTo>
                  <a:lnTo>
                    <a:pt x="148" y="58"/>
                  </a:lnTo>
                  <a:lnTo>
                    <a:pt x="148" y="56"/>
                  </a:lnTo>
                  <a:lnTo>
                    <a:pt x="148" y="54"/>
                  </a:lnTo>
                  <a:lnTo>
                    <a:pt x="152" y="56"/>
                  </a:lnTo>
                  <a:lnTo>
                    <a:pt x="152" y="52"/>
                  </a:lnTo>
                  <a:lnTo>
                    <a:pt x="152" y="50"/>
                  </a:lnTo>
                  <a:lnTo>
                    <a:pt x="156" y="48"/>
                  </a:lnTo>
                  <a:lnTo>
                    <a:pt x="158" y="48"/>
                  </a:lnTo>
                  <a:lnTo>
                    <a:pt x="158" y="50"/>
                  </a:lnTo>
                  <a:lnTo>
                    <a:pt x="162" y="48"/>
                  </a:lnTo>
                  <a:lnTo>
                    <a:pt x="162" y="46"/>
                  </a:lnTo>
                  <a:lnTo>
                    <a:pt x="162" y="44"/>
                  </a:lnTo>
                  <a:lnTo>
                    <a:pt x="160" y="42"/>
                  </a:lnTo>
                  <a:lnTo>
                    <a:pt x="162" y="42"/>
                  </a:lnTo>
                  <a:lnTo>
                    <a:pt x="164" y="44"/>
                  </a:lnTo>
                  <a:lnTo>
                    <a:pt x="166" y="42"/>
                  </a:lnTo>
                  <a:lnTo>
                    <a:pt x="166" y="44"/>
                  </a:lnTo>
                  <a:lnTo>
                    <a:pt x="168" y="44"/>
                  </a:lnTo>
                  <a:lnTo>
                    <a:pt x="170" y="42"/>
                  </a:lnTo>
                  <a:lnTo>
                    <a:pt x="172" y="42"/>
                  </a:lnTo>
                  <a:lnTo>
                    <a:pt x="170" y="40"/>
                  </a:lnTo>
                  <a:lnTo>
                    <a:pt x="172" y="40"/>
                  </a:lnTo>
                  <a:lnTo>
                    <a:pt x="176" y="40"/>
                  </a:lnTo>
                  <a:lnTo>
                    <a:pt x="178" y="40"/>
                  </a:lnTo>
                  <a:lnTo>
                    <a:pt x="182" y="44"/>
                  </a:lnTo>
                  <a:lnTo>
                    <a:pt x="186" y="48"/>
                  </a:lnTo>
                  <a:lnTo>
                    <a:pt x="188" y="52"/>
                  </a:lnTo>
                  <a:lnTo>
                    <a:pt x="188" y="60"/>
                  </a:lnTo>
                  <a:lnTo>
                    <a:pt x="186" y="62"/>
                  </a:lnTo>
                  <a:lnTo>
                    <a:pt x="188" y="58"/>
                  </a:lnTo>
                  <a:lnTo>
                    <a:pt x="188" y="56"/>
                  </a:lnTo>
                  <a:lnTo>
                    <a:pt x="190" y="54"/>
                  </a:lnTo>
                  <a:lnTo>
                    <a:pt x="192" y="54"/>
                  </a:lnTo>
                  <a:lnTo>
                    <a:pt x="192" y="52"/>
                  </a:lnTo>
                  <a:lnTo>
                    <a:pt x="194" y="52"/>
                  </a:lnTo>
                  <a:lnTo>
                    <a:pt x="196" y="52"/>
                  </a:lnTo>
                  <a:lnTo>
                    <a:pt x="202" y="52"/>
                  </a:lnTo>
                  <a:lnTo>
                    <a:pt x="202" y="54"/>
                  </a:lnTo>
                  <a:lnTo>
                    <a:pt x="206" y="58"/>
                  </a:lnTo>
                  <a:lnTo>
                    <a:pt x="208" y="58"/>
                  </a:lnTo>
                  <a:lnTo>
                    <a:pt x="208" y="54"/>
                  </a:lnTo>
                  <a:lnTo>
                    <a:pt x="208" y="52"/>
                  </a:lnTo>
                  <a:lnTo>
                    <a:pt x="204" y="46"/>
                  </a:lnTo>
                  <a:lnTo>
                    <a:pt x="204" y="42"/>
                  </a:lnTo>
                  <a:lnTo>
                    <a:pt x="206" y="44"/>
                  </a:lnTo>
                  <a:lnTo>
                    <a:pt x="206" y="42"/>
                  </a:lnTo>
                  <a:lnTo>
                    <a:pt x="210" y="38"/>
                  </a:lnTo>
                  <a:lnTo>
                    <a:pt x="210" y="36"/>
                  </a:lnTo>
                  <a:lnTo>
                    <a:pt x="214" y="36"/>
                  </a:lnTo>
                  <a:lnTo>
                    <a:pt x="216" y="34"/>
                  </a:lnTo>
                  <a:lnTo>
                    <a:pt x="216" y="32"/>
                  </a:lnTo>
                  <a:lnTo>
                    <a:pt x="214" y="32"/>
                  </a:lnTo>
                  <a:lnTo>
                    <a:pt x="214" y="28"/>
                  </a:lnTo>
                  <a:lnTo>
                    <a:pt x="216" y="26"/>
                  </a:lnTo>
                  <a:lnTo>
                    <a:pt x="220" y="24"/>
                  </a:lnTo>
                  <a:lnTo>
                    <a:pt x="220" y="22"/>
                  </a:lnTo>
                  <a:lnTo>
                    <a:pt x="222" y="22"/>
                  </a:lnTo>
                  <a:lnTo>
                    <a:pt x="224" y="24"/>
                  </a:lnTo>
                  <a:lnTo>
                    <a:pt x="224" y="26"/>
                  </a:lnTo>
                  <a:lnTo>
                    <a:pt x="224" y="24"/>
                  </a:lnTo>
                  <a:lnTo>
                    <a:pt x="222" y="22"/>
                  </a:lnTo>
                  <a:lnTo>
                    <a:pt x="224" y="22"/>
                  </a:lnTo>
                  <a:lnTo>
                    <a:pt x="224" y="20"/>
                  </a:lnTo>
                  <a:lnTo>
                    <a:pt x="228" y="20"/>
                  </a:lnTo>
                  <a:lnTo>
                    <a:pt x="230" y="20"/>
                  </a:lnTo>
                  <a:lnTo>
                    <a:pt x="234" y="20"/>
                  </a:lnTo>
                  <a:lnTo>
                    <a:pt x="238" y="20"/>
                  </a:lnTo>
                  <a:lnTo>
                    <a:pt x="242" y="18"/>
                  </a:lnTo>
                  <a:lnTo>
                    <a:pt x="244" y="18"/>
                  </a:lnTo>
                  <a:lnTo>
                    <a:pt x="244" y="12"/>
                  </a:lnTo>
                  <a:lnTo>
                    <a:pt x="244" y="10"/>
                  </a:lnTo>
                  <a:lnTo>
                    <a:pt x="240" y="10"/>
                  </a:lnTo>
                  <a:lnTo>
                    <a:pt x="238" y="10"/>
                  </a:lnTo>
                  <a:lnTo>
                    <a:pt x="236"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8" name="Freeform 282"/>
            <p:cNvSpPr>
              <a:spLocks/>
            </p:cNvSpPr>
            <p:nvPr/>
          </p:nvSpPr>
          <p:spPr bwMode="auto">
            <a:xfrm>
              <a:off x="5402" y="3493"/>
              <a:ext cx="10" cy="14"/>
            </a:xfrm>
            <a:custGeom>
              <a:avLst/>
              <a:gdLst>
                <a:gd name="T0" fmla="*/ 4 w 8"/>
                <a:gd name="T1" fmla="*/ 2 h 12"/>
                <a:gd name="T2" fmla="*/ 6 w 8"/>
                <a:gd name="T3" fmla="*/ 0 h 12"/>
                <a:gd name="T4" fmla="*/ 6 w 8"/>
                <a:gd name="T5" fmla="*/ 2 h 12"/>
                <a:gd name="T6" fmla="*/ 8 w 8"/>
                <a:gd name="T7" fmla="*/ 4 h 12"/>
                <a:gd name="T8" fmla="*/ 8 w 8"/>
                <a:gd name="T9" fmla="*/ 4 h 12"/>
                <a:gd name="T10" fmla="*/ 6 w 8"/>
                <a:gd name="T11" fmla="*/ 6 h 12"/>
                <a:gd name="T12" fmla="*/ 8 w 8"/>
                <a:gd name="T13" fmla="*/ 6 h 12"/>
                <a:gd name="T14" fmla="*/ 8 w 8"/>
                <a:gd name="T15" fmla="*/ 8 h 12"/>
                <a:gd name="T16" fmla="*/ 6 w 8"/>
                <a:gd name="T17" fmla="*/ 8 h 12"/>
                <a:gd name="T18" fmla="*/ 6 w 8"/>
                <a:gd name="T19" fmla="*/ 10 h 12"/>
                <a:gd name="T20" fmla="*/ 4 w 8"/>
                <a:gd name="T21" fmla="*/ 10 h 12"/>
                <a:gd name="T22" fmla="*/ 4 w 8"/>
                <a:gd name="T23" fmla="*/ 8 h 12"/>
                <a:gd name="T24" fmla="*/ 2 w 8"/>
                <a:gd name="T25" fmla="*/ 10 h 12"/>
                <a:gd name="T26" fmla="*/ 2 w 8"/>
                <a:gd name="T27" fmla="*/ 12 h 12"/>
                <a:gd name="T28" fmla="*/ 0 w 8"/>
                <a:gd name="T29" fmla="*/ 12 h 12"/>
                <a:gd name="T30" fmla="*/ 0 w 8"/>
                <a:gd name="T31" fmla="*/ 10 h 12"/>
                <a:gd name="T32" fmla="*/ 0 w 8"/>
                <a:gd name="T33" fmla="*/ 8 h 12"/>
                <a:gd name="T34" fmla="*/ 2 w 8"/>
                <a:gd name="T35" fmla="*/ 4 h 12"/>
                <a:gd name="T36" fmla="*/ 2 w 8"/>
                <a:gd name="T37" fmla="*/ 2 h 12"/>
                <a:gd name="T38" fmla="*/ 4 w 8"/>
                <a:gd name="T39" fmla="*/ 0 h 12"/>
                <a:gd name="T40" fmla="*/ 4 w 8"/>
                <a:gd name="T41" fmla="*/ 2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2"/>
                <a:gd name="T65" fmla="*/ 8 w 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2">
                  <a:moveTo>
                    <a:pt x="4" y="2"/>
                  </a:moveTo>
                  <a:lnTo>
                    <a:pt x="6" y="0"/>
                  </a:lnTo>
                  <a:lnTo>
                    <a:pt x="6" y="2"/>
                  </a:lnTo>
                  <a:lnTo>
                    <a:pt x="8" y="4"/>
                  </a:lnTo>
                  <a:lnTo>
                    <a:pt x="6" y="6"/>
                  </a:lnTo>
                  <a:lnTo>
                    <a:pt x="8" y="6"/>
                  </a:lnTo>
                  <a:lnTo>
                    <a:pt x="8" y="8"/>
                  </a:lnTo>
                  <a:lnTo>
                    <a:pt x="6" y="8"/>
                  </a:lnTo>
                  <a:lnTo>
                    <a:pt x="6" y="10"/>
                  </a:lnTo>
                  <a:lnTo>
                    <a:pt x="4" y="10"/>
                  </a:lnTo>
                  <a:lnTo>
                    <a:pt x="4" y="8"/>
                  </a:lnTo>
                  <a:lnTo>
                    <a:pt x="2" y="10"/>
                  </a:lnTo>
                  <a:lnTo>
                    <a:pt x="2" y="12"/>
                  </a:lnTo>
                  <a:lnTo>
                    <a:pt x="0" y="12"/>
                  </a:lnTo>
                  <a:lnTo>
                    <a:pt x="0" y="10"/>
                  </a:lnTo>
                  <a:lnTo>
                    <a:pt x="0" y="8"/>
                  </a:lnTo>
                  <a:lnTo>
                    <a:pt x="2" y="4"/>
                  </a:lnTo>
                  <a:lnTo>
                    <a:pt x="2" y="2"/>
                  </a:lnTo>
                  <a:lnTo>
                    <a:pt x="4"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49" name="Freeform 283"/>
            <p:cNvSpPr>
              <a:spLocks/>
            </p:cNvSpPr>
            <p:nvPr/>
          </p:nvSpPr>
          <p:spPr bwMode="auto">
            <a:xfrm>
              <a:off x="5388" y="3369"/>
              <a:ext cx="114" cy="124"/>
            </a:xfrm>
            <a:custGeom>
              <a:avLst/>
              <a:gdLst>
                <a:gd name="T0" fmla="*/ 70 w 96"/>
                <a:gd name="T1" fmla="*/ 4 h 106"/>
                <a:gd name="T2" fmla="*/ 76 w 96"/>
                <a:gd name="T3" fmla="*/ 2 h 106"/>
                <a:gd name="T4" fmla="*/ 76 w 96"/>
                <a:gd name="T5" fmla="*/ 4 h 106"/>
                <a:gd name="T6" fmla="*/ 82 w 96"/>
                <a:gd name="T7" fmla="*/ 6 h 106"/>
                <a:gd name="T8" fmla="*/ 84 w 96"/>
                <a:gd name="T9" fmla="*/ 12 h 106"/>
                <a:gd name="T10" fmla="*/ 92 w 96"/>
                <a:gd name="T11" fmla="*/ 8 h 106"/>
                <a:gd name="T12" fmla="*/ 94 w 96"/>
                <a:gd name="T13" fmla="*/ 12 h 106"/>
                <a:gd name="T14" fmla="*/ 96 w 96"/>
                <a:gd name="T15" fmla="*/ 8 h 106"/>
                <a:gd name="T16" fmla="*/ 96 w 96"/>
                <a:gd name="T17" fmla="*/ 12 h 106"/>
                <a:gd name="T18" fmla="*/ 96 w 96"/>
                <a:gd name="T19" fmla="*/ 20 h 106"/>
                <a:gd name="T20" fmla="*/ 94 w 96"/>
                <a:gd name="T21" fmla="*/ 26 h 106"/>
                <a:gd name="T22" fmla="*/ 90 w 96"/>
                <a:gd name="T23" fmla="*/ 30 h 106"/>
                <a:gd name="T24" fmla="*/ 78 w 96"/>
                <a:gd name="T25" fmla="*/ 44 h 106"/>
                <a:gd name="T26" fmla="*/ 82 w 96"/>
                <a:gd name="T27" fmla="*/ 56 h 106"/>
                <a:gd name="T28" fmla="*/ 80 w 96"/>
                <a:gd name="T29" fmla="*/ 56 h 106"/>
                <a:gd name="T30" fmla="*/ 74 w 96"/>
                <a:gd name="T31" fmla="*/ 56 h 106"/>
                <a:gd name="T32" fmla="*/ 70 w 96"/>
                <a:gd name="T33" fmla="*/ 58 h 106"/>
                <a:gd name="T34" fmla="*/ 64 w 96"/>
                <a:gd name="T35" fmla="*/ 60 h 106"/>
                <a:gd name="T36" fmla="*/ 62 w 96"/>
                <a:gd name="T37" fmla="*/ 62 h 106"/>
                <a:gd name="T38" fmla="*/ 60 w 96"/>
                <a:gd name="T39" fmla="*/ 70 h 106"/>
                <a:gd name="T40" fmla="*/ 58 w 96"/>
                <a:gd name="T41" fmla="*/ 78 h 106"/>
                <a:gd name="T42" fmla="*/ 54 w 96"/>
                <a:gd name="T43" fmla="*/ 88 h 106"/>
                <a:gd name="T44" fmla="*/ 52 w 96"/>
                <a:gd name="T45" fmla="*/ 92 h 106"/>
                <a:gd name="T46" fmla="*/ 52 w 96"/>
                <a:gd name="T47" fmla="*/ 94 h 106"/>
                <a:gd name="T48" fmla="*/ 46 w 96"/>
                <a:gd name="T49" fmla="*/ 98 h 106"/>
                <a:gd name="T50" fmla="*/ 40 w 96"/>
                <a:gd name="T51" fmla="*/ 102 h 106"/>
                <a:gd name="T52" fmla="*/ 34 w 96"/>
                <a:gd name="T53" fmla="*/ 106 h 106"/>
                <a:gd name="T54" fmla="*/ 30 w 96"/>
                <a:gd name="T55" fmla="*/ 106 h 106"/>
                <a:gd name="T56" fmla="*/ 26 w 96"/>
                <a:gd name="T57" fmla="*/ 104 h 106"/>
                <a:gd name="T58" fmla="*/ 22 w 96"/>
                <a:gd name="T59" fmla="*/ 104 h 106"/>
                <a:gd name="T60" fmla="*/ 20 w 96"/>
                <a:gd name="T61" fmla="*/ 102 h 106"/>
                <a:gd name="T62" fmla="*/ 14 w 96"/>
                <a:gd name="T63" fmla="*/ 98 h 106"/>
                <a:gd name="T64" fmla="*/ 8 w 96"/>
                <a:gd name="T65" fmla="*/ 98 h 106"/>
                <a:gd name="T66" fmla="*/ 4 w 96"/>
                <a:gd name="T67" fmla="*/ 92 h 106"/>
                <a:gd name="T68" fmla="*/ 2 w 96"/>
                <a:gd name="T69" fmla="*/ 92 h 106"/>
                <a:gd name="T70" fmla="*/ 0 w 96"/>
                <a:gd name="T71" fmla="*/ 92 h 106"/>
                <a:gd name="T72" fmla="*/ 4 w 96"/>
                <a:gd name="T73" fmla="*/ 88 h 106"/>
                <a:gd name="T74" fmla="*/ 6 w 96"/>
                <a:gd name="T75" fmla="*/ 86 h 106"/>
                <a:gd name="T76" fmla="*/ 4 w 96"/>
                <a:gd name="T77" fmla="*/ 84 h 106"/>
                <a:gd name="T78" fmla="*/ 4 w 96"/>
                <a:gd name="T79" fmla="*/ 82 h 106"/>
                <a:gd name="T80" fmla="*/ 8 w 96"/>
                <a:gd name="T81" fmla="*/ 82 h 106"/>
                <a:gd name="T82" fmla="*/ 6 w 96"/>
                <a:gd name="T83" fmla="*/ 80 h 106"/>
                <a:gd name="T84" fmla="*/ 10 w 96"/>
                <a:gd name="T85" fmla="*/ 76 h 106"/>
                <a:gd name="T86" fmla="*/ 12 w 96"/>
                <a:gd name="T87" fmla="*/ 74 h 106"/>
                <a:gd name="T88" fmla="*/ 12 w 96"/>
                <a:gd name="T89" fmla="*/ 70 h 106"/>
                <a:gd name="T90" fmla="*/ 16 w 96"/>
                <a:gd name="T91" fmla="*/ 66 h 106"/>
                <a:gd name="T92" fmla="*/ 20 w 96"/>
                <a:gd name="T93" fmla="*/ 60 h 106"/>
                <a:gd name="T94" fmla="*/ 24 w 96"/>
                <a:gd name="T95" fmla="*/ 58 h 106"/>
                <a:gd name="T96" fmla="*/ 32 w 96"/>
                <a:gd name="T97" fmla="*/ 56 h 106"/>
                <a:gd name="T98" fmla="*/ 46 w 96"/>
                <a:gd name="T99" fmla="*/ 44 h 106"/>
                <a:gd name="T100" fmla="*/ 50 w 96"/>
                <a:gd name="T101" fmla="*/ 40 h 106"/>
                <a:gd name="T102" fmla="*/ 60 w 96"/>
                <a:gd name="T103" fmla="*/ 30 h 106"/>
                <a:gd name="T104" fmla="*/ 66 w 96"/>
                <a:gd name="T105" fmla="*/ 18 h 106"/>
                <a:gd name="T106" fmla="*/ 68 w 96"/>
                <a:gd name="T107" fmla="*/ 14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
                <a:gd name="T163" fmla="*/ 0 h 106"/>
                <a:gd name="T164" fmla="*/ 96 w 96"/>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 h="106">
                  <a:moveTo>
                    <a:pt x="70" y="8"/>
                  </a:moveTo>
                  <a:lnTo>
                    <a:pt x="70" y="8"/>
                  </a:lnTo>
                  <a:lnTo>
                    <a:pt x="70" y="4"/>
                  </a:lnTo>
                  <a:lnTo>
                    <a:pt x="72" y="4"/>
                  </a:lnTo>
                  <a:lnTo>
                    <a:pt x="74" y="2"/>
                  </a:lnTo>
                  <a:lnTo>
                    <a:pt x="76" y="2"/>
                  </a:lnTo>
                  <a:lnTo>
                    <a:pt x="76" y="0"/>
                  </a:lnTo>
                  <a:lnTo>
                    <a:pt x="76" y="4"/>
                  </a:lnTo>
                  <a:lnTo>
                    <a:pt x="78" y="4"/>
                  </a:lnTo>
                  <a:lnTo>
                    <a:pt x="80" y="6"/>
                  </a:lnTo>
                  <a:lnTo>
                    <a:pt x="82" y="6"/>
                  </a:lnTo>
                  <a:lnTo>
                    <a:pt x="82" y="10"/>
                  </a:lnTo>
                  <a:lnTo>
                    <a:pt x="82" y="12"/>
                  </a:lnTo>
                  <a:lnTo>
                    <a:pt x="84" y="12"/>
                  </a:lnTo>
                  <a:lnTo>
                    <a:pt x="92" y="6"/>
                  </a:lnTo>
                  <a:lnTo>
                    <a:pt x="92" y="8"/>
                  </a:lnTo>
                  <a:lnTo>
                    <a:pt x="92" y="10"/>
                  </a:lnTo>
                  <a:lnTo>
                    <a:pt x="92" y="12"/>
                  </a:lnTo>
                  <a:lnTo>
                    <a:pt x="94" y="12"/>
                  </a:lnTo>
                  <a:lnTo>
                    <a:pt x="92" y="10"/>
                  </a:lnTo>
                  <a:lnTo>
                    <a:pt x="94" y="8"/>
                  </a:lnTo>
                  <a:lnTo>
                    <a:pt x="96" y="8"/>
                  </a:lnTo>
                  <a:lnTo>
                    <a:pt x="96" y="10"/>
                  </a:lnTo>
                  <a:lnTo>
                    <a:pt x="94" y="12"/>
                  </a:lnTo>
                  <a:lnTo>
                    <a:pt x="96" y="12"/>
                  </a:lnTo>
                  <a:lnTo>
                    <a:pt x="96" y="14"/>
                  </a:lnTo>
                  <a:lnTo>
                    <a:pt x="94" y="16"/>
                  </a:lnTo>
                  <a:lnTo>
                    <a:pt x="96" y="20"/>
                  </a:lnTo>
                  <a:lnTo>
                    <a:pt x="96" y="22"/>
                  </a:lnTo>
                  <a:lnTo>
                    <a:pt x="94" y="24"/>
                  </a:lnTo>
                  <a:lnTo>
                    <a:pt x="94" y="26"/>
                  </a:lnTo>
                  <a:lnTo>
                    <a:pt x="92" y="28"/>
                  </a:lnTo>
                  <a:lnTo>
                    <a:pt x="90" y="28"/>
                  </a:lnTo>
                  <a:lnTo>
                    <a:pt x="90" y="30"/>
                  </a:lnTo>
                  <a:lnTo>
                    <a:pt x="88" y="32"/>
                  </a:lnTo>
                  <a:lnTo>
                    <a:pt x="86" y="38"/>
                  </a:lnTo>
                  <a:lnTo>
                    <a:pt x="78" y="44"/>
                  </a:lnTo>
                  <a:lnTo>
                    <a:pt x="78" y="52"/>
                  </a:lnTo>
                  <a:lnTo>
                    <a:pt x="82" y="54"/>
                  </a:lnTo>
                  <a:lnTo>
                    <a:pt x="82" y="56"/>
                  </a:lnTo>
                  <a:lnTo>
                    <a:pt x="80" y="56"/>
                  </a:lnTo>
                  <a:lnTo>
                    <a:pt x="74" y="54"/>
                  </a:lnTo>
                  <a:lnTo>
                    <a:pt x="74" y="56"/>
                  </a:lnTo>
                  <a:lnTo>
                    <a:pt x="72" y="58"/>
                  </a:lnTo>
                  <a:lnTo>
                    <a:pt x="70" y="56"/>
                  </a:lnTo>
                  <a:lnTo>
                    <a:pt x="70" y="58"/>
                  </a:lnTo>
                  <a:lnTo>
                    <a:pt x="66" y="58"/>
                  </a:lnTo>
                  <a:lnTo>
                    <a:pt x="64" y="60"/>
                  </a:lnTo>
                  <a:lnTo>
                    <a:pt x="62" y="58"/>
                  </a:lnTo>
                  <a:lnTo>
                    <a:pt x="62" y="62"/>
                  </a:lnTo>
                  <a:lnTo>
                    <a:pt x="62" y="64"/>
                  </a:lnTo>
                  <a:lnTo>
                    <a:pt x="60" y="66"/>
                  </a:lnTo>
                  <a:lnTo>
                    <a:pt x="60" y="70"/>
                  </a:lnTo>
                  <a:lnTo>
                    <a:pt x="60" y="74"/>
                  </a:lnTo>
                  <a:lnTo>
                    <a:pt x="58" y="74"/>
                  </a:lnTo>
                  <a:lnTo>
                    <a:pt x="58" y="78"/>
                  </a:lnTo>
                  <a:lnTo>
                    <a:pt x="56" y="80"/>
                  </a:lnTo>
                  <a:lnTo>
                    <a:pt x="56" y="84"/>
                  </a:lnTo>
                  <a:lnTo>
                    <a:pt x="54" y="88"/>
                  </a:lnTo>
                  <a:lnTo>
                    <a:pt x="52" y="88"/>
                  </a:lnTo>
                  <a:lnTo>
                    <a:pt x="52" y="90"/>
                  </a:lnTo>
                  <a:lnTo>
                    <a:pt x="52" y="92"/>
                  </a:lnTo>
                  <a:lnTo>
                    <a:pt x="52" y="94"/>
                  </a:lnTo>
                  <a:lnTo>
                    <a:pt x="50" y="94"/>
                  </a:lnTo>
                  <a:lnTo>
                    <a:pt x="48" y="96"/>
                  </a:lnTo>
                  <a:lnTo>
                    <a:pt x="46" y="98"/>
                  </a:lnTo>
                  <a:lnTo>
                    <a:pt x="42" y="100"/>
                  </a:lnTo>
                  <a:lnTo>
                    <a:pt x="42" y="102"/>
                  </a:lnTo>
                  <a:lnTo>
                    <a:pt x="40" y="102"/>
                  </a:lnTo>
                  <a:lnTo>
                    <a:pt x="40" y="104"/>
                  </a:lnTo>
                  <a:lnTo>
                    <a:pt x="38" y="104"/>
                  </a:lnTo>
                  <a:lnTo>
                    <a:pt x="34" y="106"/>
                  </a:lnTo>
                  <a:lnTo>
                    <a:pt x="30" y="106"/>
                  </a:lnTo>
                  <a:lnTo>
                    <a:pt x="28" y="104"/>
                  </a:lnTo>
                  <a:lnTo>
                    <a:pt x="26" y="104"/>
                  </a:lnTo>
                  <a:lnTo>
                    <a:pt x="24" y="104"/>
                  </a:lnTo>
                  <a:lnTo>
                    <a:pt x="22" y="104"/>
                  </a:lnTo>
                  <a:lnTo>
                    <a:pt x="22" y="102"/>
                  </a:lnTo>
                  <a:lnTo>
                    <a:pt x="20" y="102"/>
                  </a:lnTo>
                  <a:lnTo>
                    <a:pt x="16" y="102"/>
                  </a:lnTo>
                  <a:lnTo>
                    <a:pt x="14" y="98"/>
                  </a:lnTo>
                  <a:lnTo>
                    <a:pt x="12" y="98"/>
                  </a:lnTo>
                  <a:lnTo>
                    <a:pt x="10" y="98"/>
                  </a:lnTo>
                  <a:lnTo>
                    <a:pt x="8" y="98"/>
                  </a:lnTo>
                  <a:lnTo>
                    <a:pt x="4" y="98"/>
                  </a:lnTo>
                  <a:lnTo>
                    <a:pt x="2" y="98"/>
                  </a:lnTo>
                  <a:lnTo>
                    <a:pt x="4" y="92"/>
                  </a:lnTo>
                  <a:lnTo>
                    <a:pt x="2" y="96"/>
                  </a:lnTo>
                  <a:lnTo>
                    <a:pt x="2" y="92"/>
                  </a:lnTo>
                  <a:lnTo>
                    <a:pt x="2" y="94"/>
                  </a:lnTo>
                  <a:lnTo>
                    <a:pt x="0" y="94"/>
                  </a:lnTo>
                  <a:lnTo>
                    <a:pt x="0" y="92"/>
                  </a:lnTo>
                  <a:lnTo>
                    <a:pt x="2" y="90"/>
                  </a:lnTo>
                  <a:lnTo>
                    <a:pt x="4" y="88"/>
                  </a:lnTo>
                  <a:lnTo>
                    <a:pt x="6" y="86"/>
                  </a:lnTo>
                  <a:lnTo>
                    <a:pt x="2" y="86"/>
                  </a:lnTo>
                  <a:lnTo>
                    <a:pt x="2" y="84"/>
                  </a:lnTo>
                  <a:lnTo>
                    <a:pt x="4" y="84"/>
                  </a:lnTo>
                  <a:lnTo>
                    <a:pt x="4" y="82"/>
                  </a:lnTo>
                  <a:lnTo>
                    <a:pt x="6" y="82"/>
                  </a:lnTo>
                  <a:lnTo>
                    <a:pt x="8" y="82"/>
                  </a:lnTo>
                  <a:lnTo>
                    <a:pt x="8" y="80"/>
                  </a:lnTo>
                  <a:lnTo>
                    <a:pt x="6" y="80"/>
                  </a:lnTo>
                  <a:lnTo>
                    <a:pt x="6" y="76"/>
                  </a:lnTo>
                  <a:lnTo>
                    <a:pt x="10" y="74"/>
                  </a:lnTo>
                  <a:lnTo>
                    <a:pt x="10" y="76"/>
                  </a:lnTo>
                  <a:lnTo>
                    <a:pt x="12" y="76"/>
                  </a:lnTo>
                  <a:lnTo>
                    <a:pt x="12" y="74"/>
                  </a:lnTo>
                  <a:lnTo>
                    <a:pt x="12" y="72"/>
                  </a:lnTo>
                  <a:lnTo>
                    <a:pt x="12" y="70"/>
                  </a:lnTo>
                  <a:lnTo>
                    <a:pt x="14" y="70"/>
                  </a:lnTo>
                  <a:lnTo>
                    <a:pt x="16" y="68"/>
                  </a:lnTo>
                  <a:lnTo>
                    <a:pt x="16" y="66"/>
                  </a:lnTo>
                  <a:lnTo>
                    <a:pt x="18" y="64"/>
                  </a:lnTo>
                  <a:lnTo>
                    <a:pt x="20" y="64"/>
                  </a:lnTo>
                  <a:lnTo>
                    <a:pt x="20" y="60"/>
                  </a:lnTo>
                  <a:lnTo>
                    <a:pt x="22" y="60"/>
                  </a:lnTo>
                  <a:lnTo>
                    <a:pt x="22" y="58"/>
                  </a:lnTo>
                  <a:lnTo>
                    <a:pt x="24" y="58"/>
                  </a:lnTo>
                  <a:lnTo>
                    <a:pt x="26" y="58"/>
                  </a:lnTo>
                  <a:lnTo>
                    <a:pt x="30" y="58"/>
                  </a:lnTo>
                  <a:lnTo>
                    <a:pt x="32" y="56"/>
                  </a:lnTo>
                  <a:lnTo>
                    <a:pt x="34" y="54"/>
                  </a:lnTo>
                  <a:lnTo>
                    <a:pt x="46" y="46"/>
                  </a:lnTo>
                  <a:lnTo>
                    <a:pt x="46" y="44"/>
                  </a:lnTo>
                  <a:lnTo>
                    <a:pt x="48" y="42"/>
                  </a:lnTo>
                  <a:lnTo>
                    <a:pt x="50" y="42"/>
                  </a:lnTo>
                  <a:lnTo>
                    <a:pt x="50" y="40"/>
                  </a:lnTo>
                  <a:lnTo>
                    <a:pt x="54" y="38"/>
                  </a:lnTo>
                  <a:lnTo>
                    <a:pt x="58" y="34"/>
                  </a:lnTo>
                  <a:lnTo>
                    <a:pt x="60" y="30"/>
                  </a:lnTo>
                  <a:lnTo>
                    <a:pt x="60" y="24"/>
                  </a:lnTo>
                  <a:lnTo>
                    <a:pt x="62" y="22"/>
                  </a:lnTo>
                  <a:lnTo>
                    <a:pt x="66" y="18"/>
                  </a:lnTo>
                  <a:lnTo>
                    <a:pt x="68" y="16"/>
                  </a:lnTo>
                  <a:lnTo>
                    <a:pt x="68" y="14"/>
                  </a:lnTo>
                  <a:lnTo>
                    <a:pt x="7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0" name="Freeform 284"/>
            <p:cNvSpPr>
              <a:spLocks/>
            </p:cNvSpPr>
            <p:nvPr/>
          </p:nvSpPr>
          <p:spPr bwMode="auto">
            <a:xfrm>
              <a:off x="5481" y="3257"/>
              <a:ext cx="86" cy="131"/>
            </a:xfrm>
            <a:custGeom>
              <a:avLst/>
              <a:gdLst>
                <a:gd name="T0" fmla="*/ 2 w 72"/>
                <a:gd name="T1" fmla="*/ 2 h 112"/>
                <a:gd name="T2" fmla="*/ 6 w 72"/>
                <a:gd name="T3" fmla="*/ 8 h 112"/>
                <a:gd name="T4" fmla="*/ 10 w 72"/>
                <a:gd name="T5" fmla="*/ 6 h 112"/>
                <a:gd name="T6" fmla="*/ 16 w 72"/>
                <a:gd name="T7" fmla="*/ 10 h 112"/>
                <a:gd name="T8" fmla="*/ 18 w 72"/>
                <a:gd name="T9" fmla="*/ 12 h 112"/>
                <a:gd name="T10" fmla="*/ 22 w 72"/>
                <a:gd name="T11" fmla="*/ 18 h 112"/>
                <a:gd name="T12" fmla="*/ 18 w 72"/>
                <a:gd name="T13" fmla="*/ 20 h 112"/>
                <a:gd name="T14" fmla="*/ 22 w 72"/>
                <a:gd name="T15" fmla="*/ 24 h 112"/>
                <a:gd name="T16" fmla="*/ 24 w 72"/>
                <a:gd name="T17" fmla="*/ 32 h 112"/>
                <a:gd name="T18" fmla="*/ 26 w 72"/>
                <a:gd name="T19" fmla="*/ 36 h 112"/>
                <a:gd name="T20" fmla="*/ 24 w 72"/>
                <a:gd name="T21" fmla="*/ 36 h 112"/>
                <a:gd name="T22" fmla="*/ 30 w 72"/>
                <a:gd name="T23" fmla="*/ 38 h 112"/>
                <a:gd name="T24" fmla="*/ 34 w 72"/>
                <a:gd name="T25" fmla="*/ 42 h 112"/>
                <a:gd name="T26" fmla="*/ 34 w 72"/>
                <a:gd name="T27" fmla="*/ 34 h 112"/>
                <a:gd name="T28" fmla="*/ 34 w 72"/>
                <a:gd name="T29" fmla="*/ 32 h 112"/>
                <a:gd name="T30" fmla="*/ 38 w 72"/>
                <a:gd name="T31" fmla="*/ 36 h 112"/>
                <a:gd name="T32" fmla="*/ 40 w 72"/>
                <a:gd name="T33" fmla="*/ 46 h 112"/>
                <a:gd name="T34" fmla="*/ 44 w 72"/>
                <a:gd name="T35" fmla="*/ 50 h 112"/>
                <a:gd name="T36" fmla="*/ 54 w 72"/>
                <a:gd name="T37" fmla="*/ 54 h 112"/>
                <a:gd name="T38" fmla="*/ 58 w 72"/>
                <a:gd name="T39" fmla="*/ 54 h 112"/>
                <a:gd name="T40" fmla="*/ 66 w 72"/>
                <a:gd name="T41" fmla="*/ 46 h 112"/>
                <a:gd name="T42" fmla="*/ 72 w 72"/>
                <a:gd name="T43" fmla="*/ 52 h 112"/>
                <a:gd name="T44" fmla="*/ 70 w 72"/>
                <a:gd name="T45" fmla="*/ 64 h 112"/>
                <a:gd name="T46" fmla="*/ 64 w 72"/>
                <a:gd name="T47" fmla="*/ 72 h 112"/>
                <a:gd name="T48" fmla="*/ 64 w 72"/>
                <a:gd name="T49" fmla="*/ 74 h 112"/>
                <a:gd name="T50" fmla="*/ 58 w 72"/>
                <a:gd name="T51" fmla="*/ 72 h 112"/>
                <a:gd name="T52" fmla="*/ 52 w 72"/>
                <a:gd name="T53" fmla="*/ 78 h 112"/>
                <a:gd name="T54" fmla="*/ 52 w 72"/>
                <a:gd name="T55" fmla="*/ 82 h 112"/>
                <a:gd name="T56" fmla="*/ 50 w 72"/>
                <a:gd name="T57" fmla="*/ 92 h 112"/>
                <a:gd name="T58" fmla="*/ 38 w 72"/>
                <a:gd name="T59" fmla="*/ 110 h 112"/>
                <a:gd name="T60" fmla="*/ 26 w 72"/>
                <a:gd name="T61" fmla="*/ 110 h 112"/>
                <a:gd name="T62" fmla="*/ 24 w 72"/>
                <a:gd name="T63" fmla="*/ 106 h 112"/>
                <a:gd name="T64" fmla="*/ 28 w 72"/>
                <a:gd name="T65" fmla="*/ 100 h 112"/>
                <a:gd name="T66" fmla="*/ 32 w 72"/>
                <a:gd name="T67" fmla="*/ 90 h 112"/>
                <a:gd name="T68" fmla="*/ 22 w 72"/>
                <a:gd name="T69" fmla="*/ 84 h 112"/>
                <a:gd name="T70" fmla="*/ 12 w 72"/>
                <a:gd name="T71" fmla="*/ 76 h 112"/>
                <a:gd name="T72" fmla="*/ 18 w 72"/>
                <a:gd name="T73" fmla="*/ 70 h 112"/>
                <a:gd name="T74" fmla="*/ 24 w 72"/>
                <a:gd name="T75" fmla="*/ 56 h 112"/>
                <a:gd name="T76" fmla="*/ 26 w 72"/>
                <a:gd name="T77" fmla="*/ 52 h 112"/>
                <a:gd name="T78" fmla="*/ 26 w 72"/>
                <a:gd name="T79" fmla="*/ 44 h 112"/>
                <a:gd name="T80" fmla="*/ 22 w 72"/>
                <a:gd name="T81" fmla="*/ 42 h 112"/>
                <a:gd name="T82" fmla="*/ 26 w 72"/>
                <a:gd name="T83" fmla="*/ 38 h 112"/>
                <a:gd name="T84" fmla="*/ 20 w 72"/>
                <a:gd name="T85" fmla="*/ 34 h 112"/>
                <a:gd name="T86" fmla="*/ 20 w 72"/>
                <a:gd name="T87" fmla="*/ 32 h 112"/>
                <a:gd name="T88" fmla="*/ 20 w 72"/>
                <a:gd name="T89" fmla="*/ 28 h 112"/>
                <a:gd name="T90" fmla="*/ 18 w 72"/>
                <a:gd name="T91" fmla="*/ 26 h 112"/>
                <a:gd name="T92" fmla="*/ 16 w 72"/>
                <a:gd name="T93" fmla="*/ 28 h 112"/>
                <a:gd name="T94" fmla="*/ 8 w 72"/>
                <a:gd name="T95" fmla="*/ 16 h 112"/>
                <a:gd name="T96" fmla="*/ 8 w 72"/>
                <a:gd name="T97" fmla="*/ 14 h 112"/>
                <a:gd name="T98" fmla="*/ 4 w 72"/>
                <a:gd name="T99" fmla="*/ 10 h 112"/>
                <a:gd name="T100" fmla="*/ 0 w 72"/>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12"/>
                <a:gd name="T155" fmla="*/ 72 w 72"/>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12">
                  <a:moveTo>
                    <a:pt x="2" y="0"/>
                  </a:moveTo>
                  <a:lnTo>
                    <a:pt x="2" y="0"/>
                  </a:lnTo>
                  <a:lnTo>
                    <a:pt x="2" y="2"/>
                  </a:lnTo>
                  <a:lnTo>
                    <a:pt x="4" y="4"/>
                  </a:lnTo>
                  <a:lnTo>
                    <a:pt x="4" y="6"/>
                  </a:lnTo>
                  <a:lnTo>
                    <a:pt x="6" y="8"/>
                  </a:lnTo>
                  <a:lnTo>
                    <a:pt x="8" y="6"/>
                  </a:lnTo>
                  <a:lnTo>
                    <a:pt x="10" y="6"/>
                  </a:lnTo>
                  <a:lnTo>
                    <a:pt x="12" y="8"/>
                  </a:lnTo>
                  <a:lnTo>
                    <a:pt x="14" y="8"/>
                  </a:lnTo>
                  <a:lnTo>
                    <a:pt x="16" y="10"/>
                  </a:lnTo>
                  <a:lnTo>
                    <a:pt x="14" y="10"/>
                  </a:lnTo>
                  <a:lnTo>
                    <a:pt x="18" y="12"/>
                  </a:lnTo>
                  <a:lnTo>
                    <a:pt x="20" y="16"/>
                  </a:lnTo>
                  <a:lnTo>
                    <a:pt x="22" y="18"/>
                  </a:lnTo>
                  <a:lnTo>
                    <a:pt x="22" y="22"/>
                  </a:lnTo>
                  <a:lnTo>
                    <a:pt x="20" y="20"/>
                  </a:lnTo>
                  <a:lnTo>
                    <a:pt x="18" y="20"/>
                  </a:lnTo>
                  <a:lnTo>
                    <a:pt x="20" y="22"/>
                  </a:lnTo>
                  <a:lnTo>
                    <a:pt x="22" y="24"/>
                  </a:lnTo>
                  <a:lnTo>
                    <a:pt x="24" y="26"/>
                  </a:lnTo>
                  <a:lnTo>
                    <a:pt x="26" y="30"/>
                  </a:lnTo>
                  <a:lnTo>
                    <a:pt x="24" y="32"/>
                  </a:lnTo>
                  <a:lnTo>
                    <a:pt x="26" y="34"/>
                  </a:lnTo>
                  <a:lnTo>
                    <a:pt x="26" y="36"/>
                  </a:lnTo>
                  <a:lnTo>
                    <a:pt x="24" y="36"/>
                  </a:lnTo>
                  <a:lnTo>
                    <a:pt x="26" y="38"/>
                  </a:lnTo>
                  <a:lnTo>
                    <a:pt x="30" y="38"/>
                  </a:lnTo>
                  <a:lnTo>
                    <a:pt x="32" y="42"/>
                  </a:lnTo>
                  <a:lnTo>
                    <a:pt x="34" y="42"/>
                  </a:lnTo>
                  <a:lnTo>
                    <a:pt x="34" y="40"/>
                  </a:lnTo>
                  <a:lnTo>
                    <a:pt x="34" y="34"/>
                  </a:lnTo>
                  <a:lnTo>
                    <a:pt x="32" y="32"/>
                  </a:lnTo>
                  <a:lnTo>
                    <a:pt x="34" y="32"/>
                  </a:lnTo>
                  <a:lnTo>
                    <a:pt x="38" y="34"/>
                  </a:lnTo>
                  <a:lnTo>
                    <a:pt x="38" y="36"/>
                  </a:lnTo>
                  <a:lnTo>
                    <a:pt x="38" y="40"/>
                  </a:lnTo>
                  <a:lnTo>
                    <a:pt x="38" y="44"/>
                  </a:lnTo>
                  <a:lnTo>
                    <a:pt x="40" y="46"/>
                  </a:lnTo>
                  <a:lnTo>
                    <a:pt x="40" y="48"/>
                  </a:lnTo>
                  <a:lnTo>
                    <a:pt x="42" y="50"/>
                  </a:lnTo>
                  <a:lnTo>
                    <a:pt x="44" y="50"/>
                  </a:lnTo>
                  <a:lnTo>
                    <a:pt x="46" y="52"/>
                  </a:lnTo>
                  <a:lnTo>
                    <a:pt x="52" y="54"/>
                  </a:lnTo>
                  <a:lnTo>
                    <a:pt x="54" y="54"/>
                  </a:lnTo>
                  <a:lnTo>
                    <a:pt x="56" y="54"/>
                  </a:lnTo>
                  <a:lnTo>
                    <a:pt x="58" y="54"/>
                  </a:lnTo>
                  <a:lnTo>
                    <a:pt x="60" y="50"/>
                  </a:lnTo>
                  <a:lnTo>
                    <a:pt x="62" y="48"/>
                  </a:lnTo>
                  <a:lnTo>
                    <a:pt x="66" y="46"/>
                  </a:lnTo>
                  <a:lnTo>
                    <a:pt x="68" y="48"/>
                  </a:lnTo>
                  <a:lnTo>
                    <a:pt x="72" y="50"/>
                  </a:lnTo>
                  <a:lnTo>
                    <a:pt x="72" y="52"/>
                  </a:lnTo>
                  <a:lnTo>
                    <a:pt x="70" y="56"/>
                  </a:lnTo>
                  <a:lnTo>
                    <a:pt x="70" y="62"/>
                  </a:lnTo>
                  <a:lnTo>
                    <a:pt x="70" y="64"/>
                  </a:lnTo>
                  <a:lnTo>
                    <a:pt x="66" y="66"/>
                  </a:lnTo>
                  <a:lnTo>
                    <a:pt x="64" y="70"/>
                  </a:lnTo>
                  <a:lnTo>
                    <a:pt x="64" y="72"/>
                  </a:lnTo>
                  <a:lnTo>
                    <a:pt x="66" y="72"/>
                  </a:lnTo>
                  <a:lnTo>
                    <a:pt x="64" y="74"/>
                  </a:lnTo>
                  <a:lnTo>
                    <a:pt x="64" y="72"/>
                  </a:lnTo>
                  <a:lnTo>
                    <a:pt x="62" y="72"/>
                  </a:lnTo>
                  <a:lnTo>
                    <a:pt x="58" y="72"/>
                  </a:lnTo>
                  <a:lnTo>
                    <a:pt x="56" y="72"/>
                  </a:lnTo>
                  <a:lnTo>
                    <a:pt x="56" y="74"/>
                  </a:lnTo>
                  <a:lnTo>
                    <a:pt x="52" y="78"/>
                  </a:lnTo>
                  <a:lnTo>
                    <a:pt x="52" y="80"/>
                  </a:lnTo>
                  <a:lnTo>
                    <a:pt x="52" y="82"/>
                  </a:lnTo>
                  <a:lnTo>
                    <a:pt x="54" y="82"/>
                  </a:lnTo>
                  <a:lnTo>
                    <a:pt x="54" y="84"/>
                  </a:lnTo>
                  <a:lnTo>
                    <a:pt x="50" y="92"/>
                  </a:lnTo>
                  <a:lnTo>
                    <a:pt x="48" y="94"/>
                  </a:lnTo>
                  <a:lnTo>
                    <a:pt x="46" y="98"/>
                  </a:lnTo>
                  <a:lnTo>
                    <a:pt x="38" y="110"/>
                  </a:lnTo>
                  <a:lnTo>
                    <a:pt x="32" y="112"/>
                  </a:lnTo>
                  <a:lnTo>
                    <a:pt x="30" y="110"/>
                  </a:lnTo>
                  <a:lnTo>
                    <a:pt x="26" y="110"/>
                  </a:lnTo>
                  <a:lnTo>
                    <a:pt x="24" y="108"/>
                  </a:lnTo>
                  <a:lnTo>
                    <a:pt x="24" y="106"/>
                  </a:lnTo>
                  <a:lnTo>
                    <a:pt x="26" y="104"/>
                  </a:lnTo>
                  <a:lnTo>
                    <a:pt x="28" y="102"/>
                  </a:lnTo>
                  <a:lnTo>
                    <a:pt x="28" y="100"/>
                  </a:lnTo>
                  <a:lnTo>
                    <a:pt x="30" y="98"/>
                  </a:lnTo>
                  <a:lnTo>
                    <a:pt x="32" y="92"/>
                  </a:lnTo>
                  <a:lnTo>
                    <a:pt x="32" y="90"/>
                  </a:lnTo>
                  <a:lnTo>
                    <a:pt x="28" y="86"/>
                  </a:lnTo>
                  <a:lnTo>
                    <a:pt x="24" y="84"/>
                  </a:lnTo>
                  <a:lnTo>
                    <a:pt x="22" y="84"/>
                  </a:lnTo>
                  <a:lnTo>
                    <a:pt x="18" y="80"/>
                  </a:lnTo>
                  <a:lnTo>
                    <a:pt x="14" y="80"/>
                  </a:lnTo>
                  <a:lnTo>
                    <a:pt x="12" y="76"/>
                  </a:lnTo>
                  <a:lnTo>
                    <a:pt x="14" y="74"/>
                  </a:lnTo>
                  <a:lnTo>
                    <a:pt x="16" y="72"/>
                  </a:lnTo>
                  <a:lnTo>
                    <a:pt x="18" y="70"/>
                  </a:lnTo>
                  <a:lnTo>
                    <a:pt x="20" y="70"/>
                  </a:lnTo>
                  <a:lnTo>
                    <a:pt x="22" y="68"/>
                  </a:lnTo>
                  <a:lnTo>
                    <a:pt x="24" y="56"/>
                  </a:lnTo>
                  <a:lnTo>
                    <a:pt x="26" y="56"/>
                  </a:lnTo>
                  <a:lnTo>
                    <a:pt x="26" y="52"/>
                  </a:lnTo>
                  <a:lnTo>
                    <a:pt x="28" y="50"/>
                  </a:lnTo>
                  <a:lnTo>
                    <a:pt x="26" y="46"/>
                  </a:lnTo>
                  <a:lnTo>
                    <a:pt x="26" y="44"/>
                  </a:lnTo>
                  <a:lnTo>
                    <a:pt x="24" y="42"/>
                  </a:lnTo>
                  <a:lnTo>
                    <a:pt x="22" y="42"/>
                  </a:lnTo>
                  <a:lnTo>
                    <a:pt x="24" y="40"/>
                  </a:lnTo>
                  <a:lnTo>
                    <a:pt x="26" y="38"/>
                  </a:lnTo>
                  <a:lnTo>
                    <a:pt x="24" y="38"/>
                  </a:lnTo>
                  <a:lnTo>
                    <a:pt x="22" y="38"/>
                  </a:lnTo>
                  <a:lnTo>
                    <a:pt x="20" y="34"/>
                  </a:lnTo>
                  <a:lnTo>
                    <a:pt x="18" y="30"/>
                  </a:lnTo>
                  <a:lnTo>
                    <a:pt x="20" y="34"/>
                  </a:lnTo>
                  <a:lnTo>
                    <a:pt x="20" y="32"/>
                  </a:lnTo>
                  <a:lnTo>
                    <a:pt x="20" y="30"/>
                  </a:lnTo>
                  <a:lnTo>
                    <a:pt x="18" y="28"/>
                  </a:lnTo>
                  <a:lnTo>
                    <a:pt x="20" y="28"/>
                  </a:lnTo>
                  <a:lnTo>
                    <a:pt x="20" y="26"/>
                  </a:lnTo>
                  <a:lnTo>
                    <a:pt x="18" y="26"/>
                  </a:lnTo>
                  <a:lnTo>
                    <a:pt x="16" y="26"/>
                  </a:lnTo>
                  <a:lnTo>
                    <a:pt x="16" y="28"/>
                  </a:lnTo>
                  <a:lnTo>
                    <a:pt x="14" y="24"/>
                  </a:lnTo>
                  <a:lnTo>
                    <a:pt x="10" y="18"/>
                  </a:lnTo>
                  <a:lnTo>
                    <a:pt x="8" y="16"/>
                  </a:lnTo>
                  <a:lnTo>
                    <a:pt x="10" y="12"/>
                  </a:lnTo>
                  <a:lnTo>
                    <a:pt x="8" y="12"/>
                  </a:lnTo>
                  <a:lnTo>
                    <a:pt x="8" y="14"/>
                  </a:lnTo>
                  <a:lnTo>
                    <a:pt x="6" y="12"/>
                  </a:lnTo>
                  <a:lnTo>
                    <a:pt x="4" y="10"/>
                  </a:lnTo>
                  <a:lnTo>
                    <a:pt x="4" y="6"/>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1" name="Freeform 285"/>
            <p:cNvSpPr>
              <a:spLocks/>
            </p:cNvSpPr>
            <p:nvPr/>
          </p:nvSpPr>
          <p:spPr bwMode="auto">
            <a:xfrm>
              <a:off x="1841" y="862"/>
              <a:ext cx="45" cy="17"/>
            </a:xfrm>
            <a:custGeom>
              <a:avLst/>
              <a:gdLst>
                <a:gd name="T0" fmla="*/ 0 w 38"/>
                <a:gd name="T1" fmla="*/ 8 h 14"/>
                <a:gd name="T2" fmla="*/ 0 w 38"/>
                <a:gd name="T3" fmla="*/ 8 h 14"/>
                <a:gd name="T4" fmla="*/ 0 w 38"/>
                <a:gd name="T5" fmla="*/ 6 h 14"/>
                <a:gd name="T6" fmla="*/ 4 w 38"/>
                <a:gd name="T7" fmla="*/ 6 h 14"/>
                <a:gd name="T8" fmla="*/ 6 w 38"/>
                <a:gd name="T9" fmla="*/ 2 h 14"/>
                <a:gd name="T10" fmla="*/ 18 w 38"/>
                <a:gd name="T11" fmla="*/ 2 h 14"/>
                <a:gd name="T12" fmla="*/ 22 w 38"/>
                <a:gd name="T13" fmla="*/ 0 h 14"/>
                <a:gd name="T14" fmla="*/ 28 w 38"/>
                <a:gd name="T15" fmla="*/ 2 h 14"/>
                <a:gd name="T16" fmla="*/ 30 w 38"/>
                <a:gd name="T17" fmla="*/ 4 h 14"/>
                <a:gd name="T18" fmla="*/ 32 w 38"/>
                <a:gd name="T19" fmla="*/ 6 h 14"/>
                <a:gd name="T20" fmla="*/ 38 w 38"/>
                <a:gd name="T21" fmla="*/ 10 h 14"/>
                <a:gd name="T22" fmla="*/ 38 w 38"/>
                <a:gd name="T23" fmla="*/ 12 h 14"/>
                <a:gd name="T24" fmla="*/ 34 w 38"/>
                <a:gd name="T25" fmla="*/ 14 h 14"/>
                <a:gd name="T26" fmla="*/ 32 w 38"/>
                <a:gd name="T27" fmla="*/ 14 h 14"/>
                <a:gd name="T28" fmla="*/ 28 w 38"/>
                <a:gd name="T29" fmla="*/ 14 h 14"/>
                <a:gd name="T30" fmla="*/ 20 w 38"/>
                <a:gd name="T31" fmla="*/ 12 h 14"/>
                <a:gd name="T32" fmla="*/ 14 w 38"/>
                <a:gd name="T33" fmla="*/ 10 h 14"/>
                <a:gd name="T34" fmla="*/ 10 w 38"/>
                <a:gd name="T35" fmla="*/ 12 h 14"/>
                <a:gd name="T36" fmla="*/ 6 w 38"/>
                <a:gd name="T37" fmla="*/ 12 h 14"/>
                <a:gd name="T38" fmla="*/ 0 w 38"/>
                <a:gd name="T39" fmla="*/ 8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14"/>
                <a:gd name="T62" fmla="*/ 38 w 38"/>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14">
                  <a:moveTo>
                    <a:pt x="0" y="8"/>
                  </a:moveTo>
                  <a:lnTo>
                    <a:pt x="0" y="8"/>
                  </a:lnTo>
                  <a:lnTo>
                    <a:pt x="0" y="6"/>
                  </a:lnTo>
                  <a:lnTo>
                    <a:pt x="4" y="6"/>
                  </a:lnTo>
                  <a:lnTo>
                    <a:pt x="6" y="2"/>
                  </a:lnTo>
                  <a:lnTo>
                    <a:pt x="18" y="2"/>
                  </a:lnTo>
                  <a:lnTo>
                    <a:pt x="22" y="0"/>
                  </a:lnTo>
                  <a:lnTo>
                    <a:pt x="28" y="2"/>
                  </a:lnTo>
                  <a:lnTo>
                    <a:pt x="30" y="4"/>
                  </a:lnTo>
                  <a:lnTo>
                    <a:pt x="32" y="6"/>
                  </a:lnTo>
                  <a:lnTo>
                    <a:pt x="38" y="10"/>
                  </a:lnTo>
                  <a:lnTo>
                    <a:pt x="38" y="12"/>
                  </a:lnTo>
                  <a:lnTo>
                    <a:pt x="34" y="14"/>
                  </a:lnTo>
                  <a:lnTo>
                    <a:pt x="32" y="14"/>
                  </a:lnTo>
                  <a:lnTo>
                    <a:pt x="28" y="14"/>
                  </a:lnTo>
                  <a:lnTo>
                    <a:pt x="20" y="12"/>
                  </a:lnTo>
                  <a:lnTo>
                    <a:pt x="14" y="10"/>
                  </a:lnTo>
                  <a:lnTo>
                    <a:pt x="10" y="12"/>
                  </a:lnTo>
                  <a:lnTo>
                    <a:pt x="6" y="12"/>
                  </a:lnTo>
                  <a:lnTo>
                    <a:pt x="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2" name="Freeform 286"/>
            <p:cNvSpPr>
              <a:spLocks/>
            </p:cNvSpPr>
            <p:nvPr/>
          </p:nvSpPr>
          <p:spPr bwMode="auto">
            <a:xfrm>
              <a:off x="2066" y="444"/>
              <a:ext cx="33" cy="40"/>
            </a:xfrm>
            <a:custGeom>
              <a:avLst/>
              <a:gdLst>
                <a:gd name="T0" fmla="*/ 4 w 28"/>
                <a:gd name="T1" fmla="*/ 0 h 34"/>
                <a:gd name="T2" fmla="*/ 4 w 28"/>
                <a:gd name="T3" fmla="*/ 0 h 34"/>
                <a:gd name="T4" fmla="*/ 8 w 28"/>
                <a:gd name="T5" fmla="*/ 4 h 34"/>
                <a:gd name="T6" fmla="*/ 10 w 28"/>
                <a:gd name="T7" fmla="*/ 6 h 34"/>
                <a:gd name="T8" fmla="*/ 10 w 28"/>
                <a:gd name="T9" fmla="*/ 8 h 34"/>
                <a:gd name="T10" fmla="*/ 12 w 28"/>
                <a:gd name="T11" fmla="*/ 12 h 34"/>
                <a:gd name="T12" fmla="*/ 18 w 28"/>
                <a:gd name="T13" fmla="*/ 18 h 34"/>
                <a:gd name="T14" fmla="*/ 22 w 28"/>
                <a:gd name="T15" fmla="*/ 26 h 34"/>
                <a:gd name="T16" fmla="*/ 26 w 28"/>
                <a:gd name="T17" fmla="*/ 28 h 34"/>
                <a:gd name="T18" fmla="*/ 28 w 28"/>
                <a:gd name="T19" fmla="*/ 32 h 34"/>
                <a:gd name="T20" fmla="*/ 28 w 28"/>
                <a:gd name="T21" fmla="*/ 32 h 34"/>
                <a:gd name="T22" fmla="*/ 24 w 28"/>
                <a:gd name="T23" fmla="*/ 34 h 34"/>
                <a:gd name="T24" fmla="*/ 20 w 28"/>
                <a:gd name="T25" fmla="*/ 34 h 34"/>
                <a:gd name="T26" fmla="*/ 18 w 28"/>
                <a:gd name="T27" fmla="*/ 32 h 34"/>
                <a:gd name="T28" fmla="*/ 16 w 28"/>
                <a:gd name="T29" fmla="*/ 30 h 34"/>
                <a:gd name="T30" fmla="*/ 10 w 28"/>
                <a:gd name="T31" fmla="*/ 24 h 34"/>
                <a:gd name="T32" fmla="*/ 8 w 28"/>
                <a:gd name="T33" fmla="*/ 24 h 34"/>
                <a:gd name="T34" fmla="*/ 6 w 28"/>
                <a:gd name="T35" fmla="*/ 22 h 34"/>
                <a:gd name="T36" fmla="*/ 4 w 28"/>
                <a:gd name="T37" fmla="*/ 18 h 34"/>
                <a:gd name="T38" fmla="*/ 2 w 28"/>
                <a:gd name="T39" fmla="*/ 14 h 34"/>
                <a:gd name="T40" fmla="*/ 2 w 28"/>
                <a:gd name="T41" fmla="*/ 10 h 34"/>
                <a:gd name="T42" fmla="*/ 0 w 28"/>
                <a:gd name="T43" fmla="*/ 6 h 34"/>
                <a:gd name="T44" fmla="*/ 2 w 28"/>
                <a:gd name="T45" fmla="*/ 2 h 34"/>
                <a:gd name="T46" fmla="*/ 4 w 28"/>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34"/>
                <a:gd name="T74" fmla="*/ 28 w 28"/>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34">
                  <a:moveTo>
                    <a:pt x="4" y="0"/>
                  </a:moveTo>
                  <a:lnTo>
                    <a:pt x="4" y="0"/>
                  </a:lnTo>
                  <a:lnTo>
                    <a:pt x="8" y="4"/>
                  </a:lnTo>
                  <a:lnTo>
                    <a:pt x="10" y="6"/>
                  </a:lnTo>
                  <a:lnTo>
                    <a:pt x="10" y="8"/>
                  </a:lnTo>
                  <a:lnTo>
                    <a:pt x="12" y="12"/>
                  </a:lnTo>
                  <a:lnTo>
                    <a:pt x="18" y="18"/>
                  </a:lnTo>
                  <a:lnTo>
                    <a:pt x="22" y="26"/>
                  </a:lnTo>
                  <a:lnTo>
                    <a:pt x="26" y="28"/>
                  </a:lnTo>
                  <a:lnTo>
                    <a:pt x="28" y="32"/>
                  </a:lnTo>
                  <a:lnTo>
                    <a:pt x="24" y="34"/>
                  </a:lnTo>
                  <a:lnTo>
                    <a:pt x="20" y="34"/>
                  </a:lnTo>
                  <a:lnTo>
                    <a:pt x="18" y="32"/>
                  </a:lnTo>
                  <a:lnTo>
                    <a:pt x="16" y="30"/>
                  </a:lnTo>
                  <a:lnTo>
                    <a:pt x="10" y="24"/>
                  </a:lnTo>
                  <a:lnTo>
                    <a:pt x="8" y="24"/>
                  </a:lnTo>
                  <a:lnTo>
                    <a:pt x="6" y="22"/>
                  </a:lnTo>
                  <a:lnTo>
                    <a:pt x="4" y="18"/>
                  </a:lnTo>
                  <a:lnTo>
                    <a:pt x="2" y="14"/>
                  </a:lnTo>
                  <a:lnTo>
                    <a:pt x="2" y="10"/>
                  </a:lnTo>
                  <a:lnTo>
                    <a:pt x="0" y="6"/>
                  </a:lnTo>
                  <a:lnTo>
                    <a:pt x="2"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3" name="Freeform 287"/>
            <p:cNvSpPr>
              <a:spLocks/>
            </p:cNvSpPr>
            <p:nvPr/>
          </p:nvSpPr>
          <p:spPr bwMode="auto">
            <a:xfrm>
              <a:off x="2149" y="405"/>
              <a:ext cx="48" cy="70"/>
            </a:xfrm>
            <a:custGeom>
              <a:avLst/>
              <a:gdLst>
                <a:gd name="T0" fmla="*/ 0 w 40"/>
                <a:gd name="T1" fmla="*/ 4 h 60"/>
                <a:gd name="T2" fmla="*/ 6 w 40"/>
                <a:gd name="T3" fmla="*/ 4 h 60"/>
                <a:gd name="T4" fmla="*/ 8 w 40"/>
                <a:gd name="T5" fmla="*/ 2 h 60"/>
                <a:gd name="T6" fmla="*/ 12 w 40"/>
                <a:gd name="T7" fmla="*/ 4 h 60"/>
                <a:gd name="T8" fmla="*/ 12 w 40"/>
                <a:gd name="T9" fmla="*/ 0 h 60"/>
                <a:gd name="T10" fmla="*/ 16 w 40"/>
                <a:gd name="T11" fmla="*/ 0 h 60"/>
                <a:gd name="T12" fmla="*/ 20 w 40"/>
                <a:gd name="T13" fmla="*/ 2 h 60"/>
                <a:gd name="T14" fmla="*/ 24 w 40"/>
                <a:gd name="T15" fmla="*/ 6 h 60"/>
                <a:gd name="T16" fmla="*/ 28 w 40"/>
                <a:gd name="T17" fmla="*/ 8 h 60"/>
                <a:gd name="T18" fmla="*/ 30 w 40"/>
                <a:gd name="T19" fmla="*/ 12 h 60"/>
                <a:gd name="T20" fmla="*/ 32 w 40"/>
                <a:gd name="T21" fmla="*/ 12 h 60"/>
                <a:gd name="T22" fmla="*/ 34 w 40"/>
                <a:gd name="T23" fmla="*/ 16 h 60"/>
                <a:gd name="T24" fmla="*/ 34 w 40"/>
                <a:gd name="T25" fmla="*/ 20 h 60"/>
                <a:gd name="T26" fmla="*/ 36 w 40"/>
                <a:gd name="T27" fmla="*/ 22 h 60"/>
                <a:gd name="T28" fmla="*/ 38 w 40"/>
                <a:gd name="T29" fmla="*/ 26 h 60"/>
                <a:gd name="T30" fmla="*/ 40 w 40"/>
                <a:gd name="T31" fmla="*/ 30 h 60"/>
                <a:gd name="T32" fmla="*/ 40 w 40"/>
                <a:gd name="T33" fmla="*/ 32 h 60"/>
                <a:gd name="T34" fmla="*/ 38 w 40"/>
                <a:gd name="T35" fmla="*/ 36 h 60"/>
                <a:gd name="T36" fmla="*/ 36 w 40"/>
                <a:gd name="T37" fmla="*/ 36 h 60"/>
                <a:gd name="T38" fmla="*/ 34 w 40"/>
                <a:gd name="T39" fmla="*/ 40 h 60"/>
                <a:gd name="T40" fmla="*/ 32 w 40"/>
                <a:gd name="T41" fmla="*/ 44 h 60"/>
                <a:gd name="T42" fmla="*/ 32 w 40"/>
                <a:gd name="T43" fmla="*/ 48 h 60"/>
                <a:gd name="T44" fmla="*/ 36 w 40"/>
                <a:gd name="T45" fmla="*/ 56 h 60"/>
                <a:gd name="T46" fmla="*/ 36 w 40"/>
                <a:gd name="T47" fmla="*/ 58 h 60"/>
                <a:gd name="T48" fmla="*/ 34 w 40"/>
                <a:gd name="T49" fmla="*/ 60 h 60"/>
                <a:gd name="T50" fmla="*/ 32 w 40"/>
                <a:gd name="T51" fmla="*/ 56 h 60"/>
                <a:gd name="T52" fmla="*/ 30 w 40"/>
                <a:gd name="T53" fmla="*/ 52 h 60"/>
                <a:gd name="T54" fmla="*/ 28 w 40"/>
                <a:gd name="T55" fmla="*/ 48 h 60"/>
                <a:gd name="T56" fmla="*/ 26 w 40"/>
                <a:gd name="T57" fmla="*/ 44 h 60"/>
                <a:gd name="T58" fmla="*/ 16 w 40"/>
                <a:gd name="T59" fmla="*/ 36 h 60"/>
                <a:gd name="T60" fmla="*/ 14 w 40"/>
                <a:gd name="T61" fmla="*/ 34 h 60"/>
                <a:gd name="T62" fmla="*/ 10 w 40"/>
                <a:gd name="T63" fmla="*/ 28 h 60"/>
                <a:gd name="T64" fmla="*/ 8 w 40"/>
                <a:gd name="T65" fmla="*/ 24 h 60"/>
                <a:gd name="T66" fmla="*/ 8 w 40"/>
                <a:gd name="T67" fmla="*/ 18 h 60"/>
                <a:gd name="T68" fmla="*/ 4 w 40"/>
                <a:gd name="T69" fmla="*/ 8 h 60"/>
                <a:gd name="T70" fmla="*/ 0 w 40"/>
                <a:gd name="T71" fmla="*/ 4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60"/>
                <a:gd name="T110" fmla="*/ 40 w 40"/>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60">
                  <a:moveTo>
                    <a:pt x="0" y="4"/>
                  </a:moveTo>
                  <a:lnTo>
                    <a:pt x="6" y="4"/>
                  </a:lnTo>
                  <a:lnTo>
                    <a:pt x="8" y="2"/>
                  </a:lnTo>
                  <a:lnTo>
                    <a:pt x="12" y="4"/>
                  </a:lnTo>
                  <a:lnTo>
                    <a:pt x="12" y="0"/>
                  </a:lnTo>
                  <a:lnTo>
                    <a:pt x="16" y="0"/>
                  </a:lnTo>
                  <a:lnTo>
                    <a:pt x="20" y="2"/>
                  </a:lnTo>
                  <a:lnTo>
                    <a:pt x="24" y="6"/>
                  </a:lnTo>
                  <a:lnTo>
                    <a:pt x="28" y="8"/>
                  </a:lnTo>
                  <a:lnTo>
                    <a:pt x="30" y="12"/>
                  </a:lnTo>
                  <a:lnTo>
                    <a:pt x="32" y="12"/>
                  </a:lnTo>
                  <a:lnTo>
                    <a:pt x="34" y="16"/>
                  </a:lnTo>
                  <a:lnTo>
                    <a:pt x="34" y="20"/>
                  </a:lnTo>
                  <a:lnTo>
                    <a:pt x="36" y="22"/>
                  </a:lnTo>
                  <a:lnTo>
                    <a:pt x="38" y="26"/>
                  </a:lnTo>
                  <a:lnTo>
                    <a:pt x="40" y="30"/>
                  </a:lnTo>
                  <a:lnTo>
                    <a:pt x="40" y="32"/>
                  </a:lnTo>
                  <a:lnTo>
                    <a:pt x="38" y="36"/>
                  </a:lnTo>
                  <a:lnTo>
                    <a:pt x="36" y="36"/>
                  </a:lnTo>
                  <a:lnTo>
                    <a:pt x="34" y="40"/>
                  </a:lnTo>
                  <a:lnTo>
                    <a:pt x="32" y="44"/>
                  </a:lnTo>
                  <a:lnTo>
                    <a:pt x="32" y="48"/>
                  </a:lnTo>
                  <a:lnTo>
                    <a:pt x="36" y="56"/>
                  </a:lnTo>
                  <a:lnTo>
                    <a:pt x="36" y="58"/>
                  </a:lnTo>
                  <a:lnTo>
                    <a:pt x="34" y="60"/>
                  </a:lnTo>
                  <a:lnTo>
                    <a:pt x="32" y="56"/>
                  </a:lnTo>
                  <a:lnTo>
                    <a:pt x="30" y="52"/>
                  </a:lnTo>
                  <a:lnTo>
                    <a:pt x="28" y="48"/>
                  </a:lnTo>
                  <a:lnTo>
                    <a:pt x="26" y="44"/>
                  </a:lnTo>
                  <a:lnTo>
                    <a:pt x="16" y="36"/>
                  </a:lnTo>
                  <a:lnTo>
                    <a:pt x="14" y="34"/>
                  </a:lnTo>
                  <a:lnTo>
                    <a:pt x="10" y="28"/>
                  </a:lnTo>
                  <a:lnTo>
                    <a:pt x="8" y="24"/>
                  </a:lnTo>
                  <a:lnTo>
                    <a:pt x="8" y="18"/>
                  </a:lnTo>
                  <a:lnTo>
                    <a:pt x="4" y="8"/>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4" name="Freeform 288"/>
            <p:cNvSpPr>
              <a:spLocks/>
            </p:cNvSpPr>
            <p:nvPr/>
          </p:nvSpPr>
          <p:spPr bwMode="auto">
            <a:xfrm>
              <a:off x="2161" y="356"/>
              <a:ext cx="26" cy="28"/>
            </a:xfrm>
            <a:custGeom>
              <a:avLst/>
              <a:gdLst>
                <a:gd name="T0" fmla="*/ 0 w 22"/>
                <a:gd name="T1" fmla="*/ 14 h 24"/>
                <a:gd name="T2" fmla="*/ 0 w 22"/>
                <a:gd name="T3" fmla="*/ 14 h 24"/>
                <a:gd name="T4" fmla="*/ 2 w 22"/>
                <a:gd name="T5" fmla="*/ 14 h 24"/>
                <a:gd name="T6" fmla="*/ 4 w 22"/>
                <a:gd name="T7" fmla="*/ 14 h 24"/>
                <a:gd name="T8" fmla="*/ 10 w 22"/>
                <a:gd name="T9" fmla="*/ 18 h 24"/>
                <a:gd name="T10" fmla="*/ 10 w 22"/>
                <a:gd name="T11" fmla="*/ 16 h 24"/>
                <a:gd name="T12" fmla="*/ 6 w 22"/>
                <a:gd name="T13" fmla="*/ 12 h 24"/>
                <a:gd name="T14" fmla="*/ 2 w 22"/>
                <a:gd name="T15" fmla="*/ 10 h 24"/>
                <a:gd name="T16" fmla="*/ 2 w 22"/>
                <a:gd name="T17" fmla="*/ 8 h 24"/>
                <a:gd name="T18" fmla="*/ 4 w 22"/>
                <a:gd name="T19" fmla="*/ 4 h 24"/>
                <a:gd name="T20" fmla="*/ 8 w 22"/>
                <a:gd name="T21" fmla="*/ 4 h 24"/>
                <a:gd name="T22" fmla="*/ 8 w 22"/>
                <a:gd name="T23" fmla="*/ 0 h 24"/>
                <a:gd name="T24" fmla="*/ 10 w 22"/>
                <a:gd name="T25" fmla="*/ 2 h 24"/>
                <a:gd name="T26" fmla="*/ 12 w 22"/>
                <a:gd name="T27" fmla="*/ 4 h 24"/>
                <a:gd name="T28" fmla="*/ 14 w 22"/>
                <a:gd name="T29" fmla="*/ 8 h 24"/>
                <a:gd name="T30" fmla="*/ 18 w 22"/>
                <a:gd name="T31" fmla="*/ 10 h 24"/>
                <a:gd name="T32" fmla="*/ 20 w 22"/>
                <a:gd name="T33" fmla="*/ 14 h 24"/>
                <a:gd name="T34" fmla="*/ 22 w 22"/>
                <a:gd name="T35" fmla="*/ 24 h 24"/>
                <a:gd name="T36" fmla="*/ 20 w 22"/>
                <a:gd name="T37" fmla="*/ 24 h 24"/>
                <a:gd name="T38" fmla="*/ 16 w 22"/>
                <a:gd name="T39" fmla="*/ 22 h 24"/>
                <a:gd name="T40" fmla="*/ 14 w 22"/>
                <a:gd name="T41" fmla="*/ 22 h 24"/>
                <a:gd name="T42" fmla="*/ 12 w 22"/>
                <a:gd name="T43" fmla="*/ 24 h 24"/>
                <a:gd name="T44" fmla="*/ 6 w 22"/>
                <a:gd name="T45" fmla="*/ 24 h 24"/>
                <a:gd name="T46" fmla="*/ 4 w 22"/>
                <a:gd name="T47" fmla="*/ 18 h 24"/>
                <a:gd name="T48" fmla="*/ 2 w 22"/>
                <a:gd name="T49" fmla="*/ 16 h 24"/>
                <a:gd name="T50" fmla="*/ 0 w 22"/>
                <a:gd name="T51" fmla="*/ 14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4"/>
                <a:gd name="T80" fmla="*/ 22 w 22"/>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4">
                  <a:moveTo>
                    <a:pt x="0" y="14"/>
                  </a:moveTo>
                  <a:lnTo>
                    <a:pt x="0" y="14"/>
                  </a:lnTo>
                  <a:lnTo>
                    <a:pt x="2" y="14"/>
                  </a:lnTo>
                  <a:lnTo>
                    <a:pt x="4" y="14"/>
                  </a:lnTo>
                  <a:lnTo>
                    <a:pt x="10" y="18"/>
                  </a:lnTo>
                  <a:lnTo>
                    <a:pt x="10" y="16"/>
                  </a:lnTo>
                  <a:lnTo>
                    <a:pt x="6" y="12"/>
                  </a:lnTo>
                  <a:lnTo>
                    <a:pt x="2" y="10"/>
                  </a:lnTo>
                  <a:lnTo>
                    <a:pt x="2" y="8"/>
                  </a:lnTo>
                  <a:lnTo>
                    <a:pt x="4" y="4"/>
                  </a:lnTo>
                  <a:lnTo>
                    <a:pt x="8" y="4"/>
                  </a:lnTo>
                  <a:lnTo>
                    <a:pt x="8" y="0"/>
                  </a:lnTo>
                  <a:lnTo>
                    <a:pt x="10" y="2"/>
                  </a:lnTo>
                  <a:lnTo>
                    <a:pt x="12" y="4"/>
                  </a:lnTo>
                  <a:lnTo>
                    <a:pt x="14" y="8"/>
                  </a:lnTo>
                  <a:lnTo>
                    <a:pt x="18" y="10"/>
                  </a:lnTo>
                  <a:lnTo>
                    <a:pt x="20" y="14"/>
                  </a:lnTo>
                  <a:lnTo>
                    <a:pt x="22" y="24"/>
                  </a:lnTo>
                  <a:lnTo>
                    <a:pt x="20" y="24"/>
                  </a:lnTo>
                  <a:lnTo>
                    <a:pt x="16" y="22"/>
                  </a:lnTo>
                  <a:lnTo>
                    <a:pt x="14" y="22"/>
                  </a:lnTo>
                  <a:lnTo>
                    <a:pt x="12" y="24"/>
                  </a:lnTo>
                  <a:lnTo>
                    <a:pt x="6" y="24"/>
                  </a:lnTo>
                  <a:lnTo>
                    <a:pt x="4" y="18"/>
                  </a:lnTo>
                  <a:lnTo>
                    <a:pt x="2" y="16"/>
                  </a:lnTo>
                  <a:lnTo>
                    <a:pt x="0"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5" name="Freeform 289"/>
            <p:cNvSpPr>
              <a:spLocks/>
            </p:cNvSpPr>
            <p:nvPr/>
          </p:nvSpPr>
          <p:spPr bwMode="auto">
            <a:xfrm>
              <a:off x="2252" y="344"/>
              <a:ext cx="19" cy="26"/>
            </a:xfrm>
            <a:custGeom>
              <a:avLst/>
              <a:gdLst>
                <a:gd name="T0" fmla="*/ 0 w 16"/>
                <a:gd name="T1" fmla="*/ 4 h 22"/>
                <a:gd name="T2" fmla="*/ 0 w 16"/>
                <a:gd name="T3" fmla="*/ 0 h 22"/>
                <a:gd name="T4" fmla="*/ 2 w 16"/>
                <a:gd name="T5" fmla="*/ 0 h 22"/>
                <a:gd name="T6" fmla="*/ 6 w 16"/>
                <a:gd name="T7" fmla="*/ 2 h 22"/>
                <a:gd name="T8" fmla="*/ 10 w 16"/>
                <a:gd name="T9" fmla="*/ 8 h 22"/>
                <a:gd name="T10" fmla="*/ 14 w 16"/>
                <a:gd name="T11" fmla="*/ 10 h 22"/>
                <a:gd name="T12" fmla="*/ 16 w 16"/>
                <a:gd name="T13" fmla="*/ 12 h 22"/>
                <a:gd name="T14" fmla="*/ 16 w 16"/>
                <a:gd name="T15" fmla="*/ 16 h 22"/>
                <a:gd name="T16" fmla="*/ 14 w 16"/>
                <a:gd name="T17" fmla="*/ 22 h 22"/>
                <a:gd name="T18" fmla="*/ 6 w 16"/>
                <a:gd name="T19" fmla="*/ 12 h 22"/>
                <a:gd name="T20" fmla="*/ 2 w 16"/>
                <a:gd name="T21" fmla="*/ 10 h 22"/>
                <a:gd name="T22" fmla="*/ 0 w 16"/>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2"/>
                <a:gd name="T38" fmla="*/ 16 w 16"/>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2">
                  <a:moveTo>
                    <a:pt x="0" y="4"/>
                  </a:moveTo>
                  <a:lnTo>
                    <a:pt x="0" y="0"/>
                  </a:lnTo>
                  <a:lnTo>
                    <a:pt x="2" y="0"/>
                  </a:lnTo>
                  <a:lnTo>
                    <a:pt x="6" y="2"/>
                  </a:lnTo>
                  <a:lnTo>
                    <a:pt x="10" y="8"/>
                  </a:lnTo>
                  <a:lnTo>
                    <a:pt x="14" y="10"/>
                  </a:lnTo>
                  <a:lnTo>
                    <a:pt x="16" y="12"/>
                  </a:lnTo>
                  <a:lnTo>
                    <a:pt x="16" y="16"/>
                  </a:lnTo>
                  <a:lnTo>
                    <a:pt x="14" y="22"/>
                  </a:lnTo>
                  <a:lnTo>
                    <a:pt x="6" y="12"/>
                  </a:lnTo>
                  <a:lnTo>
                    <a:pt x="2" y="10"/>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6" name="Freeform 290"/>
            <p:cNvSpPr>
              <a:spLocks/>
            </p:cNvSpPr>
            <p:nvPr/>
          </p:nvSpPr>
          <p:spPr bwMode="auto">
            <a:xfrm>
              <a:off x="2252" y="321"/>
              <a:ext cx="26" cy="32"/>
            </a:xfrm>
            <a:custGeom>
              <a:avLst/>
              <a:gdLst>
                <a:gd name="T0" fmla="*/ 0 w 22"/>
                <a:gd name="T1" fmla="*/ 0 h 28"/>
                <a:gd name="T2" fmla="*/ 2 w 22"/>
                <a:gd name="T3" fmla="*/ 0 h 28"/>
                <a:gd name="T4" fmla="*/ 4 w 22"/>
                <a:gd name="T5" fmla="*/ 4 h 28"/>
                <a:gd name="T6" fmla="*/ 10 w 22"/>
                <a:gd name="T7" fmla="*/ 10 h 28"/>
                <a:gd name="T8" fmla="*/ 14 w 22"/>
                <a:gd name="T9" fmla="*/ 16 h 28"/>
                <a:gd name="T10" fmla="*/ 16 w 22"/>
                <a:gd name="T11" fmla="*/ 18 h 28"/>
                <a:gd name="T12" fmla="*/ 18 w 22"/>
                <a:gd name="T13" fmla="*/ 20 h 28"/>
                <a:gd name="T14" fmla="*/ 20 w 22"/>
                <a:gd name="T15" fmla="*/ 22 h 28"/>
                <a:gd name="T16" fmla="*/ 22 w 22"/>
                <a:gd name="T17" fmla="*/ 26 h 28"/>
                <a:gd name="T18" fmla="*/ 22 w 22"/>
                <a:gd name="T19" fmla="*/ 28 h 28"/>
                <a:gd name="T20" fmla="*/ 14 w 22"/>
                <a:gd name="T21" fmla="*/ 22 h 28"/>
                <a:gd name="T22" fmla="*/ 10 w 22"/>
                <a:gd name="T23" fmla="*/ 18 h 28"/>
                <a:gd name="T24" fmla="*/ 8 w 22"/>
                <a:gd name="T25" fmla="*/ 14 h 28"/>
                <a:gd name="T26" fmla="*/ 6 w 22"/>
                <a:gd name="T27" fmla="*/ 12 h 28"/>
                <a:gd name="T28" fmla="*/ 2 w 22"/>
                <a:gd name="T29" fmla="*/ 12 h 28"/>
                <a:gd name="T30" fmla="*/ 0 w 22"/>
                <a:gd name="T31" fmla="*/ 10 h 28"/>
                <a:gd name="T32" fmla="*/ 0 w 22"/>
                <a:gd name="T33" fmla="*/ 4 h 28"/>
                <a:gd name="T34" fmla="*/ 0 w 22"/>
                <a:gd name="T35" fmla="*/ 2 h 28"/>
                <a:gd name="T36" fmla="*/ 0 w 22"/>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8"/>
                <a:gd name="T59" fmla="*/ 22 w 22"/>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8">
                  <a:moveTo>
                    <a:pt x="0" y="0"/>
                  </a:moveTo>
                  <a:lnTo>
                    <a:pt x="2" y="0"/>
                  </a:lnTo>
                  <a:lnTo>
                    <a:pt x="4" y="4"/>
                  </a:lnTo>
                  <a:lnTo>
                    <a:pt x="10" y="10"/>
                  </a:lnTo>
                  <a:lnTo>
                    <a:pt x="14" y="16"/>
                  </a:lnTo>
                  <a:lnTo>
                    <a:pt x="16" y="18"/>
                  </a:lnTo>
                  <a:lnTo>
                    <a:pt x="18" y="20"/>
                  </a:lnTo>
                  <a:lnTo>
                    <a:pt x="20" y="22"/>
                  </a:lnTo>
                  <a:lnTo>
                    <a:pt x="22" y="26"/>
                  </a:lnTo>
                  <a:lnTo>
                    <a:pt x="22" y="28"/>
                  </a:lnTo>
                  <a:lnTo>
                    <a:pt x="14" y="22"/>
                  </a:lnTo>
                  <a:lnTo>
                    <a:pt x="10" y="18"/>
                  </a:lnTo>
                  <a:lnTo>
                    <a:pt x="8" y="14"/>
                  </a:lnTo>
                  <a:lnTo>
                    <a:pt x="6" y="12"/>
                  </a:lnTo>
                  <a:lnTo>
                    <a:pt x="2" y="12"/>
                  </a:lnTo>
                  <a:lnTo>
                    <a:pt x="0" y="10"/>
                  </a:lnTo>
                  <a:lnTo>
                    <a:pt x="0"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7" name="Freeform 291"/>
            <p:cNvSpPr>
              <a:spLocks/>
            </p:cNvSpPr>
            <p:nvPr/>
          </p:nvSpPr>
          <p:spPr bwMode="auto">
            <a:xfrm>
              <a:off x="2557" y="461"/>
              <a:ext cx="22" cy="35"/>
            </a:xfrm>
            <a:custGeom>
              <a:avLst/>
              <a:gdLst>
                <a:gd name="T0" fmla="*/ 4 w 18"/>
                <a:gd name="T1" fmla="*/ 0 h 30"/>
                <a:gd name="T2" fmla="*/ 4 w 18"/>
                <a:gd name="T3" fmla="*/ 2 h 30"/>
                <a:gd name="T4" fmla="*/ 6 w 18"/>
                <a:gd name="T5" fmla="*/ 8 h 30"/>
                <a:gd name="T6" fmla="*/ 10 w 18"/>
                <a:gd name="T7" fmla="*/ 14 h 30"/>
                <a:gd name="T8" fmla="*/ 14 w 18"/>
                <a:gd name="T9" fmla="*/ 16 h 30"/>
                <a:gd name="T10" fmla="*/ 14 w 18"/>
                <a:gd name="T11" fmla="*/ 22 h 30"/>
                <a:gd name="T12" fmla="*/ 16 w 18"/>
                <a:gd name="T13" fmla="*/ 26 h 30"/>
                <a:gd name="T14" fmla="*/ 18 w 18"/>
                <a:gd name="T15" fmla="*/ 30 h 30"/>
                <a:gd name="T16" fmla="*/ 14 w 18"/>
                <a:gd name="T17" fmla="*/ 30 h 30"/>
                <a:gd name="T18" fmla="*/ 10 w 18"/>
                <a:gd name="T19" fmla="*/ 28 h 30"/>
                <a:gd name="T20" fmla="*/ 4 w 18"/>
                <a:gd name="T21" fmla="*/ 16 h 30"/>
                <a:gd name="T22" fmla="*/ 2 w 18"/>
                <a:gd name="T23" fmla="*/ 14 h 30"/>
                <a:gd name="T24" fmla="*/ 0 w 18"/>
                <a:gd name="T25" fmla="*/ 8 h 30"/>
                <a:gd name="T26" fmla="*/ 2 w 18"/>
                <a:gd name="T27" fmla="*/ 2 h 30"/>
                <a:gd name="T28" fmla="*/ 4 w 18"/>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30"/>
                <a:gd name="T47" fmla="*/ 18 w 18"/>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30">
                  <a:moveTo>
                    <a:pt x="4" y="0"/>
                  </a:moveTo>
                  <a:lnTo>
                    <a:pt x="4" y="2"/>
                  </a:lnTo>
                  <a:lnTo>
                    <a:pt x="6" y="8"/>
                  </a:lnTo>
                  <a:lnTo>
                    <a:pt x="10" y="14"/>
                  </a:lnTo>
                  <a:lnTo>
                    <a:pt x="14" y="16"/>
                  </a:lnTo>
                  <a:lnTo>
                    <a:pt x="14" y="22"/>
                  </a:lnTo>
                  <a:lnTo>
                    <a:pt x="16" y="26"/>
                  </a:lnTo>
                  <a:lnTo>
                    <a:pt x="18" y="30"/>
                  </a:lnTo>
                  <a:lnTo>
                    <a:pt x="14" y="30"/>
                  </a:lnTo>
                  <a:lnTo>
                    <a:pt x="10" y="28"/>
                  </a:lnTo>
                  <a:lnTo>
                    <a:pt x="4" y="16"/>
                  </a:lnTo>
                  <a:lnTo>
                    <a:pt x="2" y="14"/>
                  </a:lnTo>
                  <a:lnTo>
                    <a:pt x="0" y="8"/>
                  </a:lnTo>
                  <a:lnTo>
                    <a:pt x="2"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8" name="Freeform 292"/>
            <p:cNvSpPr>
              <a:spLocks/>
            </p:cNvSpPr>
            <p:nvPr/>
          </p:nvSpPr>
          <p:spPr bwMode="auto">
            <a:xfrm>
              <a:off x="2586" y="500"/>
              <a:ext cx="14" cy="14"/>
            </a:xfrm>
            <a:custGeom>
              <a:avLst/>
              <a:gdLst>
                <a:gd name="T0" fmla="*/ 0 w 12"/>
                <a:gd name="T1" fmla="*/ 2 h 12"/>
                <a:gd name="T2" fmla="*/ 2 w 12"/>
                <a:gd name="T3" fmla="*/ 0 h 12"/>
                <a:gd name="T4" fmla="*/ 6 w 12"/>
                <a:gd name="T5" fmla="*/ 0 h 12"/>
                <a:gd name="T6" fmla="*/ 8 w 12"/>
                <a:gd name="T7" fmla="*/ 4 h 12"/>
                <a:gd name="T8" fmla="*/ 10 w 12"/>
                <a:gd name="T9" fmla="*/ 6 h 12"/>
                <a:gd name="T10" fmla="*/ 12 w 12"/>
                <a:gd name="T11" fmla="*/ 10 h 12"/>
                <a:gd name="T12" fmla="*/ 12 w 12"/>
                <a:gd name="T13" fmla="*/ 12 h 12"/>
                <a:gd name="T14" fmla="*/ 10 w 12"/>
                <a:gd name="T15" fmla="*/ 12 h 12"/>
                <a:gd name="T16" fmla="*/ 2 w 12"/>
                <a:gd name="T17" fmla="*/ 4 h 12"/>
                <a:gd name="T18" fmla="*/ 0 w 12"/>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0" y="2"/>
                  </a:moveTo>
                  <a:lnTo>
                    <a:pt x="2" y="0"/>
                  </a:lnTo>
                  <a:lnTo>
                    <a:pt x="6" y="0"/>
                  </a:lnTo>
                  <a:lnTo>
                    <a:pt x="8" y="4"/>
                  </a:lnTo>
                  <a:lnTo>
                    <a:pt x="10" y="6"/>
                  </a:lnTo>
                  <a:lnTo>
                    <a:pt x="12" y="10"/>
                  </a:lnTo>
                  <a:lnTo>
                    <a:pt x="12" y="12"/>
                  </a:lnTo>
                  <a:lnTo>
                    <a:pt x="10" y="12"/>
                  </a:lnTo>
                  <a:lnTo>
                    <a:pt x="2"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59" name="Freeform 293"/>
            <p:cNvSpPr>
              <a:spLocks/>
            </p:cNvSpPr>
            <p:nvPr/>
          </p:nvSpPr>
          <p:spPr bwMode="auto">
            <a:xfrm>
              <a:off x="2607" y="732"/>
              <a:ext cx="7" cy="16"/>
            </a:xfrm>
            <a:custGeom>
              <a:avLst/>
              <a:gdLst>
                <a:gd name="T0" fmla="*/ 4 w 6"/>
                <a:gd name="T1" fmla="*/ 0 h 14"/>
                <a:gd name="T2" fmla="*/ 6 w 6"/>
                <a:gd name="T3" fmla="*/ 0 h 14"/>
                <a:gd name="T4" fmla="*/ 6 w 6"/>
                <a:gd name="T5" fmla="*/ 6 h 14"/>
                <a:gd name="T6" fmla="*/ 6 w 6"/>
                <a:gd name="T7" fmla="*/ 8 h 14"/>
                <a:gd name="T8" fmla="*/ 6 w 6"/>
                <a:gd name="T9" fmla="*/ 8 h 14"/>
                <a:gd name="T10" fmla="*/ 6 w 6"/>
                <a:gd name="T11" fmla="*/ 10 h 14"/>
                <a:gd name="T12" fmla="*/ 4 w 6"/>
                <a:gd name="T13" fmla="*/ 12 h 14"/>
                <a:gd name="T14" fmla="*/ 4 w 6"/>
                <a:gd name="T15" fmla="*/ 12 h 14"/>
                <a:gd name="T16" fmla="*/ 2 w 6"/>
                <a:gd name="T17" fmla="*/ 14 h 14"/>
                <a:gd name="T18" fmla="*/ 2 w 6"/>
                <a:gd name="T19" fmla="*/ 14 h 14"/>
                <a:gd name="T20" fmla="*/ 0 w 6"/>
                <a:gd name="T21" fmla="*/ 6 h 14"/>
                <a:gd name="T22" fmla="*/ 4 w 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4"/>
                <a:gd name="T38" fmla="*/ 6 w 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4">
                  <a:moveTo>
                    <a:pt x="4" y="0"/>
                  </a:moveTo>
                  <a:lnTo>
                    <a:pt x="6" y="0"/>
                  </a:lnTo>
                  <a:lnTo>
                    <a:pt x="6" y="6"/>
                  </a:lnTo>
                  <a:lnTo>
                    <a:pt x="6" y="8"/>
                  </a:lnTo>
                  <a:lnTo>
                    <a:pt x="6" y="10"/>
                  </a:lnTo>
                  <a:lnTo>
                    <a:pt x="4" y="12"/>
                  </a:lnTo>
                  <a:lnTo>
                    <a:pt x="2" y="14"/>
                  </a:lnTo>
                  <a:lnTo>
                    <a:pt x="0" y="6"/>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0" name="Freeform 294"/>
            <p:cNvSpPr>
              <a:spLocks/>
            </p:cNvSpPr>
            <p:nvPr/>
          </p:nvSpPr>
          <p:spPr bwMode="auto">
            <a:xfrm>
              <a:off x="2607" y="830"/>
              <a:ext cx="7" cy="18"/>
            </a:xfrm>
            <a:custGeom>
              <a:avLst/>
              <a:gdLst>
                <a:gd name="T0" fmla="*/ 4 w 6"/>
                <a:gd name="T1" fmla="*/ 0 h 16"/>
                <a:gd name="T2" fmla="*/ 6 w 6"/>
                <a:gd name="T3" fmla="*/ 0 h 16"/>
                <a:gd name="T4" fmla="*/ 6 w 6"/>
                <a:gd name="T5" fmla="*/ 2 h 16"/>
                <a:gd name="T6" fmla="*/ 6 w 6"/>
                <a:gd name="T7" fmla="*/ 10 h 16"/>
                <a:gd name="T8" fmla="*/ 4 w 6"/>
                <a:gd name="T9" fmla="*/ 14 h 16"/>
                <a:gd name="T10" fmla="*/ 0 w 6"/>
                <a:gd name="T11" fmla="*/ 16 h 16"/>
                <a:gd name="T12" fmla="*/ 0 w 6"/>
                <a:gd name="T13" fmla="*/ 16 h 16"/>
                <a:gd name="T14" fmla="*/ 0 w 6"/>
                <a:gd name="T15" fmla="*/ 10 h 16"/>
                <a:gd name="T16" fmla="*/ 2 w 6"/>
                <a:gd name="T17" fmla="*/ 6 h 16"/>
                <a:gd name="T18" fmla="*/ 2 w 6"/>
                <a:gd name="T19" fmla="*/ 2 h 16"/>
                <a:gd name="T20" fmla="*/ 4 w 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6"/>
                <a:gd name="T35" fmla="*/ 6 w 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6">
                  <a:moveTo>
                    <a:pt x="4" y="0"/>
                  </a:moveTo>
                  <a:lnTo>
                    <a:pt x="6" y="0"/>
                  </a:lnTo>
                  <a:lnTo>
                    <a:pt x="6" y="2"/>
                  </a:lnTo>
                  <a:lnTo>
                    <a:pt x="6" y="10"/>
                  </a:lnTo>
                  <a:lnTo>
                    <a:pt x="4" y="14"/>
                  </a:lnTo>
                  <a:lnTo>
                    <a:pt x="0" y="16"/>
                  </a:lnTo>
                  <a:lnTo>
                    <a:pt x="0" y="10"/>
                  </a:lnTo>
                  <a:lnTo>
                    <a:pt x="2" y="6"/>
                  </a:lnTo>
                  <a:lnTo>
                    <a:pt x="2"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1" name="Freeform 295"/>
            <p:cNvSpPr>
              <a:spLocks/>
            </p:cNvSpPr>
            <p:nvPr/>
          </p:nvSpPr>
          <p:spPr bwMode="auto">
            <a:xfrm>
              <a:off x="2054" y="1245"/>
              <a:ext cx="43" cy="44"/>
            </a:xfrm>
            <a:custGeom>
              <a:avLst/>
              <a:gdLst>
                <a:gd name="T0" fmla="*/ 6 w 36"/>
                <a:gd name="T1" fmla="*/ 0 h 38"/>
                <a:gd name="T2" fmla="*/ 10 w 36"/>
                <a:gd name="T3" fmla="*/ 2 h 38"/>
                <a:gd name="T4" fmla="*/ 14 w 36"/>
                <a:gd name="T5" fmla="*/ 2 h 38"/>
                <a:gd name="T6" fmla="*/ 20 w 36"/>
                <a:gd name="T7" fmla="*/ 4 h 38"/>
                <a:gd name="T8" fmla="*/ 28 w 36"/>
                <a:gd name="T9" fmla="*/ 18 h 38"/>
                <a:gd name="T10" fmla="*/ 34 w 36"/>
                <a:gd name="T11" fmla="*/ 20 h 38"/>
                <a:gd name="T12" fmla="*/ 36 w 36"/>
                <a:gd name="T13" fmla="*/ 22 h 38"/>
                <a:gd name="T14" fmla="*/ 36 w 36"/>
                <a:gd name="T15" fmla="*/ 28 h 38"/>
                <a:gd name="T16" fmla="*/ 32 w 36"/>
                <a:gd name="T17" fmla="*/ 32 h 38"/>
                <a:gd name="T18" fmla="*/ 20 w 36"/>
                <a:gd name="T19" fmla="*/ 36 h 38"/>
                <a:gd name="T20" fmla="*/ 16 w 36"/>
                <a:gd name="T21" fmla="*/ 38 h 38"/>
                <a:gd name="T22" fmla="*/ 14 w 36"/>
                <a:gd name="T23" fmla="*/ 38 h 38"/>
                <a:gd name="T24" fmla="*/ 8 w 36"/>
                <a:gd name="T25" fmla="*/ 34 h 38"/>
                <a:gd name="T26" fmla="*/ 8 w 36"/>
                <a:gd name="T27" fmla="*/ 32 h 38"/>
                <a:gd name="T28" fmla="*/ 12 w 36"/>
                <a:gd name="T29" fmla="*/ 32 h 38"/>
                <a:gd name="T30" fmla="*/ 14 w 36"/>
                <a:gd name="T31" fmla="*/ 32 h 38"/>
                <a:gd name="T32" fmla="*/ 16 w 36"/>
                <a:gd name="T33" fmla="*/ 32 h 38"/>
                <a:gd name="T34" fmla="*/ 18 w 36"/>
                <a:gd name="T35" fmla="*/ 30 h 38"/>
                <a:gd name="T36" fmla="*/ 16 w 36"/>
                <a:gd name="T37" fmla="*/ 32 h 38"/>
                <a:gd name="T38" fmla="*/ 14 w 36"/>
                <a:gd name="T39" fmla="*/ 30 h 38"/>
                <a:gd name="T40" fmla="*/ 12 w 36"/>
                <a:gd name="T41" fmla="*/ 30 h 38"/>
                <a:gd name="T42" fmla="*/ 12 w 36"/>
                <a:gd name="T43" fmla="*/ 26 h 38"/>
                <a:gd name="T44" fmla="*/ 10 w 36"/>
                <a:gd name="T45" fmla="*/ 28 h 38"/>
                <a:gd name="T46" fmla="*/ 4 w 36"/>
                <a:gd name="T47" fmla="*/ 28 h 38"/>
                <a:gd name="T48" fmla="*/ 0 w 36"/>
                <a:gd name="T49" fmla="*/ 26 h 38"/>
                <a:gd name="T50" fmla="*/ 0 w 36"/>
                <a:gd name="T51" fmla="*/ 24 h 38"/>
                <a:gd name="T52" fmla="*/ 2 w 36"/>
                <a:gd name="T53" fmla="*/ 22 h 38"/>
                <a:gd name="T54" fmla="*/ 6 w 36"/>
                <a:gd name="T55" fmla="*/ 24 h 38"/>
                <a:gd name="T56" fmla="*/ 2 w 36"/>
                <a:gd name="T57" fmla="*/ 20 h 38"/>
                <a:gd name="T58" fmla="*/ 0 w 36"/>
                <a:gd name="T59" fmla="*/ 18 h 38"/>
                <a:gd name="T60" fmla="*/ 0 w 36"/>
                <a:gd name="T61" fmla="*/ 16 h 38"/>
                <a:gd name="T62" fmla="*/ 4 w 36"/>
                <a:gd name="T63" fmla="*/ 16 h 38"/>
                <a:gd name="T64" fmla="*/ 8 w 36"/>
                <a:gd name="T65" fmla="*/ 16 h 38"/>
                <a:gd name="T66" fmla="*/ 4 w 36"/>
                <a:gd name="T67" fmla="*/ 12 h 38"/>
                <a:gd name="T68" fmla="*/ 0 w 36"/>
                <a:gd name="T69" fmla="*/ 8 h 38"/>
                <a:gd name="T70" fmla="*/ 0 w 36"/>
                <a:gd name="T71" fmla="*/ 2 h 38"/>
                <a:gd name="T72" fmla="*/ 6 w 36"/>
                <a:gd name="T73" fmla="*/ 0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8"/>
                <a:gd name="T113" fmla="*/ 36 w 36"/>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8">
                  <a:moveTo>
                    <a:pt x="6" y="0"/>
                  </a:moveTo>
                  <a:lnTo>
                    <a:pt x="10" y="2"/>
                  </a:lnTo>
                  <a:lnTo>
                    <a:pt x="14" y="2"/>
                  </a:lnTo>
                  <a:lnTo>
                    <a:pt x="20" y="4"/>
                  </a:lnTo>
                  <a:lnTo>
                    <a:pt x="28" y="18"/>
                  </a:lnTo>
                  <a:lnTo>
                    <a:pt x="34" y="20"/>
                  </a:lnTo>
                  <a:lnTo>
                    <a:pt x="36" y="22"/>
                  </a:lnTo>
                  <a:lnTo>
                    <a:pt x="36" y="28"/>
                  </a:lnTo>
                  <a:lnTo>
                    <a:pt x="32" y="32"/>
                  </a:lnTo>
                  <a:lnTo>
                    <a:pt x="20" y="36"/>
                  </a:lnTo>
                  <a:lnTo>
                    <a:pt x="16" y="38"/>
                  </a:lnTo>
                  <a:lnTo>
                    <a:pt x="14" y="38"/>
                  </a:lnTo>
                  <a:lnTo>
                    <a:pt x="8" y="34"/>
                  </a:lnTo>
                  <a:lnTo>
                    <a:pt x="8" y="32"/>
                  </a:lnTo>
                  <a:lnTo>
                    <a:pt x="12" y="32"/>
                  </a:lnTo>
                  <a:lnTo>
                    <a:pt x="14" y="32"/>
                  </a:lnTo>
                  <a:lnTo>
                    <a:pt x="16" y="32"/>
                  </a:lnTo>
                  <a:lnTo>
                    <a:pt x="18" y="30"/>
                  </a:lnTo>
                  <a:lnTo>
                    <a:pt x="16" y="32"/>
                  </a:lnTo>
                  <a:lnTo>
                    <a:pt x="14" y="30"/>
                  </a:lnTo>
                  <a:lnTo>
                    <a:pt x="12" y="30"/>
                  </a:lnTo>
                  <a:lnTo>
                    <a:pt x="12" y="26"/>
                  </a:lnTo>
                  <a:lnTo>
                    <a:pt x="10" y="28"/>
                  </a:lnTo>
                  <a:lnTo>
                    <a:pt x="4" y="28"/>
                  </a:lnTo>
                  <a:lnTo>
                    <a:pt x="0" y="26"/>
                  </a:lnTo>
                  <a:lnTo>
                    <a:pt x="0" y="24"/>
                  </a:lnTo>
                  <a:lnTo>
                    <a:pt x="2" y="22"/>
                  </a:lnTo>
                  <a:lnTo>
                    <a:pt x="6" y="24"/>
                  </a:lnTo>
                  <a:lnTo>
                    <a:pt x="2" y="20"/>
                  </a:lnTo>
                  <a:lnTo>
                    <a:pt x="0" y="18"/>
                  </a:lnTo>
                  <a:lnTo>
                    <a:pt x="0" y="16"/>
                  </a:lnTo>
                  <a:lnTo>
                    <a:pt x="4" y="16"/>
                  </a:lnTo>
                  <a:lnTo>
                    <a:pt x="8" y="16"/>
                  </a:lnTo>
                  <a:lnTo>
                    <a:pt x="4" y="12"/>
                  </a:lnTo>
                  <a:lnTo>
                    <a:pt x="0" y="8"/>
                  </a:lnTo>
                  <a:lnTo>
                    <a:pt x="0"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2" name="Freeform 296"/>
            <p:cNvSpPr>
              <a:spLocks/>
            </p:cNvSpPr>
            <p:nvPr/>
          </p:nvSpPr>
          <p:spPr bwMode="auto">
            <a:xfrm>
              <a:off x="2591" y="909"/>
              <a:ext cx="7" cy="49"/>
            </a:xfrm>
            <a:custGeom>
              <a:avLst/>
              <a:gdLst>
                <a:gd name="T0" fmla="*/ 6 w 6"/>
                <a:gd name="T1" fmla="*/ 12 h 42"/>
                <a:gd name="T2" fmla="*/ 6 w 6"/>
                <a:gd name="T3" fmla="*/ 30 h 42"/>
                <a:gd name="T4" fmla="*/ 6 w 6"/>
                <a:gd name="T5" fmla="*/ 36 h 42"/>
                <a:gd name="T6" fmla="*/ 6 w 6"/>
                <a:gd name="T7" fmla="*/ 42 h 42"/>
                <a:gd name="T8" fmla="*/ 6 w 6"/>
                <a:gd name="T9" fmla="*/ 40 h 42"/>
                <a:gd name="T10" fmla="*/ 4 w 6"/>
                <a:gd name="T11" fmla="*/ 32 h 42"/>
                <a:gd name="T12" fmla="*/ 4 w 6"/>
                <a:gd name="T13" fmla="*/ 26 h 42"/>
                <a:gd name="T14" fmla="*/ 4 w 6"/>
                <a:gd name="T15" fmla="*/ 20 h 42"/>
                <a:gd name="T16" fmla="*/ 2 w 6"/>
                <a:gd name="T17" fmla="*/ 16 h 42"/>
                <a:gd name="T18" fmla="*/ 0 w 6"/>
                <a:gd name="T19" fmla="*/ 10 h 42"/>
                <a:gd name="T20" fmla="*/ 2 w 6"/>
                <a:gd name="T21" fmla="*/ 8 h 42"/>
                <a:gd name="T22" fmla="*/ 4 w 6"/>
                <a:gd name="T23" fmla="*/ 8 h 42"/>
                <a:gd name="T24" fmla="*/ 2 w 6"/>
                <a:gd name="T25" fmla="*/ 6 h 42"/>
                <a:gd name="T26" fmla="*/ 2 w 6"/>
                <a:gd name="T27" fmla="*/ 2 h 42"/>
                <a:gd name="T28" fmla="*/ 2 w 6"/>
                <a:gd name="T29" fmla="*/ 0 h 42"/>
                <a:gd name="T30" fmla="*/ 4 w 6"/>
                <a:gd name="T31" fmla="*/ 4 h 42"/>
                <a:gd name="T32" fmla="*/ 6 w 6"/>
                <a:gd name="T33" fmla="*/ 8 h 42"/>
                <a:gd name="T34" fmla="*/ 6 w 6"/>
                <a:gd name="T35" fmla="*/ 1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42"/>
                <a:gd name="T56" fmla="*/ 6 w 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42">
                  <a:moveTo>
                    <a:pt x="6" y="12"/>
                  </a:moveTo>
                  <a:lnTo>
                    <a:pt x="6" y="30"/>
                  </a:lnTo>
                  <a:lnTo>
                    <a:pt x="6" y="36"/>
                  </a:lnTo>
                  <a:lnTo>
                    <a:pt x="6" y="42"/>
                  </a:lnTo>
                  <a:lnTo>
                    <a:pt x="6" y="40"/>
                  </a:lnTo>
                  <a:lnTo>
                    <a:pt x="4" y="32"/>
                  </a:lnTo>
                  <a:lnTo>
                    <a:pt x="4" y="26"/>
                  </a:lnTo>
                  <a:lnTo>
                    <a:pt x="4" y="20"/>
                  </a:lnTo>
                  <a:lnTo>
                    <a:pt x="2" y="16"/>
                  </a:lnTo>
                  <a:lnTo>
                    <a:pt x="0" y="10"/>
                  </a:lnTo>
                  <a:lnTo>
                    <a:pt x="2" y="8"/>
                  </a:lnTo>
                  <a:lnTo>
                    <a:pt x="4" y="8"/>
                  </a:lnTo>
                  <a:lnTo>
                    <a:pt x="2" y="6"/>
                  </a:lnTo>
                  <a:lnTo>
                    <a:pt x="2" y="2"/>
                  </a:lnTo>
                  <a:lnTo>
                    <a:pt x="2" y="0"/>
                  </a:lnTo>
                  <a:lnTo>
                    <a:pt x="4" y="4"/>
                  </a:lnTo>
                  <a:lnTo>
                    <a:pt x="6" y="8"/>
                  </a:lnTo>
                  <a:lnTo>
                    <a:pt x="6"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3" name="Freeform 297"/>
            <p:cNvSpPr>
              <a:spLocks/>
            </p:cNvSpPr>
            <p:nvPr/>
          </p:nvSpPr>
          <p:spPr bwMode="auto">
            <a:xfrm>
              <a:off x="2593" y="991"/>
              <a:ext cx="24" cy="25"/>
            </a:xfrm>
            <a:custGeom>
              <a:avLst/>
              <a:gdLst>
                <a:gd name="T0" fmla="*/ 14 w 20"/>
                <a:gd name="T1" fmla="*/ 4 h 22"/>
                <a:gd name="T2" fmla="*/ 14 w 20"/>
                <a:gd name="T3" fmla="*/ 6 h 22"/>
                <a:gd name="T4" fmla="*/ 10 w 20"/>
                <a:gd name="T5" fmla="*/ 6 h 22"/>
                <a:gd name="T6" fmla="*/ 10 w 20"/>
                <a:gd name="T7" fmla="*/ 8 h 22"/>
                <a:gd name="T8" fmla="*/ 10 w 20"/>
                <a:gd name="T9" fmla="*/ 10 h 22"/>
                <a:gd name="T10" fmla="*/ 14 w 20"/>
                <a:gd name="T11" fmla="*/ 14 h 22"/>
                <a:gd name="T12" fmla="*/ 16 w 20"/>
                <a:gd name="T13" fmla="*/ 14 h 22"/>
                <a:gd name="T14" fmla="*/ 18 w 20"/>
                <a:gd name="T15" fmla="*/ 12 h 22"/>
                <a:gd name="T16" fmla="*/ 20 w 20"/>
                <a:gd name="T17" fmla="*/ 12 h 22"/>
                <a:gd name="T18" fmla="*/ 20 w 20"/>
                <a:gd name="T19" fmla="*/ 16 h 22"/>
                <a:gd name="T20" fmla="*/ 18 w 20"/>
                <a:gd name="T21" fmla="*/ 20 h 22"/>
                <a:gd name="T22" fmla="*/ 18 w 20"/>
                <a:gd name="T23" fmla="*/ 22 h 22"/>
                <a:gd name="T24" fmla="*/ 12 w 20"/>
                <a:gd name="T25" fmla="*/ 18 h 22"/>
                <a:gd name="T26" fmla="*/ 10 w 20"/>
                <a:gd name="T27" fmla="*/ 20 h 22"/>
                <a:gd name="T28" fmla="*/ 6 w 20"/>
                <a:gd name="T29" fmla="*/ 20 h 22"/>
                <a:gd name="T30" fmla="*/ 4 w 20"/>
                <a:gd name="T31" fmla="*/ 20 h 22"/>
                <a:gd name="T32" fmla="*/ 2 w 20"/>
                <a:gd name="T33" fmla="*/ 20 h 22"/>
                <a:gd name="T34" fmla="*/ 0 w 20"/>
                <a:gd name="T35" fmla="*/ 16 h 22"/>
                <a:gd name="T36" fmla="*/ 2 w 20"/>
                <a:gd name="T37" fmla="*/ 6 h 22"/>
                <a:gd name="T38" fmla="*/ 0 w 20"/>
                <a:gd name="T39" fmla="*/ 4 h 22"/>
                <a:gd name="T40" fmla="*/ 2 w 20"/>
                <a:gd name="T41" fmla="*/ 2 h 22"/>
                <a:gd name="T42" fmla="*/ 6 w 20"/>
                <a:gd name="T43" fmla="*/ 2 h 22"/>
                <a:gd name="T44" fmla="*/ 6 w 20"/>
                <a:gd name="T45" fmla="*/ 4 h 22"/>
                <a:gd name="T46" fmla="*/ 10 w 20"/>
                <a:gd name="T47" fmla="*/ 2 h 22"/>
                <a:gd name="T48" fmla="*/ 10 w 20"/>
                <a:gd name="T49" fmla="*/ 0 h 22"/>
                <a:gd name="T50" fmla="*/ 12 w 20"/>
                <a:gd name="T51" fmla="*/ 0 h 22"/>
                <a:gd name="T52" fmla="*/ 14 w 20"/>
                <a:gd name="T53" fmla="*/ 4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22"/>
                <a:gd name="T83" fmla="*/ 20 w 20"/>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22">
                  <a:moveTo>
                    <a:pt x="14" y="4"/>
                  </a:moveTo>
                  <a:lnTo>
                    <a:pt x="14" y="6"/>
                  </a:lnTo>
                  <a:lnTo>
                    <a:pt x="10" y="6"/>
                  </a:lnTo>
                  <a:lnTo>
                    <a:pt x="10" y="8"/>
                  </a:lnTo>
                  <a:lnTo>
                    <a:pt x="10" y="10"/>
                  </a:lnTo>
                  <a:lnTo>
                    <a:pt x="14" y="14"/>
                  </a:lnTo>
                  <a:lnTo>
                    <a:pt x="16" y="14"/>
                  </a:lnTo>
                  <a:lnTo>
                    <a:pt x="18" y="12"/>
                  </a:lnTo>
                  <a:lnTo>
                    <a:pt x="20" y="12"/>
                  </a:lnTo>
                  <a:lnTo>
                    <a:pt x="20" y="16"/>
                  </a:lnTo>
                  <a:lnTo>
                    <a:pt x="18" y="20"/>
                  </a:lnTo>
                  <a:lnTo>
                    <a:pt x="18" y="22"/>
                  </a:lnTo>
                  <a:lnTo>
                    <a:pt x="12" y="18"/>
                  </a:lnTo>
                  <a:lnTo>
                    <a:pt x="10" y="20"/>
                  </a:lnTo>
                  <a:lnTo>
                    <a:pt x="6" y="20"/>
                  </a:lnTo>
                  <a:lnTo>
                    <a:pt x="4" y="20"/>
                  </a:lnTo>
                  <a:lnTo>
                    <a:pt x="2" y="20"/>
                  </a:lnTo>
                  <a:lnTo>
                    <a:pt x="0" y="16"/>
                  </a:lnTo>
                  <a:lnTo>
                    <a:pt x="2" y="6"/>
                  </a:lnTo>
                  <a:lnTo>
                    <a:pt x="0" y="4"/>
                  </a:lnTo>
                  <a:lnTo>
                    <a:pt x="2" y="2"/>
                  </a:lnTo>
                  <a:lnTo>
                    <a:pt x="6" y="2"/>
                  </a:lnTo>
                  <a:lnTo>
                    <a:pt x="6" y="4"/>
                  </a:lnTo>
                  <a:lnTo>
                    <a:pt x="10" y="2"/>
                  </a:lnTo>
                  <a:lnTo>
                    <a:pt x="10" y="0"/>
                  </a:lnTo>
                  <a:lnTo>
                    <a:pt x="12" y="0"/>
                  </a:lnTo>
                  <a:lnTo>
                    <a:pt x="1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4" name="Freeform 298"/>
            <p:cNvSpPr>
              <a:spLocks/>
            </p:cNvSpPr>
            <p:nvPr/>
          </p:nvSpPr>
          <p:spPr bwMode="auto">
            <a:xfrm>
              <a:off x="2493" y="1098"/>
              <a:ext cx="40" cy="21"/>
            </a:xfrm>
            <a:custGeom>
              <a:avLst/>
              <a:gdLst>
                <a:gd name="T0" fmla="*/ 0 w 34"/>
                <a:gd name="T1" fmla="*/ 10 h 18"/>
                <a:gd name="T2" fmla="*/ 0 w 34"/>
                <a:gd name="T3" fmla="*/ 12 h 18"/>
                <a:gd name="T4" fmla="*/ 10 w 34"/>
                <a:gd name="T5" fmla="*/ 16 h 18"/>
                <a:gd name="T6" fmla="*/ 14 w 34"/>
                <a:gd name="T7" fmla="*/ 16 h 18"/>
                <a:gd name="T8" fmla="*/ 16 w 34"/>
                <a:gd name="T9" fmla="*/ 18 h 18"/>
                <a:gd name="T10" fmla="*/ 20 w 34"/>
                <a:gd name="T11" fmla="*/ 18 h 18"/>
                <a:gd name="T12" fmla="*/ 22 w 34"/>
                <a:gd name="T13" fmla="*/ 16 h 18"/>
                <a:gd name="T14" fmla="*/ 30 w 34"/>
                <a:gd name="T15" fmla="*/ 16 h 18"/>
                <a:gd name="T16" fmla="*/ 34 w 34"/>
                <a:gd name="T17" fmla="*/ 14 h 18"/>
                <a:gd name="T18" fmla="*/ 34 w 34"/>
                <a:gd name="T19" fmla="*/ 12 h 18"/>
                <a:gd name="T20" fmla="*/ 30 w 34"/>
                <a:gd name="T21" fmla="*/ 10 h 18"/>
                <a:gd name="T22" fmla="*/ 26 w 34"/>
                <a:gd name="T23" fmla="*/ 10 h 18"/>
                <a:gd name="T24" fmla="*/ 22 w 34"/>
                <a:gd name="T25" fmla="*/ 10 h 18"/>
                <a:gd name="T26" fmla="*/ 10 w 34"/>
                <a:gd name="T27" fmla="*/ 6 h 18"/>
                <a:gd name="T28" fmla="*/ 16 w 34"/>
                <a:gd name="T29" fmla="*/ 6 h 18"/>
                <a:gd name="T30" fmla="*/ 22 w 34"/>
                <a:gd name="T31" fmla="*/ 8 h 18"/>
                <a:gd name="T32" fmla="*/ 26 w 34"/>
                <a:gd name="T33" fmla="*/ 8 h 18"/>
                <a:gd name="T34" fmla="*/ 28 w 34"/>
                <a:gd name="T35" fmla="*/ 10 h 18"/>
                <a:gd name="T36" fmla="*/ 28 w 34"/>
                <a:gd name="T37" fmla="*/ 8 h 18"/>
                <a:gd name="T38" fmla="*/ 22 w 34"/>
                <a:gd name="T39" fmla="*/ 4 h 18"/>
                <a:gd name="T40" fmla="*/ 18 w 34"/>
                <a:gd name="T41" fmla="*/ 2 h 18"/>
                <a:gd name="T42" fmla="*/ 12 w 34"/>
                <a:gd name="T43" fmla="*/ 2 h 18"/>
                <a:gd name="T44" fmla="*/ 8 w 34"/>
                <a:gd name="T45" fmla="*/ 0 h 18"/>
                <a:gd name="T46" fmla="*/ 6 w 34"/>
                <a:gd name="T47" fmla="*/ 2 h 18"/>
                <a:gd name="T48" fmla="*/ 2 w 34"/>
                <a:gd name="T49" fmla="*/ 8 h 18"/>
                <a:gd name="T50" fmla="*/ 0 w 3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18"/>
                <a:gd name="T80" fmla="*/ 34 w 3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18">
                  <a:moveTo>
                    <a:pt x="0" y="10"/>
                  </a:moveTo>
                  <a:lnTo>
                    <a:pt x="0" y="12"/>
                  </a:lnTo>
                  <a:lnTo>
                    <a:pt x="10" y="16"/>
                  </a:lnTo>
                  <a:lnTo>
                    <a:pt x="14" y="16"/>
                  </a:lnTo>
                  <a:lnTo>
                    <a:pt x="16" y="18"/>
                  </a:lnTo>
                  <a:lnTo>
                    <a:pt x="20" y="18"/>
                  </a:lnTo>
                  <a:lnTo>
                    <a:pt x="22" y="16"/>
                  </a:lnTo>
                  <a:lnTo>
                    <a:pt x="30" y="16"/>
                  </a:lnTo>
                  <a:lnTo>
                    <a:pt x="34" y="14"/>
                  </a:lnTo>
                  <a:lnTo>
                    <a:pt x="34" y="12"/>
                  </a:lnTo>
                  <a:lnTo>
                    <a:pt x="30" y="10"/>
                  </a:lnTo>
                  <a:lnTo>
                    <a:pt x="26" y="10"/>
                  </a:lnTo>
                  <a:lnTo>
                    <a:pt x="22" y="10"/>
                  </a:lnTo>
                  <a:lnTo>
                    <a:pt x="10" y="6"/>
                  </a:lnTo>
                  <a:lnTo>
                    <a:pt x="16" y="6"/>
                  </a:lnTo>
                  <a:lnTo>
                    <a:pt x="22" y="8"/>
                  </a:lnTo>
                  <a:lnTo>
                    <a:pt x="26" y="8"/>
                  </a:lnTo>
                  <a:lnTo>
                    <a:pt x="28" y="10"/>
                  </a:lnTo>
                  <a:lnTo>
                    <a:pt x="28" y="8"/>
                  </a:lnTo>
                  <a:lnTo>
                    <a:pt x="22" y="4"/>
                  </a:lnTo>
                  <a:lnTo>
                    <a:pt x="18" y="2"/>
                  </a:lnTo>
                  <a:lnTo>
                    <a:pt x="12" y="2"/>
                  </a:lnTo>
                  <a:lnTo>
                    <a:pt x="8" y="0"/>
                  </a:lnTo>
                  <a:lnTo>
                    <a:pt x="6" y="2"/>
                  </a:lnTo>
                  <a:lnTo>
                    <a:pt x="2" y="8"/>
                  </a:lnTo>
                  <a:lnTo>
                    <a:pt x="0"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5" name="Freeform 299"/>
            <p:cNvSpPr>
              <a:spLocks/>
            </p:cNvSpPr>
            <p:nvPr/>
          </p:nvSpPr>
          <p:spPr bwMode="auto">
            <a:xfrm>
              <a:off x="2509" y="1117"/>
              <a:ext cx="39" cy="18"/>
            </a:xfrm>
            <a:custGeom>
              <a:avLst/>
              <a:gdLst>
                <a:gd name="T0" fmla="*/ 32 w 32"/>
                <a:gd name="T1" fmla="*/ 8 h 16"/>
                <a:gd name="T2" fmla="*/ 30 w 32"/>
                <a:gd name="T3" fmla="*/ 10 h 16"/>
                <a:gd name="T4" fmla="*/ 30 w 32"/>
                <a:gd name="T5" fmla="*/ 10 h 16"/>
                <a:gd name="T6" fmla="*/ 32 w 32"/>
                <a:gd name="T7" fmla="*/ 14 h 16"/>
                <a:gd name="T8" fmla="*/ 32 w 32"/>
                <a:gd name="T9" fmla="*/ 14 h 16"/>
                <a:gd name="T10" fmla="*/ 28 w 32"/>
                <a:gd name="T11" fmla="*/ 16 h 16"/>
                <a:gd name="T12" fmla="*/ 26 w 32"/>
                <a:gd name="T13" fmla="*/ 14 h 16"/>
                <a:gd name="T14" fmla="*/ 26 w 32"/>
                <a:gd name="T15" fmla="*/ 14 h 16"/>
                <a:gd name="T16" fmla="*/ 24 w 32"/>
                <a:gd name="T17" fmla="*/ 14 h 16"/>
                <a:gd name="T18" fmla="*/ 24 w 32"/>
                <a:gd name="T19" fmla="*/ 14 h 16"/>
                <a:gd name="T20" fmla="*/ 20 w 32"/>
                <a:gd name="T21" fmla="*/ 8 h 16"/>
                <a:gd name="T22" fmla="*/ 16 w 32"/>
                <a:gd name="T23" fmla="*/ 8 h 16"/>
                <a:gd name="T24" fmla="*/ 12 w 32"/>
                <a:gd name="T25" fmla="*/ 8 h 16"/>
                <a:gd name="T26" fmla="*/ 6 w 32"/>
                <a:gd name="T27" fmla="*/ 6 h 16"/>
                <a:gd name="T28" fmla="*/ 0 w 32"/>
                <a:gd name="T29" fmla="*/ 6 h 16"/>
                <a:gd name="T30" fmla="*/ 0 w 32"/>
                <a:gd name="T31" fmla="*/ 4 h 16"/>
                <a:gd name="T32" fmla="*/ 16 w 32"/>
                <a:gd name="T33" fmla="*/ 0 h 16"/>
                <a:gd name="T34" fmla="*/ 18 w 32"/>
                <a:gd name="T35" fmla="*/ 2 h 16"/>
                <a:gd name="T36" fmla="*/ 22 w 32"/>
                <a:gd name="T37" fmla="*/ 2 h 16"/>
                <a:gd name="T38" fmla="*/ 24 w 32"/>
                <a:gd name="T39" fmla="*/ 4 h 16"/>
                <a:gd name="T40" fmla="*/ 26 w 32"/>
                <a:gd name="T41" fmla="*/ 4 h 16"/>
                <a:gd name="T42" fmla="*/ 32 w 32"/>
                <a:gd name="T43" fmla="*/ 6 h 16"/>
                <a:gd name="T44" fmla="*/ 32 w 32"/>
                <a:gd name="T45" fmla="*/ 8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16"/>
                <a:gd name="T71" fmla="*/ 32 w 32"/>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16">
                  <a:moveTo>
                    <a:pt x="32" y="8"/>
                  </a:moveTo>
                  <a:lnTo>
                    <a:pt x="30" y="10"/>
                  </a:lnTo>
                  <a:lnTo>
                    <a:pt x="32" y="14"/>
                  </a:lnTo>
                  <a:lnTo>
                    <a:pt x="28" y="16"/>
                  </a:lnTo>
                  <a:lnTo>
                    <a:pt x="26" y="14"/>
                  </a:lnTo>
                  <a:lnTo>
                    <a:pt x="24" y="14"/>
                  </a:lnTo>
                  <a:lnTo>
                    <a:pt x="20" y="8"/>
                  </a:lnTo>
                  <a:lnTo>
                    <a:pt x="16" y="8"/>
                  </a:lnTo>
                  <a:lnTo>
                    <a:pt x="12" y="8"/>
                  </a:lnTo>
                  <a:lnTo>
                    <a:pt x="6" y="6"/>
                  </a:lnTo>
                  <a:lnTo>
                    <a:pt x="0" y="6"/>
                  </a:lnTo>
                  <a:lnTo>
                    <a:pt x="0" y="4"/>
                  </a:lnTo>
                  <a:lnTo>
                    <a:pt x="16" y="0"/>
                  </a:lnTo>
                  <a:lnTo>
                    <a:pt x="18" y="2"/>
                  </a:lnTo>
                  <a:lnTo>
                    <a:pt x="22" y="2"/>
                  </a:lnTo>
                  <a:lnTo>
                    <a:pt x="24" y="4"/>
                  </a:lnTo>
                  <a:lnTo>
                    <a:pt x="26" y="4"/>
                  </a:lnTo>
                  <a:lnTo>
                    <a:pt x="32" y="6"/>
                  </a:lnTo>
                  <a:lnTo>
                    <a:pt x="3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6" name="Freeform 300"/>
            <p:cNvSpPr>
              <a:spLocks/>
            </p:cNvSpPr>
            <p:nvPr/>
          </p:nvSpPr>
          <p:spPr bwMode="auto">
            <a:xfrm>
              <a:off x="2509" y="1126"/>
              <a:ext cx="39" cy="37"/>
            </a:xfrm>
            <a:custGeom>
              <a:avLst/>
              <a:gdLst>
                <a:gd name="T0" fmla="*/ 18 w 32"/>
                <a:gd name="T1" fmla="*/ 6 h 32"/>
                <a:gd name="T2" fmla="*/ 22 w 32"/>
                <a:gd name="T3" fmla="*/ 10 h 32"/>
                <a:gd name="T4" fmla="*/ 28 w 32"/>
                <a:gd name="T5" fmla="*/ 12 h 32"/>
                <a:gd name="T6" fmla="*/ 30 w 32"/>
                <a:gd name="T7" fmla="*/ 16 h 32"/>
                <a:gd name="T8" fmla="*/ 32 w 32"/>
                <a:gd name="T9" fmla="*/ 16 h 32"/>
                <a:gd name="T10" fmla="*/ 32 w 32"/>
                <a:gd name="T11" fmla="*/ 20 h 32"/>
                <a:gd name="T12" fmla="*/ 30 w 32"/>
                <a:gd name="T13" fmla="*/ 20 h 32"/>
                <a:gd name="T14" fmla="*/ 28 w 32"/>
                <a:gd name="T15" fmla="*/ 18 h 32"/>
                <a:gd name="T16" fmla="*/ 24 w 32"/>
                <a:gd name="T17" fmla="*/ 18 h 32"/>
                <a:gd name="T18" fmla="*/ 22 w 32"/>
                <a:gd name="T19" fmla="*/ 20 h 32"/>
                <a:gd name="T20" fmla="*/ 26 w 32"/>
                <a:gd name="T21" fmla="*/ 22 h 32"/>
                <a:gd name="T22" fmla="*/ 28 w 32"/>
                <a:gd name="T23" fmla="*/ 26 h 32"/>
                <a:gd name="T24" fmla="*/ 30 w 32"/>
                <a:gd name="T25" fmla="*/ 26 h 32"/>
                <a:gd name="T26" fmla="*/ 30 w 32"/>
                <a:gd name="T27" fmla="*/ 32 h 32"/>
                <a:gd name="T28" fmla="*/ 28 w 32"/>
                <a:gd name="T29" fmla="*/ 32 h 32"/>
                <a:gd name="T30" fmla="*/ 26 w 32"/>
                <a:gd name="T31" fmla="*/ 30 h 32"/>
                <a:gd name="T32" fmla="*/ 26 w 32"/>
                <a:gd name="T33" fmla="*/ 28 h 32"/>
                <a:gd name="T34" fmla="*/ 22 w 32"/>
                <a:gd name="T35" fmla="*/ 30 h 32"/>
                <a:gd name="T36" fmla="*/ 18 w 32"/>
                <a:gd name="T37" fmla="*/ 22 h 32"/>
                <a:gd name="T38" fmla="*/ 8 w 32"/>
                <a:gd name="T39" fmla="*/ 18 h 32"/>
                <a:gd name="T40" fmla="*/ 6 w 32"/>
                <a:gd name="T41" fmla="*/ 14 h 32"/>
                <a:gd name="T42" fmla="*/ 4 w 32"/>
                <a:gd name="T43" fmla="*/ 14 h 32"/>
                <a:gd name="T44" fmla="*/ 2 w 32"/>
                <a:gd name="T45" fmla="*/ 12 h 32"/>
                <a:gd name="T46" fmla="*/ 2 w 32"/>
                <a:gd name="T47" fmla="*/ 8 h 32"/>
                <a:gd name="T48" fmla="*/ 0 w 32"/>
                <a:gd name="T49" fmla="*/ 8 h 32"/>
                <a:gd name="T50" fmla="*/ 0 w 32"/>
                <a:gd name="T51" fmla="*/ 2 h 32"/>
                <a:gd name="T52" fmla="*/ 2 w 32"/>
                <a:gd name="T53" fmla="*/ 0 h 32"/>
                <a:gd name="T54" fmla="*/ 4 w 32"/>
                <a:gd name="T55" fmla="*/ 0 h 32"/>
                <a:gd name="T56" fmla="*/ 12 w 32"/>
                <a:gd name="T57" fmla="*/ 2 h 32"/>
                <a:gd name="T58" fmla="*/ 14 w 32"/>
                <a:gd name="T59" fmla="*/ 0 h 32"/>
                <a:gd name="T60" fmla="*/ 18 w 32"/>
                <a:gd name="T61" fmla="*/ 2 h 32"/>
                <a:gd name="T62" fmla="*/ 18 w 32"/>
                <a:gd name="T63" fmla="*/ 6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32"/>
                <a:gd name="T98" fmla="*/ 32 w 32"/>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32">
                  <a:moveTo>
                    <a:pt x="18" y="6"/>
                  </a:moveTo>
                  <a:lnTo>
                    <a:pt x="22" y="10"/>
                  </a:lnTo>
                  <a:lnTo>
                    <a:pt x="28" y="12"/>
                  </a:lnTo>
                  <a:lnTo>
                    <a:pt x="30" y="16"/>
                  </a:lnTo>
                  <a:lnTo>
                    <a:pt x="32" y="16"/>
                  </a:lnTo>
                  <a:lnTo>
                    <a:pt x="32" y="20"/>
                  </a:lnTo>
                  <a:lnTo>
                    <a:pt x="30" y="20"/>
                  </a:lnTo>
                  <a:lnTo>
                    <a:pt x="28" y="18"/>
                  </a:lnTo>
                  <a:lnTo>
                    <a:pt x="24" y="18"/>
                  </a:lnTo>
                  <a:lnTo>
                    <a:pt x="22" y="20"/>
                  </a:lnTo>
                  <a:lnTo>
                    <a:pt x="26" y="22"/>
                  </a:lnTo>
                  <a:lnTo>
                    <a:pt x="28" y="26"/>
                  </a:lnTo>
                  <a:lnTo>
                    <a:pt x="30" y="26"/>
                  </a:lnTo>
                  <a:lnTo>
                    <a:pt x="30" y="32"/>
                  </a:lnTo>
                  <a:lnTo>
                    <a:pt x="28" y="32"/>
                  </a:lnTo>
                  <a:lnTo>
                    <a:pt x="26" y="30"/>
                  </a:lnTo>
                  <a:lnTo>
                    <a:pt x="26" y="28"/>
                  </a:lnTo>
                  <a:lnTo>
                    <a:pt x="22" y="30"/>
                  </a:lnTo>
                  <a:lnTo>
                    <a:pt x="18" y="22"/>
                  </a:lnTo>
                  <a:lnTo>
                    <a:pt x="8" y="18"/>
                  </a:lnTo>
                  <a:lnTo>
                    <a:pt x="6" y="14"/>
                  </a:lnTo>
                  <a:lnTo>
                    <a:pt x="4" y="14"/>
                  </a:lnTo>
                  <a:lnTo>
                    <a:pt x="2" y="12"/>
                  </a:lnTo>
                  <a:lnTo>
                    <a:pt x="2" y="8"/>
                  </a:lnTo>
                  <a:lnTo>
                    <a:pt x="0" y="8"/>
                  </a:lnTo>
                  <a:lnTo>
                    <a:pt x="0" y="2"/>
                  </a:lnTo>
                  <a:lnTo>
                    <a:pt x="2" y="0"/>
                  </a:lnTo>
                  <a:lnTo>
                    <a:pt x="4" y="0"/>
                  </a:lnTo>
                  <a:lnTo>
                    <a:pt x="12" y="2"/>
                  </a:lnTo>
                  <a:lnTo>
                    <a:pt x="14" y="0"/>
                  </a:lnTo>
                  <a:lnTo>
                    <a:pt x="18" y="2"/>
                  </a:lnTo>
                  <a:lnTo>
                    <a:pt x="18"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7" name="Freeform 301"/>
            <p:cNvSpPr>
              <a:spLocks/>
            </p:cNvSpPr>
            <p:nvPr/>
          </p:nvSpPr>
          <p:spPr bwMode="auto">
            <a:xfrm>
              <a:off x="2457" y="1212"/>
              <a:ext cx="41" cy="28"/>
            </a:xfrm>
            <a:custGeom>
              <a:avLst/>
              <a:gdLst>
                <a:gd name="T0" fmla="*/ 32 w 34"/>
                <a:gd name="T1" fmla="*/ 8 h 24"/>
                <a:gd name="T2" fmla="*/ 32 w 34"/>
                <a:gd name="T3" fmla="*/ 12 h 24"/>
                <a:gd name="T4" fmla="*/ 34 w 34"/>
                <a:gd name="T5" fmla="*/ 16 h 24"/>
                <a:gd name="T6" fmla="*/ 32 w 34"/>
                <a:gd name="T7" fmla="*/ 16 h 24"/>
                <a:gd name="T8" fmla="*/ 30 w 34"/>
                <a:gd name="T9" fmla="*/ 18 h 24"/>
                <a:gd name="T10" fmla="*/ 28 w 34"/>
                <a:gd name="T11" fmla="*/ 18 h 24"/>
                <a:gd name="T12" fmla="*/ 26 w 34"/>
                <a:gd name="T13" fmla="*/ 18 h 24"/>
                <a:gd name="T14" fmla="*/ 26 w 34"/>
                <a:gd name="T15" fmla="*/ 20 h 24"/>
                <a:gd name="T16" fmla="*/ 22 w 34"/>
                <a:gd name="T17" fmla="*/ 18 h 24"/>
                <a:gd name="T18" fmla="*/ 18 w 34"/>
                <a:gd name="T19" fmla="*/ 20 h 24"/>
                <a:gd name="T20" fmla="*/ 14 w 34"/>
                <a:gd name="T21" fmla="*/ 20 h 24"/>
                <a:gd name="T22" fmla="*/ 6 w 34"/>
                <a:gd name="T23" fmla="*/ 22 h 24"/>
                <a:gd name="T24" fmla="*/ 6 w 34"/>
                <a:gd name="T25" fmla="*/ 22 h 24"/>
                <a:gd name="T26" fmla="*/ 2 w 34"/>
                <a:gd name="T27" fmla="*/ 24 h 24"/>
                <a:gd name="T28" fmla="*/ 0 w 34"/>
                <a:gd name="T29" fmla="*/ 22 h 24"/>
                <a:gd name="T30" fmla="*/ 0 w 34"/>
                <a:gd name="T31" fmla="*/ 16 h 24"/>
                <a:gd name="T32" fmla="*/ 6 w 34"/>
                <a:gd name="T33" fmla="*/ 14 h 24"/>
                <a:gd name="T34" fmla="*/ 10 w 34"/>
                <a:gd name="T35" fmla="*/ 10 h 24"/>
                <a:gd name="T36" fmla="*/ 12 w 34"/>
                <a:gd name="T37" fmla="*/ 8 h 24"/>
                <a:gd name="T38" fmla="*/ 20 w 34"/>
                <a:gd name="T39" fmla="*/ 6 h 24"/>
                <a:gd name="T40" fmla="*/ 24 w 34"/>
                <a:gd name="T41" fmla="*/ 2 h 24"/>
                <a:gd name="T42" fmla="*/ 28 w 34"/>
                <a:gd name="T43" fmla="*/ 0 h 24"/>
                <a:gd name="T44" fmla="*/ 28 w 34"/>
                <a:gd name="T45" fmla="*/ 2 h 24"/>
                <a:gd name="T46" fmla="*/ 32 w 34"/>
                <a:gd name="T47" fmla="*/ 4 h 24"/>
                <a:gd name="T48" fmla="*/ 32 w 34"/>
                <a:gd name="T49" fmla="*/ 8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24"/>
                <a:gd name="T77" fmla="*/ 34 w 3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24">
                  <a:moveTo>
                    <a:pt x="32" y="8"/>
                  </a:moveTo>
                  <a:lnTo>
                    <a:pt x="32" y="12"/>
                  </a:lnTo>
                  <a:lnTo>
                    <a:pt x="34" y="16"/>
                  </a:lnTo>
                  <a:lnTo>
                    <a:pt x="32" y="16"/>
                  </a:lnTo>
                  <a:lnTo>
                    <a:pt x="30" y="18"/>
                  </a:lnTo>
                  <a:lnTo>
                    <a:pt x="28" y="18"/>
                  </a:lnTo>
                  <a:lnTo>
                    <a:pt x="26" y="18"/>
                  </a:lnTo>
                  <a:lnTo>
                    <a:pt x="26" y="20"/>
                  </a:lnTo>
                  <a:lnTo>
                    <a:pt x="22" y="18"/>
                  </a:lnTo>
                  <a:lnTo>
                    <a:pt x="18" y="20"/>
                  </a:lnTo>
                  <a:lnTo>
                    <a:pt x="14" y="20"/>
                  </a:lnTo>
                  <a:lnTo>
                    <a:pt x="6" y="22"/>
                  </a:lnTo>
                  <a:lnTo>
                    <a:pt x="2" y="24"/>
                  </a:lnTo>
                  <a:lnTo>
                    <a:pt x="0" y="22"/>
                  </a:lnTo>
                  <a:lnTo>
                    <a:pt x="0" y="16"/>
                  </a:lnTo>
                  <a:lnTo>
                    <a:pt x="6" y="14"/>
                  </a:lnTo>
                  <a:lnTo>
                    <a:pt x="10" y="10"/>
                  </a:lnTo>
                  <a:lnTo>
                    <a:pt x="12" y="8"/>
                  </a:lnTo>
                  <a:lnTo>
                    <a:pt x="20" y="6"/>
                  </a:lnTo>
                  <a:lnTo>
                    <a:pt x="24" y="2"/>
                  </a:lnTo>
                  <a:lnTo>
                    <a:pt x="28" y="0"/>
                  </a:lnTo>
                  <a:lnTo>
                    <a:pt x="28" y="2"/>
                  </a:lnTo>
                  <a:lnTo>
                    <a:pt x="32" y="4"/>
                  </a:lnTo>
                  <a:lnTo>
                    <a:pt x="3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8" name="Freeform 302"/>
            <p:cNvSpPr>
              <a:spLocks/>
            </p:cNvSpPr>
            <p:nvPr/>
          </p:nvSpPr>
          <p:spPr bwMode="auto">
            <a:xfrm>
              <a:off x="1781" y="288"/>
              <a:ext cx="912" cy="1321"/>
            </a:xfrm>
            <a:custGeom>
              <a:avLst/>
              <a:gdLst>
                <a:gd name="T0" fmla="*/ 668 w 764"/>
                <a:gd name="T1" fmla="*/ 402 h 1132"/>
                <a:gd name="T2" fmla="*/ 664 w 764"/>
                <a:gd name="T3" fmla="*/ 466 h 1132"/>
                <a:gd name="T4" fmla="*/ 688 w 764"/>
                <a:gd name="T5" fmla="*/ 498 h 1132"/>
                <a:gd name="T6" fmla="*/ 644 w 764"/>
                <a:gd name="T7" fmla="*/ 548 h 1132"/>
                <a:gd name="T8" fmla="*/ 672 w 764"/>
                <a:gd name="T9" fmla="*/ 614 h 1132"/>
                <a:gd name="T10" fmla="*/ 668 w 764"/>
                <a:gd name="T11" fmla="*/ 640 h 1132"/>
                <a:gd name="T12" fmla="*/ 658 w 764"/>
                <a:gd name="T13" fmla="*/ 692 h 1132"/>
                <a:gd name="T14" fmla="*/ 590 w 764"/>
                <a:gd name="T15" fmla="*/ 704 h 1132"/>
                <a:gd name="T16" fmla="*/ 598 w 764"/>
                <a:gd name="T17" fmla="*/ 750 h 1132"/>
                <a:gd name="T18" fmla="*/ 640 w 764"/>
                <a:gd name="T19" fmla="*/ 792 h 1132"/>
                <a:gd name="T20" fmla="*/ 572 w 764"/>
                <a:gd name="T21" fmla="*/ 768 h 1132"/>
                <a:gd name="T22" fmla="*/ 566 w 764"/>
                <a:gd name="T23" fmla="*/ 802 h 1132"/>
                <a:gd name="T24" fmla="*/ 604 w 764"/>
                <a:gd name="T25" fmla="*/ 822 h 1132"/>
                <a:gd name="T26" fmla="*/ 606 w 764"/>
                <a:gd name="T27" fmla="*/ 860 h 1132"/>
                <a:gd name="T28" fmla="*/ 562 w 764"/>
                <a:gd name="T29" fmla="*/ 888 h 1132"/>
                <a:gd name="T30" fmla="*/ 512 w 764"/>
                <a:gd name="T31" fmla="*/ 886 h 1132"/>
                <a:gd name="T32" fmla="*/ 482 w 764"/>
                <a:gd name="T33" fmla="*/ 956 h 1132"/>
                <a:gd name="T34" fmla="*/ 442 w 764"/>
                <a:gd name="T35" fmla="*/ 954 h 1132"/>
                <a:gd name="T36" fmla="*/ 422 w 764"/>
                <a:gd name="T37" fmla="*/ 980 h 1132"/>
                <a:gd name="T38" fmla="*/ 408 w 764"/>
                <a:gd name="T39" fmla="*/ 1032 h 1132"/>
                <a:gd name="T40" fmla="*/ 382 w 764"/>
                <a:gd name="T41" fmla="*/ 1100 h 1132"/>
                <a:gd name="T42" fmla="*/ 342 w 764"/>
                <a:gd name="T43" fmla="*/ 1116 h 1132"/>
                <a:gd name="T44" fmla="*/ 298 w 764"/>
                <a:gd name="T45" fmla="*/ 1094 h 1132"/>
                <a:gd name="T46" fmla="*/ 270 w 764"/>
                <a:gd name="T47" fmla="*/ 1034 h 1132"/>
                <a:gd name="T48" fmla="*/ 262 w 764"/>
                <a:gd name="T49" fmla="*/ 1002 h 1132"/>
                <a:gd name="T50" fmla="*/ 248 w 764"/>
                <a:gd name="T51" fmla="*/ 958 h 1132"/>
                <a:gd name="T52" fmla="*/ 254 w 764"/>
                <a:gd name="T53" fmla="*/ 902 h 1132"/>
                <a:gd name="T54" fmla="*/ 276 w 764"/>
                <a:gd name="T55" fmla="*/ 876 h 1132"/>
                <a:gd name="T56" fmla="*/ 254 w 764"/>
                <a:gd name="T57" fmla="*/ 822 h 1132"/>
                <a:gd name="T58" fmla="*/ 278 w 764"/>
                <a:gd name="T59" fmla="*/ 802 h 1132"/>
                <a:gd name="T60" fmla="*/ 248 w 764"/>
                <a:gd name="T61" fmla="*/ 762 h 1132"/>
                <a:gd name="T62" fmla="*/ 232 w 764"/>
                <a:gd name="T63" fmla="*/ 718 h 1132"/>
                <a:gd name="T64" fmla="*/ 204 w 764"/>
                <a:gd name="T65" fmla="*/ 652 h 1132"/>
                <a:gd name="T66" fmla="*/ 166 w 764"/>
                <a:gd name="T67" fmla="*/ 582 h 1132"/>
                <a:gd name="T68" fmla="*/ 78 w 764"/>
                <a:gd name="T69" fmla="*/ 558 h 1132"/>
                <a:gd name="T70" fmla="*/ 30 w 764"/>
                <a:gd name="T71" fmla="*/ 528 h 1132"/>
                <a:gd name="T72" fmla="*/ 80 w 764"/>
                <a:gd name="T73" fmla="*/ 480 h 1132"/>
                <a:gd name="T74" fmla="*/ 20 w 764"/>
                <a:gd name="T75" fmla="*/ 470 h 1132"/>
                <a:gd name="T76" fmla="*/ 50 w 764"/>
                <a:gd name="T77" fmla="*/ 404 h 1132"/>
                <a:gd name="T78" fmla="*/ 98 w 764"/>
                <a:gd name="T79" fmla="*/ 328 h 1132"/>
                <a:gd name="T80" fmla="*/ 74 w 764"/>
                <a:gd name="T81" fmla="*/ 294 h 1132"/>
                <a:gd name="T82" fmla="*/ 138 w 764"/>
                <a:gd name="T83" fmla="*/ 190 h 1132"/>
                <a:gd name="T84" fmla="*/ 200 w 764"/>
                <a:gd name="T85" fmla="*/ 146 h 1132"/>
                <a:gd name="T86" fmla="*/ 262 w 764"/>
                <a:gd name="T87" fmla="*/ 172 h 1132"/>
                <a:gd name="T88" fmla="*/ 322 w 764"/>
                <a:gd name="T89" fmla="*/ 154 h 1132"/>
                <a:gd name="T90" fmla="*/ 356 w 764"/>
                <a:gd name="T91" fmla="*/ 126 h 1132"/>
                <a:gd name="T92" fmla="*/ 346 w 764"/>
                <a:gd name="T93" fmla="*/ 82 h 1132"/>
                <a:gd name="T94" fmla="*/ 358 w 764"/>
                <a:gd name="T95" fmla="*/ 58 h 1132"/>
                <a:gd name="T96" fmla="*/ 418 w 764"/>
                <a:gd name="T97" fmla="*/ 90 h 1132"/>
                <a:gd name="T98" fmla="*/ 428 w 764"/>
                <a:gd name="T99" fmla="*/ 10 h 1132"/>
                <a:gd name="T100" fmla="*/ 532 w 764"/>
                <a:gd name="T101" fmla="*/ 8 h 1132"/>
                <a:gd name="T102" fmla="*/ 562 w 764"/>
                <a:gd name="T103" fmla="*/ 52 h 1132"/>
                <a:gd name="T104" fmla="*/ 474 w 764"/>
                <a:gd name="T105" fmla="*/ 78 h 1132"/>
                <a:gd name="T106" fmla="*/ 594 w 764"/>
                <a:gd name="T107" fmla="*/ 56 h 1132"/>
                <a:gd name="T108" fmla="*/ 642 w 764"/>
                <a:gd name="T109" fmla="*/ 106 h 1132"/>
                <a:gd name="T110" fmla="*/ 490 w 764"/>
                <a:gd name="T111" fmla="*/ 194 h 1132"/>
                <a:gd name="T112" fmla="*/ 596 w 764"/>
                <a:gd name="T113" fmla="*/ 196 h 1132"/>
                <a:gd name="T114" fmla="*/ 620 w 764"/>
                <a:gd name="T115" fmla="*/ 260 h 1132"/>
                <a:gd name="T116" fmla="*/ 692 w 764"/>
                <a:gd name="T117" fmla="*/ 200 h 1132"/>
                <a:gd name="T118" fmla="*/ 734 w 764"/>
                <a:gd name="T119" fmla="*/ 256 h 1132"/>
                <a:gd name="T120" fmla="*/ 684 w 764"/>
                <a:gd name="T121" fmla="*/ 284 h 1132"/>
                <a:gd name="T122" fmla="*/ 674 w 764"/>
                <a:gd name="T123" fmla="*/ 322 h 1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4"/>
                <a:gd name="T187" fmla="*/ 0 h 1132"/>
                <a:gd name="T188" fmla="*/ 764 w 764"/>
                <a:gd name="T189" fmla="*/ 1132 h 1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4" h="1132">
                  <a:moveTo>
                    <a:pt x="700" y="318"/>
                  </a:moveTo>
                  <a:lnTo>
                    <a:pt x="692" y="342"/>
                  </a:lnTo>
                  <a:lnTo>
                    <a:pt x="686" y="344"/>
                  </a:lnTo>
                  <a:lnTo>
                    <a:pt x="678" y="342"/>
                  </a:lnTo>
                  <a:lnTo>
                    <a:pt x="674" y="348"/>
                  </a:lnTo>
                  <a:lnTo>
                    <a:pt x="670" y="384"/>
                  </a:lnTo>
                  <a:lnTo>
                    <a:pt x="672" y="372"/>
                  </a:lnTo>
                  <a:lnTo>
                    <a:pt x="678" y="374"/>
                  </a:lnTo>
                  <a:lnTo>
                    <a:pt x="676" y="382"/>
                  </a:lnTo>
                  <a:lnTo>
                    <a:pt x="676" y="378"/>
                  </a:lnTo>
                  <a:lnTo>
                    <a:pt x="672" y="382"/>
                  </a:lnTo>
                  <a:lnTo>
                    <a:pt x="672" y="386"/>
                  </a:lnTo>
                  <a:lnTo>
                    <a:pt x="668" y="386"/>
                  </a:lnTo>
                  <a:lnTo>
                    <a:pt x="668" y="402"/>
                  </a:lnTo>
                  <a:lnTo>
                    <a:pt x="664" y="406"/>
                  </a:lnTo>
                  <a:lnTo>
                    <a:pt x="660" y="404"/>
                  </a:lnTo>
                  <a:lnTo>
                    <a:pt x="654" y="408"/>
                  </a:lnTo>
                  <a:lnTo>
                    <a:pt x="654" y="418"/>
                  </a:lnTo>
                  <a:lnTo>
                    <a:pt x="650" y="418"/>
                  </a:lnTo>
                  <a:lnTo>
                    <a:pt x="656" y="418"/>
                  </a:lnTo>
                  <a:lnTo>
                    <a:pt x="650" y="448"/>
                  </a:lnTo>
                  <a:lnTo>
                    <a:pt x="646" y="450"/>
                  </a:lnTo>
                  <a:lnTo>
                    <a:pt x="650" y="452"/>
                  </a:lnTo>
                  <a:lnTo>
                    <a:pt x="644" y="474"/>
                  </a:lnTo>
                  <a:lnTo>
                    <a:pt x="646" y="478"/>
                  </a:lnTo>
                  <a:lnTo>
                    <a:pt x="648" y="478"/>
                  </a:lnTo>
                  <a:lnTo>
                    <a:pt x="658" y="458"/>
                  </a:lnTo>
                  <a:lnTo>
                    <a:pt x="664" y="466"/>
                  </a:lnTo>
                  <a:lnTo>
                    <a:pt x="678" y="472"/>
                  </a:lnTo>
                  <a:lnTo>
                    <a:pt x="680" y="482"/>
                  </a:lnTo>
                  <a:lnTo>
                    <a:pt x="676" y="484"/>
                  </a:lnTo>
                  <a:lnTo>
                    <a:pt x="670" y="476"/>
                  </a:lnTo>
                  <a:lnTo>
                    <a:pt x="660" y="474"/>
                  </a:lnTo>
                  <a:lnTo>
                    <a:pt x="658" y="478"/>
                  </a:lnTo>
                  <a:lnTo>
                    <a:pt x="664" y="484"/>
                  </a:lnTo>
                  <a:lnTo>
                    <a:pt x="658" y="488"/>
                  </a:lnTo>
                  <a:lnTo>
                    <a:pt x="664" y="492"/>
                  </a:lnTo>
                  <a:lnTo>
                    <a:pt x="660" y="494"/>
                  </a:lnTo>
                  <a:lnTo>
                    <a:pt x="670" y="494"/>
                  </a:lnTo>
                  <a:lnTo>
                    <a:pt x="678" y="502"/>
                  </a:lnTo>
                  <a:lnTo>
                    <a:pt x="682" y="496"/>
                  </a:lnTo>
                  <a:lnTo>
                    <a:pt x="688" y="498"/>
                  </a:lnTo>
                  <a:lnTo>
                    <a:pt x="690" y="524"/>
                  </a:lnTo>
                  <a:lnTo>
                    <a:pt x="686" y="528"/>
                  </a:lnTo>
                  <a:lnTo>
                    <a:pt x="670" y="522"/>
                  </a:lnTo>
                  <a:lnTo>
                    <a:pt x="646" y="518"/>
                  </a:lnTo>
                  <a:lnTo>
                    <a:pt x="658" y="522"/>
                  </a:lnTo>
                  <a:lnTo>
                    <a:pt x="656" y="524"/>
                  </a:lnTo>
                  <a:lnTo>
                    <a:pt x="646" y="524"/>
                  </a:lnTo>
                  <a:lnTo>
                    <a:pt x="656" y="528"/>
                  </a:lnTo>
                  <a:lnTo>
                    <a:pt x="646" y="536"/>
                  </a:lnTo>
                  <a:lnTo>
                    <a:pt x="640" y="528"/>
                  </a:lnTo>
                  <a:lnTo>
                    <a:pt x="634" y="534"/>
                  </a:lnTo>
                  <a:lnTo>
                    <a:pt x="636" y="542"/>
                  </a:lnTo>
                  <a:lnTo>
                    <a:pt x="640" y="540"/>
                  </a:lnTo>
                  <a:lnTo>
                    <a:pt x="644" y="548"/>
                  </a:lnTo>
                  <a:lnTo>
                    <a:pt x="634" y="548"/>
                  </a:lnTo>
                  <a:lnTo>
                    <a:pt x="646" y="548"/>
                  </a:lnTo>
                  <a:lnTo>
                    <a:pt x="646" y="558"/>
                  </a:lnTo>
                  <a:lnTo>
                    <a:pt x="654" y="562"/>
                  </a:lnTo>
                  <a:lnTo>
                    <a:pt x="652" y="556"/>
                  </a:lnTo>
                  <a:lnTo>
                    <a:pt x="660" y="562"/>
                  </a:lnTo>
                  <a:lnTo>
                    <a:pt x="654" y="556"/>
                  </a:lnTo>
                  <a:lnTo>
                    <a:pt x="660" y="560"/>
                  </a:lnTo>
                  <a:lnTo>
                    <a:pt x="668" y="558"/>
                  </a:lnTo>
                  <a:lnTo>
                    <a:pt x="670" y="568"/>
                  </a:lnTo>
                  <a:lnTo>
                    <a:pt x="654" y="572"/>
                  </a:lnTo>
                  <a:lnTo>
                    <a:pt x="666" y="576"/>
                  </a:lnTo>
                  <a:lnTo>
                    <a:pt x="672" y="584"/>
                  </a:lnTo>
                  <a:lnTo>
                    <a:pt x="672" y="614"/>
                  </a:lnTo>
                  <a:lnTo>
                    <a:pt x="668" y="612"/>
                  </a:lnTo>
                  <a:lnTo>
                    <a:pt x="664" y="604"/>
                  </a:lnTo>
                  <a:lnTo>
                    <a:pt x="644" y="592"/>
                  </a:lnTo>
                  <a:lnTo>
                    <a:pt x="648" y="598"/>
                  </a:lnTo>
                  <a:lnTo>
                    <a:pt x="640" y="598"/>
                  </a:lnTo>
                  <a:lnTo>
                    <a:pt x="648" y="600"/>
                  </a:lnTo>
                  <a:lnTo>
                    <a:pt x="658" y="610"/>
                  </a:lnTo>
                  <a:lnTo>
                    <a:pt x="660" y="614"/>
                  </a:lnTo>
                  <a:lnTo>
                    <a:pt x="650" y="616"/>
                  </a:lnTo>
                  <a:lnTo>
                    <a:pt x="648" y="622"/>
                  </a:lnTo>
                  <a:lnTo>
                    <a:pt x="654" y="618"/>
                  </a:lnTo>
                  <a:lnTo>
                    <a:pt x="658" y="620"/>
                  </a:lnTo>
                  <a:lnTo>
                    <a:pt x="654" y="638"/>
                  </a:lnTo>
                  <a:lnTo>
                    <a:pt x="668" y="640"/>
                  </a:lnTo>
                  <a:lnTo>
                    <a:pt x="674" y="638"/>
                  </a:lnTo>
                  <a:lnTo>
                    <a:pt x="678" y="648"/>
                  </a:lnTo>
                  <a:lnTo>
                    <a:pt x="672" y="658"/>
                  </a:lnTo>
                  <a:lnTo>
                    <a:pt x="666" y="656"/>
                  </a:lnTo>
                  <a:lnTo>
                    <a:pt x="660" y="646"/>
                  </a:lnTo>
                  <a:lnTo>
                    <a:pt x="646" y="646"/>
                  </a:lnTo>
                  <a:lnTo>
                    <a:pt x="640" y="642"/>
                  </a:lnTo>
                  <a:lnTo>
                    <a:pt x="642" y="652"/>
                  </a:lnTo>
                  <a:lnTo>
                    <a:pt x="636" y="654"/>
                  </a:lnTo>
                  <a:lnTo>
                    <a:pt x="640" y="656"/>
                  </a:lnTo>
                  <a:lnTo>
                    <a:pt x="636" y="666"/>
                  </a:lnTo>
                  <a:lnTo>
                    <a:pt x="646" y="666"/>
                  </a:lnTo>
                  <a:lnTo>
                    <a:pt x="662" y="674"/>
                  </a:lnTo>
                  <a:lnTo>
                    <a:pt x="658" y="692"/>
                  </a:lnTo>
                  <a:lnTo>
                    <a:pt x="648" y="690"/>
                  </a:lnTo>
                  <a:lnTo>
                    <a:pt x="636" y="702"/>
                  </a:lnTo>
                  <a:lnTo>
                    <a:pt x="620" y="690"/>
                  </a:lnTo>
                  <a:lnTo>
                    <a:pt x="614" y="678"/>
                  </a:lnTo>
                  <a:lnTo>
                    <a:pt x="610" y="688"/>
                  </a:lnTo>
                  <a:lnTo>
                    <a:pt x="604" y="684"/>
                  </a:lnTo>
                  <a:lnTo>
                    <a:pt x="606" y="690"/>
                  </a:lnTo>
                  <a:lnTo>
                    <a:pt x="592" y="702"/>
                  </a:lnTo>
                  <a:lnTo>
                    <a:pt x="584" y="698"/>
                  </a:lnTo>
                  <a:lnTo>
                    <a:pt x="580" y="700"/>
                  </a:lnTo>
                  <a:lnTo>
                    <a:pt x="586" y="702"/>
                  </a:lnTo>
                  <a:lnTo>
                    <a:pt x="578" y="706"/>
                  </a:lnTo>
                  <a:lnTo>
                    <a:pt x="580" y="708"/>
                  </a:lnTo>
                  <a:lnTo>
                    <a:pt x="590" y="704"/>
                  </a:lnTo>
                  <a:lnTo>
                    <a:pt x="604" y="710"/>
                  </a:lnTo>
                  <a:lnTo>
                    <a:pt x="600" y="716"/>
                  </a:lnTo>
                  <a:lnTo>
                    <a:pt x="594" y="720"/>
                  </a:lnTo>
                  <a:lnTo>
                    <a:pt x="582" y="720"/>
                  </a:lnTo>
                  <a:lnTo>
                    <a:pt x="584" y="722"/>
                  </a:lnTo>
                  <a:lnTo>
                    <a:pt x="580" y="726"/>
                  </a:lnTo>
                  <a:lnTo>
                    <a:pt x="586" y="724"/>
                  </a:lnTo>
                  <a:lnTo>
                    <a:pt x="586" y="728"/>
                  </a:lnTo>
                  <a:lnTo>
                    <a:pt x="598" y="720"/>
                  </a:lnTo>
                  <a:lnTo>
                    <a:pt x="606" y="726"/>
                  </a:lnTo>
                  <a:lnTo>
                    <a:pt x="606" y="734"/>
                  </a:lnTo>
                  <a:lnTo>
                    <a:pt x="596" y="736"/>
                  </a:lnTo>
                  <a:lnTo>
                    <a:pt x="600" y="738"/>
                  </a:lnTo>
                  <a:lnTo>
                    <a:pt x="598" y="750"/>
                  </a:lnTo>
                  <a:lnTo>
                    <a:pt x="602" y="738"/>
                  </a:lnTo>
                  <a:lnTo>
                    <a:pt x="608" y="738"/>
                  </a:lnTo>
                  <a:lnTo>
                    <a:pt x="620" y="748"/>
                  </a:lnTo>
                  <a:lnTo>
                    <a:pt x="634" y="758"/>
                  </a:lnTo>
                  <a:lnTo>
                    <a:pt x="628" y="770"/>
                  </a:lnTo>
                  <a:lnTo>
                    <a:pt x="636" y="764"/>
                  </a:lnTo>
                  <a:lnTo>
                    <a:pt x="634" y="770"/>
                  </a:lnTo>
                  <a:lnTo>
                    <a:pt x="642" y="766"/>
                  </a:lnTo>
                  <a:lnTo>
                    <a:pt x="634" y="776"/>
                  </a:lnTo>
                  <a:lnTo>
                    <a:pt x="634" y="782"/>
                  </a:lnTo>
                  <a:lnTo>
                    <a:pt x="638" y="776"/>
                  </a:lnTo>
                  <a:lnTo>
                    <a:pt x="644" y="774"/>
                  </a:lnTo>
                  <a:lnTo>
                    <a:pt x="644" y="790"/>
                  </a:lnTo>
                  <a:lnTo>
                    <a:pt x="640" y="792"/>
                  </a:lnTo>
                  <a:lnTo>
                    <a:pt x="644" y="794"/>
                  </a:lnTo>
                  <a:lnTo>
                    <a:pt x="646" y="814"/>
                  </a:lnTo>
                  <a:lnTo>
                    <a:pt x="638" y="814"/>
                  </a:lnTo>
                  <a:lnTo>
                    <a:pt x="634" y="800"/>
                  </a:lnTo>
                  <a:lnTo>
                    <a:pt x="634" y="814"/>
                  </a:lnTo>
                  <a:lnTo>
                    <a:pt x="624" y="814"/>
                  </a:lnTo>
                  <a:lnTo>
                    <a:pt x="616" y="804"/>
                  </a:lnTo>
                  <a:lnTo>
                    <a:pt x="608" y="782"/>
                  </a:lnTo>
                  <a:lnTo>
                    <a:pt x="602" y="782"/>
                  </a:lnTo>
                  <a:lnTo>
                    <a:pt x="594" y="772"/>
                  </a:lnTo>
                  <a:lnTo>
                    <a:pt x="586" y="770"/>
                  </a:lnTo>
                  <a:lnTo>
                    <a:pt x="580" y="770"/>
                  </a:lnTo>
                  <a:lnTo>
                    <a:pt x="570" y="762"/>
                  </a:lnTo>
                  <a:lnTo>
                    <a:pt x="572" y="768"/>
                  </a:lnTo>
                  <a:lnTo>
                    <a:pt x="568" y="770"/>
                  </a:lnTo>
                  <a:lnTo>
                    <a:pt x="576" y="772"/>
                  </a:lnTo>
                  <a:lnTo>
                    <a:pt x="574" y="776"/>
                  </a:lnTo>
                  <a:lnTo>
                    <a:pt x="578" y="774"/>
                  </a:lnTo>
                  <a:lnTo>
                    <a:pt x="592" y="776"/>
                  </a:lnTo>
                  <a:lnTo>
                    <a:pt x="596" y="786"/>
                  </a:lnTo>
                  <a:lnTo>
                    <a:pt x="594" y="782"/>
                  </a:lnTo>
                  <a:lnTo>
                    <a:pt x="594" y="788"/>
                  </a:lnTo>
                  <a:lnTo>
                    <a:pt x="584" y="796"/>
                  </a:lnTo>
                  <a:lnTo>
                    <a:pt x="574" y="796"/>
                  </a:lnTo>
                  <a:lnTo>
                    <a:pt x="570" y="792"/>
                  </a:lnTo>
                  <a:lnTo>
                    <a:pt x="570" y="796"/>
                  </a:lnTo>
                  <a:lnTo>
                    <a:pt x="564" y="796"/>
                  </a:lnTo>
                  <a:lnTo>
                    <a:pt x="566" y="802"/>
                  </a:lnTo>
                  <a:lnTo>
                    <a:pt x="564" y="808"/>
                  </a:lnTo>
                  <a:lnTo>
                    <a:pt x="554" y="814"/>
                  </a:lnTo>
                  <a:lnTo>
                    <a:pt x="568" y="818"/>
                  </a:lnTo>
                  <a:lnTo>
                    <a:pt x="582" y="816"/>
                  </a:lnTo>
                  <a:lnTo>
                    <a:pt x="584" y="818"/>
                  </a:lnTo>
                  <a:lnTo>
                    <a:pt x="558" y="830"/>
                  </a:lnTo>
                  <a:lnTo>
                    <a:pt x="566" y="830"/>
                  </a:lnTo>
                  <a:lnTo>
                    <a:pt x="574" y="832"/>
                  </a:lnTo>
                  <a:lnTo>
                    <a:pt x="576" y="826"/>
                  </a:lnTo>
                  <a:lnTo>
                    <a:pt x="586" y="824"/>
                  </a:lnTo>
                  <a:lnTo>
                    <a:pt x="598" y="818"/>
                  </a:lnTo>
                  <a:lnTo>
                    <a:pt x="600" y="820"/>
                  </a:lnTo>
                  <a:lnTo>
                    <a:pt x="604" y="818"/>
                  </a:lnTo>
                  <a:lnTo>
                    <a:pt x="604" y="822"/>
                  </a:lnTo>
                  <a:lnTo>
                    <a:pt x="620" y="828"/>
                  </a:lnTo>
                  <a:lnTo>
                    <a:pt x="634" y="828"/>
                  </a:lnTo>
                  <a:lnTo>
                    <a:pt x="640" y="826"/>
                  </a:lnTo>
                  <a:lnTo>
                    <a:pt x="636" y="834"/>
                  </a:lnTo>
                  <a:lnTo>
                    <a:pt x="628" y="834"/>
                  </a:lnTo>
                  <a:lnTo>
                    <a:pt x="626" y="836"/>
                  </a:lnTo>
                  <a:lnTo>
                    <a:pt x="630" y="840"/>
                  </a:lnTo>
                  <a:lnTo>
                    <a:pt x="626" y="838"/>
                  </a:lnTo>
                  <a:lnTo>
                    <a:pt x="618" y="842"/>
                  </a:lnTo>
                  <a:lnTo>
                    <a:pt x="620" y="848"/>
                  </a:lnTo>
                  <a:lnTo>
                    <a:pt x="614" y="846"/>
                  </a:lnTo>
                  <a:lnTo>
                    <a:pt x="614" y="852"/>
                  </a:lnTo>
                  <a:lnTo>
                    <a:pt x="612" y="852"/>
                  </a:lnTo>
                  <a:lnTo>
                    <a:pt x="606" y="860"/>
                  </a:lnTo>
                  <a:lnTo>
                    <a:pt x="602" y="858"/>
                  </a:lnTo>
                  <a:lnTo>
                    <a:pt x="600" y="860"/>
                  </a:lnTo>
                  <a:lnTo>
                    <a:pt x="604" y="864"/>
                  </a:lnTo>
                  <a:lnTo>
                    <a:pt x="600" y="864"/>
                  </a:lnTo>
                  <a:lnTo>
                    <a:pt x="600" y="866"/>
                  </a:lnTo>
                  <a:lnTo>
                    <a:pt x="596" y="864"/>
                  </a:lnTo>
                  <a:lnTo>
                    <a:pt x="598" y="868"/>
                  </a:lnTo>
                  <a:lnTo>
                    <a:pt x="588" y="876"/>
                  </a:lnTo>
                  <a:lnTo>
                    <a:pt x="588" y="878"/>
                  </a:lnTo>
                  <a:lnTo>
                    <a:pt x="580" y="878"/>
                  </a:lnTo>
                  <a:lnTo>
                    <a:pt x="578" y="882"/>
                  </a:lnTo>
                  <a:lnTo>
                    <a:pt x="568" y="886"/>
                  </a:lnTo>
                  <a:lnTo>
                    <a:pt x="566" y="884"/>
                  </a:lnTo>
                  <a:lnTo>
                    <a:pt x="562" y="888"/>
                  </a:lnTo>
                  <a:lnTo>
                    <a:pt x="552" y="890"/>
                  </a:lnTo>
                  <a:lnTo>
                    <a:pt x="548" y="894"/>
                  </a:lnTo>
                  <a:lnTo>
                    <a:pt x="542" y="888"/>
                  </a:lnTo>
                  <a:lnTo>
                    <a:pt x="538" y="898"/>
                  </a:lnTo>
                  <a:lnTo>
                    <a:pt x="536" y="894"/>
                  </a:lnTo>
                  <a:lnTo>
                    <a:pt x="532" y="892"/>
                  </a:lnTo>
                  <a:lnTo>
                    <a:pt x="534" y="900"/>
                  </a:lnTo>
                  <a:lnTo>
                    <a:pt x="526" y="896"/>
                  </a:lnTo>
                  <a:lnTo>
                    <a:pt x="528" y="900"/>
                  </a:lnTo>
                  <a:lnTo>
                    <a:pt x="520" y="900"/>
                  </a:lnTo>
                  <a:lnTo>
                    <a:pt x="518" y="894"/>
                  </a:lnTo>
                  <a:lnTo>
                    <a:pt x="520" y="894"/>
                  </a:lnTo>
                  <a:lnTo>
                    <a:pt x="516" y="892"/>
                  </a:lnTo>
                  <a:lnTo>
                    <a:pt x="512" y="886"/>
                  </a:lnTo>
                  <a:lnTo>
                    <a:pt x="512" y="888"/>
                  </a:lnTo>
                  <a:lnTo>
                    <a:pt x="508" y="880"/>
                  </a:lnTo>
                  <a:lnTo>
                    <a:pt x="506" y="884"/>
                  </a:lnTo>
                  <a:lnTo>
                    <a:pt x="510" y="894"/>
                  </a:lnTo>
                  <a:lnTo>
                    <a:pt x="516" y="900"/>
                  </a:lnTo>
                  <a:lnTo>
                    <a:pt x="512" y="906"/>
                  </a:lnTo>
                  <a:lnTo>
                    <a:pt x="510" y="904"/>
                  </a:lnTo>
                  <a:lnTo>
                    <a:pt x="506" y="910"/>
                  </a:lnTo>
                  <a:lnTo>
                    <a:pt x="500" y="912"/>
                  </a:lnTo>
                  <a:lnTo>
                    <a:pt x="496" y="932"/>
                  </a:lnTo>
                  <a:lnTo>
                    <a:pt x="490" y="936"/>
                  </a:lnTo>
                  <a:lnTo>
                    <a:pt x="488" y="946"/>
                  </a:lnTo>
                  <a:lnTo>
                    <a:pt x="486" y="942"/>
                  </a:lnTo>
                  <a:lnTo>
                    <a:pt x="482" y="956"/>
                  </a:lnTo>
                  <a:lnTo>
                    <a:pt x="478" y="956"/>
                  </a:lnTo>
                  <a:lnTo>
                    <a:pt x="476" y="952"/>
                  </a:lnTo>
                  <a:lnTo>
                    <a:pt x="476" y="958"/>
                  </a:lnTo>
                  <a:lnTo>
                    <a:pt x="468" y="952"/>
                  </a:lnTo>
                  <a:lnTo>
                    <a:pt x="470" y="960"/>
                  </a:lnTo>
                  <a:lnTo>
                    <a:pt x="466" y="970"/>
                  </a:lnTo>
                  <a:lnTo>
                    <a:pt x="460" y="964"/>
                  </a:lnTo>
                  <a:lnTo>
                    <a:pt x="458" y="972"/>
                  </a:lnTo>
                  <a:lnTo>
                    <a:pt x="450" y="964"/>
                  </a:lnTo>
                  <a:lnTo>
                    <a:pt x="450" y="972"/>
                  </a:lnTo>
                  <a:lnTo>
                    <a:pt x="442" y="966"/>
                  </a:lnTo>
                  <a:lnTo>
                    <a:pt x="450" y="956"/>
                  </a:lnTo>
                  <a:lnTo>
                    <a:pt x="444" y="956"/>
                  </a:lnTo>
                  <a:lnTo>
                    <a:pt x="442" y="954"/>
                  </a:lnTo>
                  <a:lnTo>
                    <a:pt x="442" y="956"/>
                  </a:lnTo>
                  <a:lnTo>
                    <a:pt x="440" y="954"/>
                  </a:lnTo>
                  <a:lnTo>
                    <a:pt x="442" y="958"/>
                  </a:lnTo>
                  <a:lnTo>
                    <a:pt x="438" y="964"/>
                  </a:lnTo>
                  <a:lnTo>
                    <a:pt x="440" y="968"/>
                  </a:lnTo>
                  <a:lnTo>
                    <a:pt x="434" y="966"/>
                  </a:lnTo>
                  <a:lnTo>
                    <a:pt x="434" y="970"/>
                  </a:lnTo>
                  <a:lnTo>
                    <a:pt x="438" y="972"/>
                  </a:lnTo>
                  <a:lnTo>
                    <a:pt x="436" y="978"/>
                  </a:lnTo>
                  <a:lnTo>
                    <a:pt x="430" y="976"/>
                  </a:lnTo>
                  <a:lnTo>
                    <a:pt x="432" y="978"/>
                  </a:lnTo>
                  <a:lnTo>
                    <a:pt x="426" y="980"/>
                  </a:lnTo>
                  <a:lnTo>
                    <a:pt x="424" y="976"/>
                  </a:lnTo>
                  <a:lnTo>
                    <a:pt x="422" y="980"/>
                  </a:lnTo>
                  <a:lnTo>
                    <a:pt x="418" y="976"/>
                  </a:lnTo>
                  <a:lnTo>
                    <a:pt x="416" y="982"/>
                  </a:lnTo>
                  <a:lnTo>
                    <a:pt x="412" y="982"/>
                  </a:lnTo>
                  <a:lnTo>
                    <a:pt x="416" y="988"/>
                  </a:lnTo>
                  <a:lnTo>
                    <a:pt x="412" y="996"/>
                  </a:lnTo>
                  <a:lnTo>
                    <a:pt x="400" y="994"/>
                  </a:lnTo>
                  <a:lnTo>
                    <a:pt x="398" y="1000"/>
                  </a:lnTo>
                  <a:lnTo>
                    <a:pt x="402" y="998"/>
                  </a:lnTo>
                  <a:lnTo>
                    <a:pt x="406" y="1012"/>
                  </a:lnTo>
                  <a:lnTo>
                    <a:pt x="410" y="1014"/>
                  </a:lnTo>
                  <a:lnTo>
                    <a:pt x="396" y="1018"/>
                  </a:lnTo>
                  <a:lnTo>
                    <a:pt x="396" y="1020"/>
                  </a:lnTo>
                  <a:lnTo>
                    <a:pt x="406" y="1022"/>
                  </a:lnTo>
                  <a:lnTo>
                    <a:pt x="408" y="1032"/>
                  </a:lnTo>
                  <a:lnTo>
                    <a:pt x="398" y="1032"/>
                  </a:lnTo>
                  <a:lnTo>
                    <a:pt x="406" y="1036"/>
                  </a:lnTo>
                  <a:lnTo>
                    <a:pt x="404" y="1042"/>
                  </a:lnTo>
                  <a:lnTo>
                    <a:pt x="400" y="1042"/>
                  </a:lnTo>
                  <a:lnTo>
                    <a:pt x="400" y="1048"/>
                  </a:lnTo>
                  <a:lnTo>
                    <a:pt x="396" y="1046"/>
                  </a:lnTo>
                  <a:lnTo>
                    <a:pt x="394" y="1050"/>
                  </a:lnTo>
                  <a:lnTo>
                    <a:pt x="398" y="1052"/>
                  </a:lnTo>
                  <a:lnTo>
                    <a:pt x="388" y="1050"/>
                  </a:lnTo>
                  <a:lnTo>
                    <a:pt x="396" y="1056"/>
                  </a:lnTo>
                  <a:lnTo>
                    <a:pt x="380" y="1064"/>
                  </a:lnTo>
                  <a:lnTo>
                    <a:pt x="386" y="1070"/>
                  </a:lnTo>
                  <a:lnTo>
                    <a:pt x="388" y="1086"/>
                  </a:lnTo>
                  <a:lnTo>
                    <a:pt x="382" y="1100"/>
                  </a:lnTo>
                  <a:lnTo>
                    <a:pt x="380" y="1118"/>
                  </a:lnTo>
                  <a:lnTo>
                    <a:pt x="370" y="1120"/>
                  </a:lnTo>
                  <a:lnTo>
                    <a:pt x="374" y="1122"/>
                  </a:lnTo>
                  <a:lnTo>
                    <a:pt x="376" y="1130"/>
                  </a:lnTo>
                  <a:lnTo>
                    <a:pt x="364" y="1130"/>
                  </a:lnTo>
                  <a:lnTo>
                    <a:pt x="364" y="1126"/>
                  </a:lnTo>
                  <a:lnTo>
                    <a:pt x="360" y="1132"/>
                  </a:lnTo>
                  <a:lnTo>
                    <a:pt x="352" y="1130"/>
                  </a:lnTo>
                  <a:lnTo>
                    <a:pt x="350" y="1128"/>
                  </a:lnTo>
                  <a:lnTo>
                    <a:pt x="354" y="1120"/>
                  </a:lnTo>
                  <a:lnTo>
                    <a:pt x="350" y="1122"/>
                  </a:lnTo>
                  <a:lnTo>
                    <a:pt x="348" y="1116"/>
                  </a:lnTo>
                  <a:lnTo>
                    <a:pt x="346" y="1122"/>
                  </a:lnTo>
                  <a:lnTo>
                    <a:pt x="342" y="1116"/>
                  </a:lnTo>
                  <a:lnTo>
                    <a:pt x="348" y="1110"/>
                  </a:lnTo>
                  <a:lnTo>
                    <a:pt x="336" y="1114"/>
                  </a:lnTo>
                  <a:lnTo>
                    <a:pt x="344" y="1108"/>
                  </a:lnTo>
                  <a:lnTo>
                    <a:pt x="340" y="1110"/>
                  </a:lnTo>
                  <a:lnTo>
                    <a:pt x="340" y="1106"/>
                  </a:lnTo>
                  <a:lnTo>
                    <a:pt x="312" y="1112"/>
                  </a:lnTo>
                  <a:lnTo>
                    <a:pt x="320" y="1106"/>
                  </a:lnTo>
                  <a:lnTo>
                    <a:pt x="312" y="1102"/>
                  </a:lnTo>
                  <a:lnTo>
                    <a:pt x="308" y="1102"/>
                  </a:lnTo>
                  <a:lnTo>
                    <a:pt x="306" y="1098"/>
                  </a:lnTo>
                  <a:lnTo>
                    <a:pt x="302" y="1098"/>
                  </a:lnTo>
                  <a:lnTo>
                    <a:pt x="312" y="1094"/>
                  </a:lnTo>
                  <a:lnTo>
                    <a:pt x="302" y="1096"/>
                  </a:lnTo>
                  <a:lnTo>
                    <a:pt x="298" y="1094"/>
                  </a:lnTo>
                  <a:lnTo>
                    <a:pt x="302" y="1090"/>
                  </a:lnTo>
                  <a:lnTo>
                    <a:pt x="296" y="1084"/>
                  </a:lnTo>
                  <a:lnTo>
                    <a:pt x="302" y="1078"/>
                  </a:lnTo>
                  <a:lnTo>
                    <a:pt x="294" y="1082"/>
                  </a:lnTo>
                  <a:lnTo>
                    <a:pt x="292" y="1080"/>
                  </a:lnTo>
                  <a:lnTo>
                    <a:pt x="296" y="1078"/>
                  </a:lnTo>
                  <a:lnTo>
                    <a:pt x="288" y="1068"/>
                  </a:lnTo>
                  <a:lnTo>
                    <a:pt x="288" y="1060"/>
                  </a:lnTo>
                  <a:lnTo>
                    <a:pt x="286" y="1062"/>
                  </a:lnTo>
                  <a:lnTo>
                    <a:pt x="284" y="1054"/>
                  </a:lnTo>
                  <a:lnTo>
                    <a:pt x="280" y="1054"/>
                  </a:lnTo>
                  <a:lnTo>
                    <a:pt x="270" y="1036"/>
                  </a:lnTo>
                  <a:lnTo>
                    <a:pt x="272" y="1034"/>
                  </a:lnTo>
                  <a:lnTo>
                    <a:pt x="270" y="1034"/>
                  </a:lnTo>
                  <a:lnTo>
                    <a:pt x="270" y="1022"/>
                  </a:lnTo>
                  <a:lnTo>
                    <a:pt x="286" y="1012"/>
                  </a:lnTo>
                  <a:lnTo>
                    <a:pt x="280" y="1010"/>
                  </a:lnTo>
                  <a:lnTo>
                    <a:pt x="282" y="1006"/>
                  </a:lnTo>
                  <a:lnTo>
                    <a:pt x="288" y="1008"/>
                  </a:lnTo>
                  <a:lnTo>
                    <a:pt x="286" y="1004"/>
                  </a:lnTo>
                  <a:lnTo>
                    <a:pt x="280" y="1002"/>
                  </a:lnTo>
                  <a:lnTo>
                    <a:pt x="278" y="1006"/>
                  </a:lnTo>
                  <a:lnTo>
                    <a:pt x="274" y="1006"/>
                  </a:lnTo>
                  <a:lnTo>
                    <a:pt x="268" y="1018"/>
                  </a:lnTo>
                  <a:lnTo>
                    <a:pt x="262" y="1020"/>
                  </a:lnTo>
                  <a:lnTo>
                    <a:pt x="262" y="1008"/>
                  </a:lnTo>
                  <a:lnTo>
                    <a:pt x="266" y="1002"/>
                  </a:lnTo>
                  <a:lnTo>
                    <a:pt x="262" y="1002"/>
                  </a:lnTo>
                  <a:lnTo>
                    <a:pt x="260" y="996"/>
                  </a:lnTo>
                  <a:lnTo>
                    <a:pt x="260" y="988"/>
                  </a:lnTo>
                  <a:lnTo>
                    <a:pt x="258" y="992"/>
                  </a:lnTo>
                  <a:lnTo>
                    <a:pt x="258" y="988"/>
                  </a:lnTo>
                  <a:lnTo>
                    <a:pt x="262" y="984"/>
                  </a:lnTo>
                  <a:lnTo>
                    <a:pt x="256" y="982"/>
                  </a:lnTo>
                  <a:lnTo>
                    <a:pt x="254" y="974"/>
                  </a:lnTo>
                  <a:lnTo>
                    <a:pt x="250" y="976"/>
                  </a:lnTo>
                  <a:lnTo>
                    <a:pt x="254" y="970"/>
                  </a:lnTo>
                  <a:lnTo>
                    <a:pt x="250" y="972"/>
                  </a:lnTo>
                  <a:lnTo>
                    <a:pt x="246" y="968"/>
                  </a:lnTo>
                  <a:lnTo>
                    <a:pt x="252" y="960"/>
                  </a:lnTo>
                  <a:lnTo>
                    <a:pt x="244" y="960"/>
                  </a:lnTo>
                  <a:lnTo>
                    <a:pt x="248" y="958"/>
                  </a:lnTo>
                  <a:lnTo>
                    <a:pt x="244" y="958"/>
                  </a:lnTo>
                  <a:lnTo>
                    <a:pt x="244" y="952"/>
                  </a:lnTo>
                  <a:lnTo>
                    <a:pt x="244" y="950"/>
                  </a:lnTo>
                  <a:lnTo>
                    <a:pt x="250" y="950"/>
                  </a:lnTo>
                  <a:lnTo>
                    <a:pt x="246" y="946"/>
                  </a:lnTo>
                  <a:lnTo>
                    <a:pt x="250" y="938"/>
                  </a:lnTo>
                  <a:lnTo>
                    <a:pt x="244" y="938"/>
                  </a:lnTo>
                  <a:lnTo>
                    <a:pt x="240" y="926"/>
                  </a:lnTo>
                  <a:lnTo>
                    <a:pt x="246" y="918"/>
                  </a:lnTo>
                  <a:lnTo>
                    <a:pt x="242" y="916"/>
                  </a:lnTo>
                  <a:lnTo>
                    <a:pt x="244" y="906"/>
                  </a:lnTo>
                  <a:lnTo>
                    <a:pt x="250" y="904"/>
                  </a:lnTo>
                  <a:lnTo>
                    <a:pt x="248" y="900"/>
                  </a:lnTo>
                  <a:lnTo>
                    <a:pt x="254" y="902"/>
                  </a:lnTo>
                  <a:lnTo>
                    <a:pt x="246" y="898"/>
                  </a:lnTo>
                  <a:lnTo>
                    <a:pt x="256" y="896"/>
                  </a:lnTo>
                  <a:lnTo>
                    <a:pt x="266" y="900"/>
                  </a:lnTo>
                  <a:lnTo>
                    <a:pt x="276" y="898"/>
                  </a:lnTo>
                  <a:lnTo>
                    <a:pt x="270" y="892"/>
                  </a:lnTo>
                  <a:lnTo>
                    <a:pt x="274" y="886"/>
                  </a:lnTo>
                  <a:lnTo>
                    <a:pt x="270" y="886"/>
                  </a:lnTo>
                  <a:lnTo>
                    <a:pt x="272" y="890"/>
                  </a:lnTo>
                  <a:lnTo>
                    <a:pt x="260" y="894"/>
                  </a:lnTo>
                  <a:lnTo>
                    <a:pt x="254" y="894"/>
                  </a:lnTo>
                  <a:lnTo>
                    <a:pt x="252" y="888"/>
                  </a:lnTo>
                  <a:lnTo>
                    <a:pt x="256" y="884"/>
                  </a:lnTo>
                  <a:lnTo>
                    <a:pt x="274" y="882"/>
                  </a:lnTo>
                  <a:lnTo>
                    <a:pt x="276" y="876"/>
                  </a:lnTo>
                  <a:lnTo>
                    <a:pt x="272" y="876"/>
                  </a:lnTo>
                  <a:lnTo>
                    <a:pt x="276" y="872"/>
                  </a:lnTo>
                  <a:lnTo>
                    <a:pt x="274" y="864"/>
                  </a:lnTo>
                  <a:lnTo>
                    <a:pt x="284" y="866"/>
                  </a:lnTo>
                  <a:lnTo>
                    <a:pt x="282" y="862"/>
                  </a:lnTo>
                  <a:lnTo>
                    <a:pt x="286" y="860"/>
                  </a:lnTo>
                  <a:lnTo>
                    <a:pt x="284" y="856"/>
                  </a:lnTo>
                  <a:lnTo>
                    <a:pt x="280" y="860"/>
                  </a:lnTo>
                  <a:lnTo>
                    <a:pt x="276" y="856"/>
                  </a:lnTo>
                  <a:lnTo>
                    <a:pt x="280" y="840"/>
                  </a:lnTo>
                  <a:lnTo>
                    <a:pt x="284" y="838"/>
                  </a:lnTo>
                  <a:lnTo>
                    <a:pt x="284" y="830"/>
                  </a:lnTo>
                  <a:lnTo>
                    <a:pt x="258" y="828"/>
                  </a:lnTo>
                  <a:lnTo>
                    <a:pt x="254" y="822"/>
                  </a:lnTo>
                  <a:lnTo>
                    <a:pt x="240" y="816"/>
                  </a:lnTo>
                  <a:lnTo>
                    <a:pt x="232" y="806"/>
                  </a:lnTo>
                  <a:lnTo>
                    <a:pt x="238" y="802"/>
                  </a:lnTo>
                  <a:lnTo>
                    <a:pt x="254" y="804"/>
                  </a:lnTo>
                  <a:lnTo>
                    <a:pt x="268" y="816"/>
                  </a:lnTo>
                  <a:lnTo>
                    <a:pt x="280" y="820"/>
                  </a:lnTo>
                  <a:lnTo>
                    <a:pt x="280" y="814"/>
                  </a:lnTo>
                  <a:lnTo>
                    <a:pt x="276" y="816"/>
                  </a:lnTo>
                  <a:lnTo>
                    <a:pt x="272" y="810"/>
                  </a:lnTo>
                  <a:lnTo>
                    <a:pt x="276" y="810"/>
                  </a:lnTo>
                  <a:lnTo>
                    <a:pt x="278" y="806"/>
                  </a:lnTo>
                  <a:lnTo>
                    <a:pt x="276" y="804"/>
                  </a:lnTo>
                  <a:lnTo>
                    <a:pt x="280" y="806"/>
                  </a:lnTo>
                  <a:lnTo>
                    <a:pt x="278" y="802"/>
                  </a:lnTo>
                  <a:lnTo>
                    <a:pt x="264" y="792"/>
                  </a:lnTo>
                  <a:lnTo>
                    <a:pt x="272" y="794"/>
                  </a:lnTo>
                  <a:lnTo>
                    <a:pt x="272" y="788"/>
                  </a:lnTo>
                  <a:lnTo>
                    <a:pt x="262" y="790"/>
                  </a:lnTo>
                  <a:lnTo>
                    <a:pt x="268" y="780"/>
                  </a:lnTo>
                  <a:lnTo>
                    <a:pt x="256" y="788"/>
                  </a:lnTo>
                  <a:lnTo>
                    <a:pt x="260" y="780"/>
                  </a:lnTo>
                  <a:lnTo>
                    <a:pt x="264" y="776"/>
                  </a:lnTo>
                  <a:lnTo>
                    <a:pt x="252" y="778"/>
                  </a:lnTo>
                  <a:lnTo>
                    <a:pt x="266" y="768"/>
                  </a:lnTo>
                  <a:lnTo>
                    <a:pt x="256" y="768"/>
                  </a:lnTo>
                  <a:lnTo>
                    <a:pt x="250" y="766"/>
                  </a:lnTo>
                  <a:lnTo>
                    <a:pt x="252" y="758"/>
                  </a:lnTo>
                  <a:lnTo>
                    <a:pt x="248" y="762"/>
                  </a:lnTo>
                  <a:lnTo>
                    <a:pt x="244" y="754"/>
                  </a:lnTo>
                  <a:lnTo>
                    <a:pt x="244" y="762"/>
                  </a:lnTo>
                  <a:lnTo>
                    <a:pt x="236" y="770"/>
                  </a:lnTo>
                  <a:lnTo>
                    <a:pt x="238" y="776"/>
                  </a:lnTo>
                  <a:lnTo>
                    <a:pt x="232" y="780"/>
                  </a:lnTo>
                  <a:lnTo>
                    <a:pt x="224" y="774"/>
                  </a:lnTo>
                  <a:lnTo>
                    <a:pt x="222" y="778"/>
                  </a:lnTo>
                  <a:lnTo>
                    <a:pt x="218" y="770"/>
                  </a:lnTo>
                  <a:lnTo>
                    <a:pt x="218" y="764"/>
                  </a:lnTo>
                  <a:lnTo>
                    <a:pt x="228" y="754"/>
                  </a:lnTo>
                  <a:lnTo>
                    <a:pt x="222" y="756"/>
                  </a:lnTo>
                  <a:lnTo>
                    <a:pt x="218" y="752"/>
                  </a:lnTo>
                  <a:lnTo>
                    <a:pt x="228" y="738"/>
                  </a:lnTo>
                  <a:lnTo>
                    <a:pt x="232" y="718"/>
                  </a:lnTo>
                  <a:lnTo>
                    <a:pt x="230" y="714"/>
                  </a:lnTo>
                  <a:lnTo>
                    <a:pt x="218" y="710"/>
                  </a:lnTo>
                  <a:lnTo>
                    <a:pt x="224" y="704"/>
                  </a:lnTo>
                  <a:lnTo>
                    <a:pt x="220" y="702"/>
                  </a:lnTo>
                  <a:lnTo>
                    <a:pt x="224" y="694"/>
                  </a:lnTo>
                  <a:lnTo>
                    <a:pt x="218" y="698"/>
                  </a:lnTo>
                  <a:lnTo>
                    <a:pt x="218" y="688"/>
                  </a:lnTo>
                  <a:lnTo>
                    <a:pt x="214" y="684"/>
                  </a:lnTo>
                  <a:lnTo>
                    <a:pt x="216" y="674"/>
                  </a:lnTo>
                  <a:lnTo>
                    <a:pt x="212" y="670"/>
                  </a:lnTo>
                  <a:lnTo>
                    <a:pt x="212" y="666"/>
                  </a:lnTo>
                  <a:lnTo>
                    <a:pt x="210" y="666"/>
                  </a:lnTo>
                  <a:lnTo>
                    <a:pt x="210" y="654"/>
                  </a:lnTo>
                  <a:lnTo>
                    <a:pt x="204" y="652"/>
                  </a:lnTo>
                  <a:lnTo>
                    <a:pt x="210" y="652"/>
                  </a:lnTo>
                  <a:lnTo>
                    <a:pt x="210" y="648"/>
                  </a:lnTo>
                  <a:lnTo>
                    <a:pt x="202" y="648"/>
                  </a:lnTo>
                  <a:lnTo>
                    <a:pt x="210" y="644"/>
                  </a:lnTo>
                  <a:lnTo>
                    <a:pt x="200" y="636"/>
                  </a:lnTo>
                  <a:lnTo>
                    <a:pt x="202" y="628"/>
                  </a:lnTo>
                  <a:lnTo>
                    <a:pt x="188" y="614"/>
                  </a:lnTo>
                  <a:lnTo>
                    <a:pt x="184" y="600"/>
                  </a:lnTo>
                  <a:lnTo>
                    <a:pt x="182" y="604"/>
                  </a:lnTo>
                  <a:lnTo>
                    <a:pt x="184" y="594"/>
                  </a:lnTo>
                  <a:lnTo>
                    <a:pt x="180" y="584"/>
                  </a:lnTo>
                  <a:lnTo>
                    <a:pt x="178" y="586"/>
                  </a:lnTo>
                  <a:lnTo>
                    <a:pt x="172" y="578"/>
                  </a:lnTo>
                  <a:lnTo>
                    <a:pt x="166" y="582"/>
                  </a:lnTo>
                  <a:lnTo>
                    <a:pt x="166" y="574"/>
                  </a:lnTo>
                  <a:lnTo>
                    <a:pt x="154" y="566"/>
                  </a:lnTo>
                  <a:lnTo>
                    <a:pt x="154" y="572"/>
                  </a:lnTo>
                  <a:lnTo>
                    <a:pt x="150" y="564"/>
                  </a:lnTo>
                  <a:lnTo>
                    <a:pt x="132" y="560"/>
                  </a:lnTo>
                  <a:lnTo>
                    <a:pt x="122" y="552"/>
                  </a:lnTo>
                  <a:lnTo>
                    <a:pt x="116" y="564"/>
                  </a:lnTo>
                  <a:lnTo>
                    <a:pt x="112" y="556"/>
                  </a:lnTo>
                  <a:lnTo>
                    <a:pt x="96" y="572"/>
                  </a:lnTo>
                  <a:lnTo>
                    <a:pt x="92" y="568"/>
                  </a:lnTo>
                  <a:lnTo>
                    <a:pt x="94" y="558"/>
                  </a:lnTo>
                  <a:lnTo>
                    <a:pt x="88" y="556"/>
                  </a:lnTo>
                  <a:lnTo>
                    <a:pt x="84" y="564"/>
                  </a:lnTo>
                  <a:lnTo>
                    <a:pt x="78" y="558"/>
                  </a:lnTo>
                  <a:lnTo>
                    <a:pt x="72" y="564"/>
                  </a:lnTo>
                  <a:lnTo>
                    <a:pt x="84" y="578"/>
                  </a:lnTo>
                  <a:lnTo>
                    <a:pt x="60" y="568"/>
                  </a:lnTo>
                  <a:lnTo>
                    <a:pt x="52" y="562"/>
                  </a:lnTo>
                  <a:lnTo>
                    <a:pt x="42" y="550"/>
                  </a:lnTo>
                  <a:lnTo>
                    <a:pt x="50" y="540"/>
                  </a:lnTo>
                  <a:lnTo>
                    <a:pt x="60" y="536"/>
                  </a:lnTo>
                  <a:lnTo>
                    <a:pt x="60" y="534"/>
                  </a:lnTo>
                  <a:lnTo>
                    <a:pt x="54" y="534"/>
                  </a:lnTo>
                  <a:lnTo>
                    <a:pt x="38" y="530"/>
                  </a:lnTo>
                  <a:lnTo>
                    <a:pt x="36" y="524"/>
                  </a:lnTo>
                  <a:lnTo>
                    <a:pt x="40" y="514"/>
                  </a:lnTo>
                  <a:lnTo>
                    <a:pt x="34" y="528"/>
                  </a:lnTo>
                  <a:lnTo>
                    <a:pt x="30" y="528"/>
                  </a:lnTo>
                  <a:lnTo>
                    <a:pt x="26" y="520"/>
                  </a:lnTo>
                  <a:lnTo>
                    <a:pt x="18" y="518"/>
                  </a:lnTo>
                  <a:lnTo>
                    <a:pt x="26" y="506"/>
                  </a:lnTo>
                  <a:lnTo>
                    <a:pt x="34" y="502"/>
                  </a:lnTo>
                  <a:lnTo>
                    <a:pt x="58" y="506"/>
                  </a:lnTo>
                  <a:lnTo>
                    <a:pt x="66" y="504"/>
                  </a:lnTo>
                  <a:lnTo>
                    <a:pt x="84" y="510"/>
                  </a:lnTo>
                  <a:lnTo>
                    <a:pt x="92" y="502"/>
                  </a:lnTo>
                  <a:lnTo>
                    <a:pt x="84" y="496"/>
                  </a:lnTo>
                  <a:lnTo>
                    <a:pt x="82" y="492"/>
                  </a:lnTo>
                  <a:lnTo>
                    <a:pt x="88" y="490"/>
                  </a:lnTo>
                  <a:lnTo>
                    <a:pt x="90" y="482"/>
                  </a:lnTo>
                  <a:lnTo>
                    <a:pt x="86" y="474"/>
                  </a:lnTo>
                  <a:lnTo>
                    <a:pt x="80" y="480"/>
                  </a:lnTo>
                  <a:lnTo>
                    <a:pt x="82" y="472"/>
                  </a:lnTo>
                  <a:lnTo>
                    <a:pt x="72" y="482"/>
                  </a:lnTo>
                  <a:lnTo>
                    <a:pt x="66" y="484"/>
                  </a:lnTo>
                  <a:lnTo>
                    <a:pt x="58" y="484"/>
                  </a:lnTo>
                  <a:lnTo>
                    <a:pt x="54" y="476"/>
                  </a:lnTo>
                  <a:lnTo>
                    <a:pt x="52" y="476"/>
                  </a:lnTo>
                  <a:lnTo>
                    <a:pt x="54" y="486"/>
                  </a:lnTo>
                  <a:lnTo>
                    <a:pt x="48" y="488"/>
                  </a:lnTo>
                  <a:lnTo>
                    <a:pt x="36" y="484"/>
                  </a:lnTo>
                  <a:lnTo>
                    <a:pt x="34" y="480"/>
                  </a:lnTo>
                  <a:lnTo>
                    <a:pt x="40" y="474"/>
                  </a:lnTo>
                  <a:lnTo>
                    <a:pt x="28" y="476"/>
                  </a:lnTo>
                  <a:lnTo>
                    <a:pt x="36" y="466"/>
                  </a:lnTo>
                  <a:lnTo>
                    <a:pt x="20" y="470"/>
                  </a:lnTo>
                  <a:lnTo>
                    <a:pt x="20" y="464"/>
                  </a:lnTo>
                  <a:lnTo>
                    <a:pt x="8" y="460"/>
                  </a:lnTo>
                  <a:lnTo>
                    <a:pt x="8" y="454"/>
                  </a:lnTo>
                  <a:lnTo>
                    <a:pt x="0" y="446"/>
                  </a:lnTo>
                  <a:lnTo>
                    <a:pt x="6" y="440"/>
                  </a:lnTo>
                  <a:lnTo>
                    <a:pt x="0" y="436"/>
                  </a:lnTo>
                  <a:lnTo>
                    <a:pt x="6" y="424"/>
                  </a:lnTo>
                  <a:lnTo>
                    <a:pt x="20" y="416"/>
                  </a:lnTo>
                  <a:lnTo>
                    <a:pt x="24" y="418"/>
                  </a:lnTo>
                  <a:lnTo>
                    <a:pt x="26" y="412"/>
                  </a:lnTo>
                  <a:lnTo>
                    <a:pt x="34" y="406"/>
                  </a:lnTo>
                  <a:lnTo>
                    <a:pt x="42" y="406"/>
                  </a:lnTo>
                  <a:lnTo>
                    <a:pt x="46" y="402"/>
                  </a:lnTo>
                  <a:lnTo>
                    <a:pt x="50" y="404"/>
                  </a:lnTo>
                  <a:lnTo>
                    <a:pt x="44" y="396"/>
                  </a:lnTo>
                  <a:lnTo>
                    <a:pt x="52" y="390"/>
                  </a:lnTo>
                  <a:lnTo>
                    <a:pt x="62" y="390"/>
                  </a:lnTo>
                  <a:lnTo>
                    <a:pt x="72" y="384"/>
                  </a:lnTo>
                  <a:lnTo>
                    <a:pt x="74" y="388"/>
                  </a:lnTo>
                  <a:lnTo>
                    <a:pt x="76" y="386"/>
                  </a:lnTo>
                  <a:lnTo>
                    <a:pt x="84" y="390"/>
                  </a:lnTo>
                  <a:lnTo>
                    <a:pt x="102" y="360"/>
                  </a:lnTo>
                  <a:lnTo>
                    <a:pt x="96" y="346"/>
                  </a:lnTo>
                  <a:lnTo>
                    <a:pt x="98" y="338"/>
                  </a:lnTo>
                  <a:lnTo>
                    <a:pt x="104" y="338"/>
                  </a:lnTo>
                  <a:lnTo>
                    <a:pt x="108" y="336"/>
                  </a:lnTo>
                  <a:lnTo>
                    <a:pt x="104" y="330"/>
                  </a:lnTo>
                  <a:lnTo>
                    <a:pt x="98" y="328"/>
                  </a:lnTo>
                  <a:lnTo>
                    <a:pt x="110" y="316"/>
                  </a:lnTo>
                  <a:lnTo>
                    <a:pt x="116" y="316"/>
                  </a:lnTo>
                  <a:lnTo>
                    <a:pt x="110" y="312"/>
                  </a:lnTo>
                  <a:lnTo>
                    <a:pt x="110" y="306"/>
                  </a:lnTo>
                  <a:lnTo>
                    <a:pt x="104" y="318"/>
                  </a:lnTo>
                  <a:lnTo>
                    <a:pt x="98" y="322"/>
                  </a:lnTo>
                  <a:lnTo>
                    <a:pt x="94" y="318"/>
                  </a:lnTo>
                  <a:lnTo>
                    <a:pt x="88" y="328"/>
                  </a:lnTo>
                  <a:lnTo>
                    <a:pt x="82" y="318"/>
                  </a:lnTo>
                  <a:lnTo>
                    <a:pt x="74" y="322"/>
                  </a:lnTo>
                  <a:lnTo>
                    <a:pt x="72" y="320"/>
                  </a:lnTo>
                  <a:lnTo>
                    <a:pt x="66" y="314"/>
                  </a:lnTo>
                  <a:lnTo>
                    <a:pt x="66" y="302"/>
                  </a:lnTo>
                  <a:lnTo>
                    <a:pt x="74" y="294"/>
                  </a:lnTo>
                  <a:lnTo>
                    <a:pt x="78" y="282"/>
                  </a:lnTo>
                  <a:lnTo>
                    <a:pt x="86" y="276"/>
                  </a:lnTo>
                  <a:lnTo>
                    <a:pt x="94" y="280"/>
                  </a:lnTo>
                  <a:lnTo>
                    <a:pt x="90" y="270"/>
                  </a:lnTo>
                  <a:lnTo>
                    <a:pt x="98" y="264"/>
                  </a:lnTo>
                  <a:lnTo>
                    <a:pt x="100" y="252"/>
                  </a:lnTo>
                  <a:lnTo>
                    <a:pt x="110" y="236"/>
                  </a:lnTo>
                  <a:lnTo>
                    <a:pt x="120" y="232"/>
                  </a:lnTo>
                  <a:lnTo>
                    <a:pt x="130" y="234"/>
                  </a:lnTo>
                  <a:lnTo>
                    <a:pt x="136" y="242"/>
                  </a:lnTo>
                  <a:lnTo>
                    <a:pt x="144" y="234"/>
                  </a:lnTo>
                  <a:lnTo>
                    <a:pt x="140" y="218"/>
                  </a:lnTo>
                  <a:lnTo>
                    <a:pt x="146" y="206"/>
                  </a:lnTo>
                  <a:lnTo>
                    <a:pt x="138" y="190"/>
                  </a:lnTo>
                  <a:lnTo>
                    <a:pt x="140" y="178"/>
                  </a:lnTo>
                  <a:lnTo>
                    <a:pt x="152" y="170"/>
                  </a:lnTo>
                  <a:lnTo>
                    <a:pt x="168" y="176"/>
                  </a:lnTo>
                  <a:lnTo>
                    <a:pt x="172" y="192"/>
                  </a:lnTo>
                  <a:lnTo>
                    <a:pt x="186" y="204"/>
                  </a:lnTo>
                  <a:lnTo>
                    <a:pt x="192" y="216"/>
                  </a:lnTo>
                  <a:lnTo>
                    <a:pt x="192" y="202"/>
                  </a:lnTo>
                  <a:lnTo>
                    <a:pt x="182" y="192"/>
                  </a:lnTo>
                  <a:lnTo>
                    <a:pt x="180" y="194"/>
                  </a:lnTo>
                  <a:lnTo>
                    <a:pt x="172" y="174"/>
                  </a:lnTo>
                  <a:lnTo>
                    <a:pt x="162" y="164"/>
                  </a:lnTo>
                  <a:lnTo>
                    <a:pt x="176" y="154"/>
                  </a:lnTo>
                  <a:lnTo>
                    <a:pt x="198" y="144"/>
                  </a:lnTo>
                  <a:lnTo>
                    <a:pt x="200" y="146"/>
                  </a:lnTo>
                  <a:lnTo>
                    <a:pt x="202" y="140"/>
                  </a:lnTo>
                  <a:lnTo>
                    <a:pt x="208" y="138"/>
                  </a:lnTo>
                  <a:lnTo>
                    <a:pt x="214" y="140"/>
                  </a:lnTo>
                  <a:lnTo>
                    <a:pt x="210" y="138"/>
                  </a:lnTo>
                  <a:lnTo>
                    <a:pt x="220" y="130"/>
                  </a:lnTo>
                  <a:lnTo>
                    <a:pt x="226" y="132"/>
                  </a:lnTo>
                  <a:lnTo>
                    <a:pt x="234" y="150"/>
                  </a:lnTo>
                  <a:lnTo>
                    <a:pt x="238" y="174"/>
                  </a:lnTo>
                  <a:lnTo>
                    <a:pt x="236" y="204"/>
                  </a:lnTo>
                  <a:lnTo>
                    <a:pt x="240" y="200"/>
                  </a:lnTo>
                  <a:lnTo>
                    <a:pt x="240" y="190"/>
                  </a:lnTo>
                  <a:lnTo>
                    <a:pt x="244" y="178"/>
                  </a:lnTo>
                  <a:lnTo>
                    <a:pt x="244" y="162"/>
                  </a:lnTo>
                  <a:lnTo>
                    <a:pt x="262" y="172"/>
                  </a:lnTo>
                  <a:lnTo>
                    <a:pt x="272" y="184"/>
                  </a:lnTo>
                  <a:lnTo>
                    <a:pt x="282" y="190"/>
                  </a:lnTo>
                  <a:lnTo>
                    <a:pt x="268" y="168"/>
                  </a:lnTo>
                  <a:lnTo>
                    <a:pt x="280" y="174"/>
                  </a:lnTo>
                  <a:lnTo>
                    <a:pt x="286" y="172"/>
                  </a:lnTo>
                  <a:lnTo>
                    <a:pt x="270" y="144"/>
                  </a:lnTo>
                  <a:lnTo>
                    <a:pt x="266" y="118"/>
                  </a:lnTo>
                  <a:lnTo>
                    <a:pt x="266" y="114"/>
                  </a:lnTo>
                  <a:lnTo>
                    <a:pt x="274" y="114"/>
                  </a:lnTo>
                  <a:lnTo>
                    <a:pt x="290" y="118"/>
                  </a:lnTo>
                  <a:lnTo>
                    <a:pt x="294" y="128"/>
                  </a:lnTo>
                  <a:lnTo>
                    <a:pt x="308" y="142"/>
                  </a:lnTo>
                  <a:lnTo>
                    <a:pt x="308" y="146"/>
                  </a:lnTo>
                  <a:lnTo>
                    <a:pt x="322" y="154"/>
                  </a:lnTo>
                  <a:lnTo>
                    <a:pt x="336" y="174"/>
                  </a:lnTo>
                  <a:lnTo>
                    <a:pt x="346" y="184"/>
                  </a:lnTo>
                  <a:lnTo>
                    <a:pt x="352" y="176"/>
                  </a:lnTo>
                  <a:lnTo>
                    <a:pt x="342" y="162"/>
                  </a:lnTo>
                  <a:lnTo>
                    <a:pt x="346" y="156"/>
                  </a:lnTo>
                  <a:lnTo>
                    <a:pt x="358" y="158"/>
                  </a:lnTo>
                  <a:lnTo>
                    <a:pt x="344" y="150"/>
                  </a:lnTo>
                  <a:lnTo>
                    <a:pt x="346" y="138"/>
                  </a:lnTo>
                  <a:lnTo>
                    <a:pt x="350" y="134"/>
                  </a:lnTo>
                  <a:lnTo>
                    <a:pt x="354" y="136"/>
                  </a:lnTo>
                  <a:lnTo>
                    <a:pt x="370" y="144"/>
                  </a:lnTo>
                  <a:lnTo>
                    <a:pt x="372" y="144"/>
                  </a:lnTo>
                  <a:lnTo>
                    <a:pt x="356" y="132"/>
                  </a:lnTo>
                  <a:lnTo>
                    <a:pt x="356" y="126"/>
                  </a:lnTo>
                  <a:lnTo>
                    <a:pt x="336" y="98"/>
                  </a:lnTo>
                  <a:lnTo>
                    <a:pt x="334" y="88"/>
                  </a:lnTo>
                  <a:lnTo>
                    <a:pt x="372" y="88"/>
                  </a:lnTo>
                  <a:lnTo>
                    <a:pt x="378" y="98"/>
                  </a:lnTo>
                  <a:lnTo>
                    <a:pt x="380" y="120"/>
                  </a:lnTo>
                  <a:lnTo>
                    <a:pt x="380" y="90"/>
                  </a:lnTo>
                  <a:lnTo>
                    <a:pt x="398" y="112"/>
                  </a:lnTo>
                  <a:lnTo>
                    <a:pt x="404" y="126"/>
                  </a:lnTo>
                  <a:lnTo>
                    <a:pt x="404" y="118"/>
                  </a:lnTo>
                  <a:lnTo>
                    <a:pt x="402" y="110"/>
                  </a:lnTo>
                  <a:lnTo>
                    <a:pt x="402" y="100"/>
                  </a:lnTo>
                  <a:lnTo>
                    <a:pt x="388" y="88"/>
                  </a:lnTo>
                  <a:lnTo>
                    <a:pt x="372" y="82"/>
                  </a:lnTo>
                  <a:lnTo>
                    <a:pt x="346" y="82"/>
                  </a:lnTo>
                  <a:lnTo>
                    <a:pt x="342" y="76"/>
                  </a:lnTo>
                  <a:lnTo>
                    <a:pt x="344" y="70"/>
                  </a:lnTo>
                  <a:lnTo>
                    <a:pt x="352" y="76"/>
                  </a:lnTo>
                  <a:lnTo>
                    <a:pt x="360" y="76"/>
                  </a:lnTo>
                  <a:lnTo>
                    <a:pt x="352" y="74"/>
                  </a:lnTo>
                  <a:lnTo>
                    <a:pt x="338" y="64"/>
                  </a:lnTo>
                  <a:lnTo>
                    <a:pt x="334" y="54"/>
                  </a:lnTo>
                  <a:lnTo>
                    <a:pt x="336" y="52"/>
                  </a:lnTo>
                  <a:lnTo>
                    <a:pt x="336" y="54"/>
                  </a:lnTo>
                  <a:lnTo>
                    <a:pt x="340" y="50"/>
                  </a:lnTo>
                  <a:lnTo>
                    <a:pt x="344" y="58"/>
                  </a:lnTo>
                  <a:lnTo>
                    <a:pt x="344" y="48"/>
                  </a:lnTo>
                  <a:lnTo>
                    <a:pt x="348" y="50"/>
                  </a:lnTo>
                  <a:lnTo>
                    <a:pt x="358" y="58"/>
                  </a:lnTo>
                  <a:lnTo>
                    <a:pt x="358" y="54"/>
                  </a:lnTo>
                  <a:lnTo>
                    <a:pt x="366" y="58"/>
                  </a:lnTo>
                  <a:lnTo>
                    <a:pt x="360" y="48"/>
                  </a:lnTo>
                  <a:lnTo>
                    <a:pt x="352" y="46"/>
                  </a:lnTo>
                  <a:lnTo>
                    <a:pt x="356" y="44"/>
                  </a:lnTo>
                  <a:lnTo>
                    <a:pt x="362" y="46"/>
                  </a:lnTo>
                  <a:lnTo>
                    <a:pt x="362" y="36"/>
                  </a:lnTo>
                  <a:lnTo>
                    <a:pt x="366" y="38"/>
                  </a:lnTo>
                  <a:lnTo>
                    <a:pt x="378" y="48"/>
                  </a:lnTo>
                  <a:lnTo>
                    <a:pt x="376" y="56"/>
                  </a:lnTo>
                  <a:lnTo>
                    <a:pt x="384" y="54"/>
                  </a:lnTo>
                  <a:lnTo>
                    <a:pt x="396" y="70"/>
                  </a:lnTo>
                  <a:lnTo>
                    <a:pt x="410" y="72"/>
                  </a:lnTo>
                  <a:lnTo>
                    <a:pt x="418" y="90"/>
                  </a:lnTo>
                  <a:lnTo>
                    <a:pt x="420" y="84"/>
                  </a:lnTo>
                  <a:lnTo>
                    <a:pt x="416" y="84"/>
                  </a:lnTo>
                  <a:lnTo>
                    <a:pt x="412" y="68"/>
                  </a:lnTo>
                  <a:lnTo>
                    <a:pt x="428" y="64"/>
                  </a:lnTo>
                  <a:lnTo>
                    <a:pt x="432" y="66"/>
                  </a:lnTo>
                  <a:lnTo>
                    <a:pt x="430" y="64"/>
                  </a:lnTo>
                  <a:lnTo>
                    <a:pt x="418" y="62"/>
                  </a:lnTo>
                  <a:lnTo>
                    <a:pt x="416" y="60"/>
                  </a:lnTo>
                  <a:lnTo>
                    <a:pt x="436" y="52"/>
                  </a:lnTo>
                  <a:lnTo>
                    <a:pt x="416" y="44"/>
                  </a:lnTo>
                  <a:lnTo>
                    <a:pt x="416" y="20"/>
                  </a:lnTo>
                  <a:lnTo>
                    <a:pt x="428" y="26"/>
                  </a:lnTo>
                  <a:lnTo>
                    <a:pt x="424" y="20"/>
                  </a:lnTo>
                  <a:lnTo>
                    <a:pt x="428" y="10"/>
                  </a:lnTo>
                  <a:lnTo>
                    <a:pt x="446" y="28"/>
                  </a:lnTo>
                  <a:lnTo>
                    <a:pt x="440" y="10"/>
                  </a:lnTo>
                  <a:lnTo>
                    <a:pt x="446" y="4"/>
                  </a:lnTo>
                  <a:lnTo>
                    <a:pt x="460" y="6"/>
                  </a:lnTo>
                  <a:lnTo>
                    <a:pt x="466" y="2"/>
                  </a:lnTo>
                  <a:lnTo>
                    <a:pt x="476" y="16"/>
                  </a:lnTo>
                  <a:lnTo>
                    <a:pt x="474" y="4"/>
                  </a:lnTo>
                  <a:lnTo>
                    <a:pt x="480" y="0"/>
                  </a:lnTo>
                  <a:lnTo>
                    <a:pt x="494" y="0"/>
                  </a:lnTo>
                  <a:lnTo>
                    <a:pt x="496" y="4"/>
                  </a:lnTo>
                  <a:lnTo>
                    <a:pt x="502" y="0"/>
                  </a:lnTo>
                  <a:lnTo>
                    <a:pt x="508" y="6"/>
                  </a:lnTo>
                  <a:lnTo>
                    <a:pt x="518" y="2"/>
                  </a:lnTo>
                  <a:lnTo>
                    <a:pt x="532" y="8"/>
                  </a:lnTo>
                  <a:lnTo>
                    <a:pt x="534" y="14"/>
                  </a:lnTo>
                  <a:lnTo>
                    <a:pt x="538" y="14"/>
                  </a:lnTo>
                  <a:lnTo>
                    <a:pt x="536" y="12"/>
                  </a:lnTo>
                  <a:lnTo>
                    <a:pt x="542" y="12"/>
                  </a:lnTo>
                  <a:lnTo>
                    <a:pt x="538" y="16"/>
                  </a:lnTo>
                  <a:lnTo>
                    <a:pt x="540" y="22"/>
                  </a:lnTo>
                  <a:lnTo>
                    <a:pt x="546" y="22"/>
                  </a:lnTo>
                  <a:lnTo>
                    <a:pt x="550" y="20"/>
                  </a:lnTo>
                  <a:lnTo>
                    <a:pt x="546" y="18"/>
                  </a:lnTo>
                  <a:lnTo>
                    <a:pt x="554" y="16"/>
                  </a:lnTo>
                  <a:lnTo>
                    <a:pt x="570" y="20"/>
                  </a:lnTo>
                  <a:lnTo>
                    <a:pt x="582" y="32"/>
                  </a:lnTo>
                  <a:lnTo>
                    <a:pt x="576" y="44"/>
                  </a:lnTo>
                  <a:lnTo>
                    <a:pt x="562" y="52"/>
                  </a:lnTo>
                  <a:lnTo>
                    <a:pt x="534" y="48"/>
                  </a:lnTo>
                  <a:lnTo>
                    <a:pt x="518" y="48"/>
                  </a:lnTo>
                  <a:lnTo>
                    <a:pt x="500" y="60"/>
                  </a:lnTo>
                  <a:lnTo>
                    <a:pt x="482" y="50"/>
                  </a:lnTo>
                  <a:lnTo>
                    <a:pt x="480" y="52"/>
                  </a:lnTo>
                  <a:lnTo>
                    <a:pt x="492" y="62"/>
                  </a:lnTo>
                  <a:lnTo>
                    <a:pt x="484" y="68"/>
                  </a:lnTo>
                  <a:lnTo>
                    <a:pt x="478" y="66"/>
                  </a:lnTo>
                  <a:lnTo>
                    <a:pt x="474" y="72"/>
                  </a:lnTo>
                  <a:lnTo>
                    <a:pt x="456" y="76"/>
                  </a:lnTo>
                  <a:lnTo>
                    <a:pt x="460" y="78"/>
                  </a:lnTo>
                  <a:lnTo>
                    <a:pt x="458" y="84"/>
                  </a:lnTo>
                  <a:lnTo>
                    <a:pt x="468" y="76"/>
                  </a:lnTo>
                  <a:lnTo>
                    <a:pt x="474" y="78"/>
                  </a:lnTo>
                  <a:lnTo>
                    <a:pt x="476" y="88"/>
                  </a:lnTo>
                  <a:lnTo>
                    <a:pt x="478" y="74"/>
                  </a:lnTo>
                  <a:lnTo>
                    <a:pt x="482" y="72"/>
                  </a:lnTo>
                  <a:lnTo>
                    <a:pt x="500" y="70"/>
                  </a:lnTo>
                  <a:lnTo>
                    <a:pt x="504" y="76"/>
                  </a:lnTo>
                  <a:lnTo>
                    <a:pt x="510" y="64"/>
                  </a:lnTo>
                  <a:lnTo>
                    <a:pt x="526" y="54"/>
                  </a:lnTo>
                  <a:lnTo>
                    <a:pt x="546" y="60"/>
                  </a:lnTo>
                  <a:lnTo>
                    <a:pt x="546" y="66"/>
                  </a:lnTo>
                  <a:lnTo>
                    <a:pt x="550" y="60"/>
                  </a:lnTo>
                  <a:lnTo>
                    <a:pt x="570" y="60"/>
                  </a:lnTo>
                  <a:lnTo>
                    <a:pt x="580" y="54"/>
                  </a:lnTo>
                  <a:lnTo>
                    <a:pt x="590" y="52"/>
                  </a:lnTo>
                  <a:lnTo>
                    <a:pt x="594" y="56"/>
                  </a:lnTo>
                  <a:lnTo>
                    <a:pt x="592" y="60"/>
                  </a:lnTo>
                  <a:lnTo>
                    <a:pt x="594" y="72"/>
                  </a:lnTo>
                  <a:lnTo>
                    <a:pt x="586" y="80"/>
                  </a:lnTo>
                  <a:lnTo>
                    <a:pt x="590" y="80"/>
                  </a:lnTo>
                  <a:lnTo>
                    <a:pt x="588" y="84"/>
                  </a:lnTo>
                  <a:lnTo>
                    <a:pt x="576" y="92"/>
                  </a:lnTo>
                  <a:lnTo>
                    <a:pt x="588" y="90"/>
                  </a:lnTo>
                  <a:lnTo>
                    <a:pt x="600" y="80"/>
                  </a:lnTo>
                  <a:lnTo>
                    <a:pt x="608" y="78"/>
                  </a:lnTo>
                  <a:lnTo>
                    <a:pt x="608" y="92"/>
                  </a:lnTo>
                  <a:lnTo>
                    <a:pt x="616" y="84"/>
                  </a:lnTo>
                  <a:lnTo>
                    <a:pt x="620" y="90"/>
                  </a:lnTo>
                  <a:lnTo>
                    <a:pt x="626" y="88"/>
                  </a:lnTo>
                  <a:lnTo>
                    <a:pt x="642" y="106"/>
                  </a:lnTo>
                  <a:lnTo>
                    <a:pt x="642" y="112"/>
                  </a:lnTo>
                  <a:lnTo>
                    <a:pt x="630" y="122"/>
                  </a:lnTo>
                  <a:lnTo>
                    <a:pt x="628" y="130"/>
                  </a:lnTo>
                  <a:lnTo>
                    <a:pt x="624" y="134"/>
                  </a:lnTo>
                  <a:lnTo>
                    <a:pt x="608" y="138"/>
                  </a:lnTo>
                  <a:lnTo>
                    <a:pt x="590" y="150"/>
                  </a:lnTo>
                  <a:lnTo>
                    <a:pt x="552" y="146"/>
                  </a:lnTo>
                  <a:lnTo>
                    <a:pt x="526" y="152"/>
                  </a:lnTo>
                  <a:lnTo>
                    <a:pt x="516" y="146"/>
                  </a:lnTo>
                  <a:lnTo>
                    <a:pt x="504" y="148"/>
                  </a:lnTo>
                  <a:lnTo>
                    <a:pt x="518" y="150"/>
                  </a:lnTo>
                  <a:lnTo>
                    <a:pt x="524" y="158"/>
                  </a:lnTo>
                  <a:lnTo>
                    <a:pt x="490" y="178"/>
                  </a:lnTo>
                  <a:lnTo>
                    <a:pt x="490" y="194"/>
                  </a:lnTo>
                  <a:lnTo>
                    <a:pt x="506" y="180"/>
                  </a:lnTo>
                  <a:lnTo>
                    <a:pt x="526" y="172"/>
                  </a:lnTo>
                  <a:lnTo>
                    <a:pt x="530" y="172"/>
                  </a:lnTo>
                  <a:lnTo>
                    <a:pt x="530" y="176"/>
                  </a:lnTo>
                  <a:lnTo>
                    <a:pt x="534" y="168"/>
                  </a:lnTo>
                  <a:lnTo>
                    <a:pt x="542" y="166"/>
                  </a:lnTo>
                  <a:lnTo>
                    <a:pt x="584" y="164"/>
                  </a:lnTo>
                  <a:lnTo>
                    <a:pt x="590" y="170"/>
                  </a:lnTo>
                  <a:lnTo>
                    <a:pt x="590" y="180"/>
                  </a:lnTo>
                  <a:lnTo>
                    <a:pt x="588" y="188"/>
                  </a:lnTo>
                  <a:lnTo>
                    <a:pt x="564" y="206"/>
                  </a:lnTo>
                  <a:lnTo>
                    <a:pt x="564" y="210"/>
                  </a:lnTo>
                  <a:lnTo>
                    <a:pt x="570" y="214"/>
                  </a:lnTo>
                  <a:lnTo>
                    <a:pt x="596" y="196"/>
                  </a:lnTo>
                  <a:lnTo>
                    <a:pt x="596" y="192"/>
                  </a:lnTo>
                  <a:lnTo>
                    <a:pt x="606" y="190"/>
                  </a:lnTo>
                  <a:lnTo>
                    <a:pt x="610" y="186"/>
                  </a:lnTo>
                  <a:lnTo>
                    <a:pt x="606" y="172"/>
                  </a:lnTo>
                  <a:lnTo>
                    <a:pt x="610" y="164"/>
                  </a:lnTo>
                  <a:lnTo>
                    <a:pt x="630" y="158"/>
                  </a:lnTo>
                  <a:lnTo>
                    <a:pt x="636" y="178"/>
                  </a:lnTo>
                  <a:lnTo>
                    <a:pt x="634" y="208"/>
                  </a:lnTo>
                  <a:lnTo>
                    <a:pt x="628" y="224"/>
                  </a:lnTo>
                  <a:lnTo>
                    <a:pt x="620" y="228"/>
                  </a:lnTo>
                  <a:lnTo>
                    <a:pt x="626" y="226"/>
                  </a:lnTo>
                  <a:lnTo>
                    <a:pt x="606" y="292"/>
                  </a:lnTo>
                  <a:lnTo>
                    <a:pt x="618" y="272"/>
                  </a:lnTo>
                  <a:lnTo>
                    <a:pt x="620" y="260"/>
                  </a:lnTo>
                  <a:lnTo>
                    <a:pt x="628" y="252"/>
                  </a:lnTo>
                  <a:lnTo>
                    <a:pt x="652" y="204"/>
                  </a:lnTo>
                  <a:lnTo>
                    <a:pt x="664" y="194"/>
                  </a:lnTo>
                  <a:lnTo>
                    <a:pt x="660" y="198"/>
                  </a:lnTo>
                  <a:lnTo>
                    <a:pt x="662" y="212"/>
                  </a:lnTo>
                  <a:lnTo>
                    <a:pt x="670" y="204"/>
                  </a:lnTo>
                  <a:lnTo>
                    <a:pt x="678" y="204"/>
                  </a:lnTo>
                  <a:lnTo>
                    <a:pt x="680" y="210"/>
                  </a:lnTo>
                  <a:lnTo>
                    <a:pt x="680" y="206"/>
                  </a:lnTo>
                  <a:lnTo>
                    <a:pt x="690" y="210"/>
                  </a:lnTo>
                  <a:lnTo>
                    <a:pt x="688" y="202"/>
                  </a:lnTo>
                  <a:lnTo>
                    <a:pt x="690" y="200"/>
                  </a:lnTo>
                  <a:lnTo>
                    <a:pt x="692" y="204"/>
                  </a:lnTo>
                  <a:lnTo>
                    <a:pt x="692" y="200"/>
                  </a:lnTo>
                  <a:lnTo>
                    <a:pt x="696" y="200"/>
                  </a:lnTo>
                  <a:lnTo>
                    <a:pt x="692" y="188"/>
                  </a:lnTo>
                  <a:lnTo>
                    <a:pt x="698" y="190"/>
                  </a:lnTo>
                  <a:lnTo>
                    <a:pt x="698" y="178"/>
                  </a:lnTo>
                  <a:lnTo>
                    <a:pt x="706" y="174"/>
                  </a:lnTo>
                  <a:lnTo>
                    <a:pt x="728" y="170"/>
                  </a:lnTo>
                  <a:lnTo>
                    <a:pt x="756" y="186"/>
                  </a:lnTo>
                  <a:lnTo>
                    <a:pt x="764" y="200"/>
                  </a:lnTo>
                  <a:lnTo>
                    <a:pt x="752" y="224"/>
                  </a:lnTo>
                  <a:lnTo>
                    <a:pt x="748" y="224"/>
                  </a:lnTo>
                  <a:lnTo>
                    <a:pt x="742" y="238"/>
                  </a:lnTo>
                  <a:lnTo>
                    <a:pt x="732" y="238"/>
                  </a:lnTo>
                  <a:lnTo>
                    <a:pt x="730" y="242"/>
                  </a:lnTo>
                  <a:lnTo>
                    <a:pt x="734" y="256"/>
                  </a:lnTo>
                  <a:lnTo>
                    <a:pt x="732" y="260"/>
                  </a:lnTo>
                  <a:lnTo>
                    <a:pt x="718" y="264"/>
                  </a:lnTo>
                  <a:lnTo>
                    <a:pt x="718" y="270"/>
                  </a:lnTo>
                  <a:lnTo>
                    <a:pt x="714" y="272"/>
                  </a:lnTo>
                  <a:lnTo>
                    <a:pt x="696" y="268"/>
                  </a:lnTo>
                  <a:lnTo>
                    <a:pt x="694" y="264"/>
                  </a:lnTo>
                  <a:lnTo>
                    <a:pt x="686" y="278"/>
                  </a:lnTo>
                  <a:lnTo>
                    <a:pt x="666" y="274"/>
                  </a:lnTo>
                  <a:lnTo>
                    <a:pt x="658" y="282"/>
                  </a:lnTo>
                  <a:lnTo>
                    <a:pt x="648" y="282"/>
                  </a:lnTo>
                  <a:lnTo>
                    <a:pt x="656" y="284"/>
                  </a:lnTo>
                  <a:lnTo>
                    <a:pt x="656" y="288"/>
                  </a:lnTo>
                  <a:lnTo>
                    <a:pt x="668" y="278"/>
                  </a:lnTo>
                  <a:lnTo>
                    <a:pt x="684" y="284"/>
                  </a:lnTo>
                  <a:lnTo>
                    <a:pt x="694" y="282"/>
                  </a:lnTo>
                  <a:lnTo>
                    <a:pt x="696" y="278"/>
                  </a:lnTo>
                  <a:lnTo>
                    <a:pt x="714" y="284"/>
                  </a:lnTo>
                  <a:lnTo>
                    <a:pt x="704" y="308"/>
                  </a:lnTo>
                  <a:lnTo>
                    <a:pt x="688" y="308"/>
                  </a:lnTo>
                  <a:lnTo>
                    <a:pt x="668" y="304"/>
                  </a:lnTo>
                  <a:lnTo>
                    <a:pt x="660" y="318"/>
                  </a:lnTo>
                  <a:lnTo>
                    <a:pt x="662" y="318"/>
                  </a:lnTo>
                  <a:lnTo>
                    <a:pt x="660" y="336"/>
                  </a:lnTo>
                  <a:lnTo>
                    <a:pt x="664" y="342"/>
                  </a:lnTo>
                  <a:lnTo>
                    <a:pt x="668" y="340"/>
                  </a:lnTo>
                  <a:lnTo>
                    <a:pt x="666" y="338"/>
                  </a:lnTo>
                  <a:lnTo>
                    <a:pt x="668" y="330"/>
                  </a:lnTo>
                  <a:lnTo>
                    <a:pt x="674" y="322"/>
                  </a:lnTo>
                  <a:lnTo>
                    <a:pt x="692" y="316"/>
                  </a:lnTo>
                  <a:lnTo>
                    <a:pt x="700" y="3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69" name="Freeform 303"/>
            <p:cNvSpPr>
              <a:spLocks/>
            </p:cNvSpPr>
            <p:nvPr/>
          </p:nvSpPr>
          <p:spPr bwMode="auto">
            <a:xfrm>
              <a:off x="841" y="1268"/>
              <a:ext cx="22" cy="31"/>
            </a:xfrm>
            <a:custGeom>
              <a:avLst/>
              <a:gdLst>
                <a:gd name="T0" fmla="*/ 4 w 18"/>
                <a:gd name="T1" fmla="*/ 14 h 26"/>
                <a:gd name="T2" fmla="*/ 4 w 18"/>
                <a:gd name="T3" fmla="*/ 14 h 26"/>
                <a:gd name="T4" fmla="*/ 6 w 18"/>
                <a:gd name="T5" fmla="*/ 14 h 26"/>
                <a:gd name="T6" fmla="*/ 4 w 18"/>
                <a:gd name="T7" fmla="*/ 12 h 26"/>
                <a:gd name="T8" fmla="*/ 4 w 18"/>
                <a:gd name="T9" fmla="*/ 12 h 26"/>
                <a:gd name="T10" fmla="*/ 6 w 18"/>
                <a:gd name="T11" fmla="*/ 12 h 26"/>
                <a:gd name="T12" fmla="*/ 8 w 18"/>
                <a:gd name="T13" fmla="*/ 12 h 26"/>
                <a:gd name="T14" fmla="*/ 8 w 18"/>
                <a:gd name="T15" fmla="*/ 12 h 26"/>
                <a:gd name="T16" fmla="*/ 10 w 18"/>
                <a:gd name="T17" fmla="*/ 12 h 26"/>
                <a:gd name="T18" fmla="*/ 10 w 18"/>
                <a:gd name="T19" fmla="*/ 10 h 26"/>
                <a:gd name="T20" fmla="*/ 10 w 18"/>
                <a:gd name="T21" fmla="*/ 10 h 26"/>
                <a:gd name="T22" fmla="*/ 8 w 18"/>
                <a:gd name="T23" fmla="*/ 10 h 26"/>
                <a:gd name="T24" fmla="*/ 10 w 18"/>
                <a:gd name="T25" fmla="*/ 8 h 26"/>
                <a:gd name="T26" fmla="*/ 10 w 18"/>
                <a:gd name="T27" fmla="*/ 4 h 26"/>
                <a:gd name="T28" fmla="*/ 10 w 18"/>
                <a:gd name="T29" fmla="*/ 4 h 26"/>
                <a:gd name="T30" fmla="*/ 10 w 18"/>
                <a:gd name="T31" fmla="*/ 2 h 26"/>
                <a:gd name="T32" fmla="*/ 10 w 18"/>
                <a:gd name="T33" fmla="*/ 0 h 26"/>
                <a:gd name="T34" fmla="*/ 10 w 18"/>
                <a:gd name="T35" fmla="*/ 2 h 26"/>
                <a:gd name="T36" fmla="*/ 12 w 18"/>
                <a:gd name="T37" fmla="*/ 4 h 26"/>
                <a:gd name="T38" fmla="*/ 12 w 18"/>
                <a:gd name="T39" fmla="*/ 6 h 26"/>
                <a:gd name="T40" fmla="*/ 14 w 18"/>
                <a:gd name="T41" fmla="*/ 8 h 26"/>
                <a:gd name="T42" fmla="*/ 14 w 18"/>
                <a:gd name="T43" fmla="*/ 8 h 26"/>
                <a:gd name="T44" fmla="*/ 18 w 18"/>
                <a:gd name="T45" fmla="*/ 6 h 26"/>
                <a:gd name="T46" fmla="*/ 18 w 18"/>
                <a:gd name="T47" fmla="*/ 8 h 26"/>
                <a:gd name="T48" fmla="*/ 18 w 18"/>
                <a:gd name="T49" fmla="*/ 12 h 26"/>
                <a:gd name="T50" fmla="*/ 16 w 18"/>
                <a:gd name="T51" fmla="*/ 14 h 26"/>
                <a:gd name="T52" fmla="*/ 10 w 18"/>
                <a:gd name="T53" fmla="*/ 22 h 26"/>
                <a:gd name="T54" fmla="*/ 8 w 18"/>
                <a:gd name="T55" fmla="*/ 26 h 26"/>
                <a:gd name="T56" fmla="*/ 4 w 18"/>
                <a:gd name="T57" fmla="*/ 26 h 26"/>
                <a:gd name="T58" fmla="*/ 4 w 18"/>
                <a:gd name="T59" fmla="*/ 26 h 26"/>
                <a:gd name="T60" fmla="*/ 4 w 18"/>
                <a:gd name="T61" fmla="*/ 26 h 26"/>
                <a:gd name="T62" fmla="*/ 4 w 18"/>
                <a:gd name="T63" fmla="*/ 24 h 26"/>
                <a:gd name="T64" fmla="*/ 6 w 18"/>
                <a:gd name="T65" fmla="*/ 24 h 26"/>
                <a:gd name="T66" fmla="*/ 8 w 18"/>
                <a:gd name="T67" fmla="*/ 22 h 26"/>
                <a:gd name="T68" fmla="*/ 8 w 18"/>
                <a:gd name="T69" fmla="*/ 20 h 26"/>
                <a:gd name="T70" fmla="*/ 6 w 18"/>
                <a:gd name="T71" fmla="*/ 22 h 26"/>
                <a:gd name="T72" fmla="*/ 2 w 18"/>
                <a:gd name="T73" fmla="*/ 20 h 26"/>
                <a:gd name="T74" fmla="*/ 2 w 18"/>
                <a:gd name="T75" fmla="*/ 18 h 26"/>
                <a:gd name="T76" fmla="*/ 2 w 18"/>
                <a:gd name="T77" fmla="*/ 14 h 26"/>
                <a:gd name="T78" fmla="*/ 0 w 18"/>
                <a:gd name="T79" fmla="*/ 14 h 26"/>
                <a:gd name="T80" fmla="*/ 0 w 18"/>
                <a:gd name="T81" fmla="*/ 12 h 26"/>
                <a:gd name="T82" fmla="*/ 0 w 18"/>
                <a:gd name="T83" fmla="*/ 12 h 26"/>
                <a:gd name="T84" fmla="*/ 0 w 18"/>
                <a:gd name="T85" fmla="*/ 12 h 26"/>
                <a:gd name="T86" fmla="*/ 4 w 18"/>
                <a:gd name="T87" fmla="*/ 14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
                <a:gd name="T133" fmla="*/ 0 h 26"/>
                <a:gd name="T134" fmla="*/ 18 w 18"/>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 h="26">
                  <a:moveTo>
                    <a:pt x="4" y="14"/>
                  </a:moveTo>
                  <a:lnTo>
                    <a:pt x="4" y="14"/>
                  </a:lnTo>
                  <a:lnTo>
                    <a:pt x="6" y="14"/>
                  </a:lnTo>
                  <a:lnTo>
                    <a:pt x="4" y="12"/>
                  </a:lnTo>
                  <a:lnTo>
                    <a:pt x="6" y="12"/>
                  </a:lnTo>
                  <a:lnTo>
                    <a:pt x="8" y="12"/>
                  </a:lnTo>
                  <a:lnTo>
                    <a:pt x="10" y="12"/>
                  </a:lnTo>
                  <a:lnTo>
                    <a:pt x="10" y="10"/>
                  </a:lnTo>
                  <a:lnTo>
                    <a:pt x="8" y="10"/>
                  </a:lnTo>
                  <a:lnTo>
                    <a:pt x="10" y="8"/>
                  </a:lnTo>
                  <a:lnTo>
                    <a:pt x="10" y="4"/>
                  </a:lnTo>
                  <a:lnTo>
                    <a:pt x="10" y="2"/>
                  </a:lnTo>
                  <a:lnTo>
                    <a:pt x="10" y="0"/>
                  </a:lnTo>
                  <a:lnTo>
                    <a:pt x="10" y="2"/>
                  </a:lnTo>
                  <a:lnTo>
                    <a:pt x="12" y="4"/>
                  </a:lnTo>
                  <a:lnTo>
                    <a:pt x="12" y="6"/>
                  </a:lnTo>
                  <a:lnTo>
                    <a:pt x="14" y="8"/>
                  </a:lnTo>
                  <a:lnTo>
                    <a:pt x="18" y="6"/>
                  </a:lnTo>
                  <a:lnTo>
                    <a:pt x="18" y="8"/>
                  </a:lnTo>
                  <a:lnTo>
                    <a:pt x="18" y="12"/>
                  </a:lnTo>
                  <a:lnTo>
                    <a:pt x="16" y="14"/>
                  </a:lnTo>
                  <a:lnTo>
                    <a:pt x="10" y="22"/>
                  </a:lnTo>
                  <a:lnTo>
                    <a:pt x="8" y="26"/>
                  </a:lnTo>
                  <a:lnTo>
                    <a:pt x="4" y="26"/>
                  </a:lnTo>
                  <a:lnTo>
                    <a:pt x="4" y="24"/>
                  </a:lnTo>
                  <a:lnTo>
                    <a:pt x="6" y="24"/>
                  </a:lnTo>
                  <a:lnTo>
                    <a:pt x="8" y="22"/>
                  </a:lnTo>
                  <a:lnTo>
                    <a:pt x="8" y="20"/>
                  </a:lnTo>
                  <a:lnTo>
                    <a:pt x="6" y="22"/>
                  </a:lnTo>
                  <a:lnTo>
                    <a:pt x="2" y="20"/>
                  </a:lnTo>
                  <a:lnTo>
                    <a:pt x="2" y="18"/>
                  </a:lnTo>
                  <a:lnTo>
                    <a:pt x="2" y="14"/>
                  </a:lnTo>
                  <a:lnTo>
                    <a:pt x="0" y="14"/>
                  </a:lnTo>
                  <a:lnTo>
                    <a:pt x="0" y="12"/>
                  </a:lnTo>
                  <a:lnTo>
                    <a:pt x="4"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0" name="Freeform 304"/>
            <p:cNvSpPr>
              <a:spLocks/>
            </p:cNvSpPr>
            <p:nvPr/>
          </p:nvSpPr>
          <p:spPr bwMode="auto">
            <a:xfrm>
              <a:off x="832" y="1289"/>
              <a:ext cx="14" cy="14"/>
            </a:xfrm>
            <a:custGeom>
              <a:avLst/>
              <a:gdLst>
                <a:gd name="T0" fmla="*/ 0 w 12"/>
                <a:gd name="T1" fmla="*/ 0 h 12"/>
                <a:gd name="T2" fmla="*/ 0 w 12"/>
                <a:gd name="T3" fmla="*/ 0 h 12"/>
                <a:gd name="T4" fmla="*/ 0 w 12"/>
                <a:gd name="T5" fmla="*/ 2 h 12"/>
                <a:gd name="T6" fmla="*/ 0 w 12"/>
                <a:gd name="T7" fmla="*/ 4 h 12"/>
                <a:gd name="T8" fmla="*/ 2 w 12"/>
                <a:gd name="T9" fmla="*/ 6 h 12"/>
                <a:gd name="T10" fmla="*/ 2 w 12"/>
                <a:gd name="T11" fmla="*/ 8 h 12"/>
                <a:gd name="T12" fmla="*/ 4 w 12"/>
                <a:gd name="T13" fmla="*/ 8 h 12"/>
                <a:gd name="T14" fmla="*/ 4 w 12"/>
                <a:gd name="T15" fmla="*/ 8 h 12"/>
                <a:gd name="T16" fmla="*/ 6 w 12"/>
                <a:gd name="T17" fmla="*/ 10 h 12"/>
                <a:gd name="T18" fmla="*/ 8 w 12"/>
                <a:gd name="T19" fmla="*/ 10 h 12"/>
                <a:gd name="T20" fmla="*/ 10 w 12"/>
                <a:gd name="T21" fmla="*/ 12 h 12"/>
                <a:gd name="T22" fmla="*/ 10 w 12"/>
                <a:gd name="T23" fmla="*/ 12 h 12"/>
                <a:gd name="T24" fmla="*/ 12 w 12"/>
                <a:gd name="T25" fmla="*/ 12 h 12"/>
                <a:gd name="T26" fmla="*/ 12 w 12"/>
                <a:gd name="T27" fmla="*/ 12 h 12"/>
                <a:gd name="T28" fmla="*/ 10 w 12"/>
                <a:gd name="T29" fmla="*/ 8 h 12"/>
                <a:gd name="T30" fmla="*/ 6 w 12"/>
                <a:gd name="T31" fmla="*/ 6 h 12"/>
                <a:gd name="T32" fmla="*/ 6 w 12"/>
                <a:gd name="T33" fmla="*/ 4 h 12"/>
                <a:gd name="T34" fmla="*/ 4 w 12"/>
                <a:gd name="T35" fmla="*/ 2 h 12"/>
                <a:gd name="T36" fmla="*/ 2 w 12"/>
                <a:gd name="T37" fmla="*/ 0 h 12"/>
                <a:gd name="T38" fmla="*/ 2 w 12"/>
                <a:gd name="T39" fmla="*/ 0 h 12"/>
                <a:gd name="T40" fmla="*/ 0 w 12"/>
                <a:gd name="T41" fmla="*/ 0 h 12"/>
                <a:gd name="T42" fmla="*/ 0 w 12"/>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2"/>
                <a:gd name="T68" fmla="*/ 12 w 12"/>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2">
                  <a:moveTo>
                    <a:pt x="0" y="0"/>
                  </a:moveTo>
                  <a:lnTo>
                    <a:pt x="0" y="0"/>
                  </a:lnTo>
                  <a:lnTo>
                    <a:pt x="0" y="2"/>
                  </a:lnTo>
                  <a:lnTo>
                    <a:pt x="0" y="4"/>
                  </a:lnTo>
                  <a:lnTo>
                    <a:pt x="2" y="6"/>
                  </a:lnTo>
                  <a:lnTo>
                    <a:pt x="2" y="8"/>
                  </a:lnTo>
                  <a:lnTo>
                    <a:pt x="4" y="8"/>
                  </a:lnTo>
                  <a:lnTo>
                    <a:pt x="6" y="10"/>
                  </a:lnTo>
                  <a:lnTo>
                    <a:pt x="8" y="10"/>
                  </a:lnTo>
                  <a:lnTo>
                    <a:pt x="10" y="12"/>
                  </a:lnTo>
                  <a:lnTo>
                    <a:pt x="12" y="12"/>
                  </a:lnTo>
                  <a:lnTo>
                    <a:pt x="10" y="8"/>
                  </a:lnTo>
                  <a:lnTo>
                    <a:pt x="6" y="6"/>
                  </a:lnTo>
                  <a:lnTo>
                    <a:pt x="6" y="4"/>
                  </a:lnTo>
                  <a:lnTo>
                    <a:pt x="4"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1" name="Freeform 305"/>
            <p:cNvSpPr>
              <a:spLocks/>
            </p:cNvSpPr>
            <p:nvPr/>
          </p:nvSpPr>
          <p:spPr bwMode="auto">
            <a:xfrm>
              <a:off x="982" y="1035"/>
              <a:ext cx="160" cy="175"/>
            </a:xfrm>
            <a:custGeom>
              <a:avLst/>
              <a:gdLst>
                <a:gd name="T0" fmla="*/ 24 w 134"/>
                <a:gd name="T1" fmla="*/ 32 h 150"/>
                <a:gd name="T2" fmla="*/ 22 w 134"/>
                <a:gd name="T3" fmla="*/ 46 h 150"/>
                <a:gd name="T4" fmla="*/ 18 w 134"/>
                <a:gd name="T5" fmla="*/ 52 h 150"/>
                <a:gd name="T6" fmla="*/ 14 w 134"/>
                <a:gd name="T7" fmla="*/ 60 h 150"/>
                <a:gd name="T8" fmla="*/ 12 w 134"/>
                <a:gd name="T9" fmla="*/ 66 h 150"/>
                <a:gd name="T10" fmla="*/ 14 w 134"/>
                <a:gd name="T11" fmla="*/ 70 h 150"/>
                <a:gd name="T12" fmla="*/ 14 w 134"/>
                <a:gd name="T13" fmla="*/ 74 h 150"/>
                <a:gd name="T14" fmla="*/ 10 w 134"/>
                <a:gd name="T15" fmla="*/ 76 h 150"/>
                <a:gd name="T16" fmla="*/ 10 w 134"/>
                <a:gd name="T17" fmla="*/ 82 h 150"/>
                <a:gd name="T18" fmla="*/ 12 w 134"/>
                <a:gd name="T19" fmla="*/ 86 h 150"/>
                <a:gd name="T20" fmla="*/ 8 w 134"/>
                <a:gd name="T21" fmla="*/ 92 h 150"/>
                <a:gd name="T22" fmla="*/ 8 w 134"/>
                <a:gd name="T23" fmla="*/ 94 h 150"/>
                <a:gd name="T24" fmla="*/ 4 w 134"/>
                <a:gd name="T25" fmla="*/ 100 h 150"/>
                <a:gd name="T26" fmla="*/ 4 w 134"/>
                <a:gd name="T27" fmla="*/ 104 h 150"/>
                <a:gd name="T28" fmla="*/ 4 w 134"/>
                <a:gd name="T29" fmla="*/ 106 h 150"/>
                <a:gd name="T30" fmla="*/ 2 w 134"/>
                <a:gd name="T31" fmla="*/ 110 h 150"/>
                <a:gd name="T32" fmla="*/ 0 w 134"/>
                <a:gd name="T33" fmla="*/ 116 h 150"/>
                <a:gd name="T34" fmla="*/ 6 w 134"/>
                <a:gd name="T35" fmla="*/ 114 h 150"/>
                <a:gd name="T36" fmla="*/ 10 w 134"/>
                <a:gd name="T37" fmla="*/ 116 h 150"/>
                <a:gd name="T38" fmla="*/ 14 w 134"/>
                <a:gd name="T39" fmla="*/ 122 h 150"/>
                <a:gd name="T40" fmla="*/ 18 w 134"/>
                <a:gd name="T41" fmla="*/ 122 h 150"/>
                <a:gd name="T42" fmla="*/ 26 w 134"/>
                <a:gd name="T43" fmla="*/ 132 h 150"/>
                <a:gd name="T44" fmla="*/ 34 w 134"/>
                <a:gd name="T45" fmla="*/ 150 h 150"/>
                <a:gd name="T46" fmla="*/ 44 w 134"/>
                <a:gd name="T47" fmla="*/ 144 h 150"/>
                <a:gd name="T48" fmla="*/ 52 w 134"/>
                <a:gd name="T49" fmla="*/ 134 h 150"/>
                <a:gd name="T50" fmla="*/ 54 w 134"/>
                <a:gd name="T51" fmla="*/ 138 h 150"/>
                <a:gd name="T52" fmla="*/ 60 w 134"/>
                <a:gd name="T53" fmla="*/ 136 h 150"/>
                <a:gd name="T54" fmla="*/ 62 w 134"/>
                <a:gd name="T55" fmla="*/ 136 h 150"/>
                <a:gd name="T56" fmla="*/ 68 w 134"/>
                <a:gd name="T57" fmla="*/ 130 h 150"/>
                <a:gd name="T58" fmla="*/ 68 w 134"/>
                <a:gd name="T59" fmla="*/ 124 h 150"/>
                <a:gd name="T60" fmla="*/ 72 w 134"/>
                <a:gd name="T61" fmla="*/ 108 h 150"/>
                <a:gd name="T62" fmla="*/ 76 w 134"/>
                <a:gd name="T63" fmla="*/ 104 h 150"/>
                <a:gd name="T64" fmla="*/ 84 w 134"/>
                <a:gd name="T65" fmla="*/ 100 h 150"/>
                <a:gd name="T66" fmla="*/ 86 w 134"/>
                <a:gd name="T67" fmla="*/ 88 h 150"/>
                <a:gd name="T68" fmla="*/ 94 w 134"/>
                <a:gd name="T69" fmla="*/ 82 h 150"/>
                <a:gd name="T70" fmla="*/ 106 w 134"/>
                <a:gd name="T71" fmla="*/ 72 h 150"/>
                <a:gd name="T72" fmla="*/ 118 w 134"/>
                <a:gd name="T73" fmla="*/ 62 h 150"/>
                <a:gd name="T74" fmla="*/ 134 w 134"/>
                <a:gd name="T75" fmla="*/ 46 h 150"/>
                <a:gd name="T76" fmla="*/ 126 w 134"/>
                <a:gd name="T77" fmla="*/ 40 h 150"/>
                <a:gd name="T78" fmla="*/ 116 w 134"/>
                <a:gd name="T79" fmla="*/ 28 h 150"/>
                <a:gd name="T80" fmla="*/ 108 w 134"/>
                <a:gd name="T81" fmla="*/ 18 h 150"/>
                <a:gd name="T82" fmla="*/ 96 w 134"/>
                <a:gd name="T83" fmla="*/ 14 h 150"/>
                <a:gd name="T84" fmla="*/ 88 w 134"/>
                <a:gd name="T85" fmla="*/ 20 h 150"/>
                <a:gd name="T86" fmla="*/ 88 w 134"/>
                <a:gd name="T87" fmla="*/ 26 h 150"/>
                <a:gd name="T88" fmla="*/ 86 w 134"/>
                <a:gd name="T89" fmla="*/ 24 h 150"/>
                <a:gd name="T90" fmla="*/ 80 w 134"/>
                <a:gd name="T91" fmla="*/ 18 h 150"/>
                <a:gd name="T92" fmla="*/ 78 w 134"/>
                <a:gd name="T93" fmla="*/ 26 h 150"/>
                <a:gd name="T94" fmla="*/ 76 w 134"/>
                <a:gd name="T95" fmla="*/ 16 h 150"/>
                <a:gd name="T96" fmla="*/ 66 w 134"/>
                <a:gd name="T97" fmla="*/ 8 h 150"/>
                <a:gd name="T98" fmla="*/ 62 w 134"/>
                <a:gd name="T99" fmla="*/ 2 h 150"/>
                <a:gd name="T100" fmla="*/ 52 w 134"/>
                <a:gd name="T101" fmla="*/ 0 h 150"/>
                <a:gd name="T102" fmla="*/ 48 w 134"/>
                <a:gd name="T103" fmla="*/ 2 h 150"/>
                <a:gd name="T104" fmla="*/ 44 w 134"/>
                <a:gd name="T105" fmla="*/ 4 h 150"/>
                <a:gd name="T106" fmla="*/ 36 w 134"/>
                <a:gd name="T107" fmla="*/ 6 h 150"/>
                <a:gd name="T108" fmla="*/ 34 w 134"/>
                <a:gd name="T109" fmla="*/ 8 h 150"/>
                <a:gd name="T110" fmla="*/ 32 w 134"/>
                <a:gd name="T111" fmla="*/ 6 h 150"/>
                <a:gd name="T112" fmla="*/ 28 w 134"/>
                <a:gd name="T113" fmla="*/ 6 h 150"/>
                <a:gd name="T114" fmla="*/ 22 w 134"/>
                <a:gd name="T115" fmla="*/ 6 h 150"/>
                <a:gd name="T116" fmla="*/ 16 w 134"/>
                <a:gd name="T117" fmla="*/ 8 h 150"/>
                <a:gd name="T118" fmla="*/ 22 w 134"/>
                <a:gd name="T119" fmla="*/ 16 h 150"/>
                <a:gd name="T120" fmla="*/ 22 w 134"/>
                <a:gd name="T121" fmla="*/ 26 h 1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4"/>
                <a:gd name="T184" fmla="*/ 0 h 150"/>
                <a:gd name="T185" fmla="*/ 134 w 134"/>
                <a:gd name="T186" fmla="*/ 150 h 1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4" h="150">
                  <a:moveTo>
                    <a:pt x="22" y="26"/>
                  </a:moveTo>
                  <a:lnTo>
                    <a:pt x="22" y="30"/>
                  </a:lnTo>
                  <a:lnTo>
                    <a:pt x="24" y="32"/>
                  </a:lnTo>
                  <a:lnTo>
                    <a:pt x="26" y="34"/>
                  </a:lnTo>
                  <a:lnTo>
                    <a:pt x="24" y="36"/>
                  </a:lnTo>
                  <a:lnTo>
                    <a:pt x="22" y="46"/>
                  </a:lnTo>
                  <a:lnTo>
                    <a:pt x="20" y="48"/>
                  </a:lnTo>
                  <a:lnTo>
                    <a:pt x="18" y="52"/>
                  </a:lnTo>
                  <a:lnTo>
                    <a:pt x="16" y="56"/>
                  </a:lnTo>
                  <a:lnTo>
                    <a:pt x="16" y="58"/>
                  </a:lnTo>
                  <a:lnTo>
                    <a:pt x="14" y="60"/>
                  </a:lnTo>
                  <a:lnTo>
                    <a:pt x="16" y="62"/>
                  </a:lnTo>
                  <a:lnTo>
                    <a:pt x="14" y="66"/>
                  </a:lnTo>
                  <a:lnTo>
                    <a:pt x="12" y="66"/>
                  </a:lnTo>
                  <a:lnTo>
                    <a:pt x="12" y="68"/>
                  </a:lnTo>
                  <a:lnTo>
                    <a:pt x="14" y="68"/>
                  </a:lnTo>
                  <a:lnTo>
                    <a:pt x="14" y="70"/>
                  </a:lnTo>
                  <a:lnTo>
                    <a:pt x="16" y="72"/>
                  </a:lnTo>
                  <a:lnTo>
                    <a:pt x="16" y="74"/>
                  </a:lnTo>
                  <a:lnTo>
                    <a:pt x="14" y="74"/>
                  </a:lnTo>
                  <a:lnTo>
                    <a:pt x="12" y="76"/>
                  </a:lnTo>
                  <a:lnTo>
                    <a:pt x="10" y="76"/>
                  </a:lnTo>
                  <a:lnTo>
                    <a:pt x="10" y="80"/>
                  </a:lnTo>
                  <a:lnTo>
                    <a:pt x="10" y="82"/>
                  </a:lnTo>
                  <a:lnTo>
                    <a:pt x="10" y="88"/>
                  </a:lnTo>
                  <a:lnTo>
                    <a:pt x="12" y="86"/>
                  </a:lnTo>
                  <a:lnTo>
                    <a:pt x="12" y="90"/>
                  </a:lnTo>
                  <a:lnTo>
                    <a:pt x="10" y="90"/>
                  </a:lnTo>
                  <a:lnTo>
                    <a:pt x="8" y="92"/>
                  </a:lnTo>
                  <a:lnTo>
                    <a:pt x="10" y="94"/>
                  </a:lnTo>
                  <a:lnTo>
                    <a:pt x="8" y="94"/>
                  </a:lnTo>
                  <a:lnTo>
                    <a:pt x="6" y="96"/>
                  </a:lnTo>
                  <a:lnTo>
                    <a:pt x="6" y="100"/>
                  </a:lnTo>
                  <a:lnTo>
                    <a:pt x="4" y="100"/>
                  </a:lnTo>
                  <a:lnTo>
                    <a:pt x="4" y="102"/>
                  </a:lnTo>
                  <a:lnTo>
                    <a:pt x="6" y="104"/>
                  </a:lnTo>
                  <a:lnTo>
                    <a:pt x="4" y="104"/>
                  </a:lnTo>
                  <a:lnTo>
                    <a:pt x="2" y="104"/>
                  </a:lnTo>
                  <a:lnTo>
                    <a:pt x="4" y="106"/>
                  </a:lnTo>
                  <a:lnTo>
                    <a:pt x="2" y="106"/>
                  </a:lnTo>
                  <a:lnTo>
                    <a:pt x="2" y="108"/>
                  </a:lnTo>
                  <a:lnTo>
                    <a:pt x="2" y="110"/>
                  </a:lnTo>
                  <a:lnTo>
                    <a:pt x="4" y="110"/>
                  </a:lnTo>
                  <a:lnTo>
                    <a:pt x="2" y="114"/>
                  </a:lnTo>
                  <a:lnTo>
                    <a:pt x="0" y="116"/>
                  </a:lnTo>
                  <a:lnTo>
                    <a:pt x="0" y="118"/>
                  </a:lnTo>
                  <a:lnTo>
                    <a:pt x="2" y="116"/>
                  </a:lnTo>
                  <a:lnTo>
                    <a:pt x="6" y="114"/>
                  </a:lnTo>
                  <a:lnTo>
                    <a:pt x="10" y="116"/>
                  </a:lnTo>
                  <a:lnTo>
                    <a:pt x="12" y="118"/>
                  </a:lnTo>
                  <a:lnTo>
                    <a:pt x="10" y="116"/>
                  </a:lnTo>
                  <a:lnTo>
                    <a:pt x="10" y="118"/>
                  </a:lnTo>
                  <a:lnTo>
                    <a:pt x="14" y="120"/>
                  </a:lnTo>
                  <a:lnTo>
                    <a:pt x="14" y="122"/>
                  </a:lnTo>
                  <a:lnTo>
                    <a:pt x="16" y="120"/>
                  </a:lnTo>
                  <a:lnTo>
                    <a:pt x="18" y="122"/>
                  </a:lnTo>
                  <a:lnTo>
                    <a:pt x="22" y="124"/>
                  </a:lnTo>
                  <a:lnTo>
                    <a:pt x="26" y="128"/>
                  </a:lnTo>
                  <a:lnTo>
                    <a:pt x="26" y="132"/>
                  </a:lnTo>
                  <a:lnTo>
                    <a:pt x="28" y="134"/>
                  </a:lnTo>
                  <a:lnTo>
                    <a:pt x="32" y="146"/>
                  </a:lnTo>
                  <a:lnTo>
                    <a:pt x="34" y="150"/>
                  </a:lnTo>
                  <a:lnTo>
                    <a:pt x="38" y="150"/>
                  </a:lnTo>
                  <a:lnTo>
                    <a:pt x="42" y="144"/>
                  </a:lnTo>
                  <a:lnTo>
                    <a:pt x="44" y="144"/>
                  </a:lnTo>
                  <a:lnTo>
                    <a:pt x="50" y="138"/>
                  </a:lnTo>
                  <a:lnTo>
                    <a:pt x="52" y="136"/>
                  </a:lnTo>
                  <a:lnTo>
                    <a:pt x="52" y="134"/>
                  </a:lnTo>
                  <a:lnTo>
                    <a:pt x="54" y="136"/>
                  </a:lnTo>
                  <a:lnTo>
                    <a:pt x="54" y="138"/>
                  </a:lnTo>
                  <a:lnTo>
                    <a:pt x="58" y="138"/>
                  </a:lnTo>
                  <a:lnTo>
                    <a:pt x="60" y="138"/>
                  </a:lnTo>
                  <a:lnTo>
                    <a:pt x="60" y="136"/>
                  </a:lnTo>
                  <a:lnTo>
                    <a:pt x="60" y="134"/>
                  </a:lnTo>
                  <a:lnTo>
                    <a:pt x="62" y="136"/>
                  </a:lnTo>
                  <a:lnTo>
                    <a:pt x="64" y="136"/>
                  </a:lnTo>
                  <a:lnTo>
                    <a:pt x="66" y="132"/>
                  </a:lnTo>
                  <a:lnTo>
                    <a:pt x="68" y="130"/>
                  </a:lnTo>
                  <a:lnTo>
                    <a:pt x="68" y="126"/>
                  </a:lnTo>
                  <a:lnTo>
                    <a:pt x="68" y="124"/>
                  </a:lnTo>
                  <a:lnTo>
                    <a:pt x="68" y="118"/>
                  </a:lnTo>
                  <a:lnTo>
                    <a:pt x="68" y="116"/>
                  </a:lnTo>
                  <a:lnTo>
                    <a:pt x="72" y="108"/>
                  </a:lnTo>
                  <a:lnTo>
                    <a:pt x="72" y="104"/>
                  </a:lnTo>
                  <a:lnTo>
                    <a:pt x="72" y="102"/>
                  </a:lnTo>
                  <a:lnTo>
                    <a:pt x="76" y="104"/>
                  </a:lnTo>
                  <a:lnTo>
                    <a:pt x="78" y="102"/>
                  </a:lnTo>
                  <a:lnTo>
                    <a:pt x="80" y="102"/>
                  </a:lnTo>
                  <a:lnTo>
                    <a:pt x="84" y="100"/>
                  </a:lnTo>
                  <a:lnTo>
                    <a:pt x="84" y="94"/>
                  </a:lnTo>
                  <a:lnTo>
                    <a:pt x="86" y="90"/>
                  </a:lnTo>
                  <a:lnTo>
                    <a:pt x="86" y="88"/>
                  </a:lnTo>
                  <a:lnTo>
                    <a:pt x="88" y="86"/>
                  </a:lnTo>
                  <a:lnTo>
                    <a:pt x="90" y="84"/>
                  </a:lnTo>
                  <a:lnTo>
                    <a:pt x="94" y="82"/>
                  </a:lnTo>
                  <a:lnTo>
                    <a:pt x="96" y="80"/>
                  </a:lnTo>
                  <a:lnTo>
                    <a:pt x="100" y="76"/>
                  </a:lnTo>
                  <a:lnTo>
                    <a:pt x="106" y="72"/>
                  </a:lnTo>
                  <a:lnTo>
                    <a:pt x="108" y="70"/>
                  </a:lnTo>
                  <a:lnTo>
                    <a:pt x="110" y="68"/>
                  </a:lnTo>
                  <a:lnTo>
                    <a:pt x="118" y="62"/>
                  </a:lnTo>
                  <a:lnTo>
                    <a:pt x="126" y="58"/>
                  </a:lnTo>
                  <a:lnTo>
                    <a:pt x="134" y="52"/>
                  </a:lnTo>
                  <a:lnTo>
                    <a:pt x="134" y="46"/>
                  </a:lnTo>
                  <a:lnTo>
                    <a:pt x="132" y="46"/>
                  </a:lnTo>
                  <a:lnTo>
                    <a:pt x="128" y="42"/>
                  </a:lnTo>
                  <a:lnTo>
                    <a:pt x="126" y="40"/>
                  </a:lnTo>
                  <a:lnTo>
                    <a:pt x="122" y="34"/>
                  </a:lnTo>
                  <a:lnTo>
                    <a:pt x="118" y="30"/>
                  </a:lnTo>
                  <a:lnTo>
                    <a:pt x="116" y="28"/>
                  </a:lnTo>
                  <a:lnTo>
                    <a:pt x="112" y="22"/>
                  </a:lnTo>
                  <a:lnTo>
                    <a:pt x="110" y="20"/>
                  </a:lnTo>
                  <a:lnTo>
                    <a:pt x="108" y="18"/>
                  </a:lnTo>
                  <a:lnTo>
                    <a:pt x="106" y="16"/>
                  </a:lnTo>
                  <a:lnTo>
                    <a:pt x="104" y="14"/>
                  </a:lnTo>
                  <a:lnTo>
                    <a:pt x="96" y="14"/>
                  </a:lnTo>
                  <a:lnTo>
                    <a:pt x="90" y="16"/>
                  </a:lnTo>
                  <a:lnTo>
                    <a:pt x="88" y="18"/>
                  </a:lnTo>
                  <a:lnTo>
                    <a:pt x="88" y="20"/>
                  </a:lnTo>
                  <a:lnTo>
                    <a:pt x="90" y="22"/>
                  </a:lnTo>
                  <a:lnTo>
                    <a:pt x="88" y="24"/>
                  </a:lnTo>
                  <a:lnTo>
                    <a:pt x="88" y="26"/>
                  </a:lnTo>
                  <a:lnTo>
                    <a:pt x="86" y="28"/>
                  </a:lnTo>
                  <a:lnTo>
                    <a:pt x="84" y="24"/>
                  </a:lnTo>
                  <a:lnTo>
                    <a:pt x="86" y="24"/>
                  </a:lnTo>
                  <a:lnTo>
                    <a:pt x="86" y="18"/>
                  </a:lnTo>
                  <a:lnTo>
                    <a:pt x="82" y="18"/>
                  </a:lnTo>
                  <a:lnTo>
                    <a:pt x="80" y="18"/>
                  </a:lnTo>
                  <a:lnTo>
                    <a:pt x="80" y="20"/>
                  </a:lnTo>
                  <a:lnTo>
                    <a:pt x="80" y="22"/>
                  </a:lnTo>
                  <a:lnTo>
                    <a:pt x="78" y="26"/>
                  </a:lnTo>
                  <a:lnTo>
                    <a:pt x="78" y="20"/>
                  </a:lnTo>
                  <a:lnTo>
                    <a:pt x="80" y="18"/>
                  </a:lnTo>
                  <a:lnTo>
                    <a:pt x="76" y="16"/>
                  </a:lnTo>
                  <a:lnTo>
                    <a:pt x="74" y="14"/>
                  </a:lnTo>
                  <a:lnTo>
                    <a:pt x="70" y="12"/>
                  </a:lnTo>
                  <a:lnTo>
                    <a:pt x="66" y="8"/>
                  </a:lnTo>
                  <a:lnTo>
                    <a:pt x="64" y="6"/>
                  </a:lnTo>
                  <a:lnTo>
                    <a:pt x="64" y="2"/>
                  </a:lnTo>
                  <a:lnTo>
                    <a:pt x="62" y="2"/>
                  </a:lnTo>
                  <a:lnTo>
                    <a:pt x="60" y="2"/>
                  </a:lnTo>
                  <a:lnTo>
                    <a:pt x="56" y="0"/>
                  </a:lnTo>
                  <a:lnTo>
                    <a:pt x="52" y="0"/>
                  </a:lnTo>
                  <a:lnTo>
                    <a:pt x="52" y="2"/>
                  </a:lnTo>
                  <a:lnTo>
                    <a:pt x="50" y="2"/>
                  </a:lnTo>
                  <a:lnTo>
                    <a:pt x="48" y="2"/>
                  </a:lnTo>
                  <a:lnTo>
                    <a:pt x="46" y="4"/>
                  </a:lnTo>
                  <a:lnTo>
                    <a:pt x="44" y="4"/>
                  </a:lnTo>
                  <a:lnTo>
                    <a:pt x="42" y="4"/>
                  </a:lnTo>
                  <a:lnTo>
                    <a:pt x="36" y="4"/>
                  </a:lnTo>
                  <a:lnTo>
                    <a:pt x="36" y="6"/>
                  </a:lnTo>
                  <a:lnTo>
                    <a:pt x="36" y="10"/>
                  </a:lnTo>
                  <a:lnTo>
                    <a:pt x="36" y="8"/>
                  </a:lnTo>
                  <a:lnTo>
                    <a:pt x="34" y="8"/>
                  </a:lnTo>
                  <a:lnTo>
                    <a:pt x="34" y="4"/>
                  </a:lnTo>
                  <a:lnTo>
                    <a:pt x="32" y="6"/>
                  </a:lnTo>
                  <a:lnTo>
                    <a:pt x="30" y="4"/>
                  </a:lnTo>
                  <a:lnTo>
                    <a:pt x="28" y="6"/>
                  </a:lnTo>
                  <a:lnTo>
                    <a:pt x="24" y="6"/>
                  </a:lnTo>
                  <a:lnTo>
                    <a:pt x="22" y="6"/>
                  </a:lnTo>
                  <a:lnTo>
                    <a:pt x="22" y="8"/>
                  </a:lnTo>
                  <a:lnTo>
                    <a:pt x="20" y="8"/>
                  </a:lnTo>
                  <a:lnTo>
                    <a:pt x="16" y="8"/>
                  </a:lnTo>
                  <a:lnTo>
                    <a:pt x="18" y="10"/>
                  </a:lnTo>
                  <a:lnTo>
                    <a:pt x="18" y="14"/>
                  </a:lnTo>
                  <a:lnTo>
                    <a:pt x="22" y="16"/>
                  </a:lnTo>
                  <a:lnTo>
                    <a:pt x="20" y="18"/>
                  </a:lnTo>
                  <a:lnTo>
                    <a:pt x="20" y="20"/>
                  </a:lnTo>
                  <a:lnTo>
                    <a:pt x="22" y="2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2" name="Freeform 306"/>
            <p:cNvSpPr>
              <a:spLocks/>
            </p:cNvSpPr>
            <p:nvPr/>
          </p:nvSpPr>
          <p:spPr bwMode="auto">
            <a:xfrm>
              <a:off x="1087" y="1100"/>
              <a:ext cx="272" cy="222"/>
            </a:xfrm>
            <a:custGeom>
              <a:avLst/>
              <a:gdLst>
                <a:gd name="T0" fmla="*/ 30 w 228"/>
                <a:gd name="T1" fmla="*/ 152 h 190"/>
                <a:gd name="T2" fmla="*/ 38 w 228"/>
                <a:gd name="T3" fmla="*/ 128 h 190"/>
                <a:gd name="T4" fmla="*/ 78 w 228"/>
                <a:gd name="T5" fmla="*/ 126 h 190"/>
                <a:gd name="T6" fmla="*/ 86 w 228"/>
                <a:gd name="T7" fmla="*/ 118 h 190"/>
                <a:gd name="T8" fmla="*/ 66 w 228"/>
                <a:gd name="T9" fmla="*/ 112 h 190"/>
                <a:gd name="T10" fmla="*/ 38 w 228"/>
                <a:gd name="T11" fmla="*/ 114 h 190"/>
                <a:gd name="T12" fmla="*/ 12 w 228"/>
                <a:gd name="T13" fmla="*/ 104 h 190"/>
                <a:gd name="T14" fmla="*/ 36 w 228"/>
                <a:gd name="T15" fmla="*/ 84 h 190"/>
                <a:gd name="T16" fmla="*/ 42 w 228"/>
                <a:gd name="T17" fmla="*/ 78 h 190"/>
                <a:gd name="T18" fmla="*/ 24 w 228"/>
                <a:gd name="T19" fmla="*/ 82 h 190"/>
                <a:gd name="T20" fmla="*/ 14 w 228"/>
                <a:gd name="T21" fmla="*/ 82 h 190"/>
                <a:gd name="T22" fmla="*/ 14 w 228"/>
                <a:gd name="T23" fmla="*/ 72 h 190"/>
                <a:gd name="T24" fmla="*/ 0 w 228"/>
                <a:gd name="T25" fmla="*/ 72 h 190"/>
                <a:gd name="T26" fmla="*/ 10 w 228"/>
                <a:gd name="T27" fmla="*/ 44 h 190"/>
                <a:gd name="T28" fmla="*/ 28 w 228"/>
                <a:gd name="T29" fmla="*/ 14 h 190"/>
                <a:gd name="T30" fmla="*/ 58 w 228"/>
                <a:gd name="T31" fmla="*/ 4 h 190"/>
                <a:gd name="T32" fmla="*/ 58 w 228"/>
                <a:gd name="T33" fmla="*/ 26 h 190"/>
                <a:gd name="T34" fmla="*/ 60 w 228"/>
                <a:gd name="T35" fmla="*/ 30 h 190"/>
                <a:gd name="T36" fmla="*/ 68 w 228"/>
                <a:gd name="T37" fmla="*/ 20 h 190"/>
                <a:gd name="T38" fmla="*/ 88 w 228"/>
                <a:gd name="T39" fmla="*/ 22 h 190"/>
                <a:gd name="T40" fmla="*/ 88 w 228"/>
                <a:gd name="T41" fmla="*/ 46 h 190"/>
                <a:gd name="T42" fmla="*/ 100 w 228"/>
                <a:gd name="T43" fmla="*/ 44 h 190"/>
                <a:gd name="T44" fmla="*/ 112 w 228"/>
                <a:gd name="T45" fmla="*/ 38 h 190"/>
                <a:gd name="T46" fmla="*/ 110 w 228"/>
                <a:gd name="T47" fmla="*/ 28 h 190"/>
                <a:gd name="T48" fmla="*/ 108 w 228"/>
                <a:gd name="T49" fmla="*/ 16 h 190"/>
                <a:gd name="T50" fmla="*/ 124 w 228"/>
                <a:gd name="T51" fmla="*/ 26 h 190"/>
                <a:gd name="T52" fmla="*/ 130 w 228"/>
                <a:gd name="T53" fmla="*/ 44 h 190"/>
                <a:gd name="T54" fmla="*/ 138 w 228"/>
                <a:gd name="T55" fmla="*/ 72 h 190"/>
                <a:gd name="T56" fmla="*/ 144 w 228"/>
                <a:gd name="T57" fmla="*/ 58 h 190"/>
                <a:gd name="T58" fmla="*/ 142 w 228"/>
                <a:gd name="T59" fmla="*/ 40 h 190"/>
                <a:gd name="T60" fmla="*/ 136 w 228"/>
                <a:gd name="T61" fmla="*/ 10 h 190"/>
                <a:gd name="T62" fmla="*/ 140 w 228"/>
                <a:gd name="T63" fmla="*/ 2 h 190"/>
                <a:gd name="T64" fmla="*/ 152 w 228"/>
                <a:gd name="T65" fmla="*/ 4 h 190"/>
                <a:gd name="T66" fmla="*/ 164 w 228"/>
                <a:gd name="T67" fmla="*/ 16 h 190"/>
                <a:gd name="T68" fmla="*/ 172 w 228"/>
                <a:gd name="T69" fmla="*/ 28 h 190"/>
                <a:gd name="T70" fmla="*/ 182 w 228"/>
                <a:gd name="T71" fmla="*/ 68 h 190"/>
                <a:gd name="T72" fmla="*/ 182 w 228"/>
                <a:gd name="T73" fmla="*/ 90 h 190"/>
                <a:gd name="T74" fmla="*/ 196 w 228"/>
                <a:gd name="T75" fmla="*/ 112 h 190"/>
                <a:gd name="T76" fmla="*/ 206 w 228"/>
                <a:gd name="T77" fmla="*/ 114 h 190"/>
                <a:gd name="T78" fmla="*/ 222 w 228"/>
                <a:gd name="T79" fmla="*/ 130 h 190"/>
                <a:gd name="T80" fmla="*/ 228 w 228"/>
                <a:gd name="T81" fmla="*/ 148 h 190"/>
                <a:gd name="T82" fmla="*/ 218 w 228"/>
                <a:gd name="T83" fmla="*/ 146 h 190"/>
                <a:gd name="T84" fmla="*/ 212 w 228"/>
                <a:gd name="T85" fmla="*/ 140 h 190"/>
                <a:gd name="T86" fmla="*/ 204 w 228"/>
                <a:gd name="T87" fmla="*/ 152 h 190"/>
                <a:gd name="T88" fmla="*/ 208 w 228"/>
                <a:gd name="T89" fmla="*/ 154 h 190"/>
                <a:gd name="T90" fmla="*/ 212 w 228"/>
                <a:gd name="T91" fmla="*/ 162 h 190"/>
                <a:gd name="T92" fmla="*/ 218 w 228"/>
                <a:gd name="T93" fmla="*/ 168 h 190"/>
                <a:gd name="T94" fmla="*/ 206 w 228"/>
                <a:gd name="T95" fmla="*/ 176 h 190"/>
                <a:gd name="T96" fmla="*/ 190 w 228"/>
                <a:gd name="T97" fmla="*/ 176 h 190"/>
                <a:gd name="T98" fmla="*/ 174 w 228"/>
                <a:gd name="T99" fmla="*/ 172 h 190"/>
                <a:gd name="T100" fmla="*/ 166 w 228"/>
                <a:gd name="T101" fmla="*/ 164 h 190"/>
                <a:gd name="T102" fmla="*/ 154 w 228"/>
                <a:gd name="T103" fmla="*/ 156 h 190"/>
                <a:gd name="T104" fmla="*/ 130 w 228"/>
                <a:gd name="T105" fmla="*/ 172 h 190"/>
                <a:gd name="T106" fmla="*/ 110 w 228"/>
                <a:gd name="T107" fmla="*/ 186 h 190"/>
                <a:gd name="T108" fmla="*/ 98 w 228"/>
                <a:gd name="T109" fmla="*/ 188 h 190"/>
                <a:gd name="T110" fmla="*/ 76 w 228"/>
                <a:gd name="T111" fmla="*/ 186 h 190"/>
                <a:gd name="T112" fmla="*/ 66 w 228"/>
                <a:gd name="T113" fmla="*/ 166 h 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190"/>
                <a:gd name="T173" fmla="*/ 228 w 228"/>
                <a:gd name="T174" fmla="*/ 190 h 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190">
                  <a:moveTo>
                    <a:pt x="52" y="162"/>
                  </a:moveTo>
                  <a:lnTo>
                    <a:pt x="50" y="162"/>
                  </a:lnTo>
                  <a:lnTo>
                    <a:pt x="46" y="162"/>
                  </a:lnTo>
                  <a:lnTo>
                    <a:pt x="44" y="162"/>
                  </a:lnTo>
                  <a:lnTo>
                    <a:pt x="38" y="162"/>
                  </a:lnTo>
                  <a:lnTo>
                    <a:pt x="36" y="160"/>
                  </a:lnTo>
                  <a:lnTo>
                    <a:pt x="30" y="156"/>
                  </a:lnTo>
                  <a:lnTo>
                    <a:pt x="30" y="152"/>
                  </a:lnTo>
                  <a:lnTo>
                    <a:pt x="28" y="152"/>
                  </a:lnTo>
                  <a:lnTo>
                    <a:pt x="26" y="150"/>
                  </a:lnTo>
                  <a:lnTo>
                    <a:pt x="26" y="146"/>
                  </a:lnTo>
                  <a:lnTo>
                    <a:pt x="24" y="144"/>
                  </a:lnTo>
                  <a:lnTo>
                    <a:pt x="22" y="142"/>
                  </a:lnTo>
                  <a:lnTo>
                    <a:pt x="20" y="134"/>
                  </a:lnTo>
                  <a:lnTo>
                    <a:pt x="24" y="132"/>
                  </a:lnTo>
                  <a:lnTo>
                    <a:pt x="38" y="128"/>
                  </a:lnTo>
                  <a:lnTo>
                    <a:pt x="48" y="124"/>
                  </a:lnTo>
                  <a:lnTo>
                    <a:pt x="52" y="124"/>
                  </a:lnTo>
                  <a:lnTo>
                    <a:pt x="58" y="122"/>
                  </a:lnTo>
                  <a:lnTo>
                    <a:pt x="60" y="122"/>
                  </a:lnTo>
                  <a:lnTo>
                    <a:pt x="64" y="124"/>
                  </a:lnTo>
                  <a:lnTo>
                    <a:pt x="72" y="124"/>
                  </a:lnTo>
                  <a:lnTo>
                    <a:pt x="76" y="126"/>
                  </a:lnTo>
                  <a:lnTo>
                    <a:pt x="78" y="126"/>
                  </a:lnTo>
                  <a:lnTo>
                    <a:pt x="82" y="126"/>
                  </a:lnTo>
                  <a:lnTo>
                    <a:pt x="84" y="124"/>
                  </a:lnTo>
                  <a:lnTo>
                    <a:pt x="84" y="122"/>
                  </a:lnTo>
                  <a:lnTo>
                    <a:pt x="84" y="120"/>
                  </a:lnTo>
                  <a:lnTo>
                    <a:pt x="86" y="122"/>
                  </a:lnTo>
                  <a:lnTo>
                    <a:pt x="88" y="122"/>
                  </a:lnTo>
                  <a:lnTo>
                    <a:pt x="86" y="120"/>
                  </a:lnTo>
                  <a:lnTo>
                    <a:pt x="86" y="118"/>
                  </a:lnTo>
                  <a:lnTo>
                    <a:pt x="84" y="118"/>
                  </a:lnTo>
                  <a:lnTo>
                    <a:pt x="78" y="116"/>
                  </a:lnTo>
                  <a:lnTo>
                    <a:pt x="78" y="114"/>
                  </a:lnTo>
                  <a:lnTo>
                    <a:pt x="76" y="114"/>
                  </a:lnTo>
                  <a:lnTo>
                    <a:pt x="72" y="114"/>
                  </a:lnTo>
                  <a:lnTo>
                    <a:pt x="70" y="112"/>
                  </a:lnTo>
                  <a:lnTo>
                    <a:pt x="68" y="110"/>
                  </a:lnTo>
                  <a:lnTo>
                    <a:pt x="66" y="112"/>
                  </a:lnTo>
                  <a:lnTo>
                    <a:pt x="64" y="110"/>
                  </a:lnTo>
                  <a:lnTo>
                    <a:pt x="58" y="112"/>
                  </a:lnTo>
                  <a:lnTo>
                    <a:pt x="56" y="112"/>
                  </a:lnTo>
                  <a:lnTo>
                    <a:pt x="54" y="112"/>
                  </a:lnTo>
                  <a:lnTo>
                    <a:pt x="50" y="112"/>
                  </a:lnTo>
                  <a:lnTo>
                    <a:pt x="44" y="116"/>
                  </a:lnTo>
                  <a:lnTo>
                    <a:pt x="42" y="114"/>
                  </a:lnTo>
                  <a:lnTo>
                    <a:pt x="38" y="114"/>
                  </a:lnTo>
                  <a:lnTo>
                    <a:pt x="36" y="114"/>
                  </a:lnTo>
                  <a:lnTo>
                    <a:pt x="36" y="112"/>
                  </a:lnTo>
                  <a:lnTo>
                    <a:pt x="26" y="114"/>
                  </a:lnTo>
                  <a:lnTo>
                    <a:pt x="22" y="110"/>
                  </a:lnTo>
                  <a:lnTo>
                    <a:pt x="18" y="112"/>
                  </a:lnTo>
                  <a:lnTo>
                    <a:pt x="18" y="110"/>
                  </a:lnTo>
                  <a:lnTo>
                    <a:pt x="14" y="108"/>
                  </a:lnTo>
                  <a:lnTo>
                    <a:pt x="12" y="104"/>
                  </a:lnTo>
                  <a:lnTo>
                    <a:pt x="10" y="100"/>
                  </a:lnTo>
                  <a:lnTo>
                    <a:pt x="8" y="96"/>
                  </a:lnTo>
                  <a:lnTo>
                    <a:pt x="14" y="92"/>
                  </a:lnTo>
                  <a:lnTo>
                    <a:pt x="18" y="90"/>
                  </a:lnTo>
                  <a:lnTo>
                    <a:pt x="22" y="90"/>
                  </a:lnTo>
                  <a:lnTo>
                    <a:pt x="32" y="84"/>
                  </a:lnTo>
                  <a:lnTo>
                    <a:pt x="36" y="82"/>
                  </a:lnTo>
                  <a:lnTo>
                    <a:pt x="36" y="84"/>
                  </a:lnTo>
                  <a:lnTo>
                    <a:pt x="40" y="84"/>
                  </a:lnTo>
                  <a:lnTo>
                    <a:pt x="42" y="84"/>
                  </a:lnTo>
                  <a:lnTo>
                    <a:pt x="40" y="82"/>
                  </a:lnTo>
                  <a:lnTo>
                    <a:pt x="36" y="82"/>
                  </a:lnTo>
                  <a:lnTo>
                    <a:pt x="40" y="80"/>
                  </a:lnTo>
                  <a:lnTo>
                    <a:pt x="42" y="78"/>
                  </a:lnTo>
                  <a:lnTo>
                    <a:pt x="44" y="78"/>
                  </a:lnTo>
                  <a:lnTo>
                    <a:pt x="44" y="76"/>
                  </a:lnTo>
                  <a:lnTo>
                    <a:pt x="40" y="78"/>
                  </a:lnTo>
                  <a:lnTo>
                    <a:pt x="34" y="78"/>
                  </a:lnTo>
                  <a:lnTo>
                    <a:pt x="30" y="80"/>
                  </a:lnTo>
                  <a:lnTo>
                    <a:pt x="28" y="80"/>
                  </a:lnTo>
                  <a:lnTo>
                    <a:pt x="24" y="80"/>
                  </a:lnTo>
                  <a:lnTo>
                    <a:pt x="24" y="82"/>
                  </a:lnTo>
                  <a:lnTo>
                    <a:pt x="22" y="82"/>
                  </a:lnTo>
                  <a:lnTo>
                    <a:pt x="20" y="80"/>
                  </a:lnTo>
                  <a:lnTo>
                    <a:pt x="18" y="80"/>
                  </a:lnTo>
                  <a:lnTo>
                    <a:pt x="18" y="82"/>
                  </a:lnTo>
                  <a:lnTo>
                    <a:pt x="14" y="82"/>
                  </a:lnTo>
                  <a:lnTo>
                    <a:pt x="14" y="84"/>
                  </a:lnTo>
                  <a:lnTo>
                    <a:pt x="10" y="84"/>
                  </a:lnTo>
                  <a:lnTo>
                    <a:pt x="10" y="82"/>
                  </a:lnTo>
                  <a:lnTo>
                    <a:pt x="10" y="80"/>
                  </a:lnTo>
                  <a:lnTo>
                    <a:pt x="10" y="78"/>
                  </a:lnTo>
                  <a:lnTo>
                    <a:pt x="12" y="78"/>
                  </a:lnTo>
                  <a:lnTo>
                    <a:pt x="14" y="78"/>
                  </a:lnTo>
                  <a:lnTo>
                    <a:pt x="14" y="72"/>
                  </a:lnTo>
                  <a:lnTo>
                    <a:pt x="12" y="72"/>
                  </a:lnTo>
                  <a:lnTo>
                    <a:pt x="8" y="74"/>
                  </a:lnTo>
                  <a:lnTo>
                    <a:pt x="6" y="74"/>
                  </a:lnTo>
                  <a:lnTo>
                    <a:pt x="6" y="72"/>
                  </a:lnTo>
                  <a:lnTo>
                    <a:pt x="4" y="72"/>
                  </a:lnTo>
                  <a:lnTo>
                    <a:pt x="2" y="72"/>
                  </a:lnTo>
                  <a:lnTo>
                    <a:pt x="0" y="72"/>
                  </a:lnTo>
                  <a:lnTo>
                    <a:pt x="0" y="68"/>
                  </a:lnTo>
                  <a:lnTo>
                    <a:pt x="0" y="64"/>
                  </a:lnTo>
                  <a:lnTo>
                    <a:pt x="0" y="60"/>
                  </a:lnTo>
                  <a:lnTo>
                    <a:pt x="4" y="54"/>
                  </a:lnTo>
                  <a:lnTo>
                    <a:pt x="6" y="50"/>
                  </a:lnTo>
                  <a:lnTo>
                    <a:pt x="12" y="48"/>
                  </a:lnTo>
                  <a:lnTo>
                    <a:pt x="10" y="44"/>
                  </a:lnTo>
                  <a:lnTo>
                    <a:pt x="8" y="44"/>
                  </a:lnTo>
                  <a:lnTo>
                    <a:pt x="6" y="42"/>
                  </a:lnTo>
                  <a:lnTo>
                    <a:pt x="6" y="38"/>
                  </a:lnTo>
                  <a:lnTo>
                    <a:pt x="8" y="36"/>
                  </a:lnTo>
                  <a:lnTo>
                    <a:pt x="16" y="24"/>
                  </a:lnTo>
                  <a:lnTo>
                    <a:pt x="18" y="22"/>
                  </a:lnTo>
                  <a:lnTo>
                    <a:pt x="28" y="16"/>
                  </a:lnTo>
                  <a:lnTo>
                    <a:pt x="28" y="14"/>
                  </a:lnTo>
                  <a:lnTo>
                    <a:pt x="32" y="14"/>
                  </a:lnTo>
                  <a:lnTo>
                    <a:pt x="32" y="12"/>
                  </a:lnTo>
                  <a:lnTo>
                    <a:pt x="36" y="10"/>
                  </a:lnTo>
                  <a:lnTo>
                    <a:pt x="44" y="6"/>
                  </a:lnTo>
                  <a:lnTo>
                    <a:pt x="54" y="0"/>
                  </a:lnTo>
                  <a:lnTo>
                    <a:pt x="56" y="0"/>
                  </a:lnTo>
                  <a:lnTo>
                    <a:pt x="56" y="2"/>
                  </a:lnTo>
                  <a:lnTo>
                    <a:pt x="58" y="4"/>
                  </a:lnTo>
                  <a:lnTo>
                    <a:pt x="60" y="4"/>
                  </a:lnTo>
                  <a:lnTo>
                    <a:pt x="60" y="6"/>
                  </a:lnTo>
                  <a:lnTo>
                    <a:pt x="60" y="8"/>
                  </a:lnTo>
                  <a:lnTo>
                    <a:pt x="62" y="10"/>
                  </a:lnTo>
                  <a:lnTo>
                    <a:pt x="62" y="20"/>
                  </a:lnTo>
                  <a:lnTo>
                    <a:pt x="62" y="22"/>
                  </a:lnTo>
                  <a:lnTo>
                    <a:pt x="58" y="24"/>
                  </a:lnTo>
                  <a:lnTo>
                    <a:pt x="58" y="26"/>
                  </a:lnTo>
                  <a:lnTo>
                    <a:pt x="58" y="28"/>
                  </a:lnTo>
                  <a:lnTo>
                    <a:pt x="56" y="30"/>
                  </a:lnTo>
                  <a:lnTo>
                    <a:pt x="54" y="32"/>
                  </a:lnTo>
                  <a:lnTo>
                    <a:pt x="56" y="34"/>
                  </a:lnTo>
                  <a:lnTo>
                    <a:pt x="56" y="32"/>
                  </a:lnTo>
                  <a:lnTo>
                    <a:pt x="58" y="32"/>
                  </a:lnTo>
                  <a:lnTo>
                    <a:pt x="60" y="30"/>
                  </a:lnTo>
                  <a:lnTo>
                    <a:pt x="62" y="30"/>
                  </a:lnTo>
                  <a:lnTo>
                    <a:pt x="62" y="32"/>
                  </a:lnTo>
                  <a:lnTo>
                    <a:pt x="68" y="30"/>
                  </a:lnTo>
                  <a:lnTo>
                    <a:pt x="68" y="26"/>
                  </a:lnTo>
                  <a:lnTo>
                    <a:pt x="66" y="26"/>
                  </a:lnTo>
                  <a:lnTo>
                    <a:pt x="66" y="24"/>
                  </a:lnTo>
                  <a:lnTo>
                    <a:pt x="68" y="20"/>
                  </a:lnTo>
                  <a:lnTo>
                    <a:pt x="70" y="18"/>
                  </a:lnTo>
                  <a:lnTo>
                    <a:pt x="70" y="16"/>
                  </a:lnTo>
                  <a:lnTo>
                    <a:pt x="72" y="16"/>
                  </a:lnTo>
                  <a:lnTo>
                    <a:pt x="74" y="16"/>
                  </a:lnTo>
                  <a:lnTo>
                    <a:pt x="80" y="20"/>
                  </a:lnTo>
                  <a:lnTo>
                    <a:pt x="82" y="20"/>
                  </a:lnTo>
                  <a:lnTo>
                    <a:pt x="86" y="22"/>
                  </a:lnTo>
                  <a:lnTo>
                    <a:pt x="88" y="22"/>
                  </a:lnTo>
                  <a:lnTo>
                    <a:pt x="90" y="24"/>
                  </a:lnTo>
                  <a:lnTo>
                    <a:pt x="92" y="24"/>
                  </a:lnTo>
                  <a:lnTo>
                    <a:pt x="94" y="26"/>
                  </a:lnTo>
                  <a:lnTo>
                    <a:pt x="96" y="30"/>
                  </a:lnTo>
                  <a:lnTo>
                    <a:pt x="98" y="34"/>
                  </a:lnTo>
                  <a:lnTo>
                    <a:pt x="92" y="40"/>
                  </a:lnTo>
                  <a:lnTo>
                    <a:pt x="88" y="44"/>
                  </a:lnTo>
                  <a:lnTo>
                    <a:pt x="88" y="46"/>
                  </a:lnTo>
                  <a:lnTo>
                    <a:pt x="92" y="44"/>
                  </a:lnTo>
                  <a:lnTo>
                    <a:pt x="94" y="40"/>
                  </a:lnTo>
                  <a:lnTo>
                    <a:pt x="96" y="40"/>
                  </a:lnTo>
                  <a:lnTo>
                    <a:pt x="98" y="40"/>
                  </a:lnTo>
                  <a:lnTo>
                    <a:pt x="96" y="40"/>
                  </a:lnTo>
                  <a:lnTo>
                    <a:pt x="96" y="44"/>
                  </a:lnTo>
                  <a:lnTo>
                    <a:pt x="98" y="44"/>
                  </a:lnTo>
                  <a:lnTo>
                    <a:pt x="100" y="44"/>
                  </a:lnTo>
                  <a:lnTo>
                    <a:pt x="100" y="38"/>
                  </a:lnTo>
                  <a:lnTo>
                    <a:pt x="102" y="38"/>
                  </a:lnTo>
                  <a:lnTo>
                    <a:pt x="104" y="34"/>
                  </a:lnTo>
                  <a:lnTo>
                    <a:pt x="106" y="36"/>
                  </a:lnTo>
                  <a:lnTo>
                    <a:pt x="108" y="34"/>
                  </a:lnTo>
                  <a:lnTo>
                    <a:pt x="110" y="38"/>
                  </a:lnTo>
                  <a:lnTo>
                    <a:pt x="112" y="38"/>
                  </a:lnTo>
                  <a:lnTo>
                    <a:pt x="110" y="34"/>
                  </a:lnTo>
                  <a:lnTo>
                    <a:pt x="112" y="36"/>
                  </a:lnTo>
                  <a:lnTo>
                    <a:pt x="114" y="34"/>
                  </a:lnTo>
                  <a:lnTo>
                    <a:pt x="114" y="32"/>
                  </a:lnTo>
                  <a:lnTo>
                    <a:pt x="110" y="30"/>
                  </a:lnTo>
                  <a:lnTo>
                    <a:pt x="110" y="28"/>
                  </a:lnTo>
                  <a:lnTo>
                    <a:pt x="114" y="30"/>
                  </a:lnTo>
                  <a:lnTo>
                    <a:pt x="112" y="24"/>
                  </a:lnTo>
                  <a:lnTo>
                    <a:pt x="110" y="24"/>
                  </a:lnTo>
                  <a:lnTo>
                    <a:pt x="108" y="22"/>
                  </a:lnTo>
                  <a:lnTo>
                    <a:pt x="106" y="18"/>
                  </a:lnTo>
                  <a:lnTo>
                    <a:pt x="106" y="16"/>
                  </a:lnTo>
                  <a:lnTo>
                    <a:pt x="108" y="16"/>
                  </a:lnTo>
                  <a:lnTo>
                    <a:pt x="112" y="18"/>
                  </a:lnTo>
                  <a:lnTo>
                    <a:pt x="116" y="18"/>
                  </a:lnTo>
                  <a:lnTo>
                    <a:pt x="116" y="20"/>
                  </a:lnTo>
                  <a:lnTo>
                    <a:pt x="118" y="20"/>
                  </a:lnTo>
                  <a:lnTo>
                    <a:pt x="118" y="22"/>
                  </a:lnTo>
                  <a:lnTo>
                    <a:pt x="120" y="26"/>
                  </a:lnTo>
                  <a:lnTo>
                    <a:pt x="122" y="26"/>
                  </a:lnTo>
                  <a:lnTo>
                    <a:pt x="124" y="26"/>
                  </a:lnTo>
                  <a:lnTo>
                    <a:pt x="124" y="28"/>
                  </a:lnTo>
                  <a:lnTo>
                    <a:pt x="126" y="30"/>
                  </a:lnTo>
                  <a:lnTo>
                    <a:pt x="126" y="32"/>
                  </a:lnTo>
                  <a:lnTo>
                    <a:pt x="128" y="32"/>
                  </a:lnTo>
                  <a:lnTo>
                    <a:pt x="130" y="36"/>
                  </a:lnTo>
                  <a:lnTo>
                    <a:pt x="130" y="44"/>
                  </a:lnTo>
                  <a:lnTo>
                    <a:pt x="130" y="48"/>
                  </a:lnTo>
                  <a:lnTo>
                    <a:pt x="132" y="50"/>
                  </a:lnTo>
                  <a:lnTo>
                    <a:pt x="132" y="56"/>
                  </a:lnTo>
                  <a:lnTo>
                    <a:pt x="136" y="60"/>
                  </a:lnTo>
                  <a:lnTo>
                    <a:pt x="134" y="64"/>
                  </a:lnTo>
                  <a:lnTo>
                    <a:pt x="134" y="68"/>
                  </a:lnTo>
                  <a:lnTo>
                    <a:pt x="134" y="70"/>
                  </a:lnTo>
                  <a:lnTo>
                    <a:pt x="138" y="72"/>
                  </a:lnTo>
                  <a:lnTo>
                    <a:pt x="140" y="70"/>
                  </a:lnTo>
                  <a:lnTo>
                    <a:pt x="142" y="68"/>
                  </a:lnTo>
                  <a:lnTo>
                    <a:pt x="144" y="66"/>
                  </a:lnTo>
                  <a:lnTo>
                    <a:pt x="144" y="64"/>
                  </a:lnTo>
                  <a:lnTo>
                    <a:pt x="146" y="62"/>
                  </a:lnTo>
                  <a:lnTo>
                    <a:pt x="144" y="58"/>
                  </a:lnTo>
                  <a:lnTo>
                    <a:pt x="142" y="56"/>
                  </a:lnTo>
                  <a:lnTo>
                    <a:pt x="142" y="52"/>
                  </a:lnTo>
                  <a:lnTo>
                    <a:pt x="140" y="48"/>
                  </a:lnTo>
                  <a:lnTo>
                    <a:pt x="140" y="44"/>
                  </a:lnTo>
                  <a:lnTo>
                    <a:pt x="142" y="44"/>
                  </a:lnTo>
                  <a:lnTo>
                    <a:pt x="140" y="42"/>
                  </a:lnTo>
                  <a:lnTo>
                    <a:pt x="142" y="40"/>
                  </a:lnTo>
                  <a:lnTo>
                    <a:pt x="140" y="38"/>
                  </a:lnTo>
                  <a:lnTo>
                    <a:pt x="140" y="28"/>
                  </a:lnTo>
                  <a:lnTo>
                    <a:pt x="136" y="16"/>
                  </a:lnTo>
                  <a:lnTo>
                    <a:pt x="136" y="14"/>
                  </a:lnTo>
                  <a:lnTo>
                    <a:pt x="138" y="12"/>
                  </a:lnTo>
                  <a:lnTo>
                    <a:pt x="136" y="12"/>
                  </a:lnTo>
                  <a:lnTo>
                    <a:pt x="136" y="10"/>
                  </a:lnTo>
                  <a:lnTo>
                    <a:pt x="136" y="8"/>
                  </a:lnTo>
                  <a:lnTo>
                    <a:pt x="138" y="8"/>
                  </a:lnTo>
                  <a:lnTo>
                    <a:pt x="140" y="6"/>
                  </a:lnTo>
                  <a:lnTo>
                    <a:pt x="136" y="4"/>
                  </a:lnTo>
                  <a:lnTo>
                    <a:pt x="136" y="2"/>
                  </a:lnTo>
                  <a:lnTo>
                    <a:pt x="138" y="2"/>
                  </a:lnTo>
                  <a:lnTo>
                    <a:pt x="140" y="2"/>
                  </a:lnTo>
                  <a:lnTo>
                    <a:pt x="144" y="2"/>
                  </a:lnTo>
                  <a:lnTo>
                    <a:pt x="144" y="4"/>
                  </a:lnTo>
                  <a:lnTo>
                    <a:pt x="148" y="8"/>
                  </a:lnTo>
                  <a:lnTo>
                    <a:pt x="152" y="10"/>
                  </a:lnTo>
                  <a:lnTo>
                    <a:pt x="152" y="8"/>
                  </a:lnTo>
                  <a:lnTo>
                    <a:pt x="152" y="4"/>
                  </a:lnTo>
                  <a:lnTo>
                    <a:pt x="154" y="4"/>
                  </a:lnTo>
                  <a:lnTo>
                    <a:pt x="156" y="6"/>
                  </a:lnTo>
                  <a:lnTo>
                    <a:pt x="158" y="8"/>
                  </a:lnTo>
                  <a:lnTo>
                    <a:pt x="158" y="12"/>
                  </a:lnTo>
                  <a:lnTo>
                    <a:pt x="160" y="12"/>
                  </a:lnTo>
                  <a:lnTo>
                    <a:pt x="164" y="16"/>
                  </a:lnTo>
                  <a:lnTo>
                    <a:pt x="164" y="18"/>
                  </a:lnTo>
                  <a:lnTo>
                    <a:pt x="168" y="20"/>
                  </a:lnTo>
                  <a:lnTo>
                    <a:pt x="170" y="22"/>
                  </a:lnTo>
                  <a:lnTo>
                    <a:pt x="172" y="24"/>
                  </a:lnTo>
                  <a:lnTo>
                    <a:pt x="172" y="26"/>
                  </a:lnTo>
                  <a:lnTo>
                    <a:pt x="170" y="28"/>
                  </a:lnTo>
                  <a:lnTo>
                    <a:pt x="172" y="28"/>
                  </a:lnTo>
                  <a:lnTo>
                    <a:pt x="174" y="32"/>
                  </a:lnTo>
                  <a:lnTo>
                    <a:pt x="172" y="36"/>
                  </a:lnTo>
                  <a:lnTo>
                    <a:pt x="174" y="38"/>
                  </a:lnTo>
                  <a:lnTo>
                    <a:pt x="176" y="46"/>
                  </a:lnTo>
                  <a:lnTo>
                    <a:pt x="176" y="58"/>
                  </a:lnTo>
                  <a:lnTo>
                    <a:pt x="178" y="64"/>
                  </a:lnTo>
                  <a:lnTo>
                    <a:pt x="182" y="68"/>
                  </a:lnTo>
                  <a:lnTo>
                    <a:pt x="182" y="72"/>
                  </a:lnTo>
                  <a:lnTo>
                    <a:pt x="184" y="74"/>
                  </a:lnTo>
                  <a:lnTo>
                    <a:pt x="184" y="76"/>
                  </a:lnTo>
                  <a:lnTo>
                    <a:pt x="184" y="78"/>
                  </a:lnTo>
                  <a:lnTo>
                    <a:pt x="184" y="82"/>
                  </a:lnTo>
                  <a:lnTo>
                    <a:pt x="182" y="84"/>
                  </a:lnTo>
                  <a:lnTo>
                    <a:pt x="182" y="90"/>
                  </a:lnTo>
                  <a:lnTo>
                    <a:pt x="182" y="92"/>
                  </a:lnTo>
                  <a:lnTo>
                    <a:pt x="182" y="94"/>
                  </a:lnTo>
                  <a:lnTo>
                    <a:pt x="186" y="98"/>
                  </a:lnTo>
                  <a:lnTo>
                    <a:pt x="186" y="100"/>
                  </a:lnTo>
                  <a:lnTo>
                    <a:pt x="190" y="106"/>
                  </a:lnTo>
                  <a:lnTo>
                    <a:pt x="194" y="106"/>
                  </a:lnTo>
                  <a:lnTo>
                    <a:pt x="196" y="110"/>
                  </a:lnTo>
                  <a:lnTo>
                    <a:pt x="196" y="112"/>
                  </a:lnTo>
                  <a:lnTo>
                    <a:pt x="200" y="112"/>
                  </a:lnTo>
                  <a:lnTo>
                    <a:pt x="200" y="114"/>
                  </a:lnTo>
                  <a:lnTo>
                    <a:pt x="202" y="112"/>
                  </a:lnTo>
                  <a:lnTo>
                    <a:pt x="202" y="110"/>
                  </a:lnTo>
                  <a:lnTo>
                    <a:pt x="206" y="112"/>
                  </a:lnTo>
                  <a:lnTo>
                    <a:pt x="206" y="114"/>
                  </a:lnTo>
                  <a:lnTo>
                    <a:pt x="210" y="118"/>
                  </a:lnTo>
                  <a:lnTo>
                    <a:pt x="214" y="122"/>
                  </a:lnTo>
                  <a:lnTo>
                    <a:pt x="216" y="124"/>
                  </a:lnTo>
                  <a:lnTo>
                    <a:pt x="220" y="124"/>
                  </a:lnTo>
                  <a:lnTo>
                    <a:pt x="220" y="126"/>
                  </a:lnTo>
                  <a:lnTo>
                    <a:pt x="220" y="128"/>
                  </a:lnTo>
                  <a:lnTo>
                    <a:pt x="220" y="130"/>
                  </a:lnTo>
                  <a:lnTo>
                    <a:pt x="222" y="130"/>
                  </a:lnTo>
                  <a:lnTo>
                    <a:pt x="224" y="128"/>
                  </a:lnTo>
                  <a:lnTo>
                    <a:pt x="224" y="130"/>
                  </a:lnTo>
                  <a:lnTo>
                    <a:pt x="226" y="130"/>
                  </a:lnTo>
                  <a:lnTo>
                    <a:pt x="228" y="130"/>
                  </a:lnTo>
                  <a:lnTo>
                    <a:pt x="228" y="136"/>
                  </a:lnTo>
                  <a:lnTo>
                    <a:pt x="228" y="138"/>
                  </a:lnTo>
                  <a:lnTo>
                    <a:pt x="228" y="144"/>
                  </a:lnTo>
                  <a:lnTo>
                    <a:pt x="228" y="148"/>
                  </a:lnTo>
                  <a:lnTo>
                    <a:pt x="226" y="148"/>
                  </a:lnTo>
                  <a:lnTo>
                    <a:pt x="224" y="146"/>
                  </a:lnTo>
                  <a:lnTo>
                    <a:pt x="222" y="142"/>
                  </a:lnTo>
                  <a:lnTo>
                    <a:pt x="222" y="138"/>
                  </a:lnTo>
                  <a:lnTo>
                    <a:pt x="220" y="142"/>
                  </a:lnTo>
                  <a:lnTo>
                    <a:pt x="220" y="148"/>
                  </a:lnTo>
                  <a:lnTo>
                    <a:pt x="218" y="146"/>
                  </a:lnTo>
                  <a:lnTo>
                    <a:pt x="216" y="144"/>
                  </a:lnTo>
                  <a:lnTo>
                    <a:pt x="216" y="146"/>
                  </a:lnTo>
                  <a:lnTo>
                    <a:pt x="214" y="144"/>
                  </a:lnTo>
                  <a:lnTo>
                    <a:pt x="214" y="142"/>
                  </a:lnTo>
                  <a:lnTo>
                    <a:pt x="214" y="138"/>
                  </a:lnTo>
                  <a:lnTo>
                    <a:pt x="214" y="140"/>
                  </a:lnTo>
                  <a:lnTo>
                    <a:pt x="212" y="140"/>
                  </a:lnTo>
                  <a:lnTo>
                    <a:pt x="210" y="142"/>
                  </a:lnTo>
                  <a:lnTo>
                    <a:pt x="206" y="144"/>
                  </a:lnTo>
                  <a:lnTo>
                    <a:pt x="206" y="146"/>
                  </a:lnTo>
                  <a:lnTo>
                    <a:pt x="208" y="146"/>
                  </a:lnTo>
                  <a:lnTo>
                    <a:pt x="208" y="152"/>
                  </a:lnTo>
                  <a:lnTo>
                    <a:pt x="206" y="152"/>
                  </a:lnTo>
                  <a:lnTo>
                    <a:pt x="204" y="152"/>
                  </a:lnTo>
                  <a:lnTo>
                    <a:pt x="202" y="150"/>
                  </a:lnTo>
                  <a:lnTo>
                    <a:pt x="200" y="152"/>
                  </a:lnTo>
                  <a:lnTo>
                    <a:pt x="202" y="156"/>
                  </a:lnTo>
                  <a:lnTo>
                    <a:pt x="202" y="162"/>
                  </a:lnTo>
                  <a:lnTo>
                    <a:pt x="204" y="158"/>
                  </a:lnTo>
                  <a:lnTo>
                    <a:pt x="206" y="156"/>
                  </a:lnTo>
                  <a:lnTo>
                    <a:pt x="208" y="154"/>
                  </a:lnTo>
                  <a:lnTo>
                    <a:pt x="212" y="154"/>
                  </a:lnTo>
                  <a:lnTo>
                    <a:pt x="214" y="154"/>
                  </a:lnTo>
                  <a:lnTo>
                    <a:pt x="216" y="156"/>
                  </a:lnTo>
                  <a:lnTo>
                    <a:pt x="214" y="158"/>
                  </a:lnTo>
                  <a:lnTo>
                    <a:pt x="212" y="160"/>
                  </a:lnTo>
                  <a:lnTo>
                    <a:pt x="214" y="160"/>
                  </a:lnTo>
                  <a:lnTo>
                    <a:pt x="212" y="160"/>
                  </a:lnTo>
                  <a:lnTo>
                    <a:pt x="212" y="162"/>
                  </a:lnTo>
                  <a:lnTo>
                    <a:pt x="212" y="164"/>
                  </a:lnTo>
                  <a:lnTo>
                    <a:pt x="214" y="164"/>
                  </a:lnTo>
                  <a:lnTo>
                    <a:pt x="214" y="162"/>
                  </a:lnTo>
                  <a:lnTo>
                    <a:pt x="218" y="164"/>
                  </a:lnTo>
                  <a:lnTo>
                    <a:pt x="220" y="164"/>
                  </a:lnTo>
                  <a:lnTo>
                    <a:pt x="220" y="166"/>
                  </a:lnTo>
                  <a:lnTo>
                    <a:pt x="220" y="168"/>
                  </a:lnTo>
                  <a:lnTo>
                    <a:pt x="218" y="168"/>
                  </a:lnTo>
                  <a:lnTo>
                    <a:pt x="218" y="170"/>
                  </a:lnTo>
                  <a:lnTo>
                    <a:pt x="216" y="172"/>
                  </a:lnTo>
                  <a:lnTo>
                    <a:pt x="214" y="172"/>
                  </a:lnTo>
                  <a:lnTo>
                    <a:pt x="210" y="174"/>
                  </a:lnTo>
                  <a:lnTo>
                    <a:pt x="210" y="176"/>
                  </a:lnTo>
                  <a:lnTo>
                    <a:pt x="206" y="176"/>
                  </a:lnTo>
                  <a:lnTo>
                    <a:pt x="204" y="174"/>
                  </a:lnTo>
                  <a:lnTo>
                    <a:pt x="204" y="178"/>
                  </a:lnTo>
                  <a:lnTo>
                    <a:pt x="202" y="180"/>
                  </a:lnTo>
                  <a:lnTo>
                    <a:pt x="200" y="178"/>
                  </a:lnTo>
                  <a:lnTo>
                    <a:pt x="198" y="180"/>
                  </a:lnTo>
                  <a:lnTo>
                    <a:pt x="192" y="178"/>
                  </a:lnTo>
                  <a:lnTo>
                    <a:pt x="190" y="176"/>
                  </a:lnTo>
                  <a:lnTo>
                    <a:pt x="188" y="174"/>
                  </a:lnTo>
                  <a:lnTo>
                    <a:pt x="186" y="174"/>
                  </a:lnTo>
                  <a:lnTo>
                    <a:pt x="184" y="174"/>
                  </a:lnTo>
                  <a:lnTo>
                    <a:pt x="182" y="176"/>
                  </a:lnTo>
                  <a:lnTo>
                    <a:pt x="176" y="174"/>
                  </a:lnTo>
                  <a:lnTo>
                    <a:pt x="174" y="174"/>
                  </a:lnTo>
                  <a:lnTo>
                    <a:pt x="174" y="172"/>
                  </a:lnTo>
                  <a:lnTo>
                    <a:pt x="176" y="168"/>
                  </a:lnTo>
                  <a:lnTo>
                    <a:pt x="176" y="166"/>
                  </a:lnTo>
                  <a:lnTo>
                    <a:pt x="174" y="168"/>
                  </a:lnTo>
                  <a:lnTo>
                    <a:pt x="170" y="166"/>
                  </a:lnTo>
                  <a:lnTo>
                    <a:pt x="168" y="164"/>
                  </a:lnTo>
                  <a:lnTo>
                    <a:pt x="166" y="164"/>
                  </a:lnTo>
                  <a:lnTo>
                    <a:pt x="166" y="166"/>
                  </a:lnTo>
                  <a:lnTo>
                    <a:pt x="160" y="164"/>
                  </a:lnTo>
                  <a:lnTo>
                    <a:pt x="160" y="162"/>
                  </a:lnTo>
                  <a:lnTo>
                    <a:pt x="160" y="160"/>
                  </a:lnTo>
                  <a:lnTo>
                    <a:pt x="160" y="156"/>
                  </a:lnTo>
                  <a:lnTo>
                    <a:pt x="158" y="154"/>
                  </a:lnTo>
                  <a:lnTo>
                    <a:pt x="156" y="154"/>
                  </a:lnTo>
                  <a:lnTo>
                    <a:pt x="154" y="156"/>
                  </a:lnTo>
                  <a:lnTo>
                    <a:pt x="150" y="158"/>
                  </a:lnTo>
                  <a:lnTo>
                    <a:pt x="152" y="162"/>
                  </a:lnTo>
                  <a:lnTo>
                    <a:pt x="152" y="164"/>
                  </a:lnTo>
                  <a:lnTo>
                    <a:pt x="150" y="166"/>
                  </a:lnTo>
                  <a:lnTo>
                    <a:pt x="146" y="172"/>
                  </a:lnTo>
                  <a:lnTo>
                    <a:pt x="140" y="172"/>
                  </a:lnTo>
                  <a:lnTo>
                    <a:pt x="130" y="172"/>
                  </a:lnTo>
                  <a:lnTo>
                    <a:pt x="132" y="174"/>
                  </a:lnTo>
                  <a:lnTo>
                    <a:pt x="130" y="178"/>
                  </a:lnTo>
                  <a:lnTo>
                    <a:pt x="126" y="180"/>
                  </a:lnTo>
                  <a:lnTo>
                    <a:pt x="122" y="182"/>
                  </a:lnTo>
                  <a:lnTo>
                    <a:pt x="120" y="184"/>
                  </a:lnTo>
                  <a:lnTo>
                    <a:pt x="114" y="184"/>
                  </a:lnTo>
                  <a:lnTo>
                    <a:pt x="112" y="184"/>
                  </a:lnTo>
                  <a:lnTo>
                    <a:pt x="110" y="186"/>
                  </a:lnTo>
                  <a:lnTo>
                    <a:pt x="106" y="184"/>
                  </a:lnTo>
                  <a:lnTo>
                    <a:pt x="104" y="186"/>
                  </a:lnTo>
                  <a:lnTo>
                    <a:pt x="104" y="184"/>
                  </a:lnTo>
                  <a:lnTo>
                    <a:pt x="100" y="186"/>
                  </a:lnTo>
                  <a:lnTo>
                    <a:pt x="96" y="186"/>
                  </a:lnTo>
                  <a:lnTo>
                    <a:pt x="98" y="186"/>
                  </a:lnTo>
                  <a:lnTo>
                    <a:pt x="98" y="188"/>
                  </a:lnTo>
                  <a:lnTo>
                    <a:pt x="94" y="188"/>
                  </a:lnTo>
                  <a:lnTo>
                    <a:pt x="90" y="190"/>
                  </a:lnTo>
                  <a:lnTo>
                    <a:pt x="88" y="188"/>
                  </a:lnTo>
                  <a:lnTo>
                    <a:pt x="84" y="188"/>
                  </a:lnTo>
                  <a:lnTo>
                    <a:pt x="76" y="188"/>
                  </a:lnTo>
                  <a:lnTo>
                    <a:pt x="72" y="190"/>
                  </a:lnTo>
                  <a:lnTo>
                    <a:pt x="72" y="188"/>
                  </a:lnTo>
                  <a:lnTo>
                    <a:pt x="76" y="186"/>
                  </a:lnTo>
                  <a:lnTo>
                    <a:pt x="72" y="184"/>
                  </a:lnTo>
                  <a:lnTo>
                    <a:pt x="70" y="180"/>
                  </a:lnTo>
                  <a:lnTo>
                    <a:pt x="68" y="178"/>
                  </a:lnTo>
                  <a:lnTo>
                    <a:pt x="68" y="176"/>
                  </a:lnTo>
                  <a:lnTo>
                    <a:pt x="68" y="172"/>
                  </a:lnTo>
                  <a:lnTo>
                    <a:pt x="68" y="168"/>
                  </a:lnTo>
                  <a:lnTo>
                    <a:pt x="66" y="168"/>
                  </a:lnTo>
                  <a:lnTo>
                    <a:pt x="66" y="166"/>
                  </a:lnTo>
                  <a:lnTo>
                    <a:pt x="64" y="164"/>
                  </a:lnTo>
                  <a:lnTo>
                    <a:pt x="62" y="164"/>
                  </a:lnTo>
                  <a:lnTo>
                    <a:pt x="62" y="162"/>
                  </a:lnTo>
                  <a:lnTo>
                    <a:pt x="58" y="162"/>
                  </a:lnTo>
                  <a:lnTo>
                    <a:pt x="52" y="16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3" name="Freeform 307"/>
            <p:cNvSpPr>
              <a:spLocks/>
            </p:cNvSpPr>
            <p:nvPr/>
          </p:nvSpPr>
          <p:spPr bwMode="auto">
            <a:xfrm>
              <a:off x="1266" y="1079"/>
              <a:ext cx="38" cy="47"/>
            </a:xfrm>
            <a:custGeom>
              <a:avLst/>
              <a:gdLst>
                <a:gd name="T0" fmla="*/ 26 w 32"/>
                <a:gd name="T1" fmla="*/ 30 h 40"/>
                <a:gd name="T2" fmla="*/ 26 w 32"/>
                <a:gd name="T3" fmla="*/ 28 h 40"/>
                <a:gd name="T4" fmla="*/ 28 w 32"/>
                <a:gd name="T5" fmla="*/ 26 h 40"/>
                <a:gd name="T6" fmla="*/ 30 w 32"/>
                <a:gd name="T7" fmla="*/ 22 h 40"/>
                <a:gd name="T8" fmla="*/ 32 w 32"/>
                <a:gd name="T9" fmla="*/ 18 h 40"/>
                <a:gd name="T10" fmla="*/ 32 w 32"/>
                <a:gd name="T11" fmla="*/ 12 h 40"/>
                <a:gd name="T12" fmla="*/ 32 w 32"/>
                <a:gd name="T13" fmla="*/ 10 h 40"/>
                <a:gd name="T14" fmla="*/ 32 w 32"/>
                <a:gd name="T15" fmla="*/ 8 h 40"/>
                <a:gd name="T16" fmla="*/ 30 w 32"/>
                <a:gd name="T17" fmla="*/ 8 h 40"/>
                <a:gd name="T18" fmla="*/ 28 w 32"/>
                <a:gd name="T19" fmla="*/ 4 h 40"/>
                <a:gd name="T20" fmla="*/ 24 w 32"/>
                <a:gd name="T21" fmla="*/ 2 h 40"/>
                <a:gd name="T22" fmla="*/ 22 w 32"/>
                <a:gd name="T23" fmla="*/ 0 h 40"/>
                <a:gd name="T24" fmla="*/ 16 w 32"/>
                <a:gd name="T25" fmla="*/ 2 h 40"/>
                <a:gd name="T26" fmla="*/ 14 w 32"/>
                <a:gd name="T27" fmla="*/ 2 h 40"/>
                <a:gd name="T28" fmla="*/ 12 w 32"/>
                <a:gd name="T29" fmla="*/ 2 h 40"/>
                <a:gd name="T30" fmla="*/ 8 w 32"/>
                <a:gd name="T31" fmla="*/ 2 h 40"/>
                <a:gd name="T32" fmla="*/ 6 w 32"/>
                <a:gd name="T33" fmla="*/ 4 h 40"/>
                <a:gd name="T34" fmla="*/ 4 w 32"/>
                <a:gd name="T35" fmla="*/ 8 h 40"/>
                <a:gd name="T36" fmla="*/ 2 w 32"/>
                <a:gd name="T37" fmla="*/ 12 h 40"/>
                <a:gd name="T38" fmla="*/ 0 w 32"/>
                <a:gd name="T39" fmla="*/ 14 h 40"/>
                <a:gd name="T40" fmla="*/ 2 w 32"/>
                <a:gd name="T41" fmla="*/ 14 h 40"/>
                <a:gd name="T42" fmla="*/ 4 w 32"/>
                <a:gd name="T43" fmla="*/ 16 h 40"/>
                <a:gd name="T44" fmla="*/ 6 w 32"/>
                <a:gd name="T45" fmla="*/ 16 h 40"/>
                <a:gd name="T46" fmla="*/ 6 w 32"/>
                <a:gd name="T47" fmla="*/ 18 h 40"/>
                <a:gd name="T48" fmla="*/ 8 w 32"/>
                <a:gd name="T49" fmla="*/ 20 h 40"/>
                <a:gd name="T50" fmla="*/ 10 w 32"/>
                <a:gd name="T51" fmla="*/ 22 h 40"/>
                <a:gd name="T52" fmla="*/ 14 w 32"/>
                <a:gd name="T53" fmla="*/ 26 h 40"/>
                <a:gd name="T54" fmla="*/ 14 w 32"/>
                <a:gd name="T55" fmla="*/ 28 h 40"/>
                <a:gd name="T56" fmla="*/ 16 w 32"/>
                <a:gd name="T57" fmla="*/ 32 h 40"/>
                <a:gd name="T58" fmla="*/ 18 w 32"/>
                <a:gd name="T59" fmla="*/ 34 h 40"/>
                <a:gd name="T60" fmla="*/ 22 w 32"/>
                <a:gd name="T61" fmla="*/ 40 h 40"/>
                <a:gd name="T62" fmla="*/ 22 w 32"/>
                <a:gd name="T63" fmla="*/ 38 h 40"/>
                <a:gd name="T64" fmla="*/ 24 w 32"/>
                <a:gd name="T65" fmla="*/ 38 h 40"/>
                <a:gd name="T66" fmla="*/ 26 w 32"/>
                <a:gd name="T67" fmla="*/ 34 h 40"/>
                <a:gd name="T68" fmla="*/ 26 w 32"/>
                <a:gd name="T69" fmla="*/ 3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0"/>
                <a:gd name="T107" fmla="*/ 32 w 32"/>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0">
                  <a:moveTo>
                    <a:pt x="26" y="30"/>
                  </a:moveTo>
                  <a:lnTo>
                    <a:pt x="26" y="28"/>
                  </a:lnTo>
                  <a:lnTo>
                    <a:pt x="28" y="26"/>
                  </a:lnTo>
                  <a:lnTo>
                    <a:pt x="30" y="22"/>
                  </a:lnTo>
                  <a:lnTo>
                    <a:pt x="32" y="18"/>
                  </a:lnTo>
                  <a:lnTo>
                    <a:pt x="32" y="12"/>
                  </a:lnTo>
                  <a:lnTo>
                    <a:pt x="32" y="10"/>
                  </a:lnTo>
                  <a:lnTo>
                    <a:pt x="32" y="8"/>
                  </a:lnTo>
                  <a:lnTo>
                    <a:pt x="30" y="8"/>
                  </a:lnTo>
                  <a:lnTo>
                    <a:pt x="28" y="4"/>
                  </a:lnTo>
                  <a:lnTo>
                    <a:pt x="24" y="2"/>
                  </a:lnTo>
                  <a:lnTo>
                    <a:pt x="22" y="0"/>
                  </a:lnTo>
                  <a:lnTo>
                    <a:pt x="16" y="2"/>
                  </a:lnTo>
                  <a:lnTo>
                    <a:pt x="14" y="2"/>
                  </a:lnTo>
                  <a:lnTo>
                    <a:pt x="12" y="2"/>
                  </a:lnTo>
                  <a:lnTo>
                    <a:pt x="8" y="2"/>
                  </a:lnTo>
                  <a:lnTo>
                    <a:pt x="6" y="4"/>
                  </a:lnTo>
                  <a:lnTo>
                    <a:pt x="4" y="8"/>
                  </a:lnTo>
                  <a:lnTo>
                    <a:pt x="2" y="12"/>
                  </a:lnTo>
                  <a:lnTo>
                    <a:pt x="0" y="14"/>
                  </a:lnTo>
                  <a:lnTo>
                    <a:pt x="2" y="14"/>
                  </a:lnTo>
                  <a:lnTo>
                    <a:pt x="4" y="16"/>
                  </a:lnTo>
                  <a:lnTo>
                    <a:pt x="6" y="16"/>
                  </a:lnTo>
                  <a:lnTo>
                    <a:pt x="6" y="18"/>
                  </a:lnTo>
                  <a:lnTo>
                    <a:pt x="8" y="20"/>
                  </a:lnTo>
                  <a:lnTo>
                    <a:pt x="10" y="22"/>
                  </a:lnTo>
                  <a:lnTo>
                    <a:pt x="14" y="26"/>
                  </a:lnTo>
                  <a:lnTo>
                    <a:pt x="14" y="28"/>
                  </a:lnTo>
                  <a:lnTo>
                    <a:pt x="16" y="32"/>
                  </a:lnTo>
                  <a:lnTo>
                    <a:pt x="18" y="34"/>
                  </a:lnTo>
                  <a:lnTo>
                    <a:pt x="22" y="40"/>
                  </a:lnTo>
                  <a:lnTo>
                    <a:pt x="22" y="38"/>
                  </a:lnTo>
                  <a:lnTo>
                    <a:pt x="24" y="38"/>
                  </a:lnTo>
                  <a:lnTo>
                    <a:pt x="26" y="34"/>
                  </a:lnTo>
                  <a:lnTo>
                    <a:pt x="26" y="3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4" name="Freeform 308"/>
            <p:cNvSpPr>
              <a:spLocks/>
            </p:cNvSpPr>
            <p:nvPr/>
          </p:nvSpPr>
          <p:spPr bwMode="auto">
            <a:xfrm>
              <a:off x="1338" y="1072"/>
              <a:ext cx="90" cy="131"/>
            </a:xfrm>
            <a:custGeom>
              <a:avLst/>
              <a:gdLst>
                <a:gd name="T0" fmla="*/ 28 w 76"/>
                <a:gd name="T1" fmla="*/ 82 h 112"/>
                <a:gd name="T2" fmla="*/ 24 w 76"/>
                <a:gd name="T3" fmla="*/ 78 h 112"/>
                <a:gd name="T4" fmla="*/ 20 w 76"/>
                <a:gd name="T5" fmla="*/ 74 h 112"/>
                <a:gd name="T6" fmla="*/ 14 w 76"/>
                <a:gd name="T7" fmla="*/ 76 h 112"/>
                <a:gd name="T8" fmla="*/ 8 w 76"/>
                <a:gd name="T9" fmla="*/ 70 h 112"/>
                <a:gd name="T10" fmla="*/ 4 w 76"/>
                <a:gd name="T11" fmla="*/ 62 h 112"/>
                <a:gd name="T12" fmla="*/ 0 w 76"/>
                <a:gd name="T13" fmla="*/ 44 h 112"/>
                <a:gd name="T14" fmla="*/ 8 w 76"/>
                <a:gd name="T15" fmla="*/ 44 h 112"/>
                <a:gd name="T16" fmla="*/ 8 w 76"/>
                <a:gd name="T17" fmla="*/ 48 h 112"/>
                <a:gd name="T18" fmla="*/ 14 w 76"/>
                <a:gd name="T19" fmla="*/ 50 h 112"/>
                <a:gd name="T20" fmla="*/ 20 w 76"/>
                <a:gd name="T21" fmla="*/ 58 h 112"/>
                <a:gd name="T22" fmla="*/ 22 w 76"/>
                <a:gd name="T23" fmla="*/ 56 h 112"/>
                <a:gd name="T24" fmla="*/ 28 w 76"/>
                <a:gd name="T25" fmla="*/ 52 h 112"/>
                <a:gd name="T26" fmla="*/ 26 w 76"/>
                <a:gd name="T27" fmla="*/ 46 h 112"/>
                <a:gd name="T28" fmla="*/ 30 w 76"/>
                <a:gd name="T29" fmla="*/ 44 h 112"/>
                <a:gd name="T30" fmla="*/ 26 w 76"/>
                <a:gd name="T31" fmla="*/ 40 h 112"/>
                <a:gd name="T32" fmla="*/ 24 w 76"/>
                <a:gd name="T33" fmla="*/ 32 h 112"/>
                <a:gd name="T34" fmla="*/ 32 w 76"/>
                <a:gd name="T35" fmla="*/ 34 h 112"/>
                <a:gd name="T36" fmla="*/ 24 w 76"/>
                <a:gd name="T37" fmla="*/ 30 h 112"/>
                <a:gd name="T38" fmla="*/ 14 w 76"/>
                <a:gd name="T39" fmla="*/ 26 h 112"/>
                <a:gd name="T40" fmla="*/ 12 w 76"/>
                <a:gd name="T41" fmla="*/ 18 h 112"/>
                <a:gd name="T42" fmla="*/ 20 w 76"/>
                <a:gd name="T43" fmla="*/ 20 h 112"/>
                <a:gd name="T44" fmla="*/ 22 w 76"/>
                <a:gd name="T45" fmla="*/ 22 h 112"/>
                <a:gd name="T46" fmla="*/ 18 w 76"/>
                <a:gd name="T47" fmla="*/ 16 h 112"/>
                <a:gd name="T48" fmla="*/ 14 w 76"/>
                <a:gd name="T49" fmla="*/ 12 h 112"/>
                <a:gd name="T50" fmla="*/ 20 w 76"/>
                <a:gd name="T51" fmla="*/ 6 h 112"/>
                <a:gd name="T52" fmla="*/ 28 w 76"/>
                <a:gd name="T53" fmla="*/ 10 h 112"/>
                <a:gd name="T54" fmla="*/ 24 w 76"/>
                <a:gd name="T55" fmla="*/ 4 h 112"/>
                <a:gd name="T56" fmla="*/ 30 w 76"/>
                <a:gd name="T57" fmla="*/ 2 h 112"/>
                <a:gd name="T58" fmla="*/ 36 w 76"/>
                <a:gd name="T59" fmla="*/ 8 h 112"/>
                <a:gd name="T60" fmla="*/ 44 w 76"/>
                <a:gd name="T61" fmla="*/ 10 h 112"/>
                <a:gd name="T62" fmla="*/ 52 w 76"/>
                <a:gd name="T63" fmla="*/ 4 h 112"/>
                <a:gd name="T64" fmla="*/ 62 w 76"/>
                <a:gd name="T65" fmla="*/ 2 h 112"/>
                <a:gd name="T66" fmla="*/ 66 w 76"/>
                <a:gd name="T67" fmla="*/ 6 h 112"/>
                <a:gd name="T68" fmla="*/ 64 w 76"/>
                <a:gd name="T69" fmla="*/ 16 h 112"/>
                <a:gd name="T70" fmla="*/ 62 w 76"/>
                <a:gd name="T71" fmla="*/ 18 h 112"/>
                <a:gd name="T72" fmla="*/ 62 w 76"/>
                <a:gd name="T73" fmla="*/ 20 h 112"/>
                <a:gd name="T74" fmla="*/ 64 w 76"/>
                <a:gd name="T75" fmla="*/ 22 h 112"/>
                <a:gd name="T76" fmla="*/ 60 w 76"/>
                <a:gd name="T77" fmla="*/ 26 h 112"/>
                <a:gd name="T78" fmla="*/ 54 w 76"/>
                <a:gd name="T79" fmla="*/ 34 h 112"/>
                <a:gd name="T80" fmla="*/ 50 w 76"/>
                <a:gd name="T81" fmla="*/ 40 h 112"/>
                <a:gd name="T82" fmla="*/ 58 w 76"/>
                <a:gd name="T83" fmla="*/ 40 h 112"/>
                <a:gd name="T84" fmla="*/ 64 w 76"/>
                <a:gd name="T85" fmla="*/ 48 h 112"/>
                <a:gd name="T86" fmla="*/ 66 w 76"/>
                <a:gd name="T87" fmla="*/ 50 h 112"/>
                <a:gd name="T88" fmla="*/ 66 w 76"/>
                <a:gd name="T89" fmla="*/ 56 h 112"/>
                <a:gd name="T90" fmla="*/ 72 w 76"/>
                <a:gd name="T91" fmla="*/ 54 h 112"/>
                <a:gd name="T92" fmla="*/ 74 w 76"/>
                <a:gd name="T93" fmla="*/ 54 h 112"/>
                <a:gd name="T94" fmla="*/ 76 w 76"/>
                <a:gd name="T95" fmla="*/ 64 h 112"/>
                <a:gd name="T96" fmla="*/ 74 w 76"/>
                <a:gd name="T97" fmla="*/ 70 h 112"/>
                <a:gd name="T98" fmla="*/ 74 w 76"/>
                <a:gd name="T99" fmla="*/ 78 h 112"/>
                <a:gd name="T100" fmla="*/ 74 w 76"/>
                <a:gd name="T101" fmla="*/ 82 h 112"/>
                <a:gd name="T102" fmla="*/ 74 w 76"/>
                <a:gd name="T103" fmla="*/ 90 h 112"/>
                <a:gd name="T104" fmla="*/ 68 w 76"/>
                <a:gd name="T105" fmla="*/ 96 h 112"/>
                <a:gd name="T106" fmla="*/ 58 w 76"/>
                <a:gd name="T107" fmla="*/ 98 h 112"/>
                <a:gd name="T108" fmla="*/ 54 w 76"/>
                <a:gd name="T109" fmla="*/ 100 h 112"/>
                <a:gd name="T110" fmla="*/ 52 w 76"/>
                <a:gd name="T111" fmla="*/ 108 h 112"/>
                <a:gd name="T112" fmla="*/ 48 w 76"/>
                <a:gd name="T113" fmla="*/ 112 h 112"/>
                <a:gd name="T114" fmla="*/ 44 w 76"/>
                <a:gd name="T115" fmla="*/ 108 h 112"/>
                <a:gd name="T116" fmla="*/ 40 w 76"/>
                <a:gd name="T117" fmla="*/ 106 h 112"/>
                <a:gd name="T118" fmla="*/ 38 w 76"/>
                <a:gd name="T119" fmla="*/ 94 h 112"/>
                <a:gd name="T120" fmla="*/ 32 w 76"/>
                <a:gd name="T121" fmla="*/ 88 h 1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112"/>
                <a:gd name="T185" fmla="*/ 76 w 76"/>
                <a:gd name="T186" fmla="*/ 112 h 1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112">
                  <a:moveTo>
                    <a:pt x="30" y="88"/>
                  </a:moveTo>
                  <a:lnTo>
                    <a:pt x="30" y="86"/>
                  </a:lnTo>
                  <a:lnTo>
                    <a:pt x="28" y="82"/>
                  </a:lnTo>
                  <a:lnTo>
                    <a:pt x="28" y="80"/>
                  </a:lnTo>
                  <a:lnTo>
                    <a:pt x="26" y="78"/>
                  </a:lnTo>
                  <a:lnTo>
                    <a:pt x="24" y="78"/>
                  </a:lnTo>
                  <a:lnTo>
                    <a:pt x="22" y="80"/>
                  </a:lnTo>
                  <a:lnTo>
                    <a:pt x="20" y="76"/>
                  </a:lnTo>
                  <a:lnTo>
                    <a:pt x="20" y="74"/>
                  </a:lnTo>
                  <a:lnTo>
                    <a:pt x="18" y="74"/>
                  </a:lnTo>
                  <a:lnTo>
                    <a:pt x="16" y="76"/>
                  </a:lnTo>
                  <a:lnTo>
                    <a:pt x="14" y="76"/>
                  </a:lnTo>
                  <a:lnTo>
                    <a:pt x="12" y="74"/>
                  </a:lnTo>
                  <a:lnTo>
                    <a:pt x="10" y="72"/>
                  </a:lnTo>
                  <a:lnTo>
                    <a:pt x="8" y="70"/>
                  </a:lnTo>
                  <a:lnTo>
                    <a:pt x="8" y="68"/>
                  </a:lnTo>
                  <a:lnTo>
                    <a:pt x="4" y="64"/>
                  </a:lnTo>
                  <a:lnTo>
                    <a:pt x="4" y="62"/>
                  </a:lnTo>
                  <a:lnTo>
                    <a:pt x="0" y="58"/>
                  </a:lnTo>
                  <a:lnTo>
                    <a:pt x="0" y="52"/>
                  </a:lnTo>
                  <a:lnTo>
                    <a:pt x="0" y="44"/>
                  </a:lnTo>
                  <a:lnTo>
                    <a:pt x="2" y="42"/>
                  </a:lnTo>
                  <a:lnTo>
                    <a:pt x="6" y="42"/>
                  </a:lnTo>
                  <a:lnTo>
                    <a:pt x="8" y="44"/>
                  </a:lnTo>
                  <a:lnTo>
                    <a:pt x="8" y="46"/>
                  </a:lnTo>
                  <a:lnTo>
                    <a:pt x="10" y="46"/>
                  </a:lnTo>
                  <a:lnTo>
                    <a:pt x="8" y="48"/>
                  </a:lnTo>
                  <a:lnTo>
                    <a:pt x="10" y="48"/>
                  </a:lnTo>
                  <a:lnTo>
                    <a:pt x="12" y="50"/>
                  </a:lnTo>
                  <a:lnTo>
                    <a:pt x="14" y="50"/>
                  </a:lnTo>
                  <a:lnTo>
                    <a:pt x="14" y="54"/>
                  </a:lnTo>
                  <a:lnTo>
                    <a:pt x="16" y="56"/>
                  </a:lnTo>
                  <a:lnTo>
                    <a:pt x="20" y="58"/>
                  </a:lnTo>
                  <a:lnTo>
                    <a:pt x="22" y="56"/>
                  </a:lnTo>
                  <a:lnTo>
                    <a:pt x="24" y="56"/>
                  </a:lnTo>
                  <a:lnTo>
                    <a:pt x="24" y="54"/>
                  </a:lnTo>
                  <a:lnTo>
                    <a:pt x="28" y="52"/>
                  </a:lnTo>
                  <a:lnTo>
                    <a:pt x="26" y="50"/>
                  </a:lnTo>
                  <a:lnTo>
                    <a:pt x="26" y="46"/>
                  </a:lnTo>
                  <a:lnTo>
                    <a:pt x="28" y="48"/>
                  </a:lnTo>
                  <a:lnTo>
                    <a:pt x="30" y="48"/>
                  </a:lnTo>
                  <a:lnTo>
                    <a:pt x="30" y="44"/>
                  </a:lnTo>
                  <a:lnTo>
                    <a:pt x="28" y="42"/>
                  </a:lnTo>
                  <a:lnTo>
                    <a:pt x="26" y="42"/>
                  </a:lnTo>
                  <a:lnTo>
                    <a:pt x="26" y="40"/>
                  </a:lnTo>
                  <a:lnTo>
                    <a:pt x="24" y="40"/>
                  </a:lnTo>
                  <a:lnTo>
                    <a:pt x="24" y="34"/>
                  </a:lnTo>
                  <a:lnTo>
                    <a:pt x="24" y="32"/>
                  </a:lnTo>
                  <a:lnTo>
                    <a:pt x="26" y="32"/>
                  </a:lnTo>
                  <a:lnTo>
                    <a:pt x="30" y="36"/>
                  </a:lnTo>
                  <a:lnTo>
                    <a:pt x="32" y="34"/>
                  </a:lnTo>
                  <a:lnTo>
                    <a:pt x="26" y="26"/>
                  </a:lnTo>
                  <a:lnTo>
                    <a:pt x="26" y="28"/>
                  </a:lnTo>
                  <a:lnTo>
                    <a:pt x="24" y="30"/>
                  </a:lnTo>
                  <a:lnTo>
                    <a:pt x="20" y="32"/>
                  </a:lnTo>
                  <a:lnTo>
                    <a:pt x="16" y="30"/>
                  </a:lnTo>
                  <a:lnTo>
                    <a:pt x="14" y="26"/>
                  </a:lnTo>
                  <a:lnTo>
                    <a:pt x="14" y="24"/>
                  </a:lnTo>
                  <a:lnTo>
                    <a:pt x="12" y="22"/>
                  </a:lnTo>
                  <a:lnTo>
                    <a:pt x="12" y="18"/>
                  </a:lnTo>
                  <a:lnTo>
                    <a:pt x="16" y="18"/>
                  </a:lnTo>
                  <a:lnTo>
                    <a:pt x="18" y="18"/>
                  </a:lnTo>
                  <a:lnTo>
                    <a:pt x="20" y="20"/>
                  </a:lnTo>
                  <a:lnTo>
                    <a:pt x="20" y="22"/>
                  </a:lnTo>
                  <a:lnTo>
                    <a:pt x="22" y="24"/>
                  </a:lnTo>
                  <a:lnTo>
                    <a:pt x="22" y="22"/>
                  </a:lnTo>
                  <a:lnTo>
                    <a:pt x="22" y="20"/>
                  </a:lnTo>
                  <a:lnTo>
                    <a:pt x="22" y="18"/>
                  </a:lnTo>
                  <a:lnTo>
                    <a:pt x="18" y="16"/>
                  </a:lnTo>
                  <a:lnTo>
                    <a:pt x="18" y="14"/>
                  </a:lnTo>
                  <a:lnTo>
                    <a:pt x="16" y="14"/>
                  </a:lnTo>
                  <a:lnTo>
                    <a:pt x="14" y="12"/>
                  </a:lnTo>
                  <a:lnTo>
                    <a:pt x="16" y="10"/>
                  </a:lnTo>
                  <a:lnTo>
                    <a:pt x="18" y="6"/>
                  </a:lnTo>
                  <a:lnTo>
                    <a:pt x="20" y="6"/>
                  </a:lnTo>
                  <a:lnTo>
                    <a:pt x="22" y="8"/>
                  </a:lnTo>
                  <a:lnTo>
                    <a:pt x="26" y="8"/>
                  </a:lnTo>
                  <a:lnTo>
                    <a:pt x="28" y="10"/>
                  </a:lnTo>
                  <a:lnTo>
                    <a:pt x="28" y="6"/>
                  </a:lnTo>
                  <a:lnTo>
                    <a:pt x="26" y="6"/>
                  </a:lnTo>
                  <a:lnTo>
                    <a:pt x="24" y="4"/>
                  </a:lnTo>
                  <a:lnTo>
                    <a:pt x="26" y="2"/>
                  </a:lnTo>
                  <a:lnTo>
                    <a:pt x="28" y="0"/>
                  </a:lnTo>
                  <a:lnTo>
                    <a:pt x="30" y="2"/>
                  </a:lnTo>
                  <a:lnTo>
                    <a:pt x="32" y="6"/>
                  </a:lnTo>
                  <a:lnTo>
                    <a:pt x="34" y="6"/>
                  </a:lnTo>
                  <a:lnTo>
                    <a:pt x="36" y="8"/>
                  </a:lnTo>
                  <a:lnTo>
                    <a:pt x="40" y="10"/>
                  </a:lnTo>
                  <a:lnTo>
                    <a:pt x="42" y="8"/>
                  </a:lnTo>
                  <a:lnTo>
                    <a:pt x="44" y="10"/>
                  </a:lnTo>
                  <a:lnTo>
                    <a:pt x="48" y="8"/>
                  </a:lnTo>
                  <a:lnTo>
                    <a:pt x="52" y="6"/>
                  </a:lnTo>
                  <a:lnTo>
                    <a:pt x="52" y="4"/>
                  </a:lnTo>
                  <a:lnTo>
                    <a:pt x="56" y="2"/>
                  </a:lnTo>
                  <a:lnTo>
                    <a:pt x="58" y="2"/>
                  </a:lnTo>
                  <a:lnTo>
                    <a:pt x="62" y="2"/>
                  </a:lnTo>
                  <a:lnTo>
                    <a:pt x="64" y="4"/>
                  </a:lnTo>
                  <a:lnTo>
                    <a:pt x="66" y="6"/>
                  </a:lnTo>
                  <a:lnTo>
                    <a:pt x="66" y="8"/>
                  </a:lnTo>
                  <a:lnTo>
                    <a:pt x="66" y="12"/>
                  </a:lnTo>
                  <a:lnTo>
                    <a:pt x="64" y="16"/>
                  </a:lnTo>
                  <a:lnTo>
                    <a:pt x="62" y="16"/>
                  </a:lnTo>
                  <a:lnTo>
                    <a:pt x="60" y="18"/>
                  </a:lnTo>
                  <a:lnTo>
                    <a:pt x="62" y="18"/>
                  </a:lnTo>
                  <a:lnTo>
                    <a:pt x="60" y="18"/>
                  </a:lnTo>
                  <a:lnTo>
                    <a:pt x="60" y="20"/>
                  </a:lnTo>
                  <a:lnTo>
                    <a:pt x="62" y="20"/>
                  </a:lnTo>
                  <a:lnTo>
                    <a:pt x="64" y="20"/>
                  </a:lnTo>
                  <a:lnTo>
                    <a:pt x="64" y="22"/>
                  </a:lnTo>
                  <a:lnTo>
                    <a:pt x="64" y="26"/>
                  </a:lnTo>
                  <a:lnTo>
                    <a:pt x="60" y="26"/>
                  </a:lnTo>
                  <a:lnTo>
                    <a:pt x="58" y="28"/>
                  </a:lnTo>
                  <a:lnTo>
                    <a:pt x="56" y="30"/>
                  </a:lnTo>
                  <a:lnTo>
                    <a:pt x="54" y="34"/>
                  </a:lnTo>
                  <a:lnTo>
                    <a:pt x="52" y="36"/>
                  </a:lnTo>
                  <a:lnTo>
                    <a:pt x="52" y="38"/>
                  </a:lnTo>
                  <a:lnTo>
                    <a:pt x="50" y="40"/>
                  </a:lnTo>
                  <a:lnTo>
                    <a:pt x="50" y="46"/>
                  </a:lnTo>
                  <a:lnTo>
                    <a:pt x="54" y="40"/>
                  </a:lnTo>
                  <a:lnTo>
                    <a:pt x="58" y="40"/>
                  </a:lnTo>
                  <a:lnTo>
                    <a:pt x="60" y="40"/>
                  </a:lnTo>
                  <a:lnTo>
                    <a:pt x="64" y="44"/>
                  </a:lnTo>
                  <a:lnTo>
                    <a:pt x="64" y="48"/>
                  </a:lnTo>
                  <a:lnTo>
                    <a:pt x="64" y="50"/>
                  </a:lnTo>
                  <a:lnTo>
                    <a:pt x="66" y="50"/>
                  </a:lnTo>
                  <a:lnTo>
                    <a:pt x="66" y="52"/>
                  </a:lnTo>
                  <a:lnTo>
                    <a:pt x="66" y="54"/>
                  </a:lnTo>
                  <a:lnTo>
                    <a:pt x="66" y="56"/>
                  </a:lnTo>
                  <a:lnTo>
                    <a:pt x="66" y="58"/>
                  </a:lnTo>
                  <a:lnTo>
                    <a:pt x="68" y="56"/>
                  </a:lnTo>
                  <a:lnTo>
                    <a:pt x="72" y="54"/>
                  </a:lnTo>
                  <a:lnTo>
                    <a:pt x="72" y="52"/>
                  </a:lnTo>
                  <a:lnTo>
                    <a:pt x="72" y="54"/>
                  </a:lnTo>
                  <a:lnTo>
                    <a:pt x="74" y="54"/>
                  </a:lnTo>
                  <a:lnTo>
                    <a:pt x="72" y="56"/>
                  </a:lnTo>
                  <a:lnTo>
                    <a:pt x="74" y="58"/>
                  </a:lnTo>
                  <a:lnTo>
                    <a:pt x="76" y="64"/>
                  </a:lnTo>
                  <a:lnTo>
                    <a:pt x="76" y="66"/>
                  </a:lnTo>
                  <a:lnTo>
                    <a:pt x="74" y="68"/>
                  </a:lnTo>
                  <a:lnTo>
                    <a:pt x="74" y="70"/>
                  </a:lnTo>
                  <a:lnTo>
                    <a:pt x="72" y="70"/>
                  </a:lnTo>
                  <a:lnTo>
                    <a:pt x="74" y="74"/>
                  </a:lnTo>
                  <a:lnTo>
                    <a:pt x="74" y="78"/>
                  </a:lnTo>
                  <a:lnTo>
                    <a:pt x="74" y="80"/>
                  </a:lnTo>
                  <a:lnTo>
                    <a:pt x="72" y="82"/>
                  </a:lnTo>
                  <a:lnTo>
                    <a:pt x="74" y="82"/>
                  </a:lnTo>
                  <a:lnTo>
                    <a:pt x="74" y="84"/>
                  </a:lnTo>
                  <a:lnTo>
                    <a:pt x="74" y="90"/>
                  </a:lnTo>
                  <a:lnTo>
                    <a:pt x="72" y="90"/>
                  </a:lnTo>
                  <a:lnTo>
                    <a:pt x="70" y="92"/>
                  </a:lnTo>
                  <a:lnTo>
                    <a:pt x="68" y="96"/>
                  </a:lnTo>
                  <a:lnTo>
                    <a:pt x="64" y="100"/>
                  </a:lnTo>
                  <a:lnTo>
                    <a:pt x="60" y="98"/>
                  </a:lnTo>
                  <a:lnTo>
                    <a:pt x="58" y="98"/>
                  </a:lnTo>
                  <a:lnTo>
                    <a:pt x="56" y="98"/>
                  </a:lnTo>
                  <a:lnTo>
                    <a:pt x="54" y="98"/>
                  </a:lnTo>
                  <a:lnTo>
                    <a:pt x="54" y="100"/>
                  </a:lnTo>
                  <a:lnTo>
                    <a:pt x="56" y="104"/>
                  </a:lnTo>
                  <a:lnTo>
                    <a:pt x="56" y="106"/>
                  </a:lnTo>
                  <a:lnTo>
                    <a:pt x="52" y="108"/>
                  </a:lnTo>
                  <a:lnTo>
                    <a:pt x="52" y="110"/>
                  </a:lnTo>
                  <a:lnTo>
                    <a:pt x="50" y="112"/>
                  </a:lnTo>
                  <a:lnTo>
                    <a:pt x="48" y="112"/>
                  </a:lnTo>
                  <a:lnTo>
                    <a:pt x="46" y="108"/>
                  </a:lnTo>
                  <a:lnTo>
                    <a:pt x="44" y="108"/>
                  </a:lnTo>
                  <a:lnTo>
                    <a:pt x="44" y="110"/>
                  </a:lnTo>
                  <a:lnTo>
                    <a:pt x="42" y="110"/>
                  </a:lnTo>
                  <a:lnTo>
                    <a:pt x="40" y="106"/>
                  </a:lnTo>
                  <a:lnTo>
                    <a:pt x="40" y="100"/>
                  </a:lnTo>
                  <a:lnTo>
                    <a:pt x="38" y="98"/>
                  </a:lnTo>
                  <a:lnTo>
                    <a:pt x="38" y="94"/>
                  </a:lnTo>
                  <a:lnTo>
                    <a:pt x="36" y="92"/>
                  </a:lnTo>
                  <a:lnTo>
                    <a:pt x="32" y="90"/>
                  </a:lnTo>
                  <a:lnTo>
                    <a:pt x="32" y="88"/>
                  </a:lnTo>
                  <a:lnTo>
                    <a:pt x="30" y="8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5" name="Freeform 309"/>
            <p:cNvSpPr>
              <a:spLocks/>
            </p:cNvSpPr>
            <p:nvPr/>
          </p:nvSpPr>
          <p:spPr bwMode="auto">
            <a:xfrm>
              <a:off x="1414" y="1112"/>
              <a:ext cx="9" cy="14"/>
            </a:xfrm>
            <a:custGeom>
              <a:avLst/>
              <a:gdLst>
                <a:gd name="T0" fmla="*/ 8 w 8"/>
                <a:gd name="T1" fmla="*/ 8 h 12"/>
                <a:gd name="T2" fmla="*/ 8 w 8"/>
                <a:gd name="T3" fmla="*/ 10 h 12"/>
                <a:gd name="T4" fmla="*/ 8 w 8"/>
                <a:gd name="T5" fmla="*/ 6 h 12"/>
                <a:gd name="T6" fmla="*/ 8 w 8"/>
                <a:gd name="T7" fmla="*/ 4 h 12"/>
                <a:gd name="T8" fmla="*/ 8 w 8"/>
                <a:gd name="T9" fmla="*/ 2 h 12"/>
                <a:gd name="T10" fmla="*/ 6 w 8"/>
                <a:gd name="T11" fmla="*/ 0 h 12"/>
                <a:gd name="T12" fmla="*/ 6 w 8"/>
                <a:gd name="T13" fmla="*/ 0 h 12"/>
                <a:gd name="T14" fmla="*/ 0 w 8"/>
                <a:gd name="T15" fmla="*/ 4 h 12"/>
                <a:gd name="T16" fmla="*/ 2 w 8"/>
                <a:gd name="T17" fmla="*/ 6 h 12"/>
                <a:gd name="T18" fmla="*/ 4 w 8"/>
                <a:gd name="T19" fmla="*/ 12 h 12"/>
                <a:gd name="T20" fmla="*/ 6 w 8"/>
                <a:gd name="T21" fmla="*/ 10 h 12"/>
                <a:gd name="T22" fmla="*/ 8 w 8"/>
                <a:gd name="T23" fmla="*/ 8 h 12"/>
                <a:gd name="T24" fmla="*/ 8 w 8"/>
                <a:gd name="T25" fmla="*/ 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
                <a:gd name="T41" fmla="*/ 8 w 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
                  <a:moveTo>
                    <a:pt x="8" y="8"/>
                  </a:moveTo>
                  <a:lnTo>
                    <a:pt x="8" y="10"/>
                  </a:lnTo>
                  <a:lnTo>
                    <a:pt x="8" y="6"/>
                  </a:lnTo>
                  <a:lnTo>
                    <a:pt x="8" y="4"/>
                  </a:lnTo>
                  <a:lnTo>
                    <a:pt x="8" y="2"/>
                  </a:lnTo>
                  <a:lnTo>
                    <a:pt x="6" y="0"/>
                  </a:lnTo>
                  <a:lnTo>
                    <a:pt x="0" y="4"/>
                  </a:lnTo>
                  <a:lnTo>
                    <a:pt x="2" y="6"/>
                  </a:lnTo>
                  <a:lnTo>
                    <a:pt x="4" y="12"/>
                  </a:lnTo>
                  <a:lnTo>
                    <a:pt x="6" y="10"/>
                  </a:lnTo>
                  <a:lnTo>
                    <a:pt x="8"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6" name="Freeform 310"/>
            <p:cNvSpPr>
              <a:spLocks/>
            </p:cNvSpPr>
            <p:nvPr/>
          </p:nvSpPr>
          <p:spPr bwMode="auto">
            <a:xfrm>
              <a:off x="1380" y="1063"/>
              <a:ext cx="24" cy="16"/>
            </a:xfrm>
            <a:custGeom>
              <a:avLst/>
              <a:gdLst>
                <a:gd name="T0" fmla="*/ 10 w 20"/>
                <a:gd name="T1" fmla="*/ 12 h 14"/>
                <a:gd name="T2" fmla="*/ 12 w 20"/>
                <a:gd name="T3" fmla="*/ 12 h 14"/>
                <a:gd name="T4" fmla="*/ 12 w 20"/>
                <a:gd name="T5" fmla="*/ 12 h 14"/>
                <a:gd name="T6" fmla="*/ 14 w 20"/>
                <a:gd name="T7" fmla="*/ 12 h 14"/>
                <a:gd name="T8" fmla="*/ 18 w 20"/>
                <a:gd name="T9" fmla="*/ 8 h 14"/>
                <a:gd name="T10" fmla="*/ 20 w 20"/>
                <a:gd name="T11" fmla="*/ 4 h 14"/>
                <a:gd name="T12" fmla="*/ 20 w 20"/>
                <a:gd name="T13" fmla="*/ 2 h 14"/>
                <a:gd name="T14" fmla="*/ 20 w 20"/>
                <a:gd name="T15" fmla="*/ 0 h 14"/>
                <a:gd name="T16" fmla="*/ 18 w 20"/>
                <a:gd name="T17" fmla="*/ 0 h 14"/>
                <a:gd name="T18" fmla="*/ 10 w 20"/>
                <a:gd name="T19" fmla="*/ 4 h 14"/>
                <a:gd name="T20" fmla="*/ 8 w 20"/>
                <a:gd name="T21" fmla="*/ 4 h 14"/>
                <a:gd name="T22" fmla="*/ 6 w 20"/>
                <a:gd name="T23" fmla="*/ 6 h 14"/>
                <a:gd name="T24" fmla="*/ 6 w 20"/>
                <a:gd name="T25" fmla="*/ 8 h 14"/>
                <a:gd name="T26" fmla="*/ 4 w 20"/>
                <a:gd name="T27" fmla="*/ 8 h 14"/>
                <a:gd name="T28" fmla="*/ 0 w 20"/>
                <a:gd name="T29" fmla="*/ 10 h 14"/>
                <a:gd name="T30" fmla="*/ 2 w 20"/>
                <a:gd name="T31" fmla="*/ 12 h 14"/>
                <a:gd name="T32" fmla="*/ 2 w 20"/>
                <a:gd name="T33" fmla="*/ 12 h 14"/>
                <a:gd name="T34" fmla="*/ 4 w 20"/>
                <a:gd name="T35" fmla="*/ 12 h 14"/>
                <a:gd name="T36" fmla="*/ 6 w 20"/>
                <a:gd name="T37" fmla="*/ 12 h 14"/>
                <a:gd name="T38" fmla="*/ 6 w 20"/>
                <a:gd name="T39" fmla="*/ 12 h 14"/>
                <a:gd name="T40" fmla="*/ 8 w 20"/>
                <a:gd name="T41" fmla="*/ 14 h 14"/>
                <a:gd name="T42" fmla="*/ 8 w 20"/>
                <a:gd name="T43" fmla="*/ 12 h 14"/>
                <a:gd name="T44" fmla="*/ 10 w 20"/>
                <a:gd name="T45" fmla="*/ 12 h 14"/>
                <a:gd name="T46" fmla="*/ 10 w 20"/>
                <a:gd name="T47" fmla="*/ 12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14"/>
                <a:gd name="T74" fmla="*/ 20 w 20"/>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14">
                  <a:moveTo>
                    <a:pt x="10" y="12"/>
                  </a:moveTo>
                  <a:lnTo>
                    <a:pt x="12" y="12"/>
                  </a:lnTo>
                  <a:lnTo>
                    <a:pt x="14" y="12"/>
                  </a:lnTo>
                  <a:lnTo>
                    <a:pt x="18" y="8"/>
                  </a:lnTo>
                  <a:lnTo>
                    <a:pt x="20" y="4"/>
                  </a:lnTo>
                  <a:lnTo>
                    <a:pt x="20" y="2"/>
                  </a:lnTo>
                  <a:lnTo>
                    <a:pt x="20" y="0"/>
                  </a:lnTo>
                  <a:lnTo>
                    <a:pt x="18" y="0"/>
                  </a:lnTo>
                  <a:lnTo>
                    <a:pt x="10" y="4"/>
                  </a:lnTo>
                  <a:lnTo>
                    <a:pt x="8" y="4"/>
                  </a:lnTo>
                  <a:lnTo>
                    <a:pt x="6" y="6"/>
                  </a:lnTo>
                  <a:lnTo>
                    <a:pt x="6" y="8"/>
                  </a:lnTo>
                  <a:lnTo>
                    <a:pt x="4" y="8"/>
                  </a:lnTo>
                  <a:lnTo>
                    <a:pt x="0" y="10"/>
                  </a:lnTo>
                  <a:lnTo>
                    <a:pt x="2" y="12"/>
                  </a:lnTo>
                  <a:lnTo>
                    <a:pt x="4" y="12"/>
                  </a:lnTo>
                  <a:lnTo>
                    <a:pt x="6" y="12"/>
                  </a:lnTo>
                  <a:lnTo>
                    <a:pt x="8" y="14"/>
                  </a:lnTo>
                  <a:lnTo>
                    <a:pt x="8" y="12"/>
                  </a:lnTo>
                  <a:lnTo>
                    <a:pt x="10"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7" name="Freeform 311"/>
            <p:cNvSpPr>
              <a:spLocks/>
            </p:cNvSpPr>
            <p:nvPr/>
          </p:nvSpPr>
          <p:spPr bwMode="auto">
            <a:xfrm>
              <a:off x="1380" y="1264"/>
              <a:ext cx="65" cy="58"/>
            </a:xfrm>
            <a:custGeom>
              <a:avLst/>
              <a:gdLst>
                <a:gd name="T0" fmla="*/ 30 w 54"/>
                <a:gd name="T1" fmla="*/ 8 h 50"/>
                <a:gd name="T2" fmla="*/ 28 w 54"/>
                <a:gd name="T3" fmla="*/ 8 h 50"/>
                <a:gd name="T4" fmla="*/ 28 w 54"/>
                <a:gd name="T5" fmla="*/ 4 h 50"/>
                <a:gd name="T6" fmla="*/ 24 w 54"/>
                <a:gd name="T7" fmla="*/ 2 h 50"/>
                <a:gd name="T8" fmla="*/ 20 w 54"/>
                <a:gd name="T9" fmla="*/ 0 h 50"/>
                <a:gd name="T10" fmla="*/ 18 w 54"/>
                <a:gd name="T11" fmla="*/ 4 h 50"/>
                <a:gd name="T12" fmla="*/ 16 w 54"/>
                <a:gd name="T13" fmla="*/ 12 h 50"/>
                <a:gd name="T14" fmla="*/ 16 w 54"/>
                <a:gd name="T15" fmla="*/ 12 h 50"/>
                <a:gd name="T16" fmla="*/ 12 w 54"/>
                <a:gd name="T17" fmla="*/ 14 h 50"/>
                <a:gd name="T18" fmla="*/ 14 w 54"/>
                <a:gd name="T19" fmla="*/ 20 h 50"/>
                <a:gd name="T20" fmla="*/ 10 w 54"/>
                <a:gd name="T21" fmla="*/ 24 h 50"/>
                <a:gd name="T22" fmla="*/ 6 w 54"/>
                <a:gd name="T23" fmla="*/ 26 h 50"/>
                <a:gd name="T24" fmla="*/ 0 w 54"/>
                <a:gd name="T25" fmla="*/ 28 h 50"/>
                <a:gd name="T26" fmla="*/ 0 w 54"/>
                <a:gd name="T27" fmla="*/ 34 h 50"/>
                <a:gd name="T28" fmla="*/ 4 w 54"/>
                <a:gd name="T29" fmla="*/ 38 h 50"/>
                <a:gd name="T30" fmla="*/ 6 w 54"/>
                <a:gd name="T31" fmla="*/ 36 h 50"/>
                <a:gd name="T32" fmla="*/ 10 w 54"/>
                <a:gd name="T33" fmla="*/ 36 h 50"/>
                <a:gd name="T34" fmla="*/ 12 w 54"/>
                <a:gd name="T35" fmla="*/ 40 h 50"/>
                <a:gd name="T36" fmla="*/ 14 w 54"/>
                <a:gd name="T37" fmla="*/ 40 h 50"/>
                <a:gd name="T38" fmla="*/ 16 w 54"/>
                <a:gd name="T39" fmla="*/ 40 h 50"/>
                <a:gd name="T40" fmla="*/ 18 w 54"/>
                <a:gd name="T41" fmla="*/ 42 h 50"/>
                <a:gd name="T42" fmla="*/ 24 w 54"/>
                <a:gd name="T43" fmla="*/ 46 h 50"/>
                <a:gd name="T44" fmla="*/ 30 w 54"/>
                <a:gd name="T45" fmla="*/ 48 h 50"/>
                <a:gd name="T46" fmla="*/ 30 w 54"/>
                <a:gd name="T47" fmla="*/ 46 h 50"/>
                <a:gd name="T48" fmla="*/ 34 w 54"/>
                <a:gd name="T49" fmla="*/ 50 h 50"/>
                <a:gd name="T50" fmla="*/ 40 w 54"/>
                <a:gd name="T51" fmla="*/ 50 h 50"/>
                <a:gd name="T52" fmla="*/ 44 w 54"/>
                <a:gd name="T53" fmla="*/ 44 h 50"/>
                <a:gd name="T54" fmla="*/ 50 w 54"/>
                <a:gd name="T55" fmla="*/ 40 h 50"/>
                <a:gd name="T56" fmla="*/ 52 w 54"/>
                <a:gd name="T57" fmla="*/ 42 h 50"/>
                <a:gd name="T58" fmla="*/ 54 w 54"/>
                <a:gd name="T59" fmla="*/ 38 h 50"/>
                <a:gd name="T60" fmla="*/ 50 w 54"/>
                <a:gd name="T61" fmla="*/ 38 h 50"/>
                <a:gd name="T62" fmla="*/ 46 w 54"/>
                <a:gd name="T63" fmla="*/ 32 h 50"/>
                <a:gd name="T64" fmla="*/ 44 w 54"/>
                <a:gd name="T65" fmla="*/ 26 h 50"/>
                <a:gd name="T66" fmla="*/ 40 w 54"/>
                <a:gd name="T67" fmla="*/ 20 h 50"/>
                <a:gd name="T68" fmla="*/ 32 w 54"/>
                <a:gd name="T69" fmla="*/ 1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
                <a:gd name="T106" fmla="*/ 0 h 50"/>
                <a:gd name="T107" fmla="*/ 54 w 54"/>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 h="50">
                  <a:moveTo>
                    <a:pt x="32" y="12"/>
                  </a:moveTo>
                  <a:lnTo>
                    <a:pt x="30" y="8"/>
                  </a:lnTo>
                  <a:lnTo>
                    <a:pt x="28" y="8"/>
                  </a:lnTo>
                  <a:lnTo>
                    <a:pt x="28" y="6"/>
                  </a:lnTo>
                  <a:lnTo>
                    <a:pt x="28" y="4"/>
                  </a:lnTo>
                  <a:lnTo>
                    <a:pt x="24" y="4"/>
                  </a:lnTo>
                  <a:lnTo>
                    <a:pt x="24" y="2"/>
                  </a:lnTo>
                  <a:lnTo>
                    <a:pt x="22" y="0"/>
                  </a:lnTo>
                  <a:lnTo>
                    <a:pt x="20" y="0"/>
                  </a:lnTo>
                  <a:lnTo>
                    <a:pt x="20" y="2"/>
                  </a:lnTo>
                  <a:lnTo>
                    <a:pt x="18" y="4"/>
                  </a:lnTo>
                  <a:lnTo>
                    <a:pt x="16" y="10"/>
                  </a:lnTo>
                  <a:lnTo>
                    <a:pt x="16" y="12"/>
                  </a:lnTo>
                  <a:lnTo>
                    <a:pt x="16" y="14"/>
                  </a:lnTo>
                  <a:lnTo>
                    <a:pt x="16" y="12"/>
                  </a:lnTo>
                  <a:lnTo>
                    <a:pt x="12" y="12"/>
                  </a:lnTo>
                  <a:lnTo>
                    <a:pt x="12" y="14"/>
                  </a:lnTo>
                  <a:lnTo>
                    <a:pt x="12" y="16"/>
                  </a:lnTo>
                  <a:lnTo>
                    <a:pt x="14" y="20"/>
                  </a:lnTo>
                  <a:lnTo>
                    <a:pt x="12" y="22"/>
                  </a:lnTo>
                  <a:lnTo>
                    <a:pt x="10" y="24"/>
                  </a:lnTo>
                  <a:lnTo>
                    <a:pt x="10" y="26"/>
                  </a:lnTo>
                  <a:lnTo>
                    <a:pt x="6" y="26"/>
                  </a:lnTo>
                  <a:lnTo>
                    <a:pt x="2" y="28"/>
                  </a:lnTo>
                  <a:lnTo>
                    <a:pt x="0" y="28"/>
                  </a:lnTo>
                  <a:lnTo>
                    <a:pt x="0" y="32"/>
                  </a:lnTo>
                  <a:lnTo>
                    <a:pt x="0" y="34"/>
                  </a:lnTo>
                  <a:lnTo>
                    <a:pt x="2" y="38"/>
                  </a:lnTo>
                  <a:lnTo>
                    <a:pt x="4" y="38"/>
                  </a:lnTo>
                  <a:lnTo>
                    <a:pt x="4" y="36"/>
                  </a:lnTo>
                  <a:lnTo>
                    <a:pt x="6" y="36"/>
                  </a:lnTo>
                  <a:lnTo>
                    <a:pt x="8" y="34"/>
                  </a:lnTo>
                  <a:lnTo>
                    <a:pt x="10" y="36"/>
                  </a:lnTo>
                  <a:lnTo>
                    <a:pt x="10" y="38"/>
                  </a:lnTo>
                  <a:lnTo>
                    <a:pt x="12" y="40"/>
                  </a:lnTo>
                  <a:lnTo>
                    <a:pt x="14" y="40"/>
                  </a:lnTo>
                  <a:lnTo>
                    <a:pt x="14" y="38"/>
                  </a:lnTo>
                  <a:lnTo>
                    <a:pt x="16" y="40"/>
                  </a:lnTo>
                  <a:lnTo>
                    <a:pt x="16" y="42"/>
                  </a:lnTo>
                  <a:lnTo>
                    <a:pt x="18" y="42"/>
                  </a:lnTo>
                  <a:lnTo>
                    <a:pt x="20" y="42"/>
                  </a:lnTo>
                  <a:lnTo>
                    <a:pt x="24" y="46"/>
                  </a:lnTo>
                  <a:lnTo>
                    <a:pt x="26" y="46"/>
                  </a:lnTo>
                  <a:lnTo>
                    <a:pt x="30" y="48"/>
                  </a:lnTo>
                  <a:lnTo>
                    <a:pt x="30" y="46"/>
                  </a:lnTo>
                  <a:lnTo>
                    <a:pt x="32" y="46"/>
                  </a:lnTo>
                  <a:lnTo>
                    <a:pt x="34" y="50"/>
                  </a:lnTo>
                  <a:lnTo>
                    <a:pt x="38" y="50"/>
                  </a:lnTo>
                  <a:lnTo>
                    <a:pt x="40" y="50"/>
                  </a:lnTo>
                  <a:lnTo>
                    <a:pt x="44" y="44"/>
                  </a:lnTo>
                  <a:lnTo>
                    <a:pt x="48" y="42"/>
                  </a:lnTo>
                  <a:lnTo>
                    <a:pt x="50" y="40"/>
                  </a:lnTo>
                  <a:lnTo>
                    <a:pt x="50" y="42"/>
                  </a:lnTo>
                  <a:lnTo>
                    <a:pt x="52" y="42"/>
                  </a:lnTo>
                  <a:lnTo>
                    <a:pt x="54" y="40"/>
                  </a:lnTo>
                  <a:lnTo>
                    <a:pt x="54" y="38"/>
                  </a:lnTo>
                  <a:lnTo>
                    <a:pt x="50" y="38"/>
                  </a:lnTo>
                  <a:lnTo>
                    <a:pt x="48" y="36"/>
                  </a:lnTo>
                  <a:lnTo>
                    <a:pt x="46" y="32"/>
                  </a:lnTo>
                  <a:lnTo>
                    <a:pt x="46" y="30"/>
                  </a:lnTo>
                  <a:lnTo>
                    <a:pt x="44" y="26"/>
                  </a:lnTo>
                  <a:lnTo>
                    <a:pt x="42" y="24"/>
                  </a:lnTo>
                  <a:lnTo>
                    <a:pt x="40" y="20"/>
                  </a:lnTo>
                  <a:lnTo>
                    <a:pt x="34" y="14"/>
                  </a:lnTo>
                  <a:lnTo>
                    <a:pt x="32"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8" name="Freeform 312"/>
            <p:cNvSpPr>
              <a:spLocks/>
            </p:cNvSpPr>
            <p:nvPr/>
          </p:nvSpPr>
          <p:spPr bwMode="auto">
            <a:xfrm>
              <a:off x="1416" y="970"/>
              <a:ext cx="17" cy="18"/>
            </a:xfrm>
            <a:custGeom>
              <a:avLst/>
              <a:gdLst>
                <a:gd name="T0" fmla="*/ 10 w 14"/>
                <a:gd name="T1" fmla="*/ 4 h 16"/>
                <a:gd name="T2" fmla="*/ 8 w 14"/>
                <a:gd name="T3" fmla="*/ 4 h 16"/>
                <a:gd name="T4" fmla="*/ 8 w 14"/>
                <a:gd name="T5" fmla="*/ 6 h 16"/>
                <a:gd name="T6" fmla="*/ 6 w 14"/>
                <a:gd name="T7" fmla="*/ 8 h 16"/>
                <a:gd name="T8" fmla="*/ 6 w 14"/>
                <a:gd name="T9" fmla="*/ 12 h 16"/>
                <a:gd name="T10" fmla="*/ 4 w 14"/>
                <a:gd name="T11" fmla="*/ 12 h 16"/>
                <a:gd name="T12" fmla="*/ 6 w 14"/>
                <a:gd name="T13" fmla="*/ 14 h 16"/>
                <a:gd name="T14" fmla="*/ 4 w 14"/>
                <a:gd name="T15" fmla="*/ 16 h 16"/>
                <a:gd name="T16" fmla="*/ 2 w 14"/>
                <a:gd name="T17" fmla="*/ 16 h 16"/>
                <a:gd name="T18" fmla="*/ 2 w 14"/>
                <a:gd name="T19" fmla="*/ 14 h 16"/>
                <a:gd name="T20" fmla="*/ 2 w 14"/>
                <a:gd name="T21" fmla="*/ 12 h 16"/>
                <a:gd name="T22" fmla="*/ 0 w 14"/>
                <a:gd name="T23" fmla="*/ 12 h 16"/>
                <a:gd name="T24" fmla="*/ 0 w 14"/>
                <a:gd name="T25" fmla="*/ 10 h 16"/>
                <a:gd name="T26" fmla="*/ 4 w 14"/>
                <a:gd name="T27" fmla="*/ 6 h 16"/>
                <a:gd name="T28" fmla="*/ 4 w 14"/>
                <a:gd name="T29" fmla="*/ 6 h 16"/>
                <a:gd name="T30" fmla="*/ 6 w 14"/>
                <a:gd name="T31" fmla="*/ 4 h 16"/>
                <a:gd name="T32" fmla="*/ 8 w 14"/>
                <a:gd name="T33" fmla="*/ 4 h 16"/>
                <a:gd name="T34" fmla="*/ 8 w 14"/>
                <a:gd name="T35" fmla="*/ 0 h 16"/>
                <a:gd name="T36" fmla="*/ 10 w 14"/>
                <a:gd name="T37" fmla="*/ 0 h 16"/>
                <a:gd name="T38" fmla="*/ 12 w 14"/>
                <a:gd name="T39" fmla="*/ 4 h 16"/>
                <a:gd name="T40" fmla="*/ 14 w 14"/>
                <a:gd name="T41" fmla="*/ 4 h 16"/>
                <a:gd name="T42" fmla="*/ 14 w 14"/>
                <a:gd name="T43" fmla="*/ 8 h 16"/>
                <a:gd name="T44" fmla="*/ 14 w 14"/>
                <a:gd name="T45" fmla="*/ 10 h 16"/>
                <a:gd name="T46" fmla="*/ 12 w 14"/>
                <a:gd name="T47" fmla="*/ 10 h 16"/>
                <a:gd name="T48" fmla="*/ 12 w 14"/>
                <a:gd name="T49" fmla="*/ 10 h 16"/>
                <a:gd name="T50" fmla="*/ 10 w 14"/>
                <a:gd name="T51" fmla="*/ 8 h 16"/>
                <a:gd name="T52" fmla="*/ 10 w 14"/>
                <a:gd name="T53" fmla="*/ 4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16"/>
                <a:gd name="T83" fmla="*/ 14 w 14"/>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16">
                  <a:moveTo>
                    <a:pt x="10" y="4"/>
                  </a:moveTo>
                  <a:lnTo>
                    <a:pt x="8" y="4"/>
                  </a:lnTo>
                  <a:lnTo>
                    <a:pt x="8" y="6"/>
                  </a:lnTo>
                  <a:lnTo>
                    <a:pt x="6" y="8"/>
                  </a:lnTo>
                  <a:lnTo>
                    <a:pt x="6" y="12"/>
                  </a:lnTo>
                  <a:lnTo>
                    <a:pt x="4" y="12"/>
                  </a:lnTo>
                  <a:lnTo>
                    <a:pt x="6" y="14"/>
                  </a:lnTo>
                  <a:lnTo>
                    <a:pt x="4" y="16"/>
                  </a:lnTo>
                  <a:lnTo>
                    <a:pt x="2" y="16"/>
                  </a:lnTo>
                  <a:lnTo>
                    <a:pt x="2" y="14"/>
                  </a:lnTo>
                  <a:lnTo>
                    <a:pt x="2" y="12"/>
                  </a:lnTo>
                  <a:lnTo>
                    <a:pt x="0" y="12"/>
                  </a:lnTo>
                  <a:lnTo>
                    <a:pt x="0" y="10"/>
                  </a:lnTo>
                  <a:lnTo>
                    <a:pt x="4" y="6"/>
                  </a:lnTo>
                  <a:lnTo>
                    <a:pt x="6" y="4"/>
                  </a:lnTo>
                  <a:lnTo>
                    <a:pt x="8" y="4"/>
                  </a:lnTo>
                  <a:lnTo>
                    <a:pt x="8" y="0"/>
                  </a:lnTo>
                  <a:lnTo>
                    <a:pt x="10" y="0"/>
                  </a:lnTo>
                  <a:lnTo>
                    <a:pt x="12" y="4"/>
                  </a:lnTo>
                  <a:lnTo>
                    <a:pt x="14" y="4"/>
                  </a:lnTo>
                  <a:lnTo>
                    <a:pt x="14" y="8"/>
                  </a:lnTo>
                  <a:lnTo>
                    <a:pt x="14" y="10"/>
                  </a:lnTo>
                  <a:lnTo>
                    <a:pt x="12" y="10"/>
                  </a:lnTo>
                  <a:lnTo>
                    <a:pt x="10" y="8"/>
                  </a:lnTo>
                  <a:lnTo>
                    <a:pt x="1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79" name="Freeform 313"/>
            <p:cNvSpPr>
              <a:spLocks/>
            </p:cNvSpPr>
            <p:nvPr/>
          </p:nvSpPr>
          <p:spPr bwMode="auto">
            <a:xfrm>
              <a:off x="1330" y="909"/>
              <a:ext cx="82" cy="103"/>
            </a:xfrm>
            <a:custGeom>
              <a:avLst/>
              <a:gdLst>
                <a:gd name="T0" fmla="*/ 62 w 68"/>
                <a:gd name="T1" fmla="*/ 48 h 88"/>
                <a:gd name="T2" fmla="*/ 68 w 68"/>
                <a:gd name="T3" fmla="*/ 50 h 88"/>
                <a:gd name="T4" fmla="*/ 66 w 68"/>
                <a:gd name="T5" fmla="*/ 60 h 88"/>
                <a:gd name="T6" fmla="*/ 60 w 68"/>
                <a:gd name="T7" fmla="*/ 56 h 88"/>
                <a:gd name="T8" fmla="*/ 62 w 68"/>
                <a:gd name="T9" fmla="*/ 62 h 88"/>
                <a:gd name="T10" fmla="*/ 58 w 68"/>
                <a:gd name="T11" fmla="*/ 64 h 88"/>
                <a:gd name="T12" fmla="*/ 60 w 68"/>
                <a:gd name="T13" fmla="*/ 68 h 88"/>
                <a:gd name="T14" fmla="*/ 58 w 68"/>
                <a:gd name="T15" fmla="*/ 72 h 88"/>
                <a:gd name="T16" fmla="*/ 62 w 68"/>
                <a:gd name="T17" fmla="*/ 82 h 88"/>
                <a:gd name="T18" fmla="*/ 58 w 68"/>
                <a:gd name="T19" fmla="*/ 78 h 88"/>
                <a:gd name="T20" fmla="*/ 52 w 68"/>
                <a:gd name="T21" fmla="*/ 86 h 88"/>
                <a:gd name="T22" fmla="*/ 48 w 68"/>
                <a:gd name="T23" fmla="*/ 86 h 88"/>
                <a:gd name="T24" fmla="*/ 44 w 68"/>
                <a:gd name="T25" fmla="*/ 86 h 88"/>
                <a:gd name="T26" fmla="*/ 40 w 68"/>
                <a:gd name="T27" fmla="*/ 84 h 88"/>
                <a:gd name="T28" fmla="*/ 30 w 68"/>
                <a:gd name="T29" fmla="*/ 88 h 88"/>
                <a:gd name="T30" fmla="*/ 28 w 68"/>
                <a:gd name="T31" fmla="*/ 76 h 88"/>
                <a:gd name="T32" fmla="*/ 34 w 68"/>
                <a:gd name="T33" fmla="*/ 76 h 88"/>
                <a:gd name="T34" fmla="*/ 30 w 68"/>
                <a:gd name="T35" fmla="*/ 72 h 88"/>
                <a:gd name="T36" fmla="*/ 26 w 68"/>
                <a:gd name="T37" fmla="*/ 66 h 88"/>
                <a:gd name="T38" fmla="*/ 32 w 68"/>
                <a:gd name="T39" fmla="*/ 64 h 88"/>
                <a:gd name="T40" fmla="*/ 34 w 68"/>
                <a:gd name="T41" fmla="*/ 62 h 88"/>
                <a:gd name="T42" fmla="*/ 40 w 68"/>
                <a:gd name="T43" fmla="*/ 56 h 88"/>
                <a:gd name="T44" fmla="*/ 42 w 68"/>
                <a:gd name="T45" fmla="*/ 52 h 88"/>
                <a:gd name="T46" fmla="*/ 46 w 68"/>
                <a:gd name="T47" fmla="*/ 50 h 88"/>
                <a:gd name="T48" fmla="*/ 38 w 68"/>
                <a:gd name="T49" fmla="*/ 52 h 88"/>
                <a:gd name="T50" fmla="*/ 26 w 68"/>
                <a:gd name="T51" fmla="*/ 56 h 88"/>
                <a:gd name="T52" fmla="*/ 14 w 68"/>
                <a:gd name="T53" fmla="*/ 56 h 88"/>
                <a:gd name="T54" fmla="*/ 6 w 68"/>
                <a:gd name="T55" fmla="*/ 60 h 88"/>
                <a:gd name="T56" fmla="*/ 0 w 68"/>
                <a:gd name="T57" fmla="*/ 56 h 88"/>
                <a:gd name="T58" fmla="*/ 2 w 68"/>
                <a:gd name="T59" fmla="*/ 52 h 88"/>
                <a:gd name="T60" fmla="*/ 8 w 68"/>
                <a:gd name="T61" fmla="*/ 50 h 88"/>
                <a:gd name="T62" fmla="*/ 10 w 68"/>
                <a:gd name="T63" fmla="*/ 44 h 88"/>
                <a:gd name="T64" fmla="*/ 18 w 68"/>
                <a:gd name="T65" fmla="*/ 50 h 88"/>
                <a:gd name="T66" fmla="*/ 18 w 68"/>
                <a:gd name="T67" fmla="*/ 44 h 88"/>
                <a:gd name="T68" fmla="*/ 18 w 68"/>
                <a:gd name="T69" fmla="*/ 38 h 88"/>
                <a:gd name="T70" fmla="*/ 12 w 68"/>
                <a:gd name="T71" fmla="*/ 36 h 88"/>
                <a:gd name="T72" fmla="*/ 10 w 68"/>
                <a:gd name="T73" fmla="*/ 26 h 88"/>
                <a:gd name="T74" fmla="*/ 10 w 68"/>
                <a:gd name="T75" fmla="*/ 16 h 88"/>
                <a:gd name="T76" fmla="*/ 16 w 68"/>
                <a:gd name="T77" fmla="*/ 14 h 88"/>
                <a:gd name="T78" fmla="*/ 18 w 68"/>
                <a:gd name="T79" fmla="*/ 18 h 88"/>
                <a:gd name="T80" fmla="*/ 26 w 68"/>
                <a:gd name="T81" fmla="*/ 30 h 88"/>
                <a:gd name="T82" fmla="*/ 30 w 68"/>
                <a:gd name="T83" fmla="*/ 32 h 88"/>
                <a:gd name="T84" fmla="*/ 34 w 68"/>
                <a:gd name="T85" fmla="*/ 40 h 88"/>
                <a:gd name="T86" fmla="*/ 38 w 68"/>
                <a:gd name="T87" fmla="*/ 38 h 88"/>
                <a:gd name="T88" fmla="*/ 36 w 68"/>
                <a:gd name="T89" fmla="*/ 26 h 88"/>
                <a:gd name="T90" fmla="*/ 30 w 68"/>
                <a:gd name="T91" fmla="*/ 22 h 88"/>
                <a:gd name="T92" fmla="*/ 32 w 68"/>
                <a:gd name="T93" fmla="*/ 20 h 88"/>
                <a:gd name="T94" fmla="*/ 24 w 68"/>
                <a:gd name="T95" fmla="*/ 16 h 88"/>
                <a:gd name="T96" fmla="*/ 26 w 68"/>
                <a:gd name="T97" fmla="*/ 6 h 88"/>
                <a:gd name="T98" fmla="*/ 38 w 68"/>
                <a:gd name="T99" fmla="*/ 2 h 88"/>
                <a:gd name="T100" fmla="*/ 44 w 68"/>
                <a:gd name="T101" fmla="*/ 8 h 88"/>
                <a:gd name="T102" fmla="*/ 46 w 68"/>
                <a:gd name="T103" fmla="*/ 14 h 88"/>
                <a:gd name="T104" fmla="*/ 50 w 68"/>
                <a:gd name="T105" fmla="*/ 10 h 88"/>
                <a:gd name="T106" fmla="*/ 54 w 68"/>
                <a:gd name="T107" fmla="*/ 2 h 88"/>
                <a:gd name="T108" fmla="*/ 54 w 68"/>
                <a:gd name="T109" fmla="*/ 2 h 88"/>
                <a:gd name="T110" fmla="*/ 56 w 68"/>
                <a:gd name="T111" fmla="*/ 6 h 88"/>
                <a:gd name="T112" fmla="*/ 62 w 68"/>
                <a:gd name="T113" fmla="*/ 8 h 88"/>
                <a:gd name="T114" fmla="*/ 64 w 68"/>
                <a:gd name="T115" fmla="*/ 22 h 88"/>
                <a:gd name="T116" fmla="*/ 64 w 68"/>
                <a:gd name="T117" fmla="*/ 36 h 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88"/>
                <a:gd name="T179" fmla="*/ 68 w 68"/>
                <a:gd name="T180" fmla="*/ 88 h 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88">
                  <a:moveTo>
                    <a:pt x="64" y="38"/>
                  </a:moveTo>
                  <a:lnTo>
                    <a:pt x="64" y="44"/>
                  </a:lnTo>
                  <a:lnTo>
                    <a:pt x="62" y="46"/>
                  </a:lnTo>
                  <a:lnTo>
                    <a:pt x="62" y="48"/>
                  </a:lnTo>
                  <a:lnTo>
                    <a:pt x="64" y="50"/>
                  </a:lnTo>
                  <a:lnTo>
                    <a:pt x="66" y="50"/>
                  </a:lnTo>
                  <a:lnTo>
                    <a:pt x="68" y="50"/>
                  </a:lnTo>
                  <a:lnTo>
                    <a:pt x="68" y="52"/>
                  </a:lnTo>
                  <a:lnTo>
                    <a:pt x="66" y="62"/>
                  </a:lnTo>
                  <a:lnTo>
                    <a:pt x="68" y="66"/>
                  </a:lnTo>
                  <a:lnTo>
                    <a:pt x="66" y="60"/>
                  </a:lnTo>
                  <a:lnTo>
                    <a:pt x="64" y="58"/>
                  </a:lnTo>
                  <a:lnTo>
                    <a:pt x="64" y="56"/>
                  </a:lnTo>
                  <a:lnTo>
                    <a:pt x="62" y="58"/>
                  </a:lnTo>
                  <a:lnTo>
                    <a:pt x="60" y="56"/>
                  </a:lnTo>
                  <a:lnTo>
                    <a:pt x="60" y="58"/>
                  </a:lnTo>
                  <a:lnTo>
                    <a:pt x="62" y="60"/>
                  </a:lnTo>
                  <a:lnTo>
                    <a:pt x="62" y="62"/>
                  </a:lnTo>
                  <a:lnTo>
                    <a:pt x="62" y="60"/>
                  </a:lnTo>
                  <a:lnTo>
                    <a:pt x="60" y="62"/>
                  </a:lnTo>
                  <a:lnTo>
                    <a:pt x="58" y="64"/>
                  </a:lnTo>
                  <a:lnTo>
                    <a:pt x="60" y="66"/>
                  </a:lnTo>
                  <a:lnTo>
                    <a:pt x="60" y="68"/>
                  </a:lnTo>
                  <a:lnTo>
                    <a:pt x="58" y="66"/>
                  </a:lnTo>
                  <a:lnTo>
                    <a:pt x="58" y="70"/>
                  </a:lnTo>
                  <a:lnTo>
                    <a:pt x="58" y="72"/>
                  </a:lnTo>
                  <a:lnTo>
                    <a:pt x="62" y="78"/>
                  </a:lnTo>
                  <a:lnTo>
                    <a:pt x="64" y="80"/>
                  </a:lnTo>
                  <a:lnTo>
                    <a:pt x="62" y="82"/>
                  </a:lnTo>
                  <a:lnTo>
                    <a:pt x="60" y="80"/>
                  </a:lnTo>
                  <a:lnTo>
                    <a:pt x="60" y="78"/>
                  </a:lnTo>
                  <a:lnTo>
                    <a:pt x="58" y="78"/>
                  </a:lnTo>
                  <a:lnTo>
                    <a:pt x="58" y="82"/>
                  </a:lnTo>
                  <a:lnTo>
                    <a:pt x="58" y="84"/>
                  </a:lnTo>
                  <a:lnTo>
                    <a:pt x="58" y="86"/>
                  </a:lnTo>
                  <a:lnTo>
                    <a:pt x="52" y="86"/>
                  </a:lnTo>
                  <a:lnTo>
                    <a:pt x="52" y="84"/>
                  </a:lnTo>
                  <a:lnTo>
                    <a:pt x="50" y="88"/>
                  </a:lnTo>
                  <a:lnTo>
                    <a:pt x="48" y="88"/>
                  </a:lnTo>
                  <a:lnTo>
                    <a:pt x="48" y="86"/>
                  </a:lnTo>
                  <a:lnTo>
                    <a:pt x="48" y="84"/>
                  </a:lnTo>
                  <a:lnTo>
                    <a:pt x="46" y="84"/>
                  </a:lnTo>
                  <a:lnTo>
                    <a:pt x="46" y="88"/>
                  </a:lnTo>
                  <a:lnTo>
                    <a:pt x="44" y="86"/>
                  </a:lnTo>
                  <a:lnTo>
                    <a:pt x="44" y="84"/>
                  </a:lnTo>
                  <a:lnTo>
                    <a:pt x="44" y="86"/>
                  </a:lnTo>
                  <a:lnTo>
                    <a:pt x="42" y="86"/>
                  </a:lnTo>
                  <a:lnTo>
                    <a:pt x="40" y="84"/>
                  </a:lnTo>
                  <a:lnTo>
                    <a:pt x="42" y="82"/>
                  </a:lnTo>
                  <a:lnTo>
                    <a:pt x="38" y="88"/>
                  </a:lnTo>
                  <a:lnTo>
                    <a:pt x="34" y="88"/>
                  </a:lnTo>
                  <a:lnTo>
                    <a:pt x="30" y="88"/>
                  </a:lnTo>
                  <a:lnTo>
                    <a:pt x="28" y="84"/>
                  </a:lnTo>
                  <a:lnTo>
                    <a:pt x="28" y="80"/>
                  </a:lnTo>
                  <a:lnTo>
                    <a:pt x="28" y="78"/>
                  </a:lnTo>
                  <a:lnTo>
                    <a:pt x="28" y="76"/>
                  </a:lnTo>
                  <a:lnTo>
                    <a:pt x="30" y="76"/>
                  </a:lnTo>
                  <a:lnTo>
                    <a:pt x="32" y="76"/>
                  </a:lnTo>
                  <a:lnTo>
                    <a:pt x="34" y="76"/>
                  </a:lnTo>
                  <a:lnTo>
                    <a:pt x="32" y="74"/>
                  </a:lnTo>
                  <a:lnTo>
                    <a:pt x="30" y="74"/>
                  </a:lnTo>
                  <a:lnTo>
                    <a:pt x="32" y="72"/>
                  </a:lnTo>
                  <a:lnTo>
                    <a:pt x="30" y="72"/>
                  </a:lnTo>
                  <a:lnTo>
                    <a:pt x="28" y="72"/>
                  </a:lnTo>
                  <a:lnTo>
                    <a:pt x="26" y="70"/>
                  </a:lnTo>
                  <a:lnTo>
                    <a:pt x="30" y="68"/>
                  </a:lnTo>
                  <a:lnTo>
                    <a:pt x="26" y="66"/>
                  </a:lnTo>
                  <a:lnTo>
                    <a:pt x="30" y="64"/>
                  </a:lnTo>
                  <a:lnTo>
                    <a:pt x="32" y="66"/>
                  </a:lnTo>
                  <a:lnTo>
                    <a:pt x="34" y="64"/>
                  </a:lnTo>
                  <a:lnTo>
                    <a:pt x="32" y="64"/>
                  </a:lnTo>
                  <a:lnTo>
                    <a:pt x="38" y="62"/>
                  </a:lnTo>
                  <a:lnTo>
                    <a:pt x="32" y="62"/>
                  </a:lnTo>
                  <a:lnTo>
                    <a:pt x="34" y="62"/>
                  </a:lnTo>
                  <a:lnTo>
                    <a:pt x="36" y="60"/>
                  </a:lnTo>
                  <a:lnTo>
                    <a:pt x="36" y="58"/>
                  </a:lnTo>
                  <a:lnTo>
                    <a:pt x="40" y="56"/>
                  </a:lnTo>
                  <a:lnTo>
                    <a:pt x="38" y="56"/>
                  </a:lnTo>
                  <a:lnTo>
                    <a:pt x="38" y="54"/>
                  </a:lnTo>
                  <a:lnTo>
                    <a:pt x="38" y="52"/>
                  </a:lnTo>
                  <a:lnTo>
                    <a:pt x="42" y="52"/>
                  </a:lnTo>
                  <a:lnTo>
                    <a:pt x="46" y="52"/>
                  </a:lnTo>
                  <a:lnTo>
                    <a:pt x="48" y="50"/>
                  </a:lnTo>
                  <a:lnTo>
                    <a:pt x="46" y="50"/>
                  </a:lnTo>
                  <a:lnTo>
                    <a:pt x="44" y="50"/>
                  </a:lnTo>
                  <a:lnTo>
                    <a:pt x="40" y="50"/>
                  </a:lnTo>
                  <a:lnTo>
                    <a:pt x="38" y="52"/>
                  </a:lnTo>
                  <a:lnTo>
                    <a:pt x="36" y="52"/>
                  </a:lnTo>
                  <a:lnTo>
                    <a:pt x="32" y="54"/>
                  </a:lnTo>
                  <a:lnTo>
                    <a:pt x="30" y="52"/>
                  </a:lnTo>
                  <a:lnTo>
                    <a:pt x="26" y="56"/>
                  </a:lnTo>
                  <a:lnTo>
                    <a:pt x="22" y="56"/>
                  </a:lnTo>
                  <a:lnTo>
                    <a:pt x="16" y="56"/>
                  </a:lnTo>
                  <a:lnTo>
                    <a:pt x="16" y="58"/>
                  </a:lnTo>
                  <a:lnTo>
                    <a:pt x="14" y="56"/>
                  </a:lnTo>
                  <a:lnTo>
                    <a:pt x="14" y="58"/>
                  </a:lnTo>
                  <a:lnTo>
                    <a:pt x="12" y="60"/>
                  </a:lnTo>
                  <a:lnTo>
                    <a:pt x="10" y="60"/>
                  </a:lnTo>
                  <a:lnTo>
                    <a:pt x="6" y="60"/>
                  </a:lnTo>
                  <a:lnTo>
                    <a:pt x="4" y="62"/>
                  </a:lnTo>
                  <a:lnTo>
                    <a:pt x="2" y="60"/>
                  </a:lnTo>
                  <a:lnTo>
                    <a:pt x="0" y="56"/>
                  </a:lnTo>
                  <a:lnTo>
                    <a:pt x="2" y="56"/>
                  </a:lnTo>
                  <a:lnTo>
                    <a:pt x="2" y="54"/>
                  </a:lnTo>
                  <a:lnTo>
                    <a:pt x="2" y="52"/>
                  </a:lnTo>
                  <a:lnTo>
                    <a:pt x="4" y="52"/>
                  </a:lnTo>
                  <a:lnTo>
                    <a:pt x="10" y="54"/>
                  </a:lnTo>
                  <a:lnTo>
                    <a:pt x="8" y="52"/>
                  </a:lnTo>
                  <a:lnTo>
                    <a:pt x="8" y="50"/>
                  </a:lnTo>
                  <a:lnTo>
                    <a:pt x="8" y="48"/>
                  </a:lnTo>
                  <a:lnTo>
                    <a:pt x="6" y="48"/>
                  </a:lnTo>
                  <a:lnTo>
                    <a:pt x="6" y="46"/>
                  </a:lnTo>
                  <a:lnTo>
                    <a:pt x="10" y="44"/>
                  </a:lnTo>
                  <a:lnTo>
                    <a:pt x="12" y="44"/>
                  </a:lnTo>
                  <a:lnTo>
                    <a:pt x="16" y="46"/>
                  </a:lnTo>
                  <a:lnTo>
                    <a:pt x="16" y="50"/>
                  </a:lnTo>
                  <a:lnTo>
                    <a:pt x="18" y="50"/>
                  </a:lnTo>
                  <a:lnTo>
                    <a:pt x="22" y="48"/>
                  </a:lnTo>
                  <a:lnTo>
                    <a:pt x="24" y="46"/>
                  </a:lnTo>
                  <a:lnTo>
                    <a:pt x="20" y="48"/>
                  </a:lnTo>
                  <a:lnTo>
                    <a:pt x="18" y="44"/>
                  </a:lnTo>
                  <a:lnTo>
                    <a:pt x="16" y="44"/>
                  </a:lnTo>
                  <a:lnTo>
                    <a:pt x="16" y="42"/>
                  </a:lnTo>
                  <a:lnTo>
                    <a:pt x="16" y="40"/>
                  </a:lnTo>
                  <a:lnTo>
                    <a:pt x="18" y="38"/>
                  </a:lnTo>
                  <a:lnTo>
                    <a:pt x="18" y="36"/>
                  </a:lnTo>
                  <a:lnTo>
                    <a:pt x="16" y="38"/>
                  </a:lnTo>
                  <a:lnTo>
                    <a:pt x="12" y="38"/>
                  </a:lnTo>
                  <a:lnTo>
                    <a:pt x="12" y="36"/>
                  </a:lnTo>
                  <a:lnTo>
                    <a:pt x="10" y="32"/>
                  </a:lnTo>
                  <a:lnTo>
                    <a:pt x="10" y="30"/>
                  </a:lnTo>
                  <a:lnTo>
                    <a:pt x="12" y="26"/>
                  </a:lnTo>
                  <a:lnTo>
                    <a:pt x="10" y="26"/>
                  </a:lnTo>
                  <a:lnTo>
                    <a:pt x="8" y="26"/>
                  </a:lnTo>
                  <a:lnTo>
                    <a:pt x="8" y="20"/>
                  </a:lnTo>
                  <a:lnTo>
                    <a:pt x="10" y="16"/>
                  </a:lnTo>
                  <a:lnTo>
                    <a:pt x="10" y="14"/>
                  </a:lnTo>
                  <a:lnTo>
                    <a:pt x="12" y="12"/>
                  </a:lnTo>
                  <a:lnTo>
                    <a:pt x="14" y="14"/>
                  </a:lnTo>
                  <a:lnTo>
                    <a:pt x="16" y="14"/>
                  </a:lnTo>
                  <a:lnTo>
                    <a:pt x="18" y="14"/>
                  </a:lnTo>
                  <a:lnTo>
                    <a:pt x="18" y="16"/>
                  </a:lnTo>
                  <a:lnTo>
                    <a:pt x="18" y="18"/>
                  </a:lnTo>
                  <a:lnTo>
                    <a:pt x="20" y="18"/>
                  </a:lnTo>
                  <a:lnTo>
                    <a:pt x="22" y="20"/>
                  </a:lnTo>
                  <a:lnTo>
                    <a:pt x="20" y="22"/>
                  </a:lnTo>
                  <a:lnTo>
                    <a:pt x="26" y="30"/>
                  </a:lnTo>
                  <a:lnTo>
                    <a:pt x="26" y="32"/>
                  </a:lnTo>
                  <a:lnTo>
                    <a:pt x="28" y="30"/>
                  </a:lnTo>
                  <a:lnTo>
                    <a:pt x="30" y="32"/>
                  </a:lnTo>
                  <a:lnTo>
                    <a:pt x="28" y="32"/>
                  </a:lnTo>
                  <a:lnTo>
                    <a:pt x="28" y="34"/>
                  </a:lnTo>
                  <a:lnTo>
                    <a:pt x="30" y="36"/>
                  </a:lnTo>
                  <a:lnTo>
                    <a:pt x="34" y="40"/>
                  </a:lnTo>
                  <a:lnTo>
                    <a:pt x="38" y="40"/>
                  </a:lnTo>
                  <a:lnTo>
                    <a:pt x="40" y="38"/>
                  </a:lnTo>
                  <a:lnTo>
                    <a:pt x="38" y="38"/>
                  </a:lnTo>
                  <a:lnTo>
                    <a:pt x="36" y="34"/>
                  </a:lnTo>
                  <a:lnTo>
                    <a:pt x="32" y="28"/>
                  </a:lnTo>
                  <a:lnTo>
                    <a:pt x="36" y="28"/>
                  </a:lnTo>
                  <a:lnTo>
                    <a:pt x="36" y="26"/>
                  </a:lnTo>
                  <a:lnTo>
                    <a:pt x="34" y="26"/>
                  </a:lnTo>
                  <a:lnTo>
                    <a:pt x="30" y="26"/>
                  </a:lnTo>
                  <a:lnTo>
                    <a:pt x="28" y="24"/>
                  </a:lnTo>
                  <a:lnTo>
                    <a:pt x="30" y="22"/>
                  </a:lnTo>
                  <a:lnTo>
                    <a:pt x="32" y="22"/>
                  </a:lnTo>
                  <a:lnTo>
                    <a:pt x="34" y="20"/>
                  </a:lnTo>
                  <a:lnTo>
                    <a:pt x="32" y="20"/>
                  </a:lnTo>
                  <a:lnTo>
                    <a:pt x="30" y="18"/>
                  </a:lnTo>
                  <a:lnTo>
                    <a:pt x="28" y="18"/>
                  </a:lnTo>
                  <a:lnTo>
                    <a:pt x="26" y="18"/>
                  </a:lnTo>
                  <a:lnTo>
                    <a:pt x="24" y="16"/>
                  </a:lnTo>
                  <a:lnTo>
                    <a:pt x="22" y="12"/>
                  </a:lnTo>
                  <a:lnTo>
                    <a:pt x="22" y="10"/>
                  </a:lnTo>
                  <a:lnTo>
                    <a:pt x="24" y="10"/>
                  </a:lnTo>
                  <a:lnTo>
                    <a:pt x="26" y="6"/>
                  </a:lnTo>
                  <a:lnTo>
                    <a:pt x="30" y="2"/>
                  </a:lnTo>
                  <a:lnTo>
                    <a:pt x="36" y="4"/>
                  </a:lnTo>
                  <a:lnTo>
                    <a:pt x="38" y="2"/>
                  </a:lnTo>
                  <a:lnTo>
                    <a:pt x="40" y="4"/>
                  </a:lnTo>
                  <a:lnTo>
                    <a:pt x="42" y="6"/>
                  </a:lnTo>
                  <a:lnTo>
                    <a:pt x="42" y="8"/>
                  </a:lnTo>
                  <a:lnTo>
                    <a:pt x="44" y="8"/>
                  </a:lnTo>
                  <a:lnTo>
                    <a:pt x="46" y="10"/>
                  </a:lnTo>
                  <a:lnTo>
                    <a:pt x="46" y="12"/>
                  </a:lnTo>
                  <a:lnTo>
                    <a:pt x="46" y="14"/>
                  </a:lnTo>
                  <a:lnTo>
                    <a:pt x="48" y="12"/>
                  </a:lnTo>
                  <a:lnTo>
                    <a:pt x="50" y="12"/>
                  </a:lnTo>
                  <a:lnTo>
                    <a:pt x="50" y="10"/>
                  </a:lnTo>
                  <a:lnTo>
                    <a:pt x="48" y="6"/>
                  </a:lnTo>
                  <a:lnTo>
                    <a:pt x="50" y="4"/>
                  </a:lnTo>
                  <a:lnTo>
                    <a:pt x="54" y="6"/>
                  </a:lnTo>
                  <a:lnTo>
                    <a:pt x="54" y="2"/>
                  </a:lnTo>
                  <a:lnTo>
                    <a:pt x="52" y="2"/>
                  </a:lnTo>
                  <a:lnTo>
                    <a:pt x="50" y="2"/>
                  </a:lnTo>
                  <a:lnTo>
                    <a:pt x="52" y="0"/>
                  </a:lnTo>
                  <a:lnTo>
                    <a:pt x="54" y="2"/>
                  </a:lnTo>
                  <a:lnTo>
                    <a:pt x="56" y="4"/>
                  </a:lnTo>
                  <a:lnTo>
                    <a:pt x="58" y="6"/>
                  </a:lnTo>
                  <a:lnTo>
                    <a:pt x="56" y="6"/>
                  </a:lnTo>
                  <a:lnTo>
                    <a:pt x="56" y="8"/>
                  </a:lnTo>
                  <a:lnTo>
                    <a:pt x="58" y="8"/>
                  </a:lnTo>
                  <a:lnTo>
                    <a:pt x="60" y="8"/>
                  </a:lnTo>
                  <a:lnTo>
                    <a:pt x="62" y="8"/>
                  </a:lnTo>
                  <a:lnTo>
                    <a:pt x="64" y="12"/>
                  </a:lnTo>
                  <a:lnTo>
                    <a:pt x="64" y="16"/>
                  </a:lnTo>
                  <a:lnTo>
                    <a:pt x="64" y="18"/>
                  </a:lnTo>
                  <a:lnTo>
                    <a:pt x="64" y="22"/>
                  </a:lnTo>
                  <a:lnTo>
                    <a:pt x="66" y="26"/>
                  </a:lnTo>
                  <a:lnTo>
                    <a:pt x="66" y="30"/>
                  </a:lnTo>
                  <a:lnTo>
                    <a:pt x="64" y="32"/>
                  </a:lnTo>
                  <a:lnTo>
                    <a:pt x="64" y="36"/>
                  </a:lnTo>
                  <a:lnTo>
                    <a:pt x="64" y="3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0" name="Freeform 314"/>
            <p:cNvSpPr>
              <a:spLocks/>
            </p:cNvSpPr>
            <p:nvPr/>
          </p:nvSpPr>
          <p:spPr bwMode="auto">
            <a:xfrm>
              <a:off x="1397" y="755"/>
              <a:ext cx="55" cy="84"/>
            </a:xfrm>
            <a:custGeom>
              <a:avLst/>
              <a:gdLst>
                <a:gd name="T0" fmla="*/ 42 w 46"/>
                <a:gd name="T1" fmla="*/ 62 h 72"/>
                <a:gd name="T2" fmla="*/ 38 w 46"/>
                <a:gd name="T3" fmla="*/ 62 h 72"/>
                <a:gd name="T4" fmla="*/ 30 w 46"/>
                <a:gd name="T5" fmla="*/ 66 h 72"/>
                <a:gd name="T6" fmla="*/ 24 w 46"/>
                <a:gd name="T7" fmla="*/ 62 h 72"/>
                <a:gd name="T8" fmla="*/ 22 w 46"/>
                <a:gd name="T9" fmla="*/ 66 h 72"/>
                <a:gd name="T10" fmla="*/ 22 w 46"/>
                <a:gd name="T11" fmla="*/ 68 h 72"/>
                <a:gd name="T12" fmla="*/ 16 w 46"/>
                <a:gd name="T13" fmla="*/ 70 h 72"/>
                <a:gd name="T14" fmla="*/ 16 w 46"/>
                <a:gd name="T15" fmla="*/ 64 h 72"/>
                <a:gd name="T16" fmla="*/ 10 w 46"/>
                <a:gd name="T17" fmla="*/ 56 h 72"/>
                <a:gd name="T18" fmla="*/ 10 w 46"/>
                <a:gd name="T19" fmla="*/ 50 h 72"/>
                <a:gd name="T20" fmla="*/ 16 w 46"/>
                <a:gd name="T21" fmla="*/ 52 h 72"/>
                <a:gd name="T22" fmla="*/ 20 w 46"/>
                <a:gd name="T23" fmla="*/ 50 h 72"/>
                <a:gd name="T24" fmla="*/ 20 w 46"/>
                <a:gd name="T25" fmla="*/ 46 h 72"/>
                <a:gd name="T26" fmla="*/ 16 w 46"/>
                <a:gd name="T27" fmla="*/ 44 h 72"/>
                <a:gd name="T28" fmla="*/ 10 w 46"/>
                <a:gd name="T29" fmla="*/ 44 h 72"/>
                <a:gd name="T30" fmla="*/ 6 w 46"/>
                <a:gd name="T31" fmla="*/ 42 h 72"/>
                <a:gd name="T32" fmla="*/ 8 w 46"/>
                <a:gd name="T33" fmla="*/ 40 h 72"/>
                <a:gd name="T34" fmla="*/ 6 w 46"/>
                <a:gd name="T35" fmla="*/ 36 h 72"/>
                <a:gd name="T36" fmla="*/ 4 w 46"/>
                <a:gd name="T37" fmla="*/ 28 h 72"/>
                <a:gd name="T38" fmla="*/ 0 w 46"/>
                <a:gd name="T39" fmla="*/ 22 h 72"/>
                <a:gd name="T40" fmla="*/ 4 w 46"/>
                <a:gd name="T41" fmla="*/ 18 h 72"/>
                <a:gd name="T42" fmla="*/ 2 w 46"/>
                <a:gd name="T43" fmla="*/ 14 h 72"/>
                <a:gd name="T44" fmla="*/ 2 w 46"/>
                <a:gd name="T45" fmla="*/ 4 h 72"/>
                <a:gd name="T46" fmla="*/ 6 w 46"/>
                <a:gd name="T47" fmla="*/ 0 h 72"/>
                <a:gd name="T48" fmla="*/ 18 w 46"/>
                <a:gd name="T49" fmla="*/ 6 h 72"/>
                <a:gd name="T50" fmla="*/ 24 w 46"/>
                <a:gd name="T51" fmla="*/ 10 h 72"/>
                <a:gd name="T52" fmla="*/ 28 w 46"/>
                <a:gd name="T53" fmla="*/ 14 h 72"/>
                <a:gd name="T54" fmla="*/ 30 w 46"/>
                <a:gd name="T55" fmla="*/ 16 h 72"/>
                <a:gd name="T56" fmla="*/ 32 w 46"/>
                <a:gd name="T57" fmla="*/ 24 h 72"/>
                <a:gd name="T58" fmla="*/ 36 w 46"/>
                <a:gd name="T59" fmla="*/ 22 h 72"/>
                <a:gd name="T60" fmla="*/ 42 w 46"/>
                <a:gd name="T61" fmla="*/ 26 h 72"/>
                <a:gd name="T62" fmla="*/ 44 w 46"/>
                <a:gd name="T63" fmla="*/ 32 h 72"/>
                <a:gd name="T64" fmla="*/ 46 w 46"/>
                <a:gd name="T65" fmla="*/ 38 h 72"/>
                <a:gd name="T66" fmla="*/ 42 w 46"/>
                <a:gd name="T67" fmla="*/ 40 h 72"/>
                <a:gd name="T68" fmla="*/ 44 w 46"/>
                <a:gd name="T69" fmla="*/ 50 h 72"/>
                <a:gd name="T70" fmla="*/ 46 w 46"/>
                <a:gd name="T71" fmla="*/ 54 h 72"/>
                <a:gd name="T72" fmla="*/ 44 w 46"/>
                <a:gd name="T73" fmla="*/ 60 h 72"/>
                <a:gd name="T74" fmla="*/ 42 w 46"/>
                <a:gd name="T75" fmla="*/ 62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72"/>
                <a:gd name="T116" fmla="*/ 46 w 46"/>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72">
                  <a:moveTo>
                    <a:pt x="42" y="62"/>
                  </a:moveTo>
                  <a:lnTo>
                    <a:pt x="42" y="62"/>
                  </a:lnTo>
                  <a:lnTo>
                    <a:pt x="40" y="62"/>
                  </a:lnTo>
                  <a:lnTo>
                    <a:pt x="38" y="62"/>
                  </a:lnTo>
                  <a:lnTo>
                    <a:pt x="36" y="62"/>
                  </a:lnTo>
                  <a:lnTo>
                    <a:pt x="30" y="66"/>
                  </a:lnTo>
                  <a:lnTo>
                    <a:pt x="28" y="66"/>
                  </a:lnTo>
                  <a:lnTo>
                    <a:pt x="24" y="62"/>
                  </a:lnTo>
                  <a:lnTo>
                    <a:pt x="22" y="66"/>
                  </a:lnTo>
                  <a:lnTo>
                    <a:pt x="22" y="68"/>
                  </a:lnTo>
                  <a:lnTo>
                    <a:pt x="20" y="72"/>
                  </a:lnTo>
                  <a:lnTo>
                    <a:pt x="16" y="70"/>
                  </a:lnTo>
                  <a:lnTo>
                    <a:pt x="14" y="68"/>
                  </a:lnTo>
                  <a:lnTo>
                    <a:pt x="16" y="64"/>
                  </a:lnTo>
                  <a:lnTo>
                    <a:pt x="12" y="56"/>
                  </a:lnTo>
                  <a:lnTo>
                    <a:pt x="10" y="56"/>
                  </a:lnTo>
                  <a:lnTo>
                    <a:pt x="8" y="54"/>
                  </a:lnTo>
                  <a:lnTo>
                    <a:pt x="10" y="50"/>
                  </a:lnTo>
                  <a:lnTo>
                    <a:pt x="12" y="50"/>
                  </a:lnTo>
                  <a:lnTo>
                    <a:pt x="16" y="52"/>
                  </a:lnTo>
                  <a:lnTo>
                    <a:pt x="18" y="52"/>
                  </a:lnTo>
                  <a:lnTo>
                    <a:pt x="20" y="50"/>
                  </a:lnTo>
                  <a:lnTo>
                    <a:pt x="20" y="48"/>
                  </a:lnTo>
                  <a:lnTo>
                    <a:pt x="20" y="46"/>
                  </a:lnTo>
                  <a:lnTo>
                    <a:pt x="18" y="46"/>
                  </a:lnTo>
                  <a:lnTo>
                    <a:pt x="16" y="44"/>
                  </a:lnTo>
                  <a:lnTo>
                    <a:pt x="12" y="42"/>
                  </a:lnTo>
                  <a:lnTo>
                    <a:pt x="10" y="44"/>
                  </a:lnTo>
                  <a:lnTo>
                    <a:pt x="8" y="42"/>
                  </a:lnTo>
                  <a:lnTo>
                    <a:pt x="6" y="42"/>
                  </a:lnTo>
                  <a:lnTo>
                    <a:pt x="6" y="40"/>
                  </a:lnTo>
                  <a:lnTo>
                    <a:pt x="8" y="40"/>
                  </a:lnTo>
                  <a:lnTo>
                    <a:pt x="8" y="38"/>
                  </a:lnTo>
                  <a:lnTo>
                    <a:pt x="6" y="36"/>
                  </a:lnTo>
                  <a:lnTo>
                    <a:pt x="4" y="32"/>
                  </a:lnTo>
                  <a:lnTo>
                    <a:pt x="4" y="28"/>
                  </a:lnTo>
                  <a:lnTo>
                    <a:pt x="0" y="22"/>
                  </a:lnTo>
                  <a:lnTo>
                    <a:pt x="4" y="20"/>
                  </a:lnTo>
                  <a:lnTo>
                    <a:pt x="4" y="18"/>
                  </a:lnTo>
                  <a:lnTo>
                    <a:pt x="4" y="16"/>
                  </a:lnTo>
                  <a:lnTo>
                    <a:pt x="2" y="14"/>
                  </a:lnTo>
                  <a:lnTo>
                    <a:pt x="2" y="12"/>
                  </a:lnTo>
                  <a:lnTo>
                    <a:pt x="2" y="4"/>
                  </a:lnTo>
                  <a:lnTo>
                    <a:pt x="4" y="2"/>
                  </a:lnTo>
                  <a:lnTo>
                    <a:pt x="6" y="0"/>
                  </a:lnTo>
                  <a:lnTo>
                    <a:pt x="12" y="0"/>
                  </a:lnTo>
                  <a:lnTo>
                    <a:pt x="18" y="6"/>
                  </a:lnTo>
                  <a:lnTo>
                    <a:pt x="22" y="10"/>
                  </a:lnTo>
                  <a:lnTo>
                    <a:pt x="24" y="10"/>
                  </a:lnTo>
                  <a:lnTo>
                    <a:pt x="26" y="12"/>
                  </a:lnTo>
                  <a:lnTo>
                    <a:pt x="28" y="14"/>
                  </a:lnTo>
                  <a:lnTo>
                    <a:pt x="30" y="14"/>
                  </a:lnTo>
                  <a:lnTo>
                    <a:pt x="30" y="16"/>
                  </a:lnTo>
                  <a:lnTo>
                    <a:pt x="30" y="24"/>
                  </a:lnTo>
                  <a:lnTo>
                    <a:pt x="32" y="24"/>
                  </a:lnTo>
                  <a:lnTo>
                    <a:pt x="34" y="24"/>
                  </a:lnTo>
                  <a:lnTo>
                    <a:pt x="36" y="22"/>
                  </a:lnTo>
                  <a:lnTo>
                    <a:pt x="38" y="26"/>
                  </a:lnTo>
                  <a:lnTo>
                    <a:pt x="42" y="26"/>
                  </a:lnTo>
                  <a:lnTo>
                    <a:pt x="42" y="30"/>
                  </a:lnTo>
                  <a:lnTo>
                    <a:pt x="44" y="32"/>
                  </a:lnTo>
                  <a:lnTo>
                    <a:pt x="46" y="36"/>
                  </a:lnTo>
                  <a:lnTo>
                    <a:pt x="46" y="38"/>
                  </a:lnTo>
                  <a:lnTo>
                    <a:pt x="44" y="38"/>
                  </a:lnTo>
                  <a:lnTo>
                    <a:pt x="42" y="40"/>
                  </a:lnTo>
                  <a:lnTo>
                    <a:pt x="44" y="52"/>
                  </a:lnTo>
                  <a:lnTo>
                    <a:pt x="44" y="50"/>
                  </a:lnTo>
                  <a:lnTo>
                    <a:pt x="44" y="52"/>
                  </a:lnTo>
                  <a:lnTo>
                    <a:pt x="46" y="54"/>
                  </a:lnTo>
                  <a:lnTo>
                    <a:pt x="46" y="56"/>
                  </a:lnTo>
                  <a:lnTo>
                    <a:pt x="44" y="60"/>
                  </a:lnTo>
                  <a:lnTo>
                    <a:pt x="44" y="62"/>
                  </a:lnTo>
                  <a:lnTo>
                    <a:pt x="42" y="6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1" name="Freeform 315"/>
            <p:cNvSpPr>
              <a:spLocks/>
            </p:cNvSpPr>
            <p:nvPr/>
          </p:nvSpPr>
          <p:spPr bwMode="auto">
            <a:xfrm>
              <a:off x="1287" y="720"/>
              <a:ext cx="101" cy="117"/>
            </a:xfrm>
            <a:custGeom>
              <a:avLst/>
              <a:gdLst>
                <a:gd name="T0" fmla="*/ 74 w 84"/>
                <a:gd name="T1" fmla="*/ 46 h 100"/>
                <a:gd name="T2" fmla="*/ 76 w 84"/>
                <a:gd name="T3" fmla="*/ 46 h 100"/>
                <a:gd name="T4" fmla="*/ 74 w 84"/>
                <a:gd name="T5" fmla="*/ 52 h 100"/>
                <a:gd name="T6" fmla="*/ 72 w 84"/>
                <a:gd name="T7" fmla="*/ 64 h 100"/>
                <a:gd name="T8" fmla="*/ 76 w 84"/>
                <a:gd name="T9" fmla="*/ 70 h 100"/>
                <a:gd name="T10" fmla="*/ 82 w 84"/>
                <a:gd name="T11" fmla="*/ 88 h 100"/>
                <a:gd name="T12" fmla="*/ 78 w 84"/>
                <a:gd name="T13" fmla="*/ 96 h 100"/>
                <a:gd name="T14" fmla="*/ 72 w 84"/>
                <a:gd name="T15" fmla="*/ 100 h 100"/>
                <a:gd name="T16" fmla="*/ 66 w 84"/>
                <a:gd name="T17" fmla="*/ 96 h 100"/>
                <a:gd name="T18" fmla="*/ 60 w 84"/>
                <a:gd name="T19" fmla="*/ 86 h 100"/>
                <a:gd name="T20" fmla="*/ 58 w 84"/>
                <a:gd name="T21" fmla="*/ 74 h 100"/>
                <a:gd name="T22" fmla="*/ 54 w 84"/>
                <a:gd name="T23" fmla="*/ 76 h 100"/>
                <a:gd name="T24" fmla="*/ 52 w 84"/>
                <a:gd name="T25" fmla="*/ 70 h 100"/>
                <a:gd name="T26" fmla="*/ 46 w 84"/>
                <a:gd name="T27" fmla="*/ 70 h 100"/>
                <a:gd name="T28" fmla="*/ 38 w 84"/>
                <a:gd name="T29" fmla="*/ 70 h 100"/>
                <a:gd name="T30" fmla="*/ 36 w 84"/>
                <a:gd name="T31" fmla="*/ 64 h 100"/>
                <a:gd name="T32" fmla="*/ 24 w 84"/>
                <a:gd name="T33" fmla="*/ 70 h 100"/>
                <a:gd name="T34" fmla="*/ 24 w 84"/>
                <a:gd name="T35" fmla="*/ 72 h 100"/>
                <a:gd name="T36" fmla="*/ 14 w 84"/>
                <a:gd name="T37" fmla="*/ 68 h 100"/>
                <a:gd name="T38" fmla="*/ 8 w 84"/>
                <a:gd name="T39" fmla="*/ 56 h 100"/>
                <a:gd name="T40" fmla="*/ 14 w 84"/>
                <a:gd name="T41" fmla="*/ 52 h 100"/>
                <a:gd name="T42" fmla="*/ 26 w 84"/>
                <a:gd name="T43" fmla="*/ 56 h 100"/>
                <a:gd name="T44" fmla="*/ 26 w 84"/>
                <a:gd name="T45" fmla="*/ 50 h 100"/>
                <a:gd name="T46" fmla="*/ 22 w 84"/>
                <a:gd name="T47" fmla="*/ 48 h 100"/>
                <a:gd name="T48" fmla="*/ 28 w 84"/>
                <a:gd name="T49" fmla="*/ 42 h 100"/>
                <a:gd name="T50" fmla="*/ 24 w 84"/>
                <a:gd name="T51" fmla="*/ 40 h 100"/>
                <a:gd name="T52" fmla="*/ 22 w 84"/>
                <a:gd name="T53" fmla="*/ 38 h 100"/>
                <a:gd name="T54" fmla="*/ 18 w 84"/>
                <a:gd name="T55" fmla="*/ 36 h 100"/>
                <a:gd name="T56" fmla="*/ 20 w 84"/>
                <a:gd name="T57" fmla="*/ 34 h 100"/>
                <a:gd name="T58" fmla="*/ 20 w 84"/>
                <a:gd name="T59" fmla="*/ 26 h 100"/>
                <a:gd name="T60" fmla="*/ 14 w 84"/>
                <a:gd name="T61" fmla="*/ 28 h 100"/>
                <a:gd name="T62" fmla="*/ 8 w 84"/>
                <a:gd name="T63" fmla="*/ 36 h 100"/>
                <a:gd name="T64" fmla="*/ 12 w 84"/>
                <a:gd name="T65" fmla="*/ 24 h 100"/>
                <a:gd name="T66" fmla="*/ 6 w 84"/>
                <a:gd name="T67" fmla="*/ 24 h 100"/>
                <a:gd name="T68" fmla="*/ 0 w 84"/>
                <a:gd name="T69" fmla="*/ 14 h 100"/>
                <a:gd name="T70" fmla="*/ 4 w 84"/>
                <a:gd name="T71" fmla="*/ 6 h 100"/>
                <a:gd name="T72" fmla="*/ 18 w 84"/>
                <a:gd name="T73" fmla="*/ 0 h 100"/>
                <a:gd name="T74" fmla="*/ 24 w 84"/>
                <a:gd name="T75" fmla="*/ 4 h 100"/>
                <a:gd name="T76" fmla="*/ 30 w 84"/>
                <a:gd name="T77" fmla="*/ 6 h 100"/>
                <a:gd name="T78" fmla="*/ 32 w 84"/>
                <a:gd name="T79" fmla="*/ 28 h 100"/>
                <a:gd name="T80" fmla="*/ 34 w 84"/>
                <a:gd name="T81" fmla="*/ 16 h 100"/>
                <a:gd name="T82" fmla="*/ 42 w 84"/>
                <a:gd name="T83" fmla="*/ 12 h 100"/>
                <a:gd name="T84" fmla="*/ 48 w 84"/>
                <a:gd name="T85" fmla="*/ 18 h 100"/>
                <a:gd name="T86" fmla="*/ 50 w 84"/>
                <a:gd name="T87" fmla="*/ 18 h 100"/>
                <a:gd name="T88" fmla="*/ 52 w 84"/>
                <a:gd name="T89" fmla="*/ 30 h 100"/>
                <a:gd name="T90" fmla="*/ 54 w 84"/>
                <a:gd name="T91" fmla="*/ 34 h 100"/>
                <a:gd name="T92" fmla="*/ 60 w 84"/>
                <a:gd name="T93" fmla="*/ 30 h 100"/>
                <a:gd name="T94" fmla="*/ 66 w 84"/>
                <a:gd name="T95" fmla="*/ 32 h 100"/>
                <a:gd name="T96" fmla="*/ 70 w 84"/>
                <a:gd name="T97" fmla="*/ 38 h 100"/>
                <a:gd name="T98" fmla="*/ 70 w 84"/>
                <a:gd name="T99" fmla="*/ 42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00"/>
                <a:gd name="T152" fmla="*/ 84 w 84"/>
                <a:gd name="T153" fmla="*/ 100 h 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00">
                  <a:moveTo>
                    <a:pt x="72" y="42"/>
                  </a:moveTo>
                  <a:lnTo>
                    <a:pt x="70" y="42"/>
                  </a:lnTo>
                  <a:lnTo>
                    <a:pt x="74" y="46"/>
                  </a:lnTo>
                  <a:lnTo>
                    <a:pt x="74" y="44"/>
                  </a:lnTo>
                  <a:lnTo>
                    <a:pt x="76" y="46"/>
                  </a:lnTo>
                  <a:lnTo>
                    <a:pt x="76" y="48"/>
                  </a:lnTo>
                  <a:lnTo>
                    <a:pt x="74" y="50"/>
                  </a:lnTo>
                  <a:lnTo>
                    <a:pt x="74" y="52"/>
                  </a:lnTo>
                  <a:lnTo>
                    <a:pt x="72" y="56"/>
                  </a:lnTo>
                  <a:lnTo>
                    <a:pt x="72" y="60"/>
                  </a:lnTo>
                  <a:lnTo>
                    <a:pt x="72" y="64"/>
                  </a:lnTo>
                  <a:lnTo>
                    <a:pt x="74" y="66"/>
                  </a:lnTo>
                  <a:lnTo>
                    <a:pt x="76" y="66"/>
                  </a:lnTo>
                  <a:lnTo>
                    <a:pt x="76" y="70"/>
                  </a:lnTo>
                  <a:lnTo>
                    <a:pt x="78" y="72"/>
                  </a:lnTo>
                  <a:lnTo>
                    <a:pt x="84" y="84"/>
                  </a:lnTo>
                  <a:lnTo>
                    <a:pt x="82" y="88"/>
                  </a:lnTo>
                  <a:lnTo>
                    <a:pt x="82" y="92"/>
                  </a:lnTo>
                  <a:lnTo>
                    <a:pt x="82" y="96"/>
                  </a:lnTo>
                  <a:lnTo>
                    <a:pt x="78" y="96"/>
                  </a:lnTo>
                  <a:lnTo>
                    <a:pt x="74" y="96"/>
                  </a:lnTo>
                  <a:lnTo>
                    <a:pt x="72" y="98"/>
                  </a:lnTo>
                  <a:lnTo>
                    <a:pt x="72" y="100"/>
                  </a:lnTo>
                  <a:lnTo>
                    <a:pt x="70" y="98"/>
                  </a:lnTo>
                  <a:lnTo>
                    <a:pt x="68" y="96"/>
                  </a:lnTo>
                  <a:lnTo>
                    <a:pt x="66" y="96"/>
                  </a:lnTo>
                  <a:lnTo>
                    <a:pt x="64" y="92"/>
                  </a:lnTo>
                  <a:lnTo>
                    <a:pt x="64" y="90"/>
                  </a:lnTo>
                  <a:lnTo>
                    <a:pt x="60" y="86"/>
                  </a:lnTo>
                  <a:lnTo>
                    <a:pt x="60" y="80"/>
                  </a:lnTo>
                  <a:lnTo>
                    <a:pt x="58" y="76"/>
                  </a:lnTo>
                  <a:lnTo>
                    <a:pt x="58" y="74"/>
                  </a:lnTo>
                  <a:lnTo>
                    <a:pt x="56" y="74"/>
                  </a:lnTo>
                  <a:lnTo>
                    <a:pt x="54" y="76"/>
                  </a:lnTo>
                  <a:lnTo>
                    <a:pt x="54" y="74"/>
                  </a:lnTo>
                  <a:lnTo>
                    <a:pt x="54" y="72"/>
                  </a:lnTo>
                  <a:lnTo>
                    <a:pt x="52" y="70"/>
                  </a:lnTo>
                  <a:lnTo>
                    <a:pt x="50" y="70"/>
                  </a:lnTo>
                  <a:lnTo>
                    <a:pt x="48" y="70"/>
                  </a:lnTo>
                  <a:lnTo>
                    <a:pt x="46" y="70"/>
                  </a:lnTo>
                  <a:lnTo>
                    <a:pt x="44" y="70"/>
                  </a:lnTo>
                  <a:lnTo>
                    <a:pt x="40" y="70"/>
                  </a:lnTo>
                  <a:lnTo>
                    <a:pt x="38" y="70"/>
                  </a:lnTo>
                  <a:lnTo>
                    <a:pt x="36" y="68"/>
                  </a:lnTo>
                  <a:lnTo>
                    <a:pt x="36" y="66"/>
                  </a:lnTo>
                  <a:lnTo>
                    <a:pt x="36" y="64"/>
                  </a:lnTo>
                  <a:lnTo>
                    <a:pt x="28" y="68"/>
                  </a:lnTo>
                  <a:lnTo>
                    <a:pt x="26" y="68"/>
                  </a:lnTo>
                  <a:lnTo>
                    <a:pt x="24" y="70"/>
                  </a:lnTo>
                  <a:lnTo>
                    <a:pt x="24" y="72"/>
                  </a:lnTo>
                  <a:lnTo>
                    <a:pt x="20" y="72"/>
                  </a:lnTo>
                  <a:lnTo>
                    <a:pt x="18" y="72"/>
                  </a:lnTo>
                  <a:lnTo>
                    <a:pt x="14" y="68"/>
                  </a:lnTo>
                  <a:lnTo>
                    <a:pt x="12" y="66"/>
                  </a:lnTo>
                  <a:lnTo>
                    <a:pt x="10" y="62"/>
                  </a:lnTo>
                  <a:lnTo>
                    <a:pt x="8" y="56"/>
                  </a:lnTo>
                  <a:lnTo>
                    <a:pt x="10" y="54"/>
                  </a:lnTo>
                  <a:lnTo>
                    <a:pt x="12" y="52"/>
                  </a:lnTo>
                  <a:lnTo>
                    <a:pt x="14" y="52"/>
                  </a:lnTo>
                  <a:lnTo>
                    <a:pt x="20" y="56"/>
                  </a:lnTo>
                  <a:lnTo>
                    <a:pt x="22" y="56"/>
                  </a:lnTo>
                  <a:lnTo>
                    <a:pt x="26" y="56"/>
                  </a:lnTo>
                  <a:lnTo>
                    <a:pt x="28" y="54"/>
                  </a:lnTo>
                  <a:lnTo>
                    <a:pt x="28" y="50"/>
                  </a:lnTo>
                  <a:lnTo>
                    <a:pt x="26" y="50"/>
                  </a:lnTo>
                  <a:lnTo>
                    <a:pt x="24" y="50"/>
                  </a:lnTo>
                  <a:lnTo>
                    <a:pt x="20" y="50"/>
                  </a:lnTo>
                  <a:lnTo>
                    <a:pt x="22" y="48"/>
                  </a:lnTo>
                  <a:lnTo>
                    <a:pt x="24" y="46"/>
                  </a:lnTo>
                  <a:lnTo>
                    <a:pt x="26" y="44"/>
                  </a:lnTo>
                  <a:lnTo>
                    <a:pt x="28" y="42"/>
                  </a:lnTo>
                  <a:lnTo>
                    <a:pt x="28" y="40"/>
                  </a:lnTo>
                  <a:lnTo>
                    <a:pt x="26" y="40"/>
                  </a:lnTo>
                  <a:lnTo>
                    <a:pt x="24" y="40"/>
                  </a:lnTo>
                  <a:lnTo>
                    <a:pt x="24" y="42"/>
                  </a:lnTo>
                  <a:lnTo>
                    <a:pt x="22" y="38"/>
                  </a:lnTo>
                  <a:lnTo>
                    <a:pt x="20" y="42"/>
                  </a:lnTo>
                  <a:lnTo>
                    <a:pt x="18" y="40"/>
                  </a:lnTo>
                  <a:lnTo>
                    <a:pt x="18" y="36"/>
                  </a:lnTo>
                  <a:lnTo>
                    <a:pt x="20" y="36"/>
                  </a:lnTo>
                  <a:lnTo>
                    <a:pt x="20" y="34"/>
                  </a:lnTo>
                  <a:lnTo>
                    <a:pt x="22" y="30"/>
                  </a:lnTo>
                  <a:lnTo>
                    <a:pt x="20" y="28"/>
                  </a:lnTo>
                  <a:lnTo>
                    <a:pt x="20" y="26"/>
                  </a:lnTo>
                  <a:lnTo>
                    <a:pt x="18" y="26"/>
                  </a:lnTo>
                  <a:lnTo>
                    <a:pt x="16" y="28"/>
                  </a:lnTo>
                  <a:lnTo>
                    <a:pt x="14" y="28"/>
                  </a:lnTo>
                  <a:lnTo>
                    <a:pt x="12" y="36"/>
                  </a:lnTo>
                  <a:lnTo>
                    <a:pt x="8" y="38"/>
                  </a:lnTo>
                  <a:lnTo>
                    <a:pt x="8" y="36"/>
                  </a:lnTo>
                  <a:lnTo>
                    <a:pt x="10" y="34"/>
                  </a:lnTo>
                  <a:lnTo>
                    <a:pt x="12" y="28"/>
                  </a:lnTo>
                  <a:lnTo>
                    <a:pt x="12" y="24"/>
                  </a:lnTo>
                  <a:lnTo>
                    <a:pt x="10" y="24"/>
                  </a:lnTo>
                  <a:lnTo>
                    <a:pt x="8" y="22"/>
                  </a:lnTo>
                  <a:lnTo>
                    <a:pt x="6" y="24"/>
                  </a:lnTo>
                  <a:lnTo>
                    <a:pt x="4" y="26"/>
                  </a:lnTo>
                  <a:lnTo>
                    <a:pt x="0" y="24"/>
                  </a:lnTo>
                  <a:lnTo>
                    <a:pt x="0" y="14"/>
                  </a:lnTo>
                  <a:lnTo>
                    <a:pt x="2" y="6"/>
                  </a:lnTo>
                  <a:lnTo>
                    <a:pt x="2" y="4"/>
                  </a:lnTo>
                  <a:lnTo>
                    <a:pt x="4" y="6"/>
                  </a:lnTo>
                  <a:lnTo>
                    <a:pt x="14" y="4"/>
                  </a:lnTo>
                  <a:lnTo>
                    <a:pt x="16" y="2"/>
                  </a:lnTo>
                  <a:lnTo>
                    <a:pt x="18" y="0"/>
                  </a:lnTo>
                  <a:lnTo>
                    <a:pt x="22" y="2"/>
                  </a:lnTo>
                  <a:lnTo>
                    <a:pt x="24" y="4"/>
                  </a:lnTo>
                  <a:lnTo>
                    <a:pt x="24" y="8"/>
                  </a:lnTo>
                  <a:lnTo>
                    <a:pt x="26" y="6"/>
                  </a:lnTo>
                  <a:lnTo>
                    <a:pt x="30" y="6"/>
                  </a:lnTo>
                  <a:lnTo>
                    <a:pt x="30" y="8"/>
                  </a:lnTo>
                  <a:lnTo>
                    <a:pt x="30" y="22"/>
                  </a:lnTo>
                  <a:lnTo>
                    <a:pt x="32" y="28"/>
                  </a:lnTo>
                  <a:lnTo>
                    <a:pt x="34" y="22"/>
                  </a:lnTo>
                  <a:lnTo>
                    <a:pt x="34" y="18"/>
                  </a:lnTo>
                  <a:lnTo>
                    <a:pt x="34" y="16"/>
                  </a:lnTo>
                  <a:lnTo>
                    <a:pt x="38" y="12"/>
                  </a:lnTo>
                  <a:lnTo>
                    <a:pt x="40" y="10"/>
                  </a:lnTo>
                  <a:lnTo>
                    <a:pt x="42" y="12"/>
                  </a:lnTo>
                  <a:lnTo>
                    <a:pt x="44" y="14"/>
                  </a:lnTo>
                  <a:lnTo>
                    <a:pt x="46" y="16"/>
                  </a:lnTo>
                  <a:lnTo>
                    <a:pt x="48" y="18"/>
                  </a:lnTo>
                  <a:lnTo>
                    <a:pt x="48" y="22"/>
                  </a:lnTo>
                  <a:lnTo>
                    <a:pt x="50" y="20"/>
                  </a:lnTo>
                  <a:lnTo>
                    <a:pt x="50" y="18"/>
                  </a:lnTo>
                  <a:lnTo>
                    <a:pt x="52" y="20"/>
                  </a:lnTo>
                  <a:lnTo>
                    <a:pt x="52" y="24"/>
                  </a:lnTo>
                  <a:lnTo>
                    <a:pt x="52" y="30"/>
                  </a:lnTo>
                  <a:lnTo>
                    <a:pt x="54" y="32"/>
                  </a:lnTo>
                  <a:lnTo>
                    <a:pt x="54" y="34"/>
                  </a:lnTo>
                  <a:lnTo>
                    <a:pt x="56" y="30"/>
                  </a:lnTo>
                  <a:lnTo>
                    <a:pt x="58" y="30"/>
                  </a:lnTo>
                  <a:lnTo>
                    <a:pt x="60" y="30"/>
                  </a:lnTo>
                  <a:lnTo>
                    <a:pt x="60" y="28"/>
                  </a:lnTo>
                  <a:lnTo>
                    <a:pt x="64" y="32"/>
                  </a:lnTo>
                  <a:lnTo>
                    <a:pt x="66" y="32"/>
                  </a:lnTo>
                  <a:lnTo>
                    <a:pt x="68" y="34"/>
                  </a:lnTo>
                  <a:lnTo>
                    <a:pt x="70" y="38"/>
                  </a:lnTo>
                  <a:lnTo>
                    <a:pt x="68" y="40"/>
                  </a:lnTo>
                  <a:lnTo>
                    <a:pt x="68" y="42"/>
                  </a:lnTo>
                  <a:lnTo>
                    <a:pt x="70" y="42"/>
                  </a:lnTo>
                  <a:lnTo>
                    <a:pt x="70" y="40"/>
                  </a:lnTo>
                  <a:lnTo>
                    <a:pt x="72" y="4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2" name="Freeform 316"/>
            <p:cNvSpPr>
              <a:spLocks/>
            </p:cNvSpPr>
            <p:nvPr/>
          </p:nvSpPr>
          <p:spPr bwMode="auto">
            <a:xfrm>
              <a:off x="1333" y="825"/>
              <a:ext cx="26" cy="14"/>
            </a:xfrm>
            <a:custGeom>
              <a:avLst/>
              <a:gdLst>
                <a:gd name="T0" fmla="*/ 8 w 22"/>
                <a:gd name="T1" fmla="*/ 0 h 12"/>
                <a:gd name="T2" fmla="*/ 12 w 22"/>
                <a:gd name="T3" fmla="*/ 0 h 12"/>
                <a:gd name="T4" fmla="*/ 20 w 22"/>
                <a:gd name="T5" fmla="*/ 8 h 12"/>
                <a:gd name="T6" fmla="*/ 22 w 22"/>
                <a:gd name="T7" fmla="*/ 10 h 12"/>
                <a:gd name="T8" fmla="*/ 20 w 22"/>
                <a:gd name="T9" fmla="*/ 10 h 12"/>
                <a:gd name="T10" fmla="*/ 18 w 22"/>
                <a:gd name="T11" fmla="*/ 10 h 12"/>
                <a:gd name="T12" fmla="*/ 14 w 22"/>
                <a:gd name="T13" fmla="*/ 10 h 12"/>
                <a:gd name="T14" fmla="*/ 12 w 22"/>
                <a:gd name="T15" fmla="*/ 12 h 12"/>
                <a:gd name="T16" fmla="*/ 10 w 22"/>
                <a:gd name="T17" fmla="*/ 12 h 12"/>
                <a:gd name="T18" fmla="*/ 8 w 22"/>
                <a:gd name="T19" fmla="*/ 12 h 12"/>
                <a:gd name="T20" fmla="*/ 4 w 22"/>
                <a:gd name="T21" fmla="*/ 10 h 12"/>
                <a:gd name="T22" fmla="*/ 2 w 22"/>
                <a:gd name="T23" fmla="*/ 6 h 12"/>
                <a:gd name="T24" fmla="*/ 2 w 22"/>
                <a:gd name="T25" fmla="*/ 6 h 12"/>
                <a:gd name="T26" fmla="*/ 0 w 22"/>
                <a:gd name="T27" fmla="*/ 2 h 12"/>
                <a:gd name="T28" fmla="*/ 6 w 22"/>
                <a:gd name="T29" fmla="*/ 0 h 12"/>
                <a:gd name="T30" fmla="*/ 8 w 2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2"/>
                <a:gd name="T50" fmla="*/ 22 w 2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2">
                  <a:moveTo>
                    <a:pt x="8" y="0"/>
                  </a:moveTo>
                  <a:lnTo>
                    <a:pt x="12" y="0"/>
                  </a:lnTo>
                  <a:lnTo>
                    <a:pt x="20" y="8"/>
                  </a:lnTo>
                  <a:lnTo>
                    <a:pt x="22" y="10"/>
                  </a:lnTo>
                  <a:lnTo>
                    <a:pt x="20" y="10"/>
                  </a:lnTo>
                  <a:lnTo>
                    <a:pt x="18" y="10"/>
                  </a:lnTo>
                  <a:lnTo>
                    <a:pt x="14" y="10"/>
                  </a:lnTo>
                  <a:lnTo>
                    <a:pt x="12" y="12"/>
                  </a:lnTo>
                  <a:lnTo>
                    <a:pt x="10" y="12"/>
                  </a:lnTo>
                  <a:lnTo>
                    <a:pt x="8" y="12"/>
                  </a:lnTo>
                  <a:lnTo>
                    <a:pt x="4" y="10"/>
                  </a:lnTo>
                  <a:lnTo>
                    <a:pt x="2" y="6"/>
                  </a:lnTo>
                  <a:lnTo>
                    <a:pt x="0" y="2"/>
                  </a:lnTo>
                  <a:lnTo>
                    <a:pt x="6" y="0"/>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3" name="Freeform 317"/>
            <p:cNvSpPr>
              <a:spLocks/>
            </p:cNvSpPr>
            <p:nvPr/>
          </p:nvSpPr>
          <p:spPr bwMode="auto">
            <a:xfrm>
              <a:off x="1283" y="839"/>
              <a:ext cx="26" cy="44"/>
            </a:xfrm>
            <a:custGeom>
              <a:avLst/>
              <a:gdLst>
                <a:gd name="T0" fmla="*/ 12 w 22"/>
                <a:gd name="T1" fmla="*/ 12 h 38"/>
                <a:gd name="T2" fmla="*/ 14 w 22"/>
                <a:gd name="T3" fmla="*/ 14 h 38"/>
                <a:gd name="T4" fmla="*/ 14 w 22"/>
                <a:gd name="T5" fmla="*/ 18 h 38"/>
                <a:gd name="T6" fmla="*/ 14 w 22"/>
                <a:gd name="T7" fmla="*/ 18 h 38"/>
                <a:gd name="T8" fmla="*/ 14 w 22"/>
                <a:gd name="T9" fmla="*/ 20 h 38"/>
                <a:gd name="T10" fmla="*/ 16 w 22"/>
                <a:gd name="T11" fmla="*/ 20 h 38"/>
                <a:gd name="T12" fmla="*/ 16 w 22"/>
                <a:gd name="T13" fmla="*/ 22 h 38"/>
                <a:gd name="T14" fmla="*/ 20 w 22"/>
                <a:gd name="T15" fmla="*/ 24 h 38"/>
                <a:gd name="T16" fmla="*/ 20 w 22"/>
                <a:gd name="T17" fmla="*/ 24 h 38"/>
                <a:gd name="T18" fmla="*/ 20 w 22"/>
                <a:gd name="T19" fmla="*/ 26 h 38"/>
                <a:gd name="T20" fmla="*/ 20 w 22"/>
                <a:gd name="T21" fmla="*/ 28 h 38"/>
                <a:gd name="T22" fmla="*/ 18 w 22"/>
                <a:gd name="T23" fmla="*/ 28 h 38"/>
                <a:gd name="T24" fmla="*/ 20 w 22"/>
                <a:gd name="T25" fmla="*/ 28 h 38"/>
                <a:gd name="T26" fmla="*/ 22 w 22"/>
                <a:gd name="T27" fmla="*/ 30 h 38"/>
                <a:gd name="T28" fmla="*/ 22 w 22"/>
                <a:gd name="T29" fmla="*/ 32 h 38"/>
                <a:gd name="T30" fmla="*/ 20 w 22"/>
                <a:gd name="T31" fmla="*/ 36 h 38"/>
                <a:gd name="T32" fmla="*/ 20 w 22"/>
                <a:gd name="T33" fmla="*/ 36 h 38"/>
                <a:gd name="T34" fmla="*/ 18 w 22"/>
                <a:gd name="T35" fmla="*/ 38 h 38"/>
                <a:gd name="T36" fmla="*/ 16 w 22"/>
                <a:gd name="T37" fmla="*/ 36 h 38"/>
                <a:gd name="T38" fmla="*/ 14 w 22"/>
                <a:gd name="T39" fmla="*/ 34 h 38"/>
                <a:gd name="T40" fmla="*/ 10 w 22"/>
                <a:gd name="T41" fmla="*/ 34 h 38"/>
                <a:gd name="T42" fmla="*/ 10 w 22"/>
                <a:gd name="T43" fmla="*/ 32 h 38"/>
                <a:gd name="T44" fmla="*/ 8 w 22"/>
                <a:gd name="T45" fmla="*/ 26 h 38"/>
                <a:gd name="T46" fmla="*/ 4 w 22"/>
                <a:gd name="T47" fmla="*/ 16 h 38"/>
                <a:gd name="T48" fmla="*/ 4 w 22"/>
                <a:gd name="T49" fmla="*/ 14 h 38"/>
                <a:gd name="T50" fmla="*/ 2 w 22"/>
                <a:gd name="T51" fmla="*/ 6 h 38"/>
                <a:gd name="T52" fmla="*/ 0 w 22"/>
                <a:gd name="T53" fmla="*/ 2 h 38"/>
                <a:gd name="T54" fmla="*/ 0 w 22"/>
                <a:gd name="T55" fmla="*/ 0 h 38"/>
                <a:gd name="T56" fmla="*/ 2 w 22"/>
                <a:gd name="T57" fmla="*/ 0 h 38"/>
                <a:gd name="T58" fmla="*/ 6 w 22"/>
                <a:gd name="T59" fmla="*/ 2 h 38"/>
                <a:gd name="T60" fmla="*/ 8 w 22"/>
                <a:gd name="T61" fmla="*/ 4 h 38"/>
                <a:gd name="T62" fmla="*/ 8 w 22"/>
                <a:gd name="T63" fmla="*/ 6 h 38"/>
                <a:gd name="T64" fmla="*/ 10 w 22"/>
                <a:gd name="T65" fmla="*/ 8 h 38"/>
                <a:gd name="T66" fmla="*/ 12 w 22"/>
                <a:gd name="T67" fmla="*/ 8 h 38"/>
                <a:gd name="T68" fmla="*/ 12 w 22"/>
                <a:gd name="T69" fmla="*/ 12 h 38"/>
                <a:gd name="T70" fmla="*/ 12 w 22"/>
                <a:gd name="T71" fmla="*/ 12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38"/>
                <a:gd name="T110" fmla="*/ 22 w 22"/>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38">
                  <a:moveTo>
                    <a:pt x="12" y="12"/>
                  </a:moveTo>
                  <a:lnTo>
                    <a:pt x="14" y="14"/>
                  </a:lnTo>
                  <a:lnTo>
                    <a:pt x="14" y="18"/>
                  </a:lnTo>
                  <a:lnTo>
                    <a:pt x="14" y="20"/>
                  </a:lnTo>
                  <a:lnTo>
                    <a:pt x="16" y="20"/>
                  </a:lnTo>
                  <a:lnTo>
                    <a:pt x="16" y="22"/>
                  </a:lnTo>
                  <a:lnTo>
                    <a:pt x="20" y="24"/>
                  </a:lnTo>
                  <a:lnTo>
                    <a:pt x="20" y="26"/>
                  </a:lnTo>
                  <a:lnTo>
                    <a:pt x="20" y="28"/>
                  </a:lnTo>
                  <a:lnTo>
                    <a:pt x="18" y="28"/>
                  </a:lnTo>
                  <a:lnTo>
                    <a:pt x="20" y="28"/>
                  </a:lnTo>
                  <a:lnTo>
                    <a:pt x="22" y="30"/>
                  </a:lnTo>
                  <a:lnTo>
                    <a:pt x="22" y="32"/>
                  </a:lnTo>
                  <a:lnTo>
                    <a:pt x="20" y="36"/>
                  </a:lnTo>
                  <a:lnTo>
                    <a:pt x="18" y="38"/>
                  </a:lnTo>
                  <a:lnTo>
                    <a:pt x="16" y="36"/>
                  </a:lnTo>
                  <a:lnTo>
                    <a:pt x="14" y="34"/>
                  </a:lnTo>
                  <a:lnTo>
                    <a:pt x="10" y="34"/>
                  </a:lnTo>
                  <a:lnTo>
                    <a:pt x="10" y="32"/>
                  </a:lnTo>
                  <a:lnTo>
                    <a:pt x="8" y="26"/>
                  </a:lnTo>
                  <a:lnTo>
                    <a:pt x="4" y="16"/>
                  </a:lnTo>
                  <a:lnTo>
                    <a:pt x="4" y="14"/>
                  </a:lnTo>
                  <a:lnTo>
                    <a:pt x="2" y="6"/>
                  </a:lnTo>
                  <a:lnTo>
                    <a:pt x="0" y="2"/>
                  </a:lnTo>
                  <a:lnTo>
                    <a:pt x="0" y="0"/>
                  </a:lnTo>
                  <a:lnTo>
                    <a:pt x="2" y="0"/>
                  </a:lnTo>
                  <a:lnTo>
                    <a:pt x="6" y="2"/>
                  </a:lnTo>
                  <a:lnTo>
                    <a:pt x="8" y="4"/>
                  </a:lnTo>
                  <a:lnTo>
                    <a:pt x="8" y="6"/>
                  </a:lnTo>
                  <a:lnTo>
                    <a:pt x="10" y="8"/>
                  </a:lnTo>
                  <a:lnTo>
                    <a:pt x="12" y="8"/>
                  </a:lnTo>
                  <a:lnTo>
                    <a:pt x="12"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4" name="Freeform 318"/>
            <p:cNvSpPr>
              <a:spLocks/>
            </p:cNvSpPr>
            <p:nvPr/>
          </p:nvSpPr>
          <p:spPr bwMode="auto">
            <a:xfrm>
              <a:off x="1302" y="911"/>
              <a:ext cx="24" cy="24"/>
            </a:xfrm>
            <a:custGeom>
              <a:avLst/>
              <a:gdLst>
                <a:gd name="T0" fmla="*/ 10 w 20"/>
                <a:gd name="T1" fmla="*/ 4 h 20"/>
                <a:gd name="T2" fmla="*/ 10 w 20"/>
                <a:gd name="T3" fmla="*/ 4 h 20"/>
                <a:gd name="T4" fmla="*/ 10 w 20"/>
                <a:gd name="T5" fmla="*/ 4 h 20"/>
                <a:gd name="T6" fmla="*/ 10 w 20"/>
                <a:gd name="T7" fmla="*/ 2 h 20"/>
                <a:gd name="T8" fmla="*/ 12 w 20"/>
                <a:gd name="T9" fmla="*/ 4 h 20"/>
                <a:gd name="T10" fmla="*/ 14 w 20"/>
                <a:gd name="T11" fmla="*/ 6 h 20"/>
                <a:gd name="T12" fmla="*/ 14 w 20"/>
                <a:gd name="T13" fmla="*/ 8 h 20"/>
                <a:gd name="T14" fmla="*/ 18 w 20"/>
                <a:gd name="T15" fmla="*/ 10 h 20"/>
                <a:gd name="T16" fmla="*/ 20 w 20"/>
                <a:gd name="T17" fmla="*/ 12 h 20"/>
                <a:gd name="T18" fmla="*/ 20 w 20"/>
                <a:gd name="T19" fmla="*/ 14 h 20"/>
                <a:gd name="T20" fmla="*/ 20 w 20"/>
                <a:gd name="T21" fmla="*/ 18 h 20"/>
                <a:gd name="T22" fmla="*/ 14 w 20"/>
                <a:gd name="T23" fmla="*/ 20 h 20"/>
                <a:gd name="T24" fmla="*/ 10 w 20"/>
                <a:gd name="T25" fmla="*/ 18 h 20"/>
                <a:gd name="T26" fmla="*/ 8 w 20"/>
                <a:gd name="T27" fmla="*/ 20 h 20"/>
                <a:gd name="T28" fmla="*/ 6 w 20"/>
                <a:gd name="T29" fmla="*/ 18 h 20"/>
                <a:gd name="T30" fmla="*/ 6 w 20"/>
                <a:gd name="T31" fmla="*/ 18 h 20"/>
                <a:gd name="T32" fmla="*/ 8 w 20"/>
                <a:gd name="T33" fmla="*/ 18 h 20"/>
                <a:gd name="T34" fmla="*/ 8 w 20"/>
                <a:gd name="T35" fmla="*/ 16 h 20"/>
                <a:gd name="T36" fmla="*/ 4 w 20"/>
                <a:gd name="T37" fmla="*/ 16 h 20"/>
                <a:gd name="T38" fmla="*/ 4 w 20"/>
                <a:gd name="T39" fmla="*/ 14 h 20"/>
                <a:gd name="T40" fmla="*/ 4 w 20"/>
                <a:gd name="T41" fmla="*/ 12 h 20"/>
                <a:gd name="T42" fmla="*/ 4 w 20"/>
                <a:gd name="T43" fmla="*/ 8 h 20"/>
                <a:gd name="T44" fmla="*/ 2 w 20"/>
                <a:gd name="T45" fmla="*/ 10 h 20"/>
                <a:gd name="T46" fmla="*/ 2 w 20"/>
                <a:gd name="T47" fmla="*/ 10 h 20"/>
                <a:gd name="T48" fmla="*/ 2 w 20"/>
                <a:gd name="T49" fmla="*/ 8 h 20"/>
                <a:gd name="T50" fmla="*/ 0 w 20"/>
                <a:gd name="T51" fmla="*/ 6 h 20"/>
                <a:gd name="T52" fmla="*/ 0 w 20"/>
                <a:gd name="T53" fmla="*/ 4 h 20"/>
                <a:gd name="T54" fmla="*/ 2 w 20"/>
                <a:gd name="T55" fmla="*/ 2 h 20"/>
                <a:gd name="T56" fmla="*/ 6 w 20"/>
                <a:gd name="T57" fmla="*/ 0 h 20"/>
                <a:gd name="T58" fmla="*/ 10 w 20"/>
                <a:gd name="T59" fmla="*/ 0 h 20"/>
                <a:gd name="T60" fmla="*/ 10 w 20"/>
                <a:gd name="T61" fmla="*/ 2 h 20"/>
                <a:gd name="T62" fmla="*/ 10 w 20"/>
                <a:gd name="T63" fmla="*/ 4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4"/>
                  </a:moveTo>
                  <a:lnTo>
                    <a:pt x="10" y="4"/>
                  </a:lnTo>
                  <a:lnTo>
                    <a:pt x="10" y="2"/>
                  </a:lnTo>
                  <a:lnTo>
                    <a:pt x="12" y="4"/>
                  </a:lnTo>
                  <a:lnTo>
                    <a:pt x="14" y="6"/>
                  </a:lnTo>
                  <a:lnTo>
                    <a:pt x="14" y="8"/>
                  </a:lnTo>
                  <a:lnTo>
                    <a:pt x="18" y="10"/>
                  </a:lnTo>
                  <a:lnTo>
                    <a:pt x="20" y="12"/>
                  </a:lnTo>
                  <a:lnTo>
                    <a:pt x="20" y="14"/>
                  </a:lnTo>
                  <a:lnTo>
                    <a:pt x="20" y="18"/>
                  </a:lnTo>
                  <a:lnTo>
                    <a:pt x="14" y="20"/>
                  </a:lnTo>
                  <a:lnTo>
                    <a:pt x="10" y="18"/>
                  </a:lnTo>
                  <a:lnTo>
                    <a:pt x="8" y="20"/>
                  </a:lnTo>
                  <a:lnTo>
                    <a:pt x="6" y="18"/>
                  </a:lnTo>
                  <a:lnTo>
                    <a:pt x="8" y="18"/>
                  </a:lnTo>
                  <a:lnTo>
                    <a:pt x="8" y="16"/>
                  </a:lnTo>
                  <a:lnTo>
                    <a:pt x="4" y="16"/>
                  </a:lnTo>
                  <a:lnTo>
                    <a:pt x="4" y="14"/>
                  </a:lnTo>
                  <a:lnTo>
                    <a:pt x="4" y="12"/>
                  </a:lnTo>
                  <a:lnTo>
                    <a:pt x="4" y="8"/>
                  </a:lnTo>
                  <a:lnTo>
                    <a:pt x="2" y="10"/>
                  </a:lnTo>
                  <a:lnTo>
                    <a:pt x="2" y="8"/>
                  </a:lnTo>
                  <a:lnTo>
                    <a:pt x="0" y="6"/>
                  </a:lnTo>
                  <a:lnTo>
                    <a:pt x="0" y="4"/>
                  </a:lnTo>
                  <a:lnTo>
                    <a:pt x="2" y="2"/>
                  </a:lnTo>
                  <a:lnTo>
                    <a:pt x="6" y="0"/>
                  </a:lnTo>
                  <a:lnTo>
                    <a:pt x="10" y="0"/>
                  </a:lnTo>
                  <a:lnTo>
                    <a:pt x="10" y="2"/>
                  </a:lnTo>
                  <a:lnTo>
                    <a:pt x="1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5" name="Freeform 319"/>
            <p:cNvSpPr>
              <a:spLocks/>
            </p:cNvSpPr>
            <p:nvPr/>
          </p:nvSpPr>
          <p:spPr bwMode="auto">
            <a:xfrm>
              <a:off x="1347" y="904"/>
              <a:ext cx="17" cy="14"/>
            </a:xfrm>
            <a:custGeom>
              <a:avLst/>
              <a:gdLst>
                <a:gd name="T0" fmla="*/ 8 w 14"/>
                <a:gd name="T1" fmla="*/ 2 h 12"/>
                <a:gd name="T2" fmla="*/ 12 w 14"/>
                <a:gd name="T3" fmla="*/ 0 h 12"/>
                <a:gd name="T4" fmla="*/ 14 w 14"/>
                <a:gd name="T5" fmla="*/ 4 h 12"/>
                <a:gd name="T6" fmla="*/ 10 w 14"/>
                <a:gd name="T7" fmla="*/ 8 h 12"/>
                <a:gd name="T8" fmla="*/ 6 w 14"/>
                <a:gd name="T9" fmla="*/ 12 h 12"/>
                <a:gd name="T10" fmla="*/ 2 w 14"/>
                <a:gd name="T11" fmla="*/ 12 h 12"/>
                <a:gd name="T12" fmla="*/ 0 w 14"/>
                <a:gd name="T13" fmla="*/ 12 h 12"/>
                <a:gd name="T14" fmla="*/ 0 w 14"/>
                <a:gd name="T15" fmla="*/ 10 h 12"/>
                <a:gd name="T16" fmla="*/ 4 w 14"/>
                <a:gd name="T17" fmla="*/ 8 h 12"/>
                <a:gd name="T18" fmla="*/ 6 w 14"/>
                <a:gd name="T19" fmla="*/ 6 h 12"/>
                <a:gd name="T20" fmla="*/ 8 w 14"/>
                <a:gd name="T21" fmla="*/ 4 h 12"/>
                <a:gd name="T22" fmla="*/ 8 w 14"/>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8" y="2"/>
                  </a:moveTo>
                  <a:lnTo>
                    <a:pt x="12" y="0"/>
                  </a:lnTo>
                  <a:lnTo>
                    <a:pt x="14" y="4"/>
                  </a:lnTo>
                  <a:lnTo>
                    <a:pt x="10" y="8"/>
                  </a:lnTo>
                  <a:lnTo>
                    <a:pt x="6" y="12"/>
                  </a:lnTo>
                  <a:lnTo>
                    <a:pt x="2" y="12"/>
                  </a:lnTo>
                  <a:lnTo>
                    <a:pt x="0" y="12"/>
                  </a:lnTo>
                  <a:lnTo>
                    <a:pt x="0" y="10"/>
                  </a:lnTo>
                  <a:lnTo>
                    <a:pt x="4" y="8"/>
                  </a:lnTo>
                  <a:lnTo>
                    <a:pt x="6" y="6"/>
                  </a:lnTo>
                  <a:lnTo>
                    <a:pt x="8" y="4"/>
                  </a:lnTo>
                  <a:lnTo>
                    <a:pt x="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6" name="Freeform 320"/>
            <p:cNvSpPr>
              <a:spLocks/>
            </p:cNvSpPr>
            <p:nvPr/>
          </p:nvSpPr>
          <p:spPr bwMode="auto">
            <a:xfrm>
              <a:off x="1304" y="932"/>
              <a:ext cx="31" cy="19"/>
            </a:xfrm>
            <a:custGeom>
              <a:avLst/>
              <a:gdLst>
                <a:gd name="T0" fmla="*/ 20 w 26"/>
                <a:gd name="T1" fmla="*/ 0 h 16"/>
                <a:gd name="T2" fmla="*/ 22 w 26"/>
                <a:gd name="T3" fmla="*/ 0 h 16"/>
                <a:gd name="T4" fmla="*/ 24 w 26"/>
                <a:gd name="T5" fmla="*/ 2 h 16"/>
                <a:gd name="T6" fmla="*/ 26 w 26"/>
                <a:gd name="T7" fmla="*/ 4 h 16"/>
                <a:gd name="T8" fmla="*/ 24 w 26"/>
                <a:gd name="T9" fmla="*/ 8 h 16"/>
                <a:gd name="T10" fmla="*/ 24 w 26"/>
                <a:gd name="T11" fmla="*/ 10 h 16"/>
                <a:gd name="T12" fmla="*/ 22 w 26"/>
                <a:gd name="T13" fmla="*/ 12 h 16"/>
                <a:gd name="T14" fmla="*/ 16 w 26"/>
                <a:gd name="T15" fmla="*/ 14 h 16"/>
                <a:gd name="T16" fmla="*/ 8 w 26"/>
                <a:gd name="T17" fmla="*/ 16 h 16"/>
                <a:gd name="T18" fmla="*/ 8 w 26"/>
                <a:gd name="T19" fmla="*/ 14 h 16"/>
                <a:gd name="T20" fmla="*/ 8 w 26"/>
                <a:gd name="T21" fmla="*/ 14 h 16"/>
                <a:gd name="T22" fmla="*/ 6 w 26"/>
                <a:gd name="T23" fmla="*/ 14 h 16"/>
                <a:gd name="T24" fmla="*/ 6 w 26"/>
                <a:gd name="T25" fmla="*/ 14 h 16"/>
                <a:gd name="T26" fmla="*/ 4 w 26"/>
                <a:gd name="T27" fmla="*/ 12 h 16"/>
                <a:gd name="T28" fmla="*/ 2 w 26"/>
                <a:gd name="T29" fmla="*/ 12 h 16"/>
                <a:gd name="T30" fmla="*/ 0 w 26"/>
                <a:gd name="T31" fmla="*/ 8 h 16"/>
                <a:gd name="T32" fmla="*/ 2 w 26"/>
                <a:gd name="T33" fmla="*/ 8 h 16"/>
                <a:gd name="T34" fmla="*/ 2 w 26"/>
                <a:gd name="T35" fmla="*/ 6 h 16"/>
                <a:gd name="T36" fmla="*/ 8 w 26"/>
                <a:gd name="T37" fmla="*/ 4 h 16"/>
                <a:gd name="T38" fmla="*/ 10 w 26"/>
                <a:gd name="T39" fmla="*/ 4 h 16"/>
                <a:gd name="T40" fmla="*/ 14 w 26"/>
                <a:gd name="T41" fmla="*/ 2 h 16"/>
                <a:gd name="T42" fmla="*/ 18 w 26"/>
                <a:gd name="T43" fmla="*/ 2 h 16"/>
                <a:gd name="T44" fmla="*/ 18 w 26"/>
                <a:gd name="T45" fmla="*/ 0 h 16"/>
                <a:gd name="T46" fmla="*/ 20 w 26"/>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6"/>
                <a:gd name="T74" fmla="*/ 26 w 26"/>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6">
                  <a:moveTo>
                    <a:pt x="20" y="0"/>
                  </a:moveTo>
                  <a:lnTo>
                    <a:pt x="22" y="0"/>
                  </a:lnTo>
                  <a:lnTo>
                    <a:pt x="24" y="2"/>
                  </a:lnTo>
                  <a:lnTo>
                    <a:pt x="26" y="4"/>
                  </a:lnTo>
                  <a:lnTo>
                    <a:pt x="24" y="8"/>
                  </a:lnTo>
                  <a:lnTo>
                    <a:pt x="24" y="10"/>
                  </a:lnTo>
                  <a:lnTo>
                    <a:pt x="22" y="12"/>
                  </a:lnTo>
                  <a:lnTo>
                    <a:pt x="16" y="14"/>
                  </a:lnTo>
                  <a:lnTo>
                    <a:pt x="8" y="16"/>
                  </a:lnTo>
                  <a:lnTo>
                    <a:pt x="8" y="14"/>
                  </a:lnTo>
                  <a:lnTo>
                    <a:pt x="6" y="14"/>
                  </a:lnTo>
                  <a:lnTo>
                    <a:pt x="4" y="12"/>
                  </a:lnTo>
                  <a:lnTo>
                    <a:pt x="2" y="12"/>
                  </a:lnTo>
                  <a:lnTo>
                    <a:pt x="0" y="8"/>
                  </a:lnTo>
                  <a:lnTo>
                    <a:pt x="2" y="8"/>
                  </a:lnTo>
                  <a:lnTo>
                    <a:pt x="2" y="6"/>
                  </a:lnTo>
                  <a:lnTo>
                    <a:pt x="8" y="4"/>
                  </a:lnTo>
                  <a:lnTo>
                    <a:pt x="10" y="4"/>
                  </a:lnTo>
                  <a:lnTo>
                    <a:pt x="14" y="2"/>
                  </a:lnTo>
                  <a:lnTo>
                    <a:pt x="18" y="2"/>
                  </a:lnTo>
                  <a:lnTo>
                    <a:pt x="18" y="0"/>
                  </a:lnTo>
                  <a:lnTo>
                    <a:pt x="2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7" name="Freeform 321"/>
            <p:cNvSpPr>
              <a:spLocks/>
            </p:cNvSpPr>
            <p:nvPr/>
          </p:nvSpPr>
          <p:spPr bwMode="auto">
            <a:xfrm>
              <a:off x="1314" y="946"/>
              <a:ext cx="24" cy="12"/>
            </a:xfrm>
            <a:custGeom>
              <a:avLst/>
              <a:gdLst>
                <a:gd name="T0" fmla="*/ 12 w 20"/>
                <a:gd name="T1" fmla="*/ 2 h 10"/>
                <a:gd name="T2" fmla="*/ 12 w 20"/>
                <a:gd name="T3" fmla="*/ 2 h 10"/>
                <a:gd name="T4" fmla="*/ 14 w 20"/>
                <a:gd name="T5" fmla="*/ 0 h 10"/>
                <a:gd name="T6" fmla="*/ 16 w 20"/>
                <a:gd name="T7" fmla="*/ 0 h 10"/>
                <a:gd name="T8" fmla="*/ 20 w 20"/>
                <a:gd name="T9" fmla="*/ 2 h 10"/>
                <a:gd name="T10" fmla="*/ 20 w 20"/>
                <a:gd name="T11" fmla="*/ 4 h 10"/>
                <a:gd name="T12" fmla="*/ 18 w 20"/>
                <a:gd name="T13" fmla="*/ 6 h 10"/>
                <a:gd name="T14" fmla="*/ 8 w 20"/>
                <a:gd name="T15" fmla="*/ 10 h 10"/>
                <a:gd name="T16" fmla="*/ 2 w 20"/>
                <a:gd name="T17" fmla="*/ 10 h 10"/>
                <a:gd name="T18" fmla="*/ 0 w 20"/>
                <a:gd name="T19" fmla="*/ 10 h 10"/>
                <a:gd name="T20" fmla="*/ 0 w 20"/>
                <a:gd name="T21" fmla="*/ 8 h 10"/>
                <a:gd name="T22" fmla="*/ 12 w 20"/>
                <a:gd name="T23" fmla="*/ 2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0"/>
                <a:gd name="T38" fmla="*/ 20 w 2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0">
                  <a:moveTo>
                    <a:pt x="12" y="2"/>
                  </a:moveTo>
                  <a:lnTo>
                    <a:pt x="12" y="2"/>
                  </a:lnTo>
                  <a:lnTo>
                    <a:pt x="14" y="0"/>
                  </a:lnTo>
                  <a:lnTo>
                    <a:pt x="16" y="0"/>
                  </a:lnTo>
                  <a:lnTo>
                    <a:pt x="20" y="2"/>
                  </a:lnTo>
                  <a:lnTo>
                    <a:pt x="20" y="4"/>
                  </a:lnTo>
                  <a:lnTo>
                    <a:pt x="18" y="6"/>
                  </a:lnTo>
                  <a:lnTo>
                    <a:pt x="8" y="10"/>
                  </a:lnTo>
                  <a:lnTo>
                    <a:pt x="2" y="10"/>
                  </a:lnTo>
                  <a:lnTo>
                    <a:pt x="0" y="10"/>
                  </a:lnTo>
                  <a:lnTo>
                    <a:pt x="0" y="8"/>
                  </a:lnTo>
                  <a:lnTo>
                    <a:pt x="1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8" name="Freeform 322"/>
            <p:cNvSpPr>
              <a:spLocks/>
            </p:cNvSpPr>
            <p:nvPr/>
          </p:nvSpPr>
          <p:spPr bwMode="auto">
            <a:xfrm>
              <a:off x="1321" y="953"/>
              <a:ext cx="19" cy="17"/>
            </a:xfrm>
            <a:custGeom>
              <a:avLst/>
              <a:gdLst>
                <a:gd name="T0" fmla="*/ 6 w 16"/>
                <a:gd name="T1" fmla="*/ 4 h 14"/>
                <a:gd name="T2" fmla="*/ 6 w 16"/>
                <a:gd name="T3" fmla="*/ 2 h 14"/>
                <a:gd name="T4" fmla="*/ 12 w 16"/>
                <a:gd name="T5" fmla="*/ 2 h 14"/>
                <a:gd name="T6" fmla="*/ 16 w 16"/>
                <a:gd name="T7" fmla="*/ 0 h 14"/>
                <a:gd name="T8" fmla="*/ 16 w 16"/>
                <a:gd name="T9" fmla="*/ 2 h 14"/>
                <a:gd name="T10" fmla="*/ 14 w 16"/>
                <a:gd name="T11" fmla="*/ 6 h 14"/>
                <a:gd name="T12" fmla="*/ 12 w 16"/>
                <a:gd name="T13" fmla="*/ 8 h 14"/>
                <a:gd name="T14" fmla="*/ 10 w 16"/>
                <a:gd name="T15" fmla="*/ 12 h 14"/>
                <a:gd name="T16" fmla="*/ 8 w 16"/>
                <a:gd name="T17" fmla="*/ 10 h 14"/>
                <a:gd name="T18" fmla="*/ 4 w 16"/>
                <a:gd name="T19" fmla="*/ 14 h 14"/>
                <a:gd name="T20" fmla="*/ 2 w 16"/>
                <a:gd name="T21" fmla="*/ 12 h 14"/>
                <a:gd name="T22" fmla="*/ 0 w 16"/>
                <a:gd name="T23" fmla="*/ 12 h 14"/>
                <a:gd name="T24" fmla="*/ 0 w 16"/>
                <a:gd name="T25" fmla="*/ 10 h 14"/>
                <a:gd name="T26" fmla="*/ 2 w 16"/>
                <a:gd name="T27" fmla="*/ 8 h 14"/>
                <a:gd name="T28" fmla="*/ 4 w 16"/>
                <a:gd name="T29" fmla="*/ 6 h 14"/>
                <a:gd name="T30" fmla="*/ 4 w 16"/>
                <a:gd name="T31" fmla="*/ 4 h 14"/>
                <a:gd name="T32" fmla="*/ 6 w 16"/>
                <a:gd name="T33" fmla="*/ 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4"/>
                <a:gd name="T53" fmla="*/ 16 w 1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4">
                  <a:moveTo>
                    <a:pt x="6" y="4"/>
                  </a:moveTo>
                  <a:lnTo>
                    <a:pt x="6" y="2"/>
                  </a:lnTo>
                  <a:lnTo>
                    <a:pt x="12" y="2"/>
                  </a:lnTo>
                  <a:lnTo>
                    <a:pt x="16" y="0"/>
                  </a:lnTo>
                  <a:lnTo>
                    <a:pt x="16" y="2"/>
                  </a:lnTo>
                  <a:lnTo>
                    <a:pt x="14" y="6"/>
                  </a:lnTo>
                  <a:lnTo>
                    <a:pt x="12" y="8"/>
                  </a:lnTo>
                  <a:lnTo>
                    <a:pt x="10" y="12"/>
                  </a:lnTo>
                  <a:lnTo>
                    <a:pt x="8" y="10"/>
                  </a:lnTo>
                  <a:lnTo>
                    <a:pt x="4" y="14"/>
                  </a:lnTo>
                  <a:lnTo>
                    <a:pt x="2" y="12"/>
                  </a:lnTo>
                  <a:lnTo>
                    <a:pt x="0" y="12"/>
                  </a:lnTo>
                  <a:lnTo>
                    <a:pt x="0" y="10"/>
                  </a:lnTo>
                  <a:lnTo>
                    <a:pt x="2" y="8"/>
                  </a:lnTo>
                  <a:lnTo>
                    <a:pt x="4" y="6"/>
                  </a:lnTo>
                  <a:lnTo>
                    <a:pt x="4" y="4"/>
                  </a:lnTo>
                  <a:lnTo>
                    <a:pt x="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89" name="Freeform 323"/>
            <p:cNvSpPr>
              <a:spLocks/>
            </p:cNvSpPr>
            <p:nvPr/>
          </p:nvSpPr>
          <p:spPr bwMode="auto">
            <a:xfrm>
              <a:off x="1299" y="986"/>
              <a:ext cx="19" cy="23"/>
            </a:xfrm>
            <a:custGeom>
              <a:avLst/>
              <a:gdLst>
                <a:gd name="T0" fmla="*/ 10 w 16"/>
                <a:gd name="T1" fmla="*/ 0 h 20"/>
                <a:gd name="T2" fmla="*/ 12 w 16"/>
                <a:gd name="T3" fmla="*/ 2 h 20"/>
                <a:gd name="T4" fmla="*/ 12 w 16"/>
                <a:gd name="T5" fmla="*/ 4 h 20"/>
                <a:gd name="T6" fmla="*/ 14 w 16"/>
                <a:gd name="T7" fmla="*/ 6 h 20"/>
                <a:gd name="T8" fmla="*/ 14 w 16"/>
                <a:gd name="T9" fmla="*/ 10 h 20"/>
                <a:gd name="T10" fmla="*/ 16 w 16"/>
                <a:gd name="T11" fmla="*/ 14 h 20"/>
                <a:gd name="T12" fmla="*/ 14 w 16"/>
                <a:gd name="T13" fmla="*/ 18 h 20"/>
                <a:gd name="T14" fmla="*/ 8 w 16"/>
                <a:gd name="T15" fmla="*/ 20 h 20"/>
                <a:gd name="T16" fmla="*/ 2 w 16"/>
                <a:gd name="T17" fmla="*/ 18 h 20"/>
                <a:gd name="T18" fmla="*/ 0 w 16"/>
                <a:gd name="T19" fmla="*/ 16 h 20"/>
                <a:gd name="T20" fmla="*/ 0 w 16"/>
                <a:gd name="T21" fmla="*/ 14 h 20"/>
                <a:gd name="T22" fmla="*/ 2 w 16"/>
                <a:gd name="T23" fmla="*/ 8 h 20"/>
                <a:gd name="T24" fmla="*/ 4 w 16"/>
                <a:gd name="T25" fmla="*/ 2 h 20"/>
                <a:gd name="T26" fmla="*/ 8 w 16"/>
                <a:gd name="T27" fmla="*/ 0 h 20"/>
                <a:gd name="T28" fmla="*/ 10 w 16"/>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0"/>
                <a:gd name="T47" fmla="*/ 16 w 1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0">
                  <a:moveTo>
                    <a:pt x="10" y="0"/>
                  </a:moveTo>
                  <a:lnTo>
                    <a:pt x="12" y="2"/>
                  </a:lnTo>
                  <a:lnTo>
                    <a:pt x="12" y="4"/>
                  </a:lnTo>
                  <a:lnTo>
                    <a:pt x="14" y="6"/>
                  </a:lnTo>
                  <a:lnTo>
                    <a:pt x="14" y="10"/>
                  </a:lnTo>
                  <a:lnTo>
                    <a:pt x="16" y="14"/>
                  </a:lnTo>
                  <a:lnTo>
                    <a:pt x="14" y="18"/>
                  </a:lnTo>
                  <a:lnTo>
                    <a:pt x="8" y="20"/>
                  </a:lnTo>
                  <a:lnTo>
                    <a:pt x="2" y="18"/>
                  </a:lnTo>
                  <a:lnTo>
                    <a:pt x="0" y="16"/>
                  </a:lnTo>
                  <a:lnTo>
                    <a:pt x="0" y="14"/>
                  </a:lnTo>
                  <a:lnTo>
                    <a:pt x="2" y="8"/>
                  </a:lnTo>
                  <a:lnTo>
                    <a:pt x="4" y="2"/>
                  </a:lnTo>
                  <a:lnTo>
                    <a:pt x="8" y="0"/>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0" name="Freeform 324"/>
            <p:cNvSpPr>
              <a:spLocks/>
            </p:cNvSpPr>
            <p:nvPr/>
          </p:nvSpPr>
          <p:spPr bwMode="auto">
            <a:xfrm>
              <a:off x="1106" y="900"/>
              <a:ext cx="186" cy="142"/>
            </a:xfrm>
            <a:custGeom>
              <a:avLst/>
              <a:gdLst>
                <a:gd name="T0" fmla="*/ 102 w 156"/>
                <a:gd name="T1" fmla="*/ 16 h 122"/>
                <a:gd name="T2" fmla="*/ 112 w 156"/>
                <a:gd name="T3" fmla="*/ 0 h 122"/>
                <a:gd name="T4" fmla="*/ 116 w 156"/>
                <a:gd name="T5" fmla="*/ 16 h 122"/>
                <a:gd name="T6" fmla="*/ 122 w 156"/>
                <a:gd name="T7" fmla="*/ 28 h 122"/>
                <a:gd name="T8" fmla="*/ 118 w 156"/>
                <a:gd name="T9" fmla="*/ 40 h 122"/>
                <a:gd name="T10" fmla="*/ 126 w 156"/>
                <a:gd name="T11" fmla="*/ 42 h 122"/>
                <a:gd name="T12" fmla="*/ 122 w 156"/>
                <a:gd name="T13" fmla="*/ 54 h 122"/>
                <a:gd name="T14" fmla="*/ 134 w 156"/>
                <a:gd name="T15" fmla="*/ 50 h 122"/>
                <a:gd name="T16" fmla="*/ 138 w 156"/>
                <a:gd name="T17" fmla="*/ 48 h 122"/>
                <a:gd name="T18" fmla="*/ 146 w 156"/>
                <a:gd name="T19" fmla="*/ 44 h 122"/>
                <a:gd name="T20" fmla="*/ 156 w 156"/>
                <a:gd name="T21" fmla="*/ 64 h 122"/>
                <a:gd name="T22" fmla="*/ 148 w 156"/>
                <a:gd name="T23" fmla="*/ 88 h 122"/>
                <a:gd name="T24" fmla="*/ 138 w 156"/>
                <a:gd name="T25" fmla="*/ 98 h 122"/>
                <a:gd name="T26" fmla="*/ 126 w 156"/>
                <a:gd name="T27" fmla="*/ 94 h 122"/>
                <a:gd name="T28" fmla="*/ 114 w 156"/>
                <a:gd name="T29" fmla="*/ 98 h 122"/>
                <a:gd name="T30" fmla="*/ 112 w 156"/>
                <a:gd name="T31" fmla="*/ 90 h 122"/>
                <a:gd name="T32" fmla="*/ 98 w 156"/>
                <a:gd name="T33" fmla="*/ 102 h 122"/>
                <a:gd name="T34" fmla="*/ 90 w 156"/>
                <a:gd name="T35" fmla="*/ 108 h 122"/>
                <a:gd name="T36" fmla="*/ 80 w 156"/>
                <a:gd name="T37" fmla="*/ 114 h 122"/>
                <a:gd name="T38" fmla="*/ 64 w 156"/>
                <a:gd name="T39" fmla="*/ 122 h 122"/>
                <a:gd name="T40" fmla="*/ 42 w 156"/>
                <a:gd name="T41" fmla="*/ 114 h 122"/>
                <a:gd name="T42" fmla="*/ 46 w 156"/>
                <a:gd name="T43" fmla="*/ 104 h 122"/>
                <a:gd name="T44" fmla="*/ 56 w 156"/>
                <a:gd name="T45" fmla="*/ 102 h 122"/>
                <a:gd name="T46" fmla="*/ 74 w 156"/>
                <a:gd name="T47" fmla="*/ 96 h 122"/>
                <a:gd name="T48" fmla="*/ 84 w 156"/>
                <a:gd name="T49" fmla="*/ 86 h 122"/>
                <a:gd name="T50" fmla="*/ 76 w 156"/>
                <a:gd name="T51" fmla="*/ 86 h 122"/>
                <a:gd name="T52" fmla="*/ 64 w 156"/>
                <a:gd name="T53" fmla="*/ 86 h 122"/>
                <a:gd name="T54" fmla="*/ 58 w 156"/>
                <a:gd name="T55" fmla="*/ 90 h 122"/>
                <a:gd name="T56" fmla="*/ 46 w 156"/>
                <a:gd name="T57" fmla="*/ 92 h 122"/>
                <a:gd name="T58" fmla="*/ 48 w 156"/>
                <a:gd name="T59" fmla="*/ 82 h 122"/>
                <a:gd name="T60" fmla="*/ 50 w 156"/>
                <a:gd name="T61" fmla="*/ 76 h 122"/>
                <a:gd name="T62" fmla="*/ 40 w 156"/>
                <a:gd name="T63" fmla="*/ 80 h 122"/>
                <a:gd name="T64" fmla="*/ 36 w 156"/>
                <a:gd name="T65" fmla="*/ 96 h 122"/>
                <a:gd name="T66" fmla="*/ 28 w 156"/>
                <a:gd name="T67" fmla="*/ 90 h 122"/>
                <a:gd name="T68" fmla="*/ 20 w 156"/>
                <a:gd name="T69" fmla="*/ 90 h 122"/>
                <a:gd name="T70" fmla="*/ 10 w 156"/>
                <a:gd name="T71" fmla="*/ 88 h 122"/>
                <a:gd name="T72" fmla="*/ 6 w 156"/>
                <a:gd name="T73" fmla="*/ 72 h 122"/>
                <a:gd name="T74" fmla="*/ 24 w 156"/>
                <a:gd name="T75" fmla="*/ 68 h 122"/>
                <a:gd name="T76" fmla="*/ 20 w 156"/>
                <a:gd name="T77" fmla="*/ 66 h 122"/>
                <a:gd name="T78" fmla="*/ 18 w 156"/>
                <a:gd name="T79" fmla="*/ 56 h 122"/>
                <a:gd name="T80" fmla="*/ 26 w 156"/>
                <a:gd name="T81" fmla="*/ 52 h 122"/>
                <a:gd name="T82" fmla="*/ 12 w 156"/>
                <a:gd name="T83" fmla="*/ 48 h 122"/>
                <a:gd name="T84" fmla="*/ 14 w 156"/>
                <a:gd name="T85" fmla="*/ 36 h 122"/>
                <a:gd name="T86" fmla="*/ 36 w 156"/>
                <a:gd name="T87" fmla="*/ 36 h 122"/>
                <a:gd name="T88" fmla="*/ 24 w 156"/>
                <a:gd name="T89" fmla="*/ 32 h 122"/>
                <a:gd name="T90" fmla="*/ 34 w 156"/>
                <a:gd name="T91" fmla="*/ 18 h 122"/>
                <a:gd name="T92" fmla="*/ 44 w 156"/>
                <a:gd name="T93" fmla="*/ 26 h 122"/>
                <a:gd name="T94" fmla="*/ 52 w 156"/>
                <a:gd name="T95" fmla="*/ 32 h 122"/>
                <a:gd name="T96" fmla="*/ 64 w 156"/>
                <a:gd name="T97" fmla="*/ 36 h 122"/>
                <a:gd name="T98" fmla="*/ 70 w 156"/>
                <a:gd name="T99" fmla="*/ 52 h 122"/>
                <a:gd name="T100" fmla="*/ 78 w 156"/>
                <a:gd name="T101" fmla="*/ 60 h 122"/>
                <a:gd name="T102" fmla="*/ 82 w 156"/>
                <a:gd name="T103" fmla="*/ 68 h 122"/>
                <a:gd name="T104" fmla="*/ 92 w 156"/>
                <a:gd name="T105" fmla="*/ 66 h 122"/>
                <a:gd name="T106" fmla="*/ 110 w 156"/>
                <a:gd name="T107" fmla="*/ 70 h 122"/>
                <a:gd name="T108" fmla="*/ 106 w 156"/>
                <a:gd name="T109" fmla="*/ 54 h 122"/>
                <a:gd name="T110" fmla="*/ 98 w 156"/>
                <a:gd name="T111" fmla="*/ 50 h 122"/>
                <a:gd name="T112" fmla="*/ 104 w 156"/>
                <a:gd name="T113" fmla="*/ 36 h 122"/>
                <a:gd name="T114" fmla="*/ 92 w 156"/>
                <a:gd name="T115" fmla="*/ 28 h 1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6"/>
                <a:gd name="T175" fmla="*/ 0 h 122"/>
                <a:gd name="T176" fmla="*/ 156 w 156"/>
                <a:gd name="T177" fmla="*/ 122 h 1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6" h="122">
                  <a:moveTo>
                    <a:pt x="96" y="20"/>
                  </a:moveTo>
                  <a:lnTo>
                    <a:pt x="98" y="18"/>
                  </a:lnTo>
                  <a:lnTo>
                    <a:pt x="98" y="20"/>
                  </a:lnTo>
                  <a:lnTo>
                    <a:pt x="100" y="18"/>
                  </a:lnTo>
                  <a:lnTo>
                    <a:pt x="102" y="16"/>
                  </a:lnTo>
                  <a:lnTo>
                    <a:pt x="102" y="14"/>
                  </a:lnTo>
                  <a:lnTo>
                    <a:pt x="106" y="2"/>
                  </a:lnTo>
                  <a:lnTo>
                    <a:pt x="108" y="0"/>
                  </a:lnTo>
                  <a:lnTo>
                    <a:pt x="110" y="2"/>
                  </a:lnTo>
                  <a:lnTo>
                    <a:pt x="112" y="0"/>
                  </a:lnTo>
                  <a:lnTo>
                    <a:pt x="116" y="6"/>
                  </a:lnTo>
                  <a:lnTo>
                    <a:pt x="116" y="8"/>
                  </a:lnTo>
                  <a:lnTo>
                    <a:pt x="114" y="12"/>
                  </a:lnTo>
                  <a:lnTo>
                    <a:pt x="114" y="14"/>
                  </a:lnTo>
                  <a:lnTo>
                    <a:pt x="116" y="16"/>
                  </a:lnTo>
                  <a:lnTo>
                    <a:pt x="116" y="18"/>
                  </a:lnTo>
                  <a:lnTo>
                    <a:pt x="116" y="22"/>
                  </a:lnTo>
                  <a:lnTo>
                    <a:pt x="116" y="24"/>
                  </a:lnTo>
                  <a:lnTo>
                    <a:pt x="118" y="24"/>
                  </a:lnTo>
                  <a:lnTo>
                    <a:pt x="122" y="28"/>
                  </a:lnTo>
                  <a:lnTo>
                    <a:pt x="122" y="30"/>
                  </a:lnTo>
                  <a:lnTo>
                    <a:pt x="120" y="32"/>
                  </a:lnTo>
                  <a:lnTo>
                    <a:pt x="122" y="34"/>
                  </a:lnTo>
                  <a:lnTo>
                    <a:pt x="120" y="36"/>
                  </a:lnTo>
                  <a:lnTo>
                    <a:pt x="118" y="40"/>
                  </a:lnTo>
                  <a:lnTo>
                    <a:pt x="116" y="42"/>
                  </a:lnTo>
                  <a:lnTo>
                    <a:pt x="118" y="42"/>
                  </a:lnTo>
                  <a:lnTo>
                    <a:pt x="124" y="42"/>
                  </a:lnTo>
                  <a:lnTo>
                    <a:pt x="126" y="42"/>
                  </a:lnTo>
                  <a:lnTo>
                    <a:pt x="126" y="44"/>
                  </a:lnTo>
                  <a:lnTo>
                    <a:pt x="128" y="46"/>
                  </a:lnTo>
                  <a:lnTo>
                    <a:pt x="126" y="50"/>
                  </a:lnTo>
                  <a:lnTo>
                    <a:pt x="124" y="50"/>
                  </a:lnTo>
                  <a:lnTo>
                    <a:pt x="122" y="54"/>
                  </a:lnTo>
                  <a:lnTo>
                    <a:pt x="122" y="56"/>
                  </a:lnTo>
                  <a:lnTo>
                    <a:pt x="126" y="52"/>
                  </a:lnTo>
                  <a:lnTo>
                    <a:pt x="126" y="50"/>
                  </a:lnTo>
                  <a:lnTo>
                    <a:pt x="130" y="50"/>
                  </a:lnTo>
                  <a:lnTo>
                    <a:pt x="134" y="50"/>
                  </a:lnTo>
                  <a:lnTo>
                    <a:pt x="136" y="62"/>
                  </a:lnTo>
                  <a:lnTo>
                    <a:pt x="138" y="56"/>
                  </a:lnTo>
                  <a:lnTo>
                    <a:pt x="140" y="56"/>
                  </a:lnTo>
                  <a:lnTo>
                    <a:pt x="138" y="54"/>
                  </a:lnTo>
                  <a:lnTo>
                    <a:pt x="138" y="48"/>
                  </a:lnTo>
                  <a:lnTo>
                    <a:pt x="138" y="46"/>
                  </a:lnTo>
                  <a:lnTo>
                    <a:pt x="140" y="42"/>
                  </a:lnTo>
                  <a:lnTo>
                    <a:pt x="142" y="44"/>
                  </a:lnTo>
                  <a:lnTo>
                    <a:pt x="144" y="44"/>
                  </a:lnTo>
                  <a:lnTo>
                    <a:pt x="146" y="44"/>
                  </a:lnTo>
                  <a:lnTo>
                    <a:pt x="152" y="50"/>
                  </a:lnTo>
                  <a:lnTo>
                    <a:pt x="154" y="56"/>
                  </a:lnTo>
                  <a:lnTo>
                    <a:pt x="154" y="60"/>
                  </a:lnTo>
                  <a:lnTo>
                    <a:pt x="156" y="62"/>
                  </a:lnTo>
                  <a:lnTo>
                    <a:pt x="156" y="64"/>
                  </a:lnTo>
                  <a:lnTo>
                    <a:pt x="154" y="68"/>
                  </a:lnTo>
                  <a:lnTo>
                    <a:pt x="152" y="70"/>
                  </a:lnTo>
                  <a:lnTo>
                    <a:pt x="150" y="80"/>
                  </a:lnTo>
                  <a:lnTo>
                    <a:pt x="150" y="82"/>
                  </a:lnTo>
                  <a:lnTo>
                    <a:pt x="148" y="88"/>
                  </a:lnTo>
                  <a:lnTo>
                    <a:pt x="146" y="94"/>
                  </a:lnTo>
                  <a:lnTo>
                    <a:pt x="144" y="92"/>
                  </a:lnTo>
                  <a:lnTo>
                    <a:pt x="142" y="94"/>
                  </a:lnTo>
                  <a:lnTo>
                    <a:pt x="140" y="94"/>
                  </a:lnTo>
                  <a:lnTo>
                    <a:pt x="138" y="98"/>
                  </a:lnTo>
                  <a:lnTo>
                    <a:pt x="136" y="98"/>
                  </a:lnTo>
                  <a:lnTo>
                    <a:pt x="132" y="100"/>
                  </a:lnTo>
                  <a:lnTo>
                    <a:pt x="130" y="98"/>
                  </a:lnTo>
                  <a:lnTo>
                    <a:pt x="128" y="96"/>
                  </a:lnTo>
                  <a:lnTo>
                    <a:pt x="126" y="94"/>
                  </a:lnTo>
                  <a:lnTo>
                    <a:pt x="126" y="92"/>
                  </a:lnTo>
                  <a:lnTo>
                    <a:pt x="122" y="96"/>
                  </a:lnTo>
                  <a:lnTo>
                    <a:pt x="122" y="98"/>
                  </a:lnTo>
                  <a:lnTo>
                    <a:pt x="118" y="98"/>
                  </a:lnTo>
                  <a:lnTo>
                    <a:pt x="114" y="98"/>
                  </a:lnTo>
                  <a:lnTo>
                    <a:pt x="114" y="96"/>
                  </a:lnTo>
                  <a:lnTo>
                    <a:pt x="116" y="94"/>
                  </a:lnTo>
                  <a:lnTo>
                    <a:pt x="114" y="92"/>
                  </a:lnTo>
                  <a:lnTo>
                    <a:pt x="114" y="90"/>
                  </a:lnTo>
                  <a:lnTo>
                    <a:pt x="112" y="90"/>
                  </a:lnTo>
                  <a:lnTo>
                    <a:pt x="110" y="94"/>
                  </a:lnTo>
                  <a:lnTo>
                    <a:pt x="110" y="96"/>
                  </a:lnTo>
                  <a:lnTo>
                    <a:pt x="106" y="96"/>
                  </a:lnTo>
                  <a:lnTo>
                    <a:pt x="104" y="100"/>
                  </a:lnTo>
                  <a:lnTo>
                    <a:pt x="98" y="102"/>
                  </a:lnTo>
                  <a:lnTo>
                    <a:pt x="96" y="102"/>
                  </a:lnTo>
                  <a:lnTo>
                    <a:pt x="94" y="104"/>
                  </a:lnTo>
                  <a:lnTo>
                    <a:pt x="90" y="104"/>
                  </a:lnTo>
                  <a:lnTo>
                    <a:pt x="88" y="106"/>
                  </a:lnTo>
                  <a:lnTo>
                    <a:pt x="90" y="108"/>
                  </a:lnTo>
                  <a:lnTo>
                    <a:pt x="88" y="110"/>
                  </a:lnTo>
                  <a:lnTo>
                    <a:pt x="86" y="110"/>
                  </a:lnTo>
                  <a:lnTo>
                    <a:pt x="86" y="112"/>
                  </a:lnTo>
                  <a:lnTo>
                    <a:pt x="82" y="114"/>
                  </a:lnTo>
                  <a:lnTo>
                    <a:pt x="80" y="114"/>
                  </a:lnTo>
                  <a:lnTo>
                    <a:pt x="80" y="116"/>
                  </a:lnTo>
                  <a:lnTo>
                    <a:pt x="76" y="116"/>
                  </a:lnTo>
                  <a:lnTo>
                    <a:pt x="76" y="118"/>
                  </a:lnTo>
                  <a:lnTo>
                    <a:pt x="68" y="122"/>
                  </a:lnTo>
                  <a:lnTo>
                    <a:pt x="64" y="122"/>
                  </a:lnTo>
                  <a:lnTo>
                    <a:pt x="54" y="122"/>
                  </a:lnTo>
                  <a:lnTo>
                    <a:pt x="50" y="120"/>
                  </a:lnTo>
                  <a:lnTo>
                    <a:pt x="46" y="118"/>
                  </a:lnTo>
                  <a:lnTo>
                    <a:pt x="42" y="114"/>
                  </a:lnTo>
                  <a:lnTo>
                    <a:pt x="40" y="112"/>
                  </a:lnTo>
                  <a:lnTo>
                    <a:pt x="40" y="110"/>
                  </a:lnTo>
                  <a:lnTo>
                    <a:pt x="42" y="108"/>
                  </a:lnTo>
                  <a:lnTo>
                    <a:pt x="44" y="106"/>
                  </a:lnTo>
                  <a:lnTo>
                    <a:pt x="46" y="104"/>
                  </a:lnTo>
                  <a:lnTo>
                    <a:pt x="50" y="102"/>
                  </a:lnTo>
                  <a:lnTo>
                    <a:pt x="52" y="102"/>
                  </a:lnTo>
                  <a:lnTo>
                    <a:pt x="52" y="104"/>
                  </a:lnTo>
                  <a:lnTo>
                    <a:pt x="54" y="102"/>
                  </a:lnTo>
                  <a:lnTo>
                    <a:pt x="56" y="102"/>
                  </a:lnTo>
                  <a:lnTo>
                    <a:pt x="56" y="100"/>
                  </a:lnTo>
                  <a:lnTo>
                    <a:pt x="58" y="96"/>
                  </a:lnTo>
                  <a:lnTo>
                    <a:pt x="70" y="94"/>
                  </a:lnTo>
                  <a:lnTo>
                    <a:pt x="72" y="94"/>
                  </a:lnTo>
                  <a:lnTo>
                    <a:pt x="74" y="96"/>
                  </a:lnTo>
                  <a:lnTo>
                    <a:pt x="76" y="96"/>
                  </a:lnTo>
                  <a:lnTo>
                    <a:pt x="78" y="92"/>
                  </a:lnTo>
                  <a:lnTo>
                    <a:pt x="80" y="92"/>
                  </a:lnTo>
                  <a:lnTo>
                    <a:pt x="80" y="88"/>
                  </a:lnTo>
                  <a:lnTo>
                    <a:pt x="84" y="86"/>
                  </a:lnTo>
                  <a:lnTo>
                    <a:pt x="84" y="84"/>
                  </a:lnTo>
                  <a:lnTo>
                    <a:pt x="84" y="82"/>
                  </a:lnTo>
                  <a:lnTo>
                    <a:pt x="82" y="82"/>
                  </a:lnTo>
                  <a:lnTo>
                    <a:pt x="80" y="86"/>
                  </a:lnTo>
                  <a:lnTo>
                    <a:pt x="76" y="86"/>
                  </a:lnTo>
                  <a:lnTo>
                    <a:pt x="72" y="88"/>
                  </a:lnTo>
                  <a:lnTo>
                    <a:pt x="68" y="88"/>
                  </a:lnTo>
                  <a:lnTo>
                    <a:pt x="66" y="86"/>
                  </a:lnTo>
                  <a:lnTo>
                    <a:pt x="68" y="84"/>
                  </a:lnTo>
                  <a:lnTo>
                    <a:pt x="64" y="86"/>
                  </a:lnTo>
                  <a:lnTo>
                    <a:pt x="64" y="82"/>
                  </a:lnTo>
                  <a:lnTo>
                    <a:pt x="62" y="82"/>
                  </a:lnTo>
                  <a:lnTo>
                    <a:pt x="62" y="86"/>
                  </a:lnTo>
                  <a:lnTo>
                    <a:pt x="60" y="90"/>
                  </a:lnTo>
                  <a:lnTo>
                    <a:pt x="58" y="90"/>
                  </a:lnTo>
                  <a:lnTo>
                    <a:pt x="58" y="88"/>
                  </a:lnTo>
                  <a:lnTo>
                    <a:pt x="56" y="90"/>
                  </a:lnTo>
                  <a:lnTo>
                    <a:pt x="52" y="92"/>
                  </a:lnTo>
                  <a:lnTo>
                    <a:pt x="48" y="94"/>
                  </a:lnTo>
                  <a:lnTo>
                    <a:pt x="46" y="92"/>
                  </a:lnTo>
                  <a:lnTo>
                    <a:pt x="46" y="90"/>
                  </a:lnTo>
                  <a:lnTo>
                    <a:pt x="48" y="88"/>
                  </a:lnTo>
                  <a:lnTo>
                    <a:pt x="50" y="86"/>
                  </a:lnTo>
                  <a:lnTo>
                    <a:pt x="48" y="86"/>
                  </a:lnTo>
                  <a:lnTo>
                    <a:pt x="48" y="82"/>
                  </a:lnTo>
                  <a:lnTo>
                    <a:pt x="48" y="78"/>
                  </a:lnTo>
                  <a:lnTo>
                    <a:pt x="52" y="76"/>
                  </a:lnTo>
                  <a:lnTo>
                    <a:pt x="54" y="74"/>
                  </a:lnTo>
                  <a:lnTo>
                    <a:pt x="52" y="74"/>
                  </a:lnTo>
                  <a:lnTo>
                    <a:pt x="50" y="76"/>
                  </a:lnTo>
                  <a:lnTo>
                    <a:pt x="46" y="74"/>
                  </a:lnTo>
                  <a:lnTo>
                    <a:pt x="44" y="84"/>
                  </a:lnTo>
                  <a:lnTo>
                    <a:pt x="42" y="80"/>
                  </a:lnTo>
                  <a:lnTo>
                    <a:pt x="40" y="80"/>
                  </a:lnTo>
                  <a:lnTo>
                    <a:pt x="40" y="84"/>
                  </a:lnTo>
                  <a:lnTo>
                    <a:pt x="42" y="86"/>
                  </a:lnTo>
                  <a:lnTo>
                    <a:pt x="42" y="90"/>
                  </a:lnTo>
                  <a:lnTo>
                    <a:pt x="40" y="92"/>
                  </a:lnTo>
                  <a:lnTo>
                    <a:pt x="36" y="96"/>
                  </a:lnTo>
                  <a:lnTo>
                    <a:pt x="34" y="96"/>
                  </a:lnTo>
                  <a:lnTo>
                    <a:pt x="32" y="92"/>
                  </a:lnTo>
                  <a:lnTo>
                    <a:pt x="32" y="88"/>
                  </a:lnTo>
                  <a:lnTo>
                    <a:pt x="30" y="88"/>
                  </a:lnTo>
                  <a:lnTo>
                    <a:pt x="28" y="90"/>
                  </a:lnTo>
                  <a:lnTo>
                    <a:pt x="26" y="90"/>
                  </a:lnTo>
                  <a:lnTo>
                    <a:pt x="26" y="96"/>
                  </a:lnTo>
                  <a:lnTo>
                    <a:pt x="24" y="96"/>
                  </a:lnTo>
                  <a:lnTo>
                    <a:pt x="18" y="92"/>
                  </a:lnTo>
                  <a:lnTo>
                    <a:pt x="20" y="90"/>
                  </a:lnTo>
                  <a:lnTo>
                    <a:pt x="18" y="88"/>
                  </a:lnTo>
                  <a:lnTo>
                    <a:pt x="18" y="86"/>
                  </a:lnTo>
                  <a:lnTo>
                    <a:pt x="16" y="86"/>
                  </a:lnTo>
                  <a:lnTo>
                    <a:pt x="14" y="90"/>
                  </a:lnTo>
                  <a:lnTo>
                    <a:pt x="10" y="88"/>
                  </a:lnTo>
                  <a:lnTo>
                    <a:pt x="6" y="88"/>
                  </a:lnTo>
                  <a:lnTo>
                    <a:pt x="2" y="86"/>
                  </a:lnTo>
                  <a:lnTo>
                    <a:pt x="0" y="82"/>
                  </a:lnTo>
                  <a:lnTo>
                    <a:pt x="2" y="74"/>
                  </a:lnTo>
                  <a:lnTo>
                    <a:pt x="6" y="72"/>
                  </a:lnTo>
                  <a:lnTo>
                    <a:pt x="12" y="70"/>
                  </a:lnTo>
                  <a:lnTo>
                    <a:pt x="14" y="72"/>
                  </a:lnTo>
                  <a:lnTo>
                    <a:pt x="20" y="72"/>
                  </a:lnTo>
                  <a:lnTo>
                    <a:pt x="22" y="70"/>
                  </a:lnTo>
                  <a:lnTo>
                    <a:pt x="24" y="68"/>
                  </a:lnTo>
                  <a:lnTo>
                    <a:pt x="30" y="64"/>
                  </a:lnTo>
                  <a:lnTo>
                    <a:pt x="32" y="60"/>
                  </a:lnTo>
                  <a:lnTo>
                    <a:pt x="28" y="62"/>
                  </a:lnTo>
                  <a:lnTo>
                    <a:pt x="24" y="64"/>
                  </a:lnTo>
                  <a:lnTo>
                    <a:pt x="20" y="66"/>
                  </a:lnTo>
                  <a:lnTo>
                    <a:pt x="14" y="68"/>
                  </a:lnTo>
                  <a:lnTo>
                    <a:pt x="6" y="68"/>
                  </a:lnTo>
                  <a:lnTo>
                    <a:pt x="6" y="62"/>
                  </a:lnTo>
                  <a:lnTo>
                    <a:pt x="8" y="56"/>
                  </a:lnTo>
                  <a:lnTo>
                    <a:pt x="18" y="56"/>
                  </a:lnTo>
                  <a:lnTo>
                    <a:pt x="24" y="54"/>
                  </a:lnTo>
                  <a:lnTo>
                    <a:pt x="34" y="52"/>
                  </a:lnTo>
                  <a:lnTo>
                    <a:pt x="36" y="50"/>
                  </a:lnTo>
                  <a:lnTo>
                    <a:pt x="32" y="52"/>
                  </a:lnTo>
                  <a:lnTo>
                    <a:pt x="26" y="52"/>
                  </a:lnTo>
                  <a:lnTo>
                    <a:pt x="20" y="52"/>
                  </a:lnTo>
                  <a:lnTo>
                    <a:pt x="16" y="52"/>
                  </a:lnTo>
                  <a:lnTo>
                    <a:pt x="14" y="54"/>
                  </a:lnTo>
                  <a:lnTo>
                    <a:pt x="12" y="52"/>
                  </a:lnTo>
                  <a:lnTo>
                    <a:pt x="12" y="48"/>
                  </a:lnTo>
                  <a:lnTo>
                    <a:pt x="12" y="46"/>
                  </a:lnTo>
                  <a:lnTo>
                    <a:pt x="14" y="46"/>
                  </a:lnTo>
                  <a:lnTo>
                    <a:pt x="14" y="44"/>
                  </a:lnTo>
                  <a:lnTo>
                    <a:pt x="12" y="42"/>
                  </a:lnTo>
                  <a:lnTo>
                    <a:pt x="14" y="36"/>
                  </a:lnTo>
                  <a:lnTo>
                    <a:pt x="18" y="34"/>
                  </a:lnTo>
                  <a:lnTo>
                    <a:pt x="24" y="36"/>
                  </a:lnTo>
                  <a:lnTo>
                    <a:pt x="28" y="34"/>
                  </a:lnTo>
                  <a:lnTo>
                    <a:pt x="30" y="36"/>
                  </a:lnTo>
                  <a:lnTo>
                    <a:pt x="36" y="36"/>
                  </a:lnTo>
                  <a:lnTo>
                    <a:pt x="38" y="36"/>
                  </a:lnTo>
                  <a:lnTo>
                    <a:pt x="36" y="36"/>
                  </a:lnTo>
                  <a:lnTo>
                    <a:pt x="34" y="34"/>
                  </a:lnTo>
                  <a:lnTo>
                    <a:pt x="30" y="32"/>
                  </a:lnTo>
                  <a:lnTo>
                    <a:pt x="24" y="32"/>
                  </a:lnTo>
                  <a:lnTo>
                    <a:pt x="22" y="30"/>
                  </a:lnTo>
                  <a:lnTo>
                    <a:pt x="24" y="24"/>
                  </a:lnTo>
                  <a:lnTo>
                    <a:pt x="26" y="20"/>
                  </a:lnTo>
                  <a:lnTo>
                    <a:pt x="32" y="20"/>
                  </a:lnTo>
                  <a:lnTo>
                    <a:pt x="34" y="18"/>
                  </a:lnTo>
                  <a:lnTo>
                    <a:pt x="36" y="18"/>
                  </a:lnTo>
                  <a:lnTo>
                    <a:pt x="38" y="18"/>
                  </a:lnTo>
                  <a:lnTo>
                    <a:pt x="42" y="20"/>
                  </a:lnTo>
                  <a:lnTo>
                    <a:pt x="44" y="22"/>
                  </a:lnTo>
                  <a:lnTo>
                    <a:pt x="44" y="26"/>
                  </a:lnTo>
                  <a:lnTo>
                    <a:pt x="44" y="28"/>
                  </a:lnTo>
                  <a:lnTo>
                    <a:pt x="44" y="34"/>
                  </a:lnTo>
                  <a:lnTo>
                    <a:pt x="48" y="34"/>
                  </a:lnTo>
                  <a:lnTo>
                    <a:pt x="50" y="34"/>
                  </a:lnTo>
                  <a:lnTo>
                    <a:pt x="52" y="32"/>
                  </a:lnTo>
                  <a:lnTo>
                    <a:pt x="54" y="32"/>
                  </a:lnTo>
                  <a:lnTo>
                    <a:pt x="56" y="32"/>
                  </a:lnTo>
                  <a:lnTo>
                    <a:pt x="60" y="32"/>
                  </a:lnTo>
                  <a:lnTo>
                    <a:pt x="60" y="34"/>
                  </a:lnTo>
                  <a:lnTo>
                    <a:pt x="64" y="36"/>
                  </a:lnTo>
                  <a:lnTo>
                    <a:pt x="66" y="42"/>
                  </a:lnTo>
                  <a:lnTo>
                    <a:pt x="70" y="46"/>
                  </a:lnTo>
                  <a:lnTo>
                    <a:pt x="72" y="46"/>
                  </a:lnTo>
                  <a:lnTo>
                    <a:pt x="74" y="48"/>
                  </a:lnTo>
                  <a:lnTo>
                    <a:pt x="70" y="52"/>
                  </a:lnTo>
                  <a:lnTo>
                    <a:pt x="70" y="54"/>
                  </a:lnTo>
                  <a:lnTo>
                    <a:pt x="72" y="54"/>
                  </a:lnTo>
                  <a:lnTo>
                    <a:pt x="78" y="52"/>
                  </a:lnTo>
                  <a:lnTo>
                    <a:pt x="78" y="58"/>
                  </a:lnTo>
                  <a:lnTo>
                    <a:pt x="78" y="60"/>
                  </a:lnTo>
                  <a:lnTo>
                    <a:pt x="80" y="62"/>
                  </a:lnTo>
                  <a:lnTo>
                    <a:pt x="80" y="66"/>
                  </a:lnTo>
                  <a:lnTo>
                    <a:pt x="80" y="68"/>
                  </a:lnTo>
                  <a:lnTo>
                    <a:pt x="82" y="68"/>
                  </a:lnTo>
                  <a:lnTo>
                    <a:pt x="84" y="68"/>
                  </a:lnTo>
                  <a:lnTo>
                    <a:pt x="86" y="68"/>
                  </a:lnTo>
                  <a:lnTo>
                    <a:pt x="88" y="68"/>
                  </a:lnTo>
                  <a:lnTo>
                    <a:pt x="90" y="66"/>
                  </a:lnTo>
                  <a:lnTo>
                    <a:pt x="92" y="66"/>
                  </a:lnTo>
                  <a:lnTo>
                    <a:pt x="92" y="68"/>
                  </a:lnTo>
                  <a:lnTo>
                    <a:pt x="96" y="68"/>
                  </a:lnTo>
                  <a:lnTo>
                    <a:pt x="104" y="68"/>
                  </a:lnTo>
                  <a:lnTo>
                    <a:pt x="108" y="70"/>
                  </a:lnTo>
                  <a:lnTo>
                    <a:pt x="110" y="70"/>
                  </a:lnTo>
                  <a:lnTo>
                    <a:pt x="112" y="66"/>
                  </a:lnTo>
                  <a:lnTo>
                    <a:pt x="112" y="60"/>
                  </a:lnTo>
                  <a:lnTo>
                    <a:pt x="110" y="58"/>
                  </a:lnTo>
                  <a:lnTo>
                    <a:pt x="108" y="56"/>
                  </a:lnTo>
                  <a:lnTo>
                    <a:pt x="106" y="54"/>
                  </a:lnTo>
                  <a:lnTo>
                    <a:pt x="104" y="54"/>
                  </a:lnTo>
                  <a:lnTo>
                    <a:pt x="102" y="54"/>
                  </a:lnTo>
                  <a:lnTo>
                    <a:pt x="102" y="50"/>
                  </a:lnTo>
                  <a:lnTo>
                    <a:pt x="100" y="52"/>
                  </a:lnTo>
                  <a:lnTo>
                    <a:pt x="98" y="50"/>
                  </a:lnTo>
                  <a:lnTo>
                    <a:pt x="104" y="48"/>
                  </a:lnTo>
                  <a:lnTo>
                    <a:pt x="104" y="44"/>
                  </a:lnTo>
                  <a:lnTo>
                    <a:pt x="106" y="44"/>
                  </a:lnTo>
                  <a:lnTo>
                    <a:pt x="106" y="38"/>
                  </a:lnTo>
                  <a:lnTo>
                    <a:pt x="104" y="36"/>
                  </a:lnTo>
                  <a:lnTo>
                    <a:pt x="102" y="34"/>
                  </a:lnTo>
                  <a:lnTo>
                    <a:pt x="102" y="32"/>
                  </a:lnTo>
                  <a:lnTo>
                    <a:pt x="98" y="32"/>
                  </a:lnTo>
                  <a:lnTo>
                    <a:pt x="92" y="28"/>
                  </a:lnTo>
                  <a:lnTo>
                    <a:pt x="92" y="24"/>
                  </a:lnTo>
                  <a:lnTo>
                    <a:pt x="92" y="22"/>
                  </a:lnTo>
                  <a:lnTo>
                    <a:pt x="96" y="2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1" name="Freeform 325"/>
            <p:cNvSpPr>
              <a:spLocks/>
            </p:cNvSpPr>
            <p:nvPr/>
          </p:nvSpPr>
          <p:spPr bwMode="auto">
            <a:xfrm>
              <a:off x="1080" y="946"/>
              <a:ext cx="28" cy="35"/>
            </a:xfrm>
            <a:custGeom>
              <a:avLst/>
              <a:gdLst>
                <a:gd name="T0" fmla="*/ 18 w 24"/>
                <a:gd name="T1" fmla="*/ 4 h 30"/>
                <a:gd name="T2" fmla="*/ 16 w 24"/>
                <a:gd name="T3" fmla="*/ 6 h 30"/>
                <a:gd name="T4" fmla="*/ 16 w 24"/>
                <a:gd name="T5" fmla="*/ 4 h 30"/>
                <a:gd name="T6" fmla="*/ 18 w 24"/>
                <a:gd name="T7" fmla="*/ 4 h 30"/>
                <a:gd name="T8" fmla="*/ 20 w 24"/>
                <a:gd name="T9" fmla="*/ 0 h 30"/>
                <a:gd name="T10" fmla="*/ 22 w 24"/>
                <a:gd name="T11" fmla="*/ 0 h 30"/>
                <a:gd name="T12" fmla="*/ 24 w 24"/>
                <a:gd name="T13" fmla="*/ 0 h 30"/>
                <a:gd name="T14" fmla="*/ 24 w 24"/>
                <a:gd name="T15" fmla="*/ 4 h 30"/>
                <a:gd name="T16" fmla="*/ 20 w 24"/>
                <a:gd name="T17" fmla="*/ 14 h 30"/>
                <a:gd name="T18" fmla="*/ 18 w 24"/>
                <a:gd name="T19" fmla="*/ 16 h 30"/>
                <a:gd name="T20" fmla="*/ 18 w 24"/>
                <a:gd name="T21" fmla="*/ 20 h 30"/>
                <a:gd name="T22" fmla="*/ 16 w 24"/>
                <a:gd name="T23" fmla="*/ 26 h 30"/>
                <a:gd name="T24" fmla="*/ 12 w 24"/>
                <a:gd name="T25" fmla="*/ 30 h 30"/>
                <a:gd name="T26" fmla="*/ 8 w 24"/>
                <a:gd name="T27" fmla="*/ 30 h 30"/>
                <a:gd name="T28" fmla="*/ 8 w 24"/>
                <a:gd name="T29" fmla="*/ 28 h 30"/>
                <a:gd name="T30" fmla="*/ 2 w 24"/>
                <a:gd name="T31" fmla="*/ 26 h 30"/>
                <a:gd name="T32" fmla="*/ 0 w 24"/>
                <a:gd name="T33" fmla="*/ 22 h 30"/>
                <a:gd name="T34" fmla="*/ 2 w 24"/>
                <a:gd name="T35" fmla="*/ 20 h 30"/>
                <a:gd name="T36" fmla="*/ 6 w 24"/>
                <a:gd name="T37" fmla="*/ 16 h 30"/>
                <a:gd name="T38" fmla="*/ 12 w 24"/>
                <a:gd name="T39" fmla="*/ 8 h 30"/>
                <a:gd name="T40" fmla="*/ 14 w 24"/>
                <a:gd name="T41" fmla="*/ 6 h 30"/>
                <a:gd name="T42" fmla="*/ 16 w 24"/>
                <a:gd name="T43" fmla="*/ 4 h 30"/>
                <a:gd name="T44" fmla="*/ 18 w 24"/>
                <a:gd name="T45" fmla="*/ 4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30"/>
                <a:gd name="T71" fmla="*/ 24 w 24"/>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30">
                  <a:moveTo>
                    <a:pt x="18" y="4"/>
                  </a:moveTo>
                  <a:lnTo>
                    <a:pt x="16" y="6"/>
                  </a:lnTo>
                  <a:lnTo>
                    <a:pt x="16" y="4"/>
                  </a:lnTo>
                  <a:lnTo>
                    <a:pt x="18" y="4"/>
                  </a:lnTo>
                  <a:lnTo>
                    <a:pt x="20" y="0"/>
                  </a:lnTo>
                  <a:lnTo>
                    <a:pt x="22" y="0"/>
                  </a:lnTo>
                  <a:lnTo>
                    <a:pt x="24" y="0"/>
                  </a:lnTo>
                  <a:lnTo>
                    <a:pt x="24" y="4"/>
                  </a:lnTo>
                  <a:lnTo>
                    <a:pt x="20" y="14"/>
                  </a:lnTo>
                  <a:lnTo>
                    <a:pt x="18" y="16"/>
                  </a:lnTo>
                  <a:lnTo>
                    <a:pt x="18" y="20"/>
                  </a:lnTo>
                  <a:lnTo>
                    <a:pt x="16" y="26"/>
                  </a:lnTo>
                  <a:lnTo>
                    <a:pt x="12" y="30"/>
                  </a:lnTo>
                  <a:lnTo>
                    <a:pt x="8" y="30"/>
                  </a:lnTo>
                  <a:lnTo>
                    <a:pt x="8" y="28"/>
                  </a:lnTo>
                  <a:lnTo>
                    <a:pt x="2" y="26"/>
                  </a:lnTo>
                  <a:lnTo>
                    <a:pt x="0" y="22"/>
                  </a:lnTo>
                  <a:lnTo>
                    <a:pt x="2" y="20"/>
                  </a:lnTo>
                  <a:lnTo>
                    <a:pt x="6" y="16"/>
                  </a:lnTo>
                  <a:lnTo>
                    <a:pt x="12" y="8"/>
                  </a:lnTo>
                  <a:lnTo>
                    <a:pt x="14" y="6"/>
                  </a:lnTo>
                  <a:lnTo>
                    <a:pt x="16" y="4"/>
                  </a:lnTo>
                  <a:lnTo>
                    <a:pt x="18"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2" name="Freeform 326"/>
            <p:cNvSpPr>
              <a:spLocks/>
            </p:cNvSpPr>
            <p:nvPr/>
          </p:nvSpPr>
          <p:spPr bwMode="auto">
            <a:xfrm>
              <a:off x="1027" y="853"/>
              <a:ext cx="110" cy="112"/>
            </a:xfrm>
            <a:custGeom>
              <a:avLst/>
              <a:gdLst>
                <a:gd name="T0" fmla="*/ 36 w 92"/>
                <a:gd name="T1" fmla="*/ 30 h 96"/>
                <a:gd name="T2" fmla="*/ 42 w 92"/>
                <a:gd name="T3" fmla="*/ 24 h 96"/>
                <a:gd name="T4" fmla="*/ 46 w 92"/>
                <a:gd name="T5" fmla="*/ 18 h 96"/>
                <a:gd name="T6" fmla="*/ 52 w 92"/>
                <a:gd name="T7" fmla="*/ 14 h 96"/>
                <a:gd name="T8" fmla="*/ 56 w 92"/>
                <a:gd name="T9" fmla="*/ 14 h 96"/>
                <a:gd name="T10" fmla="*/ 60 w 92"/>
                <a:gd name="T11" fmla="*/ 10 h 96"/>
                <a:gd name="T12" fmla="*/ 62 w 92"/>
                <a:gd name="T13" fmla="*/ 18 h 96"/>
                <a:gd name="T14" fmla="*/ 64 w 92"/>
                <a:gd name="T15" fmla="*/ 12 h 96"/>
                <a:gd name="T16" fmla="*/ 70 w 92"/>
                <a:gd name="T17" fmla="*/ 16 h 96"/>
                <a:gd name="T18" fmla="*/ 76 w 92"/>
                <a:gd name="T19" fmla="*/ 12 h 96"/>
                <a:gd name="T20" fmla="*/ 72 w 92"/>
                <a:gd name="T21" fmla="*/ 10 h 96"/>
                <a:gd name="T22" fmla="*/ 74 w 92"/>
                <a:gd name="T23" fmla="*/ 6 h 96"/>
                <a:gd name="T24" fmla="*/ 84 w 92"/>
                <a:gd name="T25" fmla="*/ 4 h 96"/>
                <a:gd name="T26" fmla="*/ 92 w 92"/>
                <a:gd name="T27" fmla="*/ 14 h 96"/>
                <a:gd name="T28" fmla="*/ 88 w 92"/>
                <a:gd name="T29" fmla="*/ 18 h 96"/>
                <a:gd name="T30" fmla="*/ 82 w 92"/>
                <a:gd name="T31" fmla="*/ 22 h 96"/>
                <a:gd name="T32" fmla="*/ 80 w 92"/>
                <a:gd name="T33" fmla="*/ 24 h 96"/>
                <a:gd name="T34" fmla="*/ 88 w 92"/>
                <a:gd name="T35" fmla="*/ 34 h 96"/>
                <a:gd name="T36" fmla="*/ 84 w 92"/>
                <a:gd name="T37" fmla="*/ 36 h 96"/>
                <a:gd name="T38" fmla="*/ 84 w 92"/>
                <a:gd name="T39" fmla="*/ 40 h 96"/>
                <a:gd name="T40" fmla="*/ 82 w 92"/>
                <a:gd name="T41" fmla="*/ 56 h 96"/>
                <a:gd name="T42" fmla="*/ 74 w 92"/>
                <a:gd name="T43" fmla="*/ 56 h 96"/>
                <a:gd name="T44" fmla="*/ 72 w 92"/>
                <a:gd name="T45" fmla="*/ 70 h 96"/>
                <a:gd name="T46" fmla="*/ 66 w 92"/>
                <a:gd name="T47" fmla="*/ 72 h 96"/>
                <a:gd name="T48" fmla="*/ 62 w 92"/>
                <a:gd name="T49" fmla="*/ 54 h 96"/>
                <a:gd name="T50" fmla="*/ 64 w 92"/>
                <a:gd name="T51" fmla="*/ 42 h 96"/>
                <a:gd name="T52" fmla="*/ 56 w 92"/>
                <a:gd name="T53" fmla="*/ 44 h 96"/>
                <a:gd name="T54" fmla="*/ 56 w 92"/>
                <a:gd name="T55" fmla="*/ 52 h 96"/>
                <a:gd name="T56" fmla="*/ 52 w 92"/>
                <a:gd name="T57" fmla="*/ 56 h 96"/>
                <a:gd name="T58" fmla="*/ 50 w 92"/>
                <a:gd name="T59" fmla="*/ 60 h 96"/>
                <a:gd name="T60" fmla="*/ 54 w 92"/>
                <a:gd name="T61" fmla="*/ 68 h 96"/>
                <a:gd name="T62" fmla="*/ 50 w 92"/>
                <a:gd name="T63" fmla="*/ 76 h 96"/>
                <a:gd name="T64" fmla="*/ 46 w 92"/>
                <a:gd name="T65" fmla="*/ 80 h 96"/>
                <a:gd name="T66" fmla="*/ 44 w 92"/>
                <a:gd name="T67" fmla="*/ 66 h 96"/>
                <a:gd name="T68" fmla="*/ 40 w 92"/>
                <a:gd name="T69" fmla="*/ 74 h 96"/>
                <a:gd name="T70" fmla="*/ 42 w 92"/>
                <a:gd name="T71" fmla="*/ 78 h 96"/>
                <a:gd name="T72" fmla="*/ 40 w 92"/>
                <a:gd name="T73" fmla="*/ 82 h 96"/>
                <a:gd name="T74" fmla="*/ 40 w 92"/>
                <a:gd name="T75" fmla="*/ 90 h 96"/>
                <a:gd name="T76" fmla="*/ 36 w 92"/>
                <a:gd name="T77" fmla="*/ 90 h 96"/>
                <a:gd name="T78" fmla="*/ 32 w 92"/>
                <a:gd name="T79" fmla="*/ 96 h 96"/>
                <a:gd name="T80" fmla="*/ 28 w 92"/>
                <a:gd name="T81" fmla="*/ 86 h 96"/>
                <a:gd name="T82" fmla="*/ 26 w 92"/>
                <a:gd name="T83" fmla="*/ 74 h 96"/>
                <a:gd name="T84" fmla="*/ 22 w 92"/>
                <a:gd name="T85" fmla="*/ 88 h 96"/>
                <a:gd name="T86" fmla="*/ 14 w 92"/>
                <a:gd name="T87" fmla="*/ 84 h 96"/>
                <a:gd name="T88" fmla="*/ 14 w 92"/>
                <a:gd name="T89" fmla="*/ 80 h 96"/>
                <a:gd name="T90" fmla="*/ 10 w 92"/>
                <a:gd name="T91" fmla="*/ 84 h 96"/>
                <a:gd name="T92" fmla="*/ 6 w 92"/>
                <a:gd name="T93" fmla="*/ 88 h 96"/>
                <a:gd name="T94" fmla="*/ 4 w 92"/>
                <a:gd name="T95" fmla="*/ 76 h 96"/>
                <a:gd name="T96" fmla="*/ 2 w 92"/>
                <a:gd name="T97" fmla="*/ 74 h 96"/>
                <a:gd name="T98" fmla="*/ 6 w 92"/>
                <a:gd name="T99" fmla="*/ 64 h 96"/>
                <a:gd name="T100" fmla="*/ 12 w 92"/>
                <a:gd name="T101" fmla="*/ 62 h 96"/>
                <a:gd name="T102" fmla="*/ 16 w 92"/>
                <a:gd name="T103" fmla="*/ 64 h 96"/>
                <a:gd name="T104" fmla="*/ 22 w 92"/>
                <a:gd name="T105" fmla="*/ 48 h 96"/>
                <a:gd name="T106" fmla="*/ 26 w 92"/>
                <a:gd name="T107" fmla="*/ 48 h 96"/>
                <a:gd name="T108" fmla="*/ 32 w 92"/>
                <a:gd name="T109" fmla="*/ 42 h 96"/>
                <a:gd name="T110" fmla="*/ 34 w 92"/>
                <a:gd name="T111" fmla="*/ 3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
                <a:gd name="T169" fmla="*/ 0 h 96"/>
                <a:gd name="T170" fmla="*/ 92 w 92"/>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 h="96">
                  <a:moveTo>
                    <a:pt x="36" y="32"/>
                  </a:moveTo>
                  <a:lnTo>
                    <a:pt x="36" y="32"/>
                  </a:lnTo>
                  <a:lnTo>
                    <a:pt x="36" y="30"/>
                  </a:lnTo>
                  <a:lnTo>
                    <a:pt x="38" y="28"/>
                  </a:lnTo>
                  <a:lnTo>
                    <a:pt x="40" y="26"/>
                  </a:lnTo>
                  <a:lnTo>
                    <a:pt x="42" y="24"/>
                  </a:lnTo>
                  <a:lnTo>
                    <a:pt x="44" y="22"/>
                  </a:lnTo>
                  <a:lnTo>
                    <a:pt x="46" y="18"/>
                  </a:lnTo>
                  <a:lnTo>
                    <a:pt x="46" y="14"/>
                  </a:lnTo>
                  <a:lnTo>
                    <a:pt x="50" y="14"/>
                  </a:lnTo>
                  <a:lnTo>
                    <a:pt x="52" y="14"/>
                  </a:lnTo>
                  <a:lnTo>
                    <a:pt x="52" y="12"/>
                  </a:lnTo>
                  <a:lnTo>
                    <a:pt x="54" y="12"/>
                  </a:lnTo>
                  <a:lnTo>
                    <a:pt x="56" y="14"/>
                  </a:lnTo>
                  <a:lnTo>
                    <a:pt x="56" y="12"/>
                  </a:lnTo>
                  <a:lnTo>
                    <a:pt x="60" y="12"/>
                  </a:lnTo>
                  <a:lnTo>
                    <a:pt x="60" y="10"/>
                  </a:lnTo>
                  <a:lnTo>
                    <a:pt x="62" y="10"/>
                  </a:lnTo>
                  <a:lnTo>
                    <a:pt x="62" y="14"/>
                  </a:lnTo>
                  <a:lnTo>
                    <a:pt x="62" y="18"/>
                  </a:lnTo>
                  <a:lnTo>
                    <a:pt x="64" y="18"/>
                  </a:lnTo>
                  <a:lnTo>
                    <a:pt x="64" y="14"/>
                  </a:lnTo>
                  <a:lnTo>
                    <a:pt x="64" y="12"/>
                  </a:lnTo>
                  <a:lnTo>
                    <a:pt x="66" y="14"/>
                  </a:lnTo>
                  <a:lnTo>
                    <a:pt x="70" y="16"/>
                  </a:lnTo>
                  <a:lnTo>
                    <a:pt x="70" y="14"/>
                  </a:lnTo>
                  <a:lnTo>
                    <a:pt x="74" y="14"/>
                  </a:lnTo>
                  <a:lnTo>
                    <a:pt x="76" y="12"/>
                  </a:lnTo>
                  <a:lnTo>
                    <a:pt x="76" y="10"/>
                  </a:lnTo>
                  <a:lnTo>
                    <a:pt x="74" y="10"/>
                  </a:lnTo>
                  <a:lnTo>
                    <a:pt x="72" y="10"/>
                  </a:lnTo>
                  <a:lnTo>
                    <a:pt x="72" y="6"/>
                  </a:lnTo>
                  <a:lnTo>
                    <a:pt x="74" y="6"/>
                  </a:lnTo>
                  <a:lnTo>
                    <a:pt x="74" y="2"/>
                  </a:lnTo>
                  <a:lnTo>
                    <a:pt x="80" y="0"/>
                  </a:lnTo>
                  <a:lnTo>
                    <a:pt x="84" y="4"/>
                  </a:lnTo>
                  <a:lnTo>
                    <a:pt x="84" y="6"/>
                  </a:lnTo>
                  <a:lnTo>
                    <a:pt x="88" y="8"/>
                  </a:lnTo>
                  <a:lnTo>
                    <a:pt x="92" y="14"/>
                  </a:lnTo>
                  <a:lnTo>
                    <a:pt x="92" y="16"/>
                  </a:lnTo>
                  <a:lnTo>
                    <a:pt x="92" y="18"/>
                  </a:lnTo>
                  <a:lnTo>
                    <a:pt x="88" y="18"/>
                  </a:lnTo>
                  <a:lnTo>
                    <a:pt x="88" y="20"/>
                  </a:lnTo>
                  <a:lnTo>
                    <a:pt x="84" y="22"/>
                  </a:lnTo>
                  <a:lnTo>
                    <a:pt x="82" y="22"/>
                  </a:lnTo>
                  <a:lnTo>
                    <a:pt x="82" y="24"/>
                  </a:lnTo>
                  <a:lnTo>
                    <a:pt x="80" y="24"/>
                  </a:lnTo>
                  <a:lnTo>
                    <a:pt x="80" y="26"/>
                  </a:lnTo>
                  <a:lnTo>
                    <a:pt x="82" y="28"/>
                  </a:lnTo>
                  <a:lnTo>
                    <a:pt x="88" y="34"/>
                  </a:lnTo>
                  <a:lnTo>
                    <a:pt x="88" y="38"/>
                  </a:lnTo>
                  <a:lnTo>
                    <a:pt x="86" y="38"/>
                  </a:lnTo>
                  <a:lnTo>
                    <a:pt x="84" y="36"/>
                  </a:lnTo>
                  <a:lnTo>
                    <a:pt x="82" y="38"/>
                  </a:lnTo>
                  <a:lnTo>
                    <a:pt x="82" y="40"/>
                  </a:lnTo>
                  <a:lnTo>
                    <a:pt x="84" y="40"/>
                  </a:lnTo>
                  <a:lnTo>
                    <a:pt x="86" y="48"/>
                  </a:lnTo>
                  <a:lnTo>
                    <a:pt x="84" y="52"/>
                  </a:lnTo>
                  <a:lnTo>
                    <a:pt x="82" y="56"/>
                  </a:lnTo>
                  <a:lnTo>
                    <a:pt x="78" y="56"/>
                  </a:lnTo>
                  <a:lnTo>
                    <a:pt x="76" y="56"/>
                  </a:lnTo>
                  <a:lnTo>
                    <a:pt x="74" y="56"/>
                  </a:lnTo>
                  <a:lnTo>
                    <a:pt x="72" y="60"/>
                  </a:lnTo>
                  <a:lnTo>
                    <a:pt x="74" y="66"/>
                  </a:lnTo>
                  <a:lnTo>
                    <a:pt x="72" y="70"/>
                  </a:lnTo>
                  <a:lnTo>
                    <a:pt x="70" y="70"/>
                  </a:lnTo>
                  <a:lnTo>
                    <a:pt x="70" y="72"/>
                  </a:lnTo>
                  <a:lnTo>
                    <a:pt x="66" y="72"/>
                  </a:lnTo>
                  <a:lnTo>
                    <a:pt x="62" y="62"/>
                  </a:lnTo>
                  <a:lnTo>
                    <a:pt x="62" y="58"/>
                  </a:lnTo>
                  <a:lnTo>
                    <a:pt x="62" y="54"/>
                  </a:lnTo>
                  <a:lnTo>
                    <a:pt x="62" y="52"/>
                  </a:lnTo>
                  <a:lnTo>
                    <a:pt x="64" y="46"/>
                  </a:lnTo>
                  <a:lnTo>
                    <a:pt x="64" y="42"/>
                  </a:lnTo>
                  <a:lnTo>
                    <a:pt x="62" y="42"/>
                  </a:lnTo>
                  <a:lnTo>
                    <a:pt x="60" y="44"/>
                  </a:lnTo>
                  <a:lnTo>
                    <a:pt x="56" y="44"/>
                  </a:lnTo>
                  <a:lnTo>
                    <a:pt x="56" y="48"/>
                  </a:lnTo>
                  <a:lnTo>
                    <a:pt x="56" y="50"/>
                  </a:lnTo>
                  <a:lnTo>
                    <a:pt x="56" y="52"/>
                  </a:lnTo>
                  <a:lnTo>
                    <a:pt x="56" y="56"/>
                  </a:lnTo>
                  <a:lnTo>
                    <a:pt x="54" y="60"/>
                  </a:lnTo>
                  <a:lnTo>
                    <a:pt x="52" y="56"/>
                  </a:lnTo>
                  <a:lnTo>
                    <a:pt x="50" y="56"/>
                  </a:lnTo>
                  <a:lnTo>
                    <a:pt x="50" y="58"/>
                  </a:lnTo>
                  <a:lnTo>
                    <a:pt x="50" y="60"/>
                  </a:lnTo>
                  <a:lnTo>
                    <a:pt x="50" y="62"/>
                  </a:lnTo>
                  <a:lnTo>
                    <a:pt x="52" y="62"/>
                  </a:lnTo>
                  <a:lnTo>
                    <a:pt x="54" y="68"/>
                  </a:lnTo>
                  <a:lnTo>
                    <a:pt x="54" y="70"/>
                  </a:lnTo>
                  <a:lnTo>
                    <a:pt x="50" y="72"/>
                  </a:lnTo>
                  <a:lnTo>
                    <a:pt x="50" y="76"/>
                  </a:lnTo>
                  <a:lnTo>
                    <a:pt x="50" y="80"/>
                  </a:lnTo>
                  <a:lnTo>
                    <a:pt x="48" y="78"/>
                  </a:lnTo>
                  <a:lnTo>
                    <a:pt x="46" y="80"/>
                  </a:lnTo>
                  <a:lnTo>
                    <a:pt x="46" y="76"/>
                  </a:lnTo>
                  <a:lnTo>
                    <a:pt x="44" y="72"/>
                  </a:lnTo>
                  <a:lnTo>
                    <a:pt x="44" y="66"/>
                  </a:lnTo>
                  <a:lnTo>
                    <a:pt x="42" y="68"/>
                  </a:lnTo>
                  <a:lnTo>
                    <a:pt x="40" y="68"/>
                  </a:lnTo>
                  <a:lnTo>
                    <a:pt x="40" y="74"/>
                  </a:lnTo>
                  <a:lnTo>
                    <a:pt x="42" y="76"/>
                  </a:lnTo>
                  <a:lnTo>
                    <a:pt x="40" y="78"/>
                  </a:lnTo>
                  <a:lnTo>
                    <a:pt x="42" y="78"/>
                  </a:lnTo>
                  <a:lnTo>
                    <a:pt x="40" y="78"/>
                  </a:lnTo>
                  <a:lnTo>
                    <a:pt x="38" y="80"/>
                  </a:lnTo>
                  <a:lnTo>
                    <a:pt x="40" y="82"/>
                  </a:lnTo>
                  <a:lnTo>
                    <a:pt x="42" y="88"/>
                  </a:lnTo>
                  <a:lnTo>
                    <a:pt x="40" y="86"/>
                  </a:lnTo>
                  <a:lnTo>
                    <a:pt x="40" y="90"/>
                  </a:lnTo>
                  <a:lnTo>
                    <a:pt x="38" y="92"/>
                  </a:lnTo>
                  <a:lnTo>
                    <a:pt x="36" y="92"/>
                  </a:lnTo>
                  <a:lnTo>
                    <a:pt x="36" y="90"/>
                  </a:lnTo>
                  <a:lnTo>
                    <a:pt x="34" y="90"/>
                  </a:lnTo>
                  <a:lnTo>
                    <a:pt x="34" y="92"/>
                  </a:lnTo>
                  <a:lnTo>
                    <a:pt x="32" y="96"/>
                  </a:lnTo>
                  <a:lnTo>
                    <a:pt x="30" y="90"/>
                  </a:lnTo>
                  <a:lnTo>
                    <a:pt x="30" y="86"/>
                  </a:lnTo>
                  <a:lnTo>
                    <a:pt x="28" y="86"/>
                  </a:lnTo>
                  <a:lnTo>
                    <a:pt x="26" y="82"/>
                  </a:lnTo>
                  <a:lnTo>
                    <a:pt x="28" y="78"/>
                  </a:lnTo>
                  <a:lnTo>
                    <a:pt x="26" y="74"/>
                  </a:lnTo>
                  <a:lnTo>
                    <a:pt x="24" y="76"/>
                  </a:lnTo>
                  <a:lnTo>
                    <a:pt x="24" y="84"/>
                  </a:lnTo>
                  <a:lnTo>
                    <a:pt x="22" y="88"/>
                  </a:lnTo>
                  <a:lnTo>
                    <a:pt x="20" y="86"/>
                  </a:lnTo>
                  <a:lnTo>
                    <a:pt x="16" y="84"/>
                  </a:lnTo>
                  <a:lnTo>
                    <a:pt x="14" y="84"/>
                  </a:lnTo>
                  <a:lnTo>
                    <a:pt x="14" y="82"/>
                  </a:lnTo>
                  <a:lnTo>
                    <a:pt x="14" y="80"/>
                  </a:lnTo>
                  <a:lnTo>
                    <a:pt x="14" y="78"/>
                  </a:lnTo>
                  <a:lnTo>
                    <a:pt x="12" y="82"/>
                  </a:lnTo>
                  <a:lnTo>
                    <a:pt x="10" y="84"/>
                  </a:lnTo>
                  <a:lnTo>
                    <a:pt x="8" y="88"/>
                  </a:lnTo>
                  <a:lnTo>
                    <a:pt x="6" y="88"/>
                  </a:lnTo>
                  <a:lnTo>
                    <a:pt x="4" y="86"/>
                  </a:lnTo>
                  <a:lnTo>
                    <a:pt x="6" y="78"/>
                  </a:lnTo>
                  <a:lnTo>
                    <a:pt x="4" y="76"/>
                  </a:lnTo>
                  <a:lnTo>
                    <a:pt x="0" y="80"/>
                  </a:lnTo>
                  <a:lnTo>
                    <a:pt x="0" y="76"/>
                  </a:lnTo>
                  <a:lnTo>
                    <a:pt x="2" y="74"/>
                  </a:lnTo>
                  <a:lnTo>
                    <a:pt x="4" y="72"/>
                  </a:lnTo>
                  <a:lnTo>
                    <a:pt x="4" y="66"/>
                  </a:lnTo>
                  <a:lnTo>
                    <a:pt x="6" y="64"/>
                  </a:lnTo>
                  <a:lnTo>
                    <a:pt x="8" y="64"/>
                  </a:lnTo>
                  <a:lnTo>
                    <a:pt x="10" y="62"/>
                  </a:lnTo>
                  <a:lnTo>
                    <a:pt x="12" y="62"/>
                  </a:lnTo>
                  <a:lnTo>
                    <a:pt x="14" y="64"/>
                  </a:lnTo>
                  <a:lnTo>
                    <a:pt x="16" y="62"/>
                  </a:lnTo>
                  <a:lnTo>
                    <a:pt x="16" y="64"/>
                  </a:lnTo>
                  <a:lnTo>
                    <a:pt x="20" y="56"/>
                  </a:lnTo>
                  <a:lnTo>
                    <a:pt x="22" y="54"/>
                  </a:lnTo>
                  <a:lnTo>
                    <a:pt x="22" y="48"/>
                  </a:lnTo>
                  <a:lnTo>
                    <a:pt x="22" y="50"/>
                  </a:lnTo>
                  <a:lnTo>
                    <a:pt x="24" y="50"/>
                  </a:lnTo>
                  <a:lnTo>
                    <a:pt x="26" y="48"/>
                  </a:lnTo>
                  <a:lnTo>
                    <a:pt x="26" y="46"/>
                  </a:lnTo>
                  <a:lnTo>
                    <a:pt x="28" y="46"/>
                  </a:lnTo>
                  <a:lnTo>
                    <a:pt x="32" y="42"/>
                  </a:lnTo>
                  <a:lnTo>
                    <a:pt x="34" y="40"/>
                  </a:lnTo>
                  <a:lnTo>
                    <a:pt x="32" y="40"/>
                  </a:lnTo>
                  <a:lnTo>
                    <a:pt x="34" y="34"/>
                  </a:lnTo>
                  <a:lnTo>
                    <a:pt x="34" y="32"/>
                  </a:lnTo>
                  <a:lnTo>
                    <a:pt x="36" y="3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3" name="Freeform 327"/>
            <p:cNvSpPr>
              <a:spLocks/>
            </p:cNvSpPr>
            <p:nvPr/>
          </p:nvSpPr>
          <p:spPr bwMode="auto">
            <a:xfrm>
              <a:off x="1147" y="897"/>
              <a:ext cx="21" cy="12"/>
            </a:xfrm>
            <a:custGeom>
              <a:avLst/>
              <a:gdLst>
                <a:gd name="T0" fmla="*/ 12 w 18"/>
                <a:gd name="T1" fmla="*/ 0 h 10"/>
                <a:gd name="T2" fmla="*/ 14 w 18"/>
                <a:gd name="T3" fmla="*/ 0 h 10"/>
                <a:gd name="T4" fmla="*/ 18 w 18"/>
                <a:gd name="T5" fmla="*/ 4 h 10"/>
                <a:gd name="T6" fmla="*/ 16 w 18"/>
                <a:gd name="T7" fmla="*/ 8 h 10"/>
                <a:gd name="T8" fmla="*/ 12 w 18"/>
                <a:gd name="T9" fmla="*/ 10 h 10"/>
                <a:gd name="T10" fmla="*/ 10 w 18"/>
                <a:gd name="T11" fmla="*/ 8 h 10"/>
                <a:gd name="T12" fmla="*/ 4 w 18"/>
                <a:gd name="T13" fmla="*/ 8 h 10"/>
                <a:gd name="T14" fmla="*/ 0 w 18"/>
                <a:gd name="T15" fmla="*/ 4 h 10"/>
                <a:gd name="T16" fmla="*/ 2 w 18"/>
                <a:gd name="T17" fmla="*/ 2 h 10"/>
                <a:gd name="T18" fmla="*/ 12 w 1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0"/>
                <a:gd name="T32" fmla="*/ 18 w 1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0">
                  <a:moveTo>
                    <a:pt x="12" y="0"/>
                  </a:moveTo>
                  <a:lnTo>
                    <a:pt x="14" y="0"/>
                  </a:lnTo>
                  <a:lnTo>
                    <a:pt x="18" y="4"/>
                  </a:lnTo>
                  <a:lnTo>
                    <a:pt x="16" y="8"/>
                  </a:lnTo>
                  <a:lnTo>
                    <a:pt x="12" y="10"/>
                  </a:lnTo>
                  <a:lnTo>
                    <a:pt x="10" y="8"/>
                  </a:lnTo>
                  <a:lnTo>
                    <a:pt x="4" y="8"/>
                  </a:lnTo>
                  <a:lnTo>
                    <a:pt x="0" y="4"/>
                  </a:lnTo>
                  <a:lnTo>
                    <a:pt x="2" y="2"/>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4" name="Freeform 328"/>
            <p:cNvSpPr>
              <a:spLocks/>
            </p:cNvSpPr>
            <p:nvPr/>
          </p:nvSpPr>
          <p:spPr bwMode="auto">
            <a:xfrm>
              <a:off x="1170" y="816"/>
              <a:ext cx="55" cy="51"/>
            </a:xfrm>
            <a:custGeom>
              <a:avLst/>
              <a:gdLst>
                <a:gd name="T0" fmla="*/ 18 w 46"/>
                <a:gd name="T1" fmla="*/ 4 h 44"/>
                <a:gd name="T2" fmla="*/ 22 w 46"/>
                <a:gd name="T3" fmla="*/ 2 h 44"/>
                <a:gd name="T4" fmla="*/ 28 w 46"/>
                <a:gd name="T5" fmla="*/ 0 h 44"/>
                <a:gd name="T6" fmla="*/ 32 w 46"/>
                <a:gd name="T7" fmla="*/ 2 h 44"/>
                <a:gd name="T8" fmla="*/ 40 w 46"/>
                <a:gd name="T9" fmla="*/ 0 h 44"/>
                <a:gd name="T10" fmla="*/ 44 w 46"/>
                <a:gd name="T11" fmla="*/ 2 h 44"/>
                <a:gd name="T12" fmla="*/ 46 w 46"/>
                <a:gd name="T13" fmla="*/ 8 h 44"/>
                <a:gd name="T14" fmla="*/ 40 w 46"/>
                <a:gd name="T15" fmla="*/ 10 h 44"/>
                <a:gd name="T16" fmla="*/ 38 w 46"/>
                <a:gd name="T17" fmla="*/ 12 h 44"/>
                <a:gd name="T18" fmla="*/ 30 w 46"/>
                <a:gd name="T19" fmla="*/ 12 h 44"/>
                <a:gd name="T20" fmla="*/ 30 w 46"/>
                <a:gd name="T21" fmla="*/ 14 h 44"/>
                <a:gd name="T22" fmla="*/ 30 w 46"/>
                <a:gd name="T23" fmla="*/ 16 h 44"/>
                <a:gd name="T24" fmla="*/ 24 w 46"/>
                <a:gd name="T25" fmla="*/ 18 h 44"/>
                <a:gd name="T26" fmla="*/ 24 w 46"/>
                <a:gd name="T27" fmla="*/ 22 h 44"/>
                <a:gd name="T28" fmla="*/ 26 w 46"/>
                <a:gd name="T29" fmla="*/ 22 h 44"/>
                <a:gd name="T30" fmla="*/ 28 w 46"/>
                <a:gd name="T31" fmla="*/ 20 h 44"/>
                <a:gd name="T32" fmla="*/ 30 w 46"/>
                <a:gd name="T33" fmla="*/ 24 h 44"/>
                <a:gd name="T34" fmla="*/ 30 w 46"/>
                <a:gd name="T35" fmla="*/ 20 h 44"/>
                <a:gd name="T36" fmla="*/ 32 w 46"/>
                <a:gd name="T37" fmla="*/ 20 h 44"/>
                <a:gd name="T38" fmla="*/ 38 w 46"/>
                <a:gd name="T39" fmla="*/ 20 h 44"/>
                <a:gd name="T40" fmla="*/ 40 w 46"/>
                <a:gd name="T41" fmla="*/ 26 h 44"/>
                <a:gd name="T42" fmla="*/ 38 w 46"/>
                <a:gd name="T43" fmla="*/ 36 h 44"/>
                <a:gd name="T44" fmla="*/ 30 w 46"/>
                <a:gd name="T45" fmla="*/ 40 h 44"/>
                <a:gd name="T46" fmla="*/ 26 w 46"/>
                <a:gd name="T47" fmla="*/ 38 h 44"/>
                <a:gd name="T48" fmla="*/ 14 w 46"/>
                <a:gd name="T49" fmla="*/ 44 h 44"/>
                <a:gd name="T50" fmla="*/ 10 w 46"/>
                <a:gd name="T51" fmla="*/ 40 h 44"/>
                <a:gd name="T52" fmla="*/ 8 w 46"/>
                <a:gd name="T53" fmla="*/ 38 h 44"/>
                <a:gd name="T54" fmla="*/ 2 w 46"/>
                <a:gd name="T55" fmla="*/ 36 h 44"/>
                <a:gd name="T56" fmla="*/ 0 w 46"/>
                <a:gd name="T57" fmla="*/ 30 h 44"/>
                <a:gd name="T58" fmla="*/ 0 w 46"/>
                <a:gd name="T59" fmla="*/ 26 h 44"/>
                <a:gd name="T60" fmla="*/ 0 w 46"/>
                <a:gd name="T61" fmla="*/ 18 h 44"/>
                <a:gd name="T62" fmla="*/ 2 w 46"/>
                <a:gd name="T63" fmla="*/ 12 h 44"/>
                <a:gd name="T64" fmla="*/ 4 w 46"/>
                <a:gd name="T65" fmla="*/ 10 h 44"/>
                <a:gd name="T66" fmla="*/ 8 w 46"/>
                <a:gd name="T67" fmla="*/ 8 h 44"/>
                <a:gd name="T68" fmla="*/ 12 w 46"/>
                <a:gd name="T69" fmla="*/ 8 h 44"/>
                <a:gd name="T70" fmla="*/ 14 w 46"/>
                <a:gd name="T71" fmla="*/ 4 h 44"/>
                <a:gd name="T72" fmla="*/ 16 w 46"/>
                <a:gd name="T73" fmla="*/ 4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4"/>
                <a:gd name="T113" fmla="*/ 46 w 46"/>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4">
                  <a:moveTo>
                    <a:pt x="18" y="4"/>
                  </a:moveTo>
                  <a:lnTo>
                    <a:pt x="18" y="4"/>
                  </a:lnTo>
                  <a:lnTo>
                    <a:pt x="22" y="2"/>
                  </a:lnTo>
                  <a:lnTo>
                    <a:pt x="24" y="2"/>
                  </a:lnTo>
                  <a:lnTo>
                    <a:pt x="28" y="0"/>
                  </a:lnTo>
                  <a:lnTo>
                    <a:pt x="28" y="2"/>
                  </a:lnTo>
                  <a:lnTo>
                    <a:pt x="32" y="2"/>
                  </a:lnTo>
                  <a:lnTo>
                    <a:pt x="34" y="0"/>
                  </a:lnTo>
                  <a:lnTo>
                    <a:pt x="40" y="0"/>
                  </a:lnTo>
                  <a:lnTo>
                    <a:pt x="42" y="0"/>
                  </a:lnTo>
                  <a:lnTo>
                    <a:pt x="44" y="2"/>
                  </a:lnTo>
                  <a:lnTo>
                    <a:pt x="46" y="4"/>
                  </a:lnTo>
                  <a:lnTo>
                    <a:pt x="46" y="8"/>
                  </a:lnTo>
                  <a:lnTo>
                    <a:pt x="44" y="10"/>
                  </a:lnTo>
                  <a:lnTo>
                    <a:pt x="40" y="10"/>
                  </a:lnTo>
                  <a:lnTo>
                    <a:pt x="40" y="12"/>
                  </a:lnTo>
                  <a:lnTo>
                    <a:pt x="38" y="12"/>
                  </a:lnTo>
                  <a:lnTo>
                    <a:pt x="34" y="12"/>
                  </a:lnTo>
                  <a:lnTo>
                    <a:pt x="30" y="12"/>
                  </a:lnTo>
                  <a:lnTo>
                    <a:pt x="30" y="14"/>
                  </a:lnTo>
                  <a:lnTo>
                    <a:pt x="28" y="16"/>
                  </a:lnTo>
                  <a:lnTo>
                    <a:pt x="30" y="16"/>
                  </a:lnTo>
                  <a:lnTo>
                    <a:pt x="30" y="18"/>
                  </a:lnTo>
                  <a:lnTo>
                    <a:pt x="24" y="18"/>
                  </a:lnTo>
                  <a:lnTo>
                    <a:pt x="24" y="22"/>
                  </a:lnTo>
                  <a:lnTo>
                    <a:pt x="26" y="20"/>
                  </a:lnTo>
                  <a:lnTo>
                    <a:pt x="26" y="22"/>
                  </a:lnTo>
                  <a:lnTo>
                    <a:pt x="24" y="24"/>
                  </a:lnTo>
                  <a:lnTo>
                    <a:pt x="28" y="20"/>
                  </a:lnTo>
                  <a:lnTo>
                    <a:pt x="30" y="20"/>
                  </a:lnTo>
                  <a:lnTo>
                    <a:pt x="30" y="24"/>
                  </a:lnTo>
                  <a:lnTo>
                    <a:pt x="30" y="22"/>
                  </a:lnTo>
                  <a:lnTo>
                    <a:pt x="30" y="20"/>
                  </a:lnTo>
                  <a:lnTo>
                    <a:pt x="32" y="18"/>
                  </a:lnTo>
                  <a:lnTo>
                    <a:pt x="32" y="20"/>
                  </a:lnTo>
                  <a:lnTo>
                    <a:pt x="34" y="20"/>
                  </a:lnTo>
                  <a:lnTo>
                    <a:pt x="38" y="20"/>
                  </a:lnTo>
                  <a:lnTo>
                    <a:pt x="40" y="20"/>
                  </a:lnTo>
                  <a:lnTo>
                    <a:pt x="40" y="26"/>
                  </a:lnTo>
                  <a:lnTo>
                    <a:pt x="40" y="34"/>
                  </a:lnTo>
                  <a:lnTo>
                    <a:pt x="38" y="36"/>
                  </a:lnTo>
                  <a:lnTo>
                    <a:pt x="36" y="36"/>
                  </a:lnTo>
                  <a:lnTo>
                    <a:pt x="30" y="40"/>
                  </a:lnTo>
                  <a:lnTo>
                    <a:pt x="28" y="40"/>
                  </a:lnTo>
                  <a:lnTo>
                    <a:pt x="26" y="38"/>
                  </a:lnTo>
                  <a:lnTo>
                    <a:pt x="18" y="44"/>
                  </a:lnTo>
                  <a:lnTo>
                    <a:pt x="14" y="44"/>
                  </a:lnTo>
                  <a:lnTo>
                    <a:pt x="12" y="42"/>
                  </a:lnTo>
                  <a:lnTo>
                    <a:pt x="10" y="40"/>
                  </a:lnTo>
                  <a:lnTo>
                    <a:pt x="10" y="38"/>
                  </a:lnTo>
                  <a:lnTo>
                    <a:pt x="8" y="38"/>
                  </a:lnTo>
                  <a:lnTo>
                    <a:pt x="6" y="36"/>
                  </a:lnTo>
                  <a:lnTo>
                    <a:pt x="2" y="36"/>
                  </a:lnTo>
                  <a:lnTo>
                    <a:pt x="0" y="34"/>
                  </a:lnTo>
                  <a:lnTo>
                    <a:pt x="0" y="30"/>
                  </a:lnTo>
                  <a:lnTo>
                    <a:pt x="2" y="28"/>
                  </a:lnTo>
                  <a:lnTo>
                    <a:pt x="0" y="26"/>
                  </a:lnTo>
                  <a:lnTo>
                    <a:pt x="0" y="22"/>
                  </a:lnTo>
                  <a:lnTo>
                    <a:pt x="0" y="18"/>
                  </a:lnTo>
                  <a:lnTo>
                    <a:pt x="0" y="14"/>
                  </a:lnTo>
                  <a:lnTo>
                    <a:pt x="2" y="12"/>
                  </a:lnTo>
                  <a:lnTo>
                    <a:pt x="4" y="10"/>
                  </a:lnTo>
                  <a:lnTo>
                    <a:pt x="6" y="10"/>
                  </a:lnTo>
                  <a:lnTo>
                    <a:pt x="8" y="8"/>
                  </a:lnTo>
                  <a:lnTo>
                    <a:pt x="10" y="6"/>
                  </a:lnTo>
                  <a:lnTo>
                    <a:pt x="12" y="8"/>
                  </a:lnTo>
                  <a:lnTo>
                    <a:pt x="12" y="6"/>
                  </a:lnTo>
                  <a:lnTo>
                    <a:pt x="14" y="4"/>
                  </a:lnTo>
                  <a:lnTo>
                    <a:pt x="16" y="4"/>
                  </a:lnTo>
                  <a:lnTo>
                    <a:pt x="18"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5" name="Freeform 329"/>
            <p:cNvSpPr>
              <a:spLocks/>
            </p:cNvSpPr>
            <p:nvPr/>
          </p:nvSpPr>
          <p:spPr bwMode="auto">
            <a:xfrm>
              <a:off x="1144" y="818"/>
              <a:ext cx="22" cy="26"/>
            </a:xfrm>
            <a:custGeom>
              <a:avLst/>
              <a:gdLst>
                <a:gd name="T0" fmla="*/ 2 w 18"/>
                <a:gd name="T1" fmla="*/ 8 h 22"/>
                <a:gd name="T2" fmla="*/ 2 w 18"/>
                <a:gd name="T3" fmla="*/ 6 h 22"/>
                <a:gd name="T4" fmla="*/ 4 w 18"/>
                <a:gd name="T5" fmla="*/ 8 h 22"/>
                <a:gd name="T6" fmla="*/ 4 w 18"/>
                <a:gd name="T7" fmla="*/ 6 h 22"/>
                <a:gd name="T8" fmla="*/ 4 w 18"/>
                <a:gd name="T9" fmla="*/ 4 h 22"/>
                <a:gd name="T10" fmla="*/ 8 w 18"/>
                <a:gd name="T11" fmla="*/ 0 h 22"/>
                <a:gd name="T12" fmla="*/ 8 w 18"/>
                <a:gd name="T13" fmla="*/ 2 h 22"/>
                <a:gd name="T14" fmla="*/ 8 w 18"/>
                <a:gd name="T15" fmla="*/ 4 h 22"/>
                <a:gd name="T16" fmla="*/ 10 w 18"/>
                <a:gd name="T17" fmla="*/ 6 h 22"/>
                <a:gd name="T18" fmla="*/ 12 w 18"/>
                <a:gd name="T19" fmla="*/ 8 h 22"/>
                <a:gd name="T20" fmla="*/ 14 w 18"/>
                <a:gd name="T21" fmla="*/ 10 h 22"/>
                <a:gd name="T22" fmla="*/ 16 w 18"/>
                <a:gd name="T23" fmla="*/ 12 h 22"/>
                <a:gd name="T24" fmla="*/ 18 w 18"/>
                <a:gd name="T25" fmla="*/ 14 h 22"/>
                <a:gd name="T26" fmla="*/ 18 w 18"/>
                <a:gd name="T27" fmla="*/ 16 h 22"/>
                <a:gd name="T28" fmla="*/ 16 w 18"/>
                <a:gd name="T29" fmla="*/ 20 h 22"/>
                <a:gd name="T30" fmla="*/ 14 w 18"/>
                <a:gd name="T31" fmla="*/ 20 h 22"/>
                <a:gd name="T32" fmla="*/ 10 w 18"/>
                <a:gd name="T33" fmla="*/ 22 h 22"/>
                <a:gd name="T34" fmla="*/ 8 w 18"/>
                <a:gd name="T35" fmla="*/ 18 h 22"/>
                <a:gd name="T36" fmla="*/ 4 w 18"/>
                <a:gd name="T37" fmla="*/ 12 h 22"/>
                <a:gd name="T38" fmla="*/ 2 w 18"/>
                <a:gd name="T39" fmla="*/ 12 h 22"/>
                <a:gd name="T40" fmla="*/ 2 w 18"/>
                <a:gd name="T41" fmla="*/ 10 h 22"/>
                <a:gd name="T42" fmla="*/ 0 w 18"/>
                <a:gd name="T43" fmla="*/ 8 h 22"/>
                <a:gd name="T44" fmla="*/ 2 w 18"/>
                <a:gd name="T45" fmla="*/ 8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2"/>
                <a:gd name="T71" fmla="*/ 18 w 18"/>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2">
                  <a:moveTo>
                    <a:pt x="2" y="8"/>
                  </a:moveTo>
                  <a:lnTo>
                    <a:pt x="2" y="6"/>
                  </a:lnTo>
                  <a:lnTo>
                    <a:pt x="4" y="8"/>
                  </a:lnTo>
                  <a:lnTo>
                    <a:pt x="4" y="6"/>
                  </a:lnTo>
                  <a:lnTo>
                    <a:pt x="4" y="4"/>
                  </a:lnTo>
                  <a:lnTo>
                    <a:pt x="8" y="0"/>
                  </a:lnTo>
                  <a:lnTo>
                    <a:pt x="8" y="2"/>
                  </a:lnTo>
                  <a:lnTo>
                    <a:pt x="8" y="4"/>
                  </a:lnTo>
                  <a:lnTo>
                    <a:pt x="10" y="6"/>
                  </a:lnTo>
                  <a:lnTo>
                    <a:pt x="12" y="8"/>
                  </a:lnTo>
                  <a:lnTo>
                    <a:pt x="14" y="10"/>
                  </a:lnTo>
                  <a:lnTo>
                    <a:pt x="16" y="12"/>
                  </a:lnTo>
                  <a:lnTo>
                    <a:pt x="18" y="14"/>
                  </a:lnTo>
                  <a:lnTo>
                    <a:pt x="18" y="16"/>
                  </a:lnTo>
                  <a:lnTo>
                    <a:pt x="16" y="20"/>
                  </a:lnTo>
                  <a:lnTo>
                    <a:pt x="14" y="20"/>
                  </a:lnTo>
                  <a:lnTo>
                    <a:pt x="10" y="22"/>
                  </a:lnTo>
                  <a:lnTo>
                    <a:pt x="8" y="18"/>
                  </a:lnTo>
                  <a:lnTo>
                    <a:pt x="4" y="12"/>
                  </a:lnTo>
                  <a:lnTo>
                    <a:pt x="2" y="12"/>
                  </a:lnTo>
                  <a:lnTo>
                    <a:pt x="2" y="10"/>
                  </a:lnTo>
                  <a:lnTo>
                    <a:pt x="0" y="8"/>
                  </a:lnTo>
                  <a:lnTo>
                    <a:pt x="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6" name="Freeform 330"/>
            <p:cNvSpPr>
              <a:spLocks/>
            </p:cNvSpPr>
            <p:nvPr/>
          </p:nvSpPr>
          <p:spPr bwMode="auto">
            <a:xfrm>
              <a:off x="1170" y="769"/>
              <a:ext cx="60" cy="35"/>
            </a:xfrm>
            <a:custGeom>
              <a:avLst/>
              <a:gdLst>
                <a:gd name="T0" fmla="*/ 42 w 50"/>
                <a:gd name="T1" fmla="*/ 6 h 30"/>
                <a:gd name="T2" fmla="*/ 46 w 50"/>
                <a:gd name="T3" fmla="*/ 10 h 30"/>
                <a:gd name="T4" fmla="*/ 48 w 50"/>
                <a:gd name="T5" fmla="*/ 12 h 30"/>
                <a:gd name="T6" fmla="*/ 50 w 50"/>
                <a:gd name="T7" fmla="*/ 22 h 30"/>
                <a:gd name="T8" fmla="*/ 48 w 50"/>
                <a:gd name="T9" fmla="*/ 28 h 30"/>
                <a:gd name="T10" fmla="*/ 42 w 50"/>
                <a:gd name="T11" fmla="*/ 26 h 30"/>
                <a:gd name="T12" fmla="*/ 34 w 50"/>
                <a:gd name="T13" fmla="*/ 28 h 30"/>
                <a:gd name="T14" fmla="*/ 30 w 50"/>
                <a:gd name="T15" fmla="*/ 24 h 30"/>
                <a:gd name="T16" fmla="*/ 26 w 50"/>
                <a:gd name="T17" fmla="*/ 20 h 30"/>
                <a:gd name="T18" fmla="*/ 24 w 50"/>
                <a:gd name="T19" fmla="*/ 20 h 30"/>
                <a:gd name="T20" fmla="*/ 26 w 50"/>
                <a:gd name="T21" fmla="*/ 26 h 30"/>
                <a:gd name="T22" fmla="*/ 24 w 50"/>
                <a:gd name="T23" fmla="*/ 28 h 30"/>
                <a:gd name="T24" fmla="*/ 20 w 50"/>
                <a:gd name="T25" fmla="*/ 30 h 30"/>
                <a:gd name="T26" fmla="*/ 14 w 50"/>
                <a:gd name="T27" fmla="*/ 24 h 30"/>
                <a:gd name="T28" fmla="*/ 10 w 50"/>
                <a:gd name="T29" fmla="*/ 22 h 30"/>
                <a:gd name="T30" fmla="*/ 10 w 50"/>
                <a:gd name="T31" fmla="*/ 24 h 30"/>
                <a:gd name="T32" fmla="*/ 6 w 50"/>
                <a:gd name="T33" fmla="*/ 28 h 30"/>
                <a:gd name="T34" fmla="*/ 6 w 50"/>
                <a:gd name="T35" fmla="*/ 28 h 30"/>
                <a:gd name="T36" fmla="*/ 2 w 50"/>
                <a:gd name="T37" fmla="*/ 30 h 30"/>
                <a:gd name="T38" fmla="*/ 0 w 50"/>
                <a:gd name="T39" fmla="*/ 26 h 30"/>
                <a:gd name="T40" fmla="*/ 2 w 50"/>
                <a:gd name="T41" fmla="*/ 20 h 30"/>
                <a:gd name="T42" fmla="*/ 6 w 50"/>
                <a:gd name="T43" fmla="*/ 18 h 30"/>
                <a:gd name="T44" fmla="*/ 8 w 50"/>
                <a:gd name="T45" fmla="*/ 16 h 30"/>
                <a:gd name="T46" fmla="*/ 12 w 50"/>
                <a:gd name="T47" fmla="*/ 14 h 30"/>
                <a:gd name="T48" fmla="*/ 18 w 50"/>
                <a:gd name="T49" fmla="*/ 12 h 30"/>
                <a:gd name="T50" fmla="*/ 26 w 50"/>
                <a:gd name="T51" fmla="*/ 4 h 30"/>
                <a:gd name="T52" fmla="*/ 28 w 50"/>
                <a:gd name="T53" fmla="*/ 4 h 30"/>
                <a:gd name="T54" fmla="*/ 32 w 50"/>
                <a:gd name="T55" fmla="*/ 0 h 30"/>
                <a:gd name="T56" fmla="*/ 36 w 50"/>
                <a:gd name="T57" fmla="*/ 0 h 30"/>
                <a:gd name="T58" fmla="*/ 38 w 50"/>
                <a:gd name="T59" fmla="*/ 2 h 30"/>
                <a:gd name="T60" fmla="*/ 38 w 50"/>
                <a:gd name="T61" fmla="*/ 4 h 30"/>
                <a:gd name="T62" fmla="*/ 42 w 50"/>
                <a:gd name="T63" fmla="*/ 4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30"/>
                <a:gd name="T98" fmla="*/ 50 w 50"/>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30">
                  <a:moveTo>
                    <a:pt x="42" y="6"/>
                  </a:moveTo>
                  <a:lnTo>
                    <a:pt x="42" y="6"/>
                  </a:lnTo>
                  <a:lnTo>
                    <a:pt x="44" y="10"/>
                  </a:lnTo>
                  <a:lnTo>
                    <a:pt x="46" y="10"/>
                  </a:lnTo>
                  <a:lnTo>
                    <a:pt x="48" y="12"/>
                  </a:lnTo>
                  <a:lnTo>
                    <a:pt x="50" y="14"/>
                  </a:lnTo>
                  <a:lnTo>
                    <a:pt x="50" y="22"/>
                  </a:lnTo>
                  <a:lnTo>
                    <a:pt x="50" y="26"/>
                  </a:lnTo>
                  <a:lnTo>
                    <a:pt x="48" y="28"/>
                  </a:lnTo>
                  <a:lnTo>
                    <a:pt x="44" y="28"/>
                  </a:lnTo>
                  <a:lnTo>
                    <a:pt x="42" y="26"/>
                  </a:lnTo>
                  <a:lnTo>
                    <a:pt x="36" y="28"/>
                  </a:lnTo>
                  <a:lnTo>
                    <a:pt x="34" y="28"/>
                  </a:lnTo>
                  <a:lnTo>
                    <a:pt x="30" y="26"/>
                  </a:lnTo>
                  <a:lnTo>
                    <a:pt x="30" y="24"/>
                  </a:lnTo>
                  <a:lnTo>
                    <a:pt x="28" y="22"/>
                  </a:lnTo>
                  <a:lnTo>
                    <a:pt x="26" y="20"/>
                  </a:lnTo>
                  <a:lnTo>
                    <a:pt x="24" y="22"/>
                  </a:lnTo>
                  <a:lnTo>
                    <a:pt x="24" y="20"/>
                  </a:lnTo>
                  <a:lnTo>
                    <a:pt x="24" y="24"/>
                  </a:lnTo>
                  <a:lnTo>
                    <a:pt x="26" y="26"/>
                  </a:lnTo>
                  <a:lnTo>
                    <a:pt x="24" y="26"/>
                  </a:lnTo>
                  <a:lnTo>
                    <a:pt x="24" y="28"/>
                  </a:lnTo>
                  <a:lnTo>
                    <a:pt x="22" y="28"/>
                  </a:lnTo>
                  <a:lnTo>
                    <a:pt x="20" y="30"/>
                  </a:lnTo>
                  <a:lnTo>
                    <a:pt x="18" y="24"/>
                  </a:lnTo>
                  <a:lnTo>
                    <a:pt x="14" y="24"/>
                  </a:lnTo>
                  <a:lnTo>
                    <a:pt x="12" y="22"/>
                  </a:lnTo>
                  <a:lnTo>
                    <a:pt x="10" y="22"/>
                  </a:lnTo>
                  <a:lnTo>
                    <a:pt x="12" y="24"/>
                  </a:lnTo>
                  <a:lnTo>
                    <a:pt x="10" y="24"/>
                  </a:lnTo>
                  <a:lnTo>
                    <a:pt x="6" y="26"/>
                  </a:lnTo>
                  <a:lnTo>
                    <a:pt x="6" y="28"/>
                  </a:lnTo>
                  <a:lnTo>
                    <a:pt x="6" y="30"/>
                  </a:lnTo>
                  <a:lnTo>
                    <a:pt x="6" y="28"/>
                  </a:lnTo>
                  <a:lnTo>
                    <a:pt x="4" y="28"/>
                  </a:lnTo>
                  <a:lnTo>
                    <a:pt x="2" y="30"/>
                  </a:lnTo>
                  <a:lnTo>
                    <a:pt x="2" y="28"/>
                  </a:lnTo>
                  <a:lnTo>
                    <a:pt x="0" y="26"/>
                  </a:lnTo>
                  <a:lnTo>
                    <a:pt x="2" y="20"/>
                  </a:lnTo>
                  <a:lnTo>
                    <a:pt x="4" y="18"/>
                  </a:lnTo>
                  <a:lnTo>
                    <a:pt x="6" y="18"/>
                  </a:lnTo>
                  <a:lnTo>
                    <a:pt x="8" y="18"/>
                  </a:lnTo>
                  <a:lnTo>
                    <a:pt x="8" y="16"/>
                  </a:lnTo>
                  <a:lnTo>
                    <a:pt x="10" y="16"/>
                  </a:lnTo>
                  <a:lnTo>
                    <a:pt x="12" y="14"/>
                  </a:lnTo>
                  <a:lnTo>
                    <a:pt x="14" y="12"/>
                  </a:lnTo>
                  <a:lnTo>
                    <a:pt x="18" y="12"/>
                  </a:lnTo>
                  <a:lnTo>
                    <a:pt x="24" y="10"/>
                  </a:lnTo>
                  <a:lnTo>
                    <a:pt x="26" y="4"/>
                  </a:lnTo>
                  <a:lnTo>
                    <a:pt x="28" y="4"/>
                  </a:lnTo>
                  <a:lnTo>
                    <a:pt x="30" y="2"/>
                  </a:lnTo>
                  <a:lnTo>
                    <a:pt x="32" y="0"/>
                  </a:lnTo>
                  <a:lnTo>
                    <a:pt x="34" y="0"/>
                  </a:lnTo>
                  <a:lnTo>
                    <a:pt x="36" y="0"/>
                  </a:lnTo>
                  <a:lnTo>
                    <a:pt x="38" y="0"/>
                  </a:lnTo>
                  <a:lnTo>
                    <a:pt x="38" y="2"/>
                  </a:lnTo>
                  <a:lnTo>
                    <a:pt x="38" y="4"/>
                  </a:lnTo>
                  <a:lnTo>
                    <a:pt x="40" y="4"/>
                  </a:lnTo>
                  <a:lnTo>
                    <a:pt x="42" y="4"/>
                  </a:lnTo>
                  <a:lnTo>
                    <a:pt x="4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7" name="Freeform 331"/>
            <p:cNvSpPr>
              <a:spLocks/>
            </p:cNvSpPr>
            <p:nvPr/>
          </p:nvSpPr>
          <p:spPr bwMode="auto">
            <a:xfrm>
              <a:off x="1380" y="661"/>
              <a:ext cx="20" cy="38"/>
            </a:xfrm>
            <a:custGeom>
              <a:avLst/>
              <a:gdLst>
                <a:gd name="T0" fmla="*/ 4 w 16"/>
                <a:gd name="T1" fmla="*/ 0 h 32"/>
                <a:gd name="T2" fmla="*/ 6 w 16"/>
                <a:gd name="T3" fmla="*/ 0 h 32"/>
                <a:gd name="T4" fmla="*/ 8 w 16"/>
                <a:gd name="T5" fmla="*/ 2 h 32"/>
                <a:gd name="T6" fmla="*/ 8 w 16"/>
                <a:gd name="T7" fmla="*/ 2 h 32"/>
                <a:gd name="T8" fmla="*/ 10 w 16"/>
                <a:gd name="T9" fmla="*/ 0 h 32"/>
                <a:gd name="T10" fmla="*/ 14 w 16"/>
                <a:gd name="T11" fmla="*/ 0 h 32"/>
                <a:gd name="T12" fmla="*/ 14 w 16"/>
                <a:gd name="T13" fmla="*/ 2 h 32"/>
                <a:gd name="T14" fmla="*/ 14 w 16"/>
                <a:gd name="T15" fmla="*/ 6 h 32"/>
                <a:gd name="T16" fmla="*/ 16 w 16"/>
                <a:gd name="T17" fmla="*/ 10 h 32"/>
                <a:gd name="T18" fmla="*/ 16 w 16"/>
                <a:gd name="T19" fmla="*/ 20 h 32"/>
                <a:gd name="T20" fmla="*/ 16 w 16"/>
                <a:gd name="T21" fmla="*/ 26 h 32"/>
                <a:gd name="T22" fmla="*/ 14 w 16"/>
                <a:gd name="T23" fmla="*/ 32 h 32"/>
                <a:gd name="T24" fmla="*/ 12 w 16"/>
                <a:gd name="T25" fmla="*/ 32 h 32"/>
                <a:gd name="T26" fmla="*/ 12 w 16"/>
                <a:gd name="T27" fmla="*/ 28 h 32"/>
                <a:gd name="T28" fmla="*/ 8 w 16"/>
                <a:gd name="T29" fmla="*/ 24 h 32"/>
                <a:gd name="T30" fmla="*/ 8 w 16"/>
                <a:gd name="T31" fmla="*/ 22 h 32"/>
                <a:gd name="T32" fmla="*/ 8 w 16"/>
                <a:gd name="T33" fmla="*/ 18 h 32"/>
                <a:gd name="T34" fmla="*/ 6 w 16"/>
                <a:gd name="T35" fmla="*/ 16 h 32"/>
                <a:gd name="T36" fmla="*/ 2 w 16"/>
                <a:gd name="T37" fmla="*/ 18 h 32"/>
                <a:gd name="T38" fmla="*/ 0 w 16"/>
                <a:gd name="T39" fmla="*/ 16 h 32"/>
                <a:gd name="T40" fmla="*/ 0 w 16"/>
                <a:gd name="T41" fmla="*/ 8 h 32"/>
                <a:gd name="T42" fmla="*/ 0 w 16"/>
                <a:gd name="T43" fmla="*/ 4 h 32"/>
                <a:gd name="T44" fmla="*/ 2 w 16"/>
                <a:gd name="T45" fmla="*/ 4 h 32"/>
                <a:gd name="T46" fmla="*/ 2 w 16"/>
                <a:gd name="T47" fmla="*/ 2 h 32"/>
                <a:gd name="T48" fmla="*/ 4 w 16"/>
                <a:gd name="T49" fmla="*/ 0 h 32"/>
                <a:gd name="T50" fmla="*/ 4 w 16"/>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32"/>
                <a:gd name="T80" fmla="*/ 16 w 16"/>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32">
                  <a:moveTo>
                    <a:pt x="4" y="0"/>
                  </a:moveTo>
                  <a:lnTo>
                    <a:pt x="6" y="0"/>
                  </a:lnTo>
                  <a:lnTo>
                    <a:pt x="8" y="2"/>
                  </a:lnTo>
                  <a:lnTo>
                    <a:pt x="10" y="0"/>
                  </a:lnTo>
                  <a:lnTo>
                    <a:pt x="14" y="0"/>
                  </a:lnTo>
                  <a:lnTo>
                    <a:pt x="14" y="2"/>
                  </a:lnTo>
                  <a:lnTo>
                    <a:pt x="14" y="6"/>
                  </a:lnTo>
                  <a:lnTo>
                    <a:pt x="16" y="10"/>
                  </a:lnTo>
                  <a:lnTo>
                    <a:pt x="16" y="20"/>
                  </a:lnTo>
                  <a:lnTo>
                    <a:pt x="16" y="26"/>
                  </a:lnTo>
                  <a:lnTo>
                    <a:pt x="14" y="32"/>
                  </a:lnTo>
                  <a:lnTo>
                    <a:pt x="12" y="32"/>
                  </a:lnTo>
                  <a:lnTo>
                    <a:pt x="12" y="28"/>
                  </a:lnTo>
                  <a:lnTo>
                    <a:pt x="8" y="24"/>
                  </a:lnTo>
                  <a:lnTo>
                    <a:pt x="8" y="22"/>
                  </a:lnTo>
                  <a:lnTo>
                    <a:pt x="8" y="18"/>
                  </a:lnTo>
                  <a:lnTo>
                    <a:pt x="6" y="16"/>
                  </a:lnTo>
                  <a:lnTo>
                    <a:pt x="2" y="18"/>
                  </a:lnTo>
                  <a:lnTo>
                    <a:pt x="0" y="16"/>
                  </a:lnTo>
                  <a:lnTo>
                    <a:pt x="0" y="8"/>
                  </a:lnTo>
                  <a:lnTo>
                    <a:pt x="0" y="4"/>
                  </a:lnTo>
                  <a:lnTo>
                    <a:pt x="2" y="4"/>
                  </a:lnTo>
                  <a:lnTo>
                    <a:pt x="2"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8" name="Freeform 332"/>
            <p:cNvSpPr>
              <a:spLocks/>
            </p:cNvSpPr>
            <p:nvPr/>
          </p:nvSpPr>
          <p:spPr bwMode="auto">
            <a:xfrm>
              <a:off x="1428" y="545"/>
              <a:ext cx="170" cy="273"/>
            </a:xfrm>
            <a:custGeom>
              <a:avLst/>
              <a:gdLst>
                <a:gd name="T0" fmla="*/ 34 w 142"/>
                <a:gd name="T1" fmla="*/ 66 h 234"/>
                <a:gd name="T2" fmla="*/ 36 w 142"/>
                <a:gd name="T3" fmla="*/ 54 h 234"/>
                <a:gd name="T4" fmla="*/ 22 w 142"/>
                <a:gd name="T5" fmla="*/ 48 h 234"/>
                <a:gd name="T6" fmla="*/ 20 w 142"/>
                <a:gd name="T7" fmla="*/ 40 h 234"/>
                <a:gd name="T8" fmla="*/ 28 w 142"/>
                <a:gd name="T9" fmla="*/ 30 h 234"/>
                <a:gd name="T10" fmla="*/ 34 w 142"/>
                <a:gd name="T11" fmla="*/ 30 h 234"/>
                <a:gd name="T12" fmla="*/ 34 w 142"/>
                <a:gd name="T13" fmla="*/ 24 h 234"/>
                <a:gd name="T14" fmla="*/ 44 w 142"/>
                <a:gd name="T15" fmla="*/ 16 h 234"/>
                <a:gd name="T16" fmla="*/ 26 w 142"/>
                <a:gd name="T17" fmla="*/ 16 h 234"/>
                <a:gd name="T18" fmla="*/ 28 w 142"/>
                <a:gd name="T19" fmla="*/ 2 h 234"/>
                <a:gd name="T20" fmla="*/ 52 w 142"/>
                <a:gd name="T21" fmla="*/ 8 h 234"/>
                <a:gd name="T22" fmla="*/ 62 w 142"/>
                <a:gd name="T23" fmla="*/ 32 h 234"/>
                <a:gd name="T24" fmla="*/ 70 w 142"/>
                <a:gd name="T25" fmla="*/ 54 h 234"/>
                <a:gd name="T26" fmla="*/ 80 w 142"/>
                <a:gd name="T27" fmla="*/ 66 h 234"/>
                <a:gd name="T28" fmla="*/ 94 w 142"/>
                <a:gd name="T29" fmla="*/ 72 h 234"/>
                <a:gd name="T30" fmla="*/ 92 w 142"/>
                <a:gd name="T31" fmla="*/ 90 h 234"/>
                <a:gd name="T32" fmla="*/ 102 w 142"/>
                <a:gd name="T33" fmla="*/ 94 h 234"/>
                <a:gd name="T34" fmla="*/ 110 w 142"/>
                <a:gd name="T35" fmla="*/ 78 h 234"/>
                <a:gd name="T36" fmla="*/ 106 w 142"/>
                <a:gd name="T37" fmla="*/ 98 h 234"/>
                <a:gd name="T38" fmla="*/ 118 w 142"/>
                <a:gd name="T39" fmla="*/ 112 h 234"/>
                <a:gd name="T40" fmla="*/ 116 w 142"/>
                <a:gd name="T41" fmla="*/ 130 h 234"/>
                <a:gd name="T42" fmla="*/ 126 w 142"/>
                <a:gd name="T43" fmla="*/ 146 h 234"/>
                <a:gd name="T44" fmla="*/ 142 w 142"/>
                <a:gd name="T45" fmla="*/ 150 h 234"/>
                <a:gd name="T46" fmla="*/ 120 w 142"/>
                <a:gd name="T47" fmla="*/ 176 h 234"/>
                <a:gd name="T48" fmla="*/ 108 w 142"/>
                <a:gd name="T49" fmla="*/ 198 h 234"/>
                <a:gd name="T50" fmla="*/ 100 w 142"/>
                <a:gd name="T51" fmla="*/ 180 h 234"/>
                <a:gd name="T52" fmla="*/ 100 w 142"/>
                <a:gd name="T53" fmla="*/ 212 h 234"/>
                <a:gd name="T54" fmla="*/ 96 w 142"/>
                <a:gd name="T55" fmla="*/ 228 h 234"/>
                <a:gd name="T56" fmla="*/ 82 w 142"/>
                <a:gd name="T57" fmla="*/ 210 h 234"/>
                <a:gd name="T58" fmla="*/ 88 w 142"/>
                <a:gd name="T59" fmla="*/ 232 h 234"/>
                <a:gd name="T60" fmla="*/ 74 w 142"/>
                <a:gd name="T61" fmla="*/ 226 h 234"/>
                <a:gd name="T62" fmla="*/ 62 w 142"/>
                <a:gd name="T63" fmla="*/ 230 h 234"/>
                <a:gd name="T64" fmla="*/ 50 w 142"/>
                <a:gd name="T65" fmla="*/ 222 h 234"/>
                <a:gd name="T66" fmla="*/ 58 w 142"/>
                <a:gd name="T67" fmla="*/ 208 h 234"/>
                <a:gd name="T68" fmla="*/ 44 w 142"/>
                <a:gd name="T69" fmla="*/ 204 h 234"/>
                <a:gd name="T70" fmla="*/ 40 w 142"/>
                <a:gd name="T71" fmla="*/ 192 h 234"/>
                <a:gd name="T72" fmla="*/ 32 w 142"/>
                <a:gd name="T73" fmla="*/ 176 h 234"/>
                <a:gd name="T74" fmla="*/ 66 w 142"/>
                <a:gd name="T75" fmla="*/ 162 h 234"/>
                <a:gd name="T76" fmla="*/ 52 w 142"/>
                <a:gd name="T77" fmla="*/ 160 h 234"/>
                <a:gd name="T78" fmla="*/ 66 w 142"/>
                <a:gd name="T79" fmla="*/ 152 h 234"/>
                <a:gd name="T80" fmla="*/ 44 w 142"/>
                <a:gd name="T81" fmla="*/ 154 h 234"/>
                <a:gd name="T82" fmla="*/ 36 w 142"/>
                <a:gd name="T83" fmla="*/ 158 h 234"/>
                <a:gd name="T84" fmla="*/ 34 w 142"/>
                <a:gd name="T85" fmla="*/ 150 h 234"/>
                <a:gd name="T86" fmla="*/ 22 w 142"/>
                <a:gd name="T87" fmla="*/ 158 h 234"/>
                <a:gd name="T88" fmla="*/ 14 w 142"/>
                <a:gd name="T89" fmla="*/ 148 h 234"/>
                <a:gd name="T90" fmla="*/ 22 w 142"/>
                <a:gd name="T91" fmla="*/ 138 h 234"/>
                <a:gd name="T92" fmla="*/ 16 w 142"/>
                <a:gd name="T93" fmla="*/ 132 h 234"/>
                <a:gd name="T94" fmla="*/ 4 w 142"/>
                <a:gd name="T95" fmla="*/ 114 h 234"/>
                <a:gd name="T96" fmla="*/ 8 w 142"/>
                <a:gd name="T97" fmla="*/ 102 h 234"/>
                <a:gd name="T98" fmla="*/ 12 w 142"/>
                <a:gd name="T99" fmla="*/ 100 h 234"/>
                <a:gd name="T100" fmla="*/ 28 w 142"/>
                <a:gd name="T101" fmla="*/ 106 h 234"/>
                <a:gd name="T102" fmla="*/ 28 w 142"/>
                <a:gd name="T103" fmla="*/ 92 h 234"/>
                <a:gd name="T104" fmla="*/ 14 w 142"/>
                <a:gd name="T105" fmla="*/ 92 h 234"/>
                <a:gd name="T106" fmla="*/ 20 w 142"/>
                <a:gd name="T107" fmla="*/ 88 h 234"/>
                <a:gd name="T108" fmla="*/ 8 w 142"/>
                <a:gd name="T109" fmla="*/ 88 h 234"/>
                <a:gd name="T110" fmla="*/ 6 w 142"/>
                <a:gd name="T111" fmla="*/ 80 h 234"/>
                <a:gd name="T112" fmla="*/ 12 w 142"/>
                <a:gd name="T113" fmla="*/ 78 h 234"/>
                <a:gd name="T114" fmla="*/ 14 w 142"/>
                <a:gd name="T115" fmla="*/ 62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2"/>
                <a:gd name="T175" fmla="*/ 0 h 234"/>
                <a:gd name="T176" fmla="*/ 142 w 142"/>
                <a:gd name="T177" fmla="*/ 234 h 2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2" h="234">
                  <a:moveTo>
                    <a:pt x="14" y="62"/>
                  </a:moveTo>
                  <a:lnTo>
                    <a:pt x="16" y="62"/>
                  </a:lnTo>
                  <a:lnTo>
                    <a:pt x="18" y="64"/>
                  </a:lnTo>
                  <a:lnTo>
                    <a:pt x="22" y="62"/>
                  </a:lnTo>
                  <a:lnTo>
                    <a:pt x="24" y="64"/>
                  </a:lnTo>
                  <a:lnTo>
                    <a:pt x="30" y="64"/>
                  </a:lnTo>
                  <a:lnTo>
                    <a:pt x="32" y="64"/>
                  </a:lnTo>
                  <a:lnTo>
                    <a:pt x="34" y="66"/>
                  </a:lnTo>
                  <a:lnTo>
                    <a:pt x="34" y="64"/>
                  </a:lnTo>
                  <a:lnTo>
                    <a:pt x="34" y="62"/>
                  </a:lnTo>
                  <a:lnTo>
                    <a:pt x="32" y="62"/>
                  </a:lnTo>
                  <a:lnTo>
                    <a:pt x="26" y="60"/>
                  </a:lnTo>
                  <a:lnTo>
                    <a:pt x="26" y="56"/>
                  </a:lnTo>
                  <a:lnTo>
                    <a:pt x="28" y="56"/>
                  </a:lnTo>
                  <a:lnTo>
                    <a:pt x="32" y="56"/>
                  </a:lnTo>
                  <a:lnTo>
                    <a:pt x="34" y="54"/>
                  </a:lnTo>
                  <a:lnTo>
                    <a:pt x="36" y="54"/>
                  </a:lnTo>
                  <a:lnTo>
                    <a:pt x="34" y="52"/>
                  </a:lnTo>
                  <a:lnTo>
                    <a:pt x="32" y="54"/>
                  </a:lnTo>
                  <a:lnTo>
                    <a:pt x="30" y="50"/>
                  </a:lnTo>
                  <a:lnTo>
                    <a:pt x="28" y="52"/>
                  </a:lnTo>
                  <a:lnTo>
                    <a:pt x="24" y="52"/>
                  </a:lnTo>
                  <a:lnTo>
                    <a:pt x="24" y="50"/>
                  </a:lnTo>
                  <a:lnTo>
                    <a:pt x="22" y="50"/>
                  </a:lnTo>
                  <a:lnTo>
                    <a:pt x="22" y="48"/>
                  </a:lnTo>
                  <a:lnTo>
                    <a:pt x="24" y="46"/>
                  </a:lnTo>
                  <a:lnTo>
                    <a:pt x="20" y="48"/>
                  </a:lnTo>
                  <a:lnTo>
                    <a:pt x="18" y="48"/>
                  </a:lnTo>
                  <a:lnTo>
                    <a:pt x="18" y="46"/>
                  </a:lnTo>
                  <a:lnTo>
                    <a:pt x="18" y="44"/>
                  </a:lnTo>
                  <a:lnTo>
                    <a:pt x="18" y="42"/>
                  </a:lnTo>
                  <a:lnTo>
                    <a:pt x="20" y="40"/>
                  </a:lnTo>
                  <a:lnTo>
                    <a:pt x="18" y="40"/>
                  </a:lnTo>
                  <a:lnTo>
                    <a:pt x="18" y="34"/>
                  </a:lnTo>
                  <a:lnTo>
                    <a:pt x="18" y="30"/>
                  </a:lnTo>
                  <a:lnTo>
                    <a:pt x="20" y="30"/>
                  </a:lnTo>
                  <a:lnTo>
                    <a:pt x="22" y="30"/>
                  </a:lnTo>
                  <a:lnTo>
                    <a:pt x="22" y="28"/>
                  </a:lnTo>
                  <a:lnTo>
                    <a:pt x="28" y="30"/>
                  </a:lnTo>
                  <a:lnTo>
                    <a:pt x="28" y="32"/>
                  </a:lnTo>
                  <a:lnTo>
                    <a:pt x="28" y="34"/>
                  </a:lnTo>
                  <a:lnTo>
                    <a:pt x="30" y="32"/>
                  </a:lnTo>
                  <a:lnTo>
                    <a:pt x="32" y="32"/>
                  </a:lnTo>
                  <a:lnTo>
                    <a:pt x="32" y="30"/>
                  </a:lnTo>
                  <a:lnTo>
                    <a:pt x="34" y="30"/>
                  </a:lnTo>
                  <a:lnTo>
                    <a:pt x="34" y="28"/>
                  </a:lnTo>
                  <a:lnTo>
                    <a:pt x="32" y="28"/>
                  </a:lnTo>
                  <a:lnTo>
                    <a:pt x="32" y="26"/>
                  </a:lnTo>
                  <a:lnTo>
                    <a:pt x="30" y="26"/>
                  </a:lnTo>
                  <a:lnTo>
                    <a:pt x="30" y="24"/>
                  </a:lnTo>
                  <a:lnTo>
                    <a:pt x="32" y="24"/>
                  </a:lnTo>
                  <a:lnTo>
                    <a:pt x="34" y="26"/>
                  </a:lnTo>
                  <a:lnTo>
                    <a:pt x="34" y="24"/>
                  </a:lnTo>
                  <a:lnTo>
                    <a:pt x="40" y="24"/>
                  </a:lnTo>
                  <a:lnTo>
                    <a:pt x="40" y="26"/>
                  </a:lnTo>
                  <a:lnTo>
                    <a:pt x="46" y="22"/>
                  </a:lnTo>
                  <a:lnTo>
                    <a:pt x="46" y="18"/>
                  </a:lnTo>
                  <a:lnTo>
                    <a:pt x="46" y="16"/>
                  </a:lnTo>
                  <a:lnTo>
                    <a:pt x="44" y="16"/>
                  </a:lnTo>
                  <a:lnTo>
                    <a:pt x="44" y="14"/>
                  </a:lnTo>
                  <a:lnTo>
                    <a:pt x="40" y="14"/>
                  </a:lnTo>
                  <a:lnTo>
                    <a:pt x="38" y="14"/>
                  </a:lnTo>
                  <a:lnTo>
                    <a:pt x="34" y="16"/>
                  </a:lnTo>
                  <a:lnTo>
                    <a:pt x="32" y="16"/>
                  </a:lnTo>
                  <a:lnTo>
                    <a:pt x="30" y="16"/>
                  </a:lnTo>
                  <a:lnTo>
                    <a:pt x="26" y="16"/>
                  </a:lnTo>
                  <a:lnTo>
                    <a:pt x="26" y="14"/>
                  </a:lnTo>
                  <a:lnTo>
                    <a:pt x="24" y="10"/>
                  </a:lnTo>
                  <a:lnTo>
                    <a:pt x="24" y="6"/>
                  </a:lnTo>
                  <a:lnTo>
                    <a:pt x="22" y="6"/>
                  </a:lnTo>
                  <a:lnTo>
                    <a:pt x="22" y="4"/>
                  </a:lnTo>
                  <a:lnTo>
                    <a:pt x="24" y="2"/>
                  </a:lnTo>
                  <a:lnTo>
                    <a:pt x="26" y="0"/>
                  </a:lnTo>
                  <a:lnTo>
                    <a:pt x="28" y="2"/>
                  </a:lnTo>
                  <a:lnTo>
                    <a:pt x="36" y="6"/>
                  </a:lnTo>
                  <a:lnTo>
                    <a:pt x="38" y="6"/>
                  </a:lnTo>
                  <a:lnTo>
                    <a:pt x="36" y="0"/>
                  </a:lnTo>
                  <a:lnTo>
                    <a:pt x="38" y="0"/>
                  </a:lnTo>
                  <a:lnTo>
                    <a:pt x="40" y="0"/>
                  </a:lnTo>
                  <a:lnTo>
                    <a:pt x="40" y="2"/>
                  </a:lnTo>
                  <a:lnTo>
                    <a:pt x="42" y="2"/>
                  </a:lnTo>
                  <a:lnTo>
                    <a:pt x="46" y="4"/>
                  </a:lnTo>
                  <a:lnTo>
                    <a:pt x="52" y="8"/>
                  </a:lnTo>
                  <a:lnTo>
                    <a:pt x="54" y="10"/>
                  </a:lnTo>
                  <a:lnTo>
                    <a:pt x="54" y="12"/>
                  </a:lnTo>
                  <a:lnTo>
                    <a:pt x="58" y="14"/>
                  </a:lnTo>
                  <a:lnTo>
                    <a:pt x="60" y="18"/>
                  </a:lnTo>
                  <a:lnTo>
                    <a:pt x="60" y="20"/>
                  </a:lnTo>
                  <a:lnTo>
                    <a:pt x="60" y="26"/>
                  </a:lnTo>
                  <a:lnTo>
                    <a:pt x="62" y="32"/>
                  </a:lnTo>
                  <a:lnTo>
                    <a:pt x="64" y="36"/>
                  </a:lnTo>
                  <a:lnTo>
                    <a:pt x="64" y="40"/>
                  </a:lnTo>
                  <a:lnTo>
                    <a:pt x="66" y="40"/>
                  </a:lnTo>
                  <a:lnTo>
                    <a:pt x="66" y="44"/>
                  </a:lnTo>
                  <a:lnTo>
                    <a:pt x="68" y="44"/>
                  </a:lnTo>
                  <a:lnTo>
                    <a:pt x="68" y="48"/>
                  </a:lnTo>
                  <a:lnTo>
                    <a:pt x="68" y="52"/>
                  </a:lnTo>
                  <a:lnTo>
                    <a:pt x="70" y="54"/>
                  </a:lnTo>
                  <a:lnTo>
                    <a:pt x="72" y="60"/>
                  </a:lnTo>
                  <a:lnTo>
                    <a:pt x="72" y="66"/>
                  </a:lnTo>
                  <a:lnTo>
                    <a:pt x="72" y="68"/>
                  </a:lnTo>
                  <a:lnTo>
                    <a:pt x="72" y="64"/>
                  </a:lnTo>
                  <a:lnTo>
                    <a:pt x="74" y="64"/>
                  </a:lnTo>
                  <a:lnTo>
                    <a:pt x="74" y="62"/>
                  </a:lnTo>
                  <a:lnTo>
                    <a:pt x="74" y="64"/>
                  </a:lnTo>
                  <a:lnTo>
                    <a:pt x="78" y="66"/>
                  </a:lnTo>
                  <a:lnTo>
                    <a:pt x="80" y="66"/>
                  </a:lnTo>
                  <a:lnTo>
                    <a:pt x="82" y="68"/>
                  </a:lnTo>
                  <a:lnTo>
                    <a:pt x="84" y="68"/>
                  </a:lnTo>
                  <a:lnTo>
                    <a:pt x="84" y="66"/>
                  </a:lnTo>
                  <a:lnTo>
                    <a:pt x="86" y="66"/>
                  </a:lnTo>
                  <a:lnTo>
                    <a:pt x="88" y="66"/>
                  </a:lnTo>
                  <a:lnTo>
                    <a:pt x="90" y="68"/>
                  </a:lnTo>
                  <a:lnTo>
                    <a:pt x="92" y="68"/>
                  </a:lnTo>
                  <a:lnTo>
                    <a:pt x="94" y="72"/>
                  </a:lnTo>
                  <a:lnTo>
                    <a:pt x="94" y="76"/>
                  </a:lnTo>
                  <a:lnTo>
                    <a:pt x="92" y="76"/>
                  </a:lnTo>
                  <a:lnTo>
                    <a:pt x="92" y="78"/>
                  </a:lnTo>
                  <a:lnTo>
                    <a:pt x="94" y="80"/>
                  </a:lnTo>
                  <a:lnTo>
                    <a:pt x="94" y="82"/>
                  </a:lnTo>
                  <a:lnTo>
                    <a:pt x="92" y="84"/>
                  </a:lnTo>
                  <a:lnTo>
                    <a:pt x="92" y="90"/>
                  </a:lnTo>
                  <a:lnTo>
                    <a:pt x="94" y="94"/>
                  </a:lnTo>
                  <a:lnTo>
                    <a:pt x="96" y="96"/>
                  </a:lnTo>
                  <a:lnTo>
                    <a:pt x="98" y="100"/>
                  </a:lnTo>
                  <a:lnTo>
                    <a:pt x="100" y="100"/>
                  </a:lnTo>
                  <a:lnTo>
                    <a:pt x="100" y="98"/>
                  </a:lnTo>
                  <a:lnTo>
                    <a:pt x="104" y="98"/>
                  </a:lnTo>
                  <a:lnTo>
                    <a:pt x="104" y="96"/>
                  </a:lnTo>
                  <a:lnTo>
                    <a:pt x="102" y="94"/>
                  </a:lnTo>
                  <a:lnTo>
                    <a:pt x="102" y="92"/>
                  </a:lnTo>
                  <a:lnTo>
                    <a:pt x="100" y="90"/>
                  </a:lnTo>
                  <a:lnTo>
                    <a:pt x="98" y="86"/>
                  </a:lnTo>
                  <a:lnTo>
                    <a:pt x="98" y="80"/>
                  </a:lnTo>
                  <a:lnTo>
                    <a:pt x="100" y="76"/>
                  </a:lnTo>
                  <a:lnTo>
                    <a:pt x="102" y="74"/>
                  </a:lnTo>
                  <a:lnTo>
                    <a:pt x="106" y="76"/>
                  </a:lnTo>
                  <a:lnTo>
                    <a:pt x="108" y="76"/>
                  </a:lnTo>
                  <a:lnTo>
                    <a:pt x="110" y="78"/>
                  </a:lnTo>
                  <a:lnTo>
                    <a:pt x="110" y="80"/>
                  </a:lnTo>
                  <a:lnTo>
                    <a:pt x="110" y="84"/>
                  </a:lnTo>
                  <a:lnTo>
                    <a:pt x="112" y="88"/>
                  </a:lnTo>
                  <a:lnTo>
                    <a:pt x="112" y="92"/>
                  </a:lnTo>
                  <a:lnTo>
                    <a:pt x="110" y="94"/>
                  </a:lnTo>
                  <a:lnTo>
                    <a:pt x="108" y="96"/>
                  </a:lnTo>
                  <a:lnTo>
                    <a:pt x="108" y="98"/>
                  </a:lnTo>
                  <a:lnTo>
                    <a:pt x="106" y="98"/>
                  </a:lnTo>
                  <a:lnTo>
                    <a:pt x="106" y="100"/>
                  </a:lnTo>
                  <a:lnTo>
                    <a:pt x="108" y="100"/>
                  </a:lnTo>
                  <a:lnTo>
                    <a:pt x="110" y="98"/>
                  </a:lnTo>
                  <a:lnTo>
                    <a:pt x="114" y="102"/>
                  </a:lnTo>
                  <a:lnTo>
                    <a:pt x="116" y="108"/>
                  </a:lnTo>
                  <a:lnTo>
                    <a:pt x="114" y="112"/>
                  </a:lnTo>
                  <a:lnTo>
                    <a:pt x="118" y="112"/>
                  </a:lnTo>
                  <a:lnTo>
                    <a:pt x="116" y="118"/>
                  </a:lnTo>
                  <a:lnTo>
                    <a:pt x="114" y="128"/>
                  </a:lnTo>
                  <a:lnTo>
                    <a:pt x="112" y="128"/>
                  </a:lnTo>
                  <a:lnTo>
                    <a:pt x="110" y="132"/>
                  </a:lnTo>
                  <a:lnTo>
                    <a:pt x="110" y="134"/>
                  </a:lnTo>
                  <a:lnTo>
                    <a:pt x="114" y="130"/>
                  </a:lnTo>
                  <a:lnTo>
                    <a:pt x="116" y="130"/>
                  </a:lnTo>
                  <a:lnTo>
                    <a:pt x="118" y="126"/>
                  </a:lnTo>
                  <a:lnTo>
                    <a:pt x="120" y="126"/>
                  </a:lnTo>
                  <a:lnTo>
                    <a:pt x="122" y="128"/>
                  </a:lnTo>
                  <a:lnTo>
                    <a:pt x="126" y="134"/>
                  </a:lnTo>
                  <a:lnTo>
                    <a:pt x="128" y="136"/>
                  </a:lnTo>
                  <a:lnTo>
                    <a:pt x="128" y="142"/>
                  </a:lnTo>
                  <a:lnTo>
                    <a:pt x="126" y="144"/>
                  </a:lnTo>
                  <a:lnTo>
                    <a:pt x="126" y="146"/>
                  </a:lnTo>
                  <a:lnTo>
                    <a:pt x="128" y="144"/>
                  </a:lnTo>
                  <a:lnTo>
                    <a:pt x="130" y="134"/>
                  </a:lnTo>
                  <a:lnTo>
                    <a:pt x="132" y="134"/>
                  </a:lnTo>
                  <a:lnTo>
                    <a:pt x="134" y="138"/>
                  </a:lnTo>
                  <a:lnTo>
                    <a:pt x="138" y="144"/>
                  </a:lnTo>
                  <a:lnTo>
                    <a:pt x="140" y="148"/>
                  </a:lnTo>
                  <a:lnTo>
                    <a:pt x="142" y="150"/>
                  </a:lnTo>
                  <a:lnTo>
                    <a:pt x="142" y="152"/>
                  </a:lnTo>
                  <a:lnTo>
                    <a:pt x="142" y="158"/>
                  </a:lnTo>
                  <a:lnTo>
                    <a:pt x="138" y="162"/>
                  </a:lnTo>
                  <a:lnTo>
                    <a:pt x="136" y="164"/>
                  </a:lnTo>
                  <a:lnTo>
                    <a:pt x="134" y="166"/>
                  </a:lnTo>
                  <a:lnTo>
                    <a:pt x="122" y="172"/>
                  </a:lnTo>
                  <a:lnTo>
                    <a:pt x="120" y="176"/>
                  </a:lnTo>
                  <a:lnTo>
                    <a:pt x="122" y="176"/>
                  </a:lnTo>
                  <a:lnTo>
                    <a:pt x="120" y="178"/>
                  </a:lnTo>
                  <a:lnTo>
                    <a:pt x="118" y="180"/>
                  </a:lnTo>
                  <a:lnTo>
                    <a:pt x="118" y="174"/>
                  </a:lnTo>
                  <a:lnTo>
                    <a:pt x="116" y="172"/>
                  </a:lnTo>
                  <a:lnTo>
                    <a:pt x="116" y="184"/>
                  </a:lnTo>
                  <a:lnTo>
                    <a:pt x="112" y="190"/>
                  </a:lnTo>
                  <a:lnTo>
                    <a:pt x="110" y="198"/>
                  </a:lnTo>
                  <a:lnTo>
                    <a:pt x="108" y="198"/>
                  </a:lnTo>
                  <a:lnTo>
                    <a:pt x="106" y="196"/>
                  </a:lnTo>
                  <a:lnTo>
                    <a:pt x="104" y="192"/>
                  </a:lnTo>
                  <a:lnTo>
                    <a:pt x="104" y="182"/>
                  </a:lnTo>
                  <a:lnTo>
                    <a:pt x="102" y="178"/>
                  </a:lnTo>
                  <a:lnTo>
                    <a:pt x="104" y="172"/>
                  </a:lnTo>
                  <a:lnTo>
                    <a:pt x="104" y="170"/>
                  </a:lnTo>
                  <a:lnTo>
                    <a:pt x="102" y="170"/>
                  </a:lnTo>
                  <a:lnTo>
                    <a:pt x="102" y="176"/>
                  </a:lnTo>
                  <a:lnTo>
                    <a:pt x="100" y="180"/>
                  </a:lnTo>
                  <a:lnTo>
                    <a:pt x="100" y="188"/>
                  </a:lnTo>
                  <a:lnTo>
                    <a:pt x="100" y="192"/>
                  </a:lnTo>
                  <a:lnTo>
                    <a:pt x="102" y="196"/>
                  </a:lnTo>
                  <a:lnTo>
                    <a:pt x="100" y="198"/>
                  </a:lnTo>
                  <a:lnTo>
                    <a:pt x="102" y="198"/>
                  </a:lnTo>
                  <a:lnTo>
                    <a:pt x="104" y="200"/>
                  </a:lnTo>
                  <a:lnTo>
                    <a:pt x="104" y="204"/>
                  </a:lnTo>
                  <a:lnTo>
                    <a:pt x="104" y="212"/>
                  </a:lnTo>
                  <a:lnTo>
                    <a:pt x="100" y="212"/>
                  </a:lnTo>
                  <a:lnTo>
                    <a:pt x="100" y="208"/>
                  </a:lnTo>
                  <a:lnTo>
                    <a:pt x="96" y="204"/>
                  </a:lnTo>
                  <a:lnTo>
                    <a:pt x="96" y="200"/>
                  </a:lnTo>
                  <a:lnTo>
                    <a:pt x="94" y="200"/>
                  </a:lnTo>
                  <a:lnTo>
                    <a:pt x="94" y="206"/>
                  </a:lnTo>
                  <a:lnTo>
                    <a:pt x="94" y="208"/>
                  </a:lnTo>
                  <a:lnTo>
                    <a:pt x="98" y="214"/>
                  </a:lnTo>
                  <a:lnTo>
                    <a:pt x="98" y="216"/>
                  </a:lnTo>
                  <a:lnTo>
                    <a:pt x="96" y="228"/>
                  </a:lnTo>
                  <a:lnTo>
                    <a:pt x="96" y="230"/>
                  </a:lnTo>
                  <a:lnTo>
                    <a:pt x="94" y="230"/>
                  </a:lnTo>
                  <a:lnTo>
                    <a:pt x="92" y="228"/>
                  </a:lnTo>
                  <a:lnTo>
                    <a:pt x="88" y="220"/>
                  </a:lnTo>
                  <a:lnTo>
                    <a:pt x="88" y="216"/>
                  </a:lnTo>
                  <a:lnTo>
                    <a:pt x="86" y="216"/>
                  </a:lnTo>
                  <a:lnTo>
                    <a:pt x="84" y="214"/>
                  </a:lnTo>
                  <a:lnTo>
                    <a:pt x="82" y="212"/>
                  </a:lnTo>
                  <a:lnTo>
                    <a:pt x="82" y="210"/>
                  </a:lnTo>
                  <a:lnTo>
                    <a:pt x="80" y="204"/>
                  </a:lnTo>
                  <a:lnTo>
                    <a:pt x="78" y="202"/>
                  </a:lnTo>
                  <a:lnTo>
                    <a:pt x="78" y="204"/>
                  </a:lnTo>
                  <a:lnTo>
                    <a:pt x="78" y="208"/>
                  </a:lnTo>
                  <a:lnTo>
                    <a:pt x="80" y="214"/>
                  </a:lnTo>
                  <a:lnTo>
                    <a:pt x="82" y="216"/>
                  </a:lnTo>
                  <a:lnTo>
                    <a:pt x="84" y="220"/>
                  </a:lnTo>
                  <a:lnTo>
                    <a:pt x="88" y="230"/>
                  </a:lnTo>
                  <a:lnTo>
                    <a:pt x="88" y="232"/>
                  </a:lnTo>
                  <a:lnTo>
                    <a:pt x="86" y="230"/>
                  </a:lnTo>
                  <a:lnTo>
                    <a:pt x="84" y="228"/>
                  </a:lnTo>
                  <a:lnTo>
                    <a:pt x="82" y="224"/>
                  </a:lnTo>
                  <a:lnTo>
                    <a:pt x="78" y="222"/>
                  </a:lnTo>
                  <a:lnTo>
                    <a:pt x="74" y="224"/>
                  </a:lnTo>
                  <a:lnTo>
                    <a:pt x="74" y="222"/>
                  </a:lnTo>
                  <a:lnTo>
                    <a:pt x="72" y="222"/>
                  </a:lnTo>
                  <a:lnTo>
                    <a:pt x="72" y="224"/>
                  </a:lnTo>
                  <a:lnTo>
                    <a:pt x="74" y="226"/>
                  </a:lnTo>
                  <a:lnTo>
                    <a:pt x="76" y="226"/>
                  </a:lnTo>
                  <a:lnTo>
                    <a:pt x="78" y="228"/>
                  </a:lnTo>
                  <a:lnTo>
                    <a:pt x="78" y="232"/>
                  </a:lnTo>
                  <a:lnTo>
                    <a:pt x="78" y="234"/>
                  </a:lnTo>
                  <a:lnTo>
                    <a:pt x="76" y="232"/>
                  </a:lnTo>
                  <a:lnTo>
                    <a:pt x="74" y="234"/>
                  </a:lnTo>
                  <a:lnTo>
                    <a:pt x="70" y="234"/>
                  </a:lnTo>
                  <a:lnTo>
                    <a:pt x="66" y="232"/>
                  </a:lnTo>
                  <a:lnTo>
                    <a:pt x="62" y="230"/>
                  </a:lnTo>
                  <a:lnTo>
                    <a:pt x="60" y="228"/>
                  </a:lnTo>
                  <a:lnTo>
                    <a:pt x="54" y="228"/>
                  </a:lnTo>
                  <a:lnTo>
                    <a:pt x="54" y="226"/>
                  </a:lnTo>
                  <a:lnTo>
                    <a:pt x="52" y="224"/>
                  </a:lnTo>
                  <a:lnTo>
                    <a:pt x="54" y="222"/>
                  </a:lnTo>
                  <a:lnTo>
                    <a:pt x="52" y="220"/>
                  </a:lnTo>
                  <a:lnTo>
                    <a:pt x="52" y="222"/>
                  </a:lnTo>
                  <a:lnTo>
                    <a:pt x="50" y="222"/>
                  </a:lnTo>
                  <a:lnTo>
                    <a:pt x="48" y="218"/>
                  </a:lnTo>
                  <a:lnTo>
                    <a:pt x="46" y="216"/>
                  </a:lnTo>
                  <a:lnTo>
                    <a:pt x="44" y="214"/>
                  </a:lnTo>
                  <a:lnTo>
                    <a:pt x="44" y="210"/>
                  </a:lnTo>
                  <a:lnTo>
                    <a:pt x="46" y="210"/>
                  </a:lnTo>
                  <a:lnTo>
                    <a:pt x="50" y="210"/>
                  </a:lnTo>
                  <a:lnTo>
                    <a:pt x="58" y="208"/>
                  </a:lnTo>
                  <a:lnTo>
                    <a:pt x="60" y="206"/>
                  </a:lnTo>
                  <a:lnTo>
                    <a:pt x="58" y="206"/>
                  </a:lnTo>
                  <a:lnTo>
                    <a:pt x="56" y="206"/>
                  </a:lnTo>
                  <a:lnTo>
                    <a:pt x="52" y="204"/>
                  </a:lnTo>
                  <a:lnTo>
                    <a:pt x="50" y="204"/>
                  </a:lnTo>
                  <a:lnTo>
                    <a:pt x="48" y="202"/>
                  </a:lnTo>
                  <a:lnTo>
                    <a:pt x="44" y="204"/>
                  </a:lnTo>
                  <a:lnTo>
                    <a:pt x="42" y="204"/>
                  </a:lnTo>
                  <a:lnTo>
                    <a:pt x="42" y="200"/>
                  </a:lnTo>
                  <a:lnTo>
                    <a:pt x="40" y="200"/>
                  </a:lnTo>
                  <a:lnTo>
                    <a:pt x="42" y="198"/>
                  </a:lnTo>
                  <a:lnTo>
                    <a:pt x="40" y="198"/>
                  </a:lnTo>
                  <a:lnTo>
                    <a:pt x="38" y="196"/>
                  </a:lnTo>
                  <a:lnTo>
                    <a:pt x="38" y="192"/>
                  </a:lnTo>
                  <a:lnTo>
                    <a:pt x="40" y="192"/>
                  </a:lnTo>
                  <a:lnTo>
                    <a:pt x="46" y="192"/>
                  </a:lnTo>
                  <a:lnTo>
                    <a:pt x="46" y="190"/>
                  </a:lnTo>
                  <a:lnTo>
                    <a:pt x="44" y="190"/>
                  </a:lnTo>
                  <a:lnTo>
                    <a:pt x="42" y="188"/>
                  </a:lnTo>
                  <a:lnTo>
                    <a:pt x="40" y="188"/>
                  </a:lnTo>
                  <a:lnTo>
                    <a:pt x="36" y="188"/>
                  </a:lnTo>
                  <a:lnTo>
                    <a:pt x="36" y="184"/>
                  </a:lnTo>
                  <a:lnTo>
                    <a:pt x="34" y="180"/>
                  </a:lnTo>
                  <a:lnTo>
                    <a:pt x="32" y="176"/>
                  </a:lnTo>
                  <a:lnTo>
                    <a:pt x="36" y="174"/>
                  </a:lnTo>
                  <a:lnTo>
                    <a:pt x="38" y="172"/>
                  </a:lnTo>
                  <a:lnTo>
                    <a:pt x="40" y="168"/>
                  </a:lnTo>
                  <a:lnTo>
                    <a:pt x="44" y="166"/>
                  </a:lnTo>
                  <a:lnTo>
                    <a:pt x="48" y="166"/>
                  </a:lnTo>
                  <a:lnTo>
                    <a:pt x="50" y="164"/>
                  </a:lnTo>
                  <a:lnTo>
                    <a:pt x="54" y="166"/>
                  </a:lnTo>
                  <a:lnTo>
                    <a:pt x="60" y="164"/>
                  </a:lnTo>
                  <a:lnTo>
                    <a:pt x="66" y="162"/>
                  </a:lnTo>
                  <a:lnTo>
                    <a:pt x="76" y="160"/>
                  </a:lnTo>
                  <a:lnTo>
                    <a:pt x="78" y="156"/>
                  </a:lnTo>
                  <a:lnTo>
                    <a:pt x="74" y="158"/>
                  </a:lnTo>
                  <a:lnTo>
                    <a:pt x="64" y="160"/>
                  </a:lnTo>
                  <a:lnTo>
                    <a:pt x="62" y="160"/>
                  </a:lnTo>
                  <a:lnTo>
                    <a:pt x="60" y="160"/>
                  </a:lnTo>
                  <a:lnTo>
                    <a:pt x="56" y="162"/>
                  </a:lnTo>
                  <a:lnTo>
                    <a:pt x="52" y="160"/>
                  </a:lnTo>
                  <a:lnTo>
                    <a:pt x="52" y="158"/>
                  </a:lnTo>
                  <a:lnTo>
                    <a:pt x="52" y="156"/>
                  </a:lnTo>
                  <a:lnTo>
                    <a:pt x="54" y="156"/>
                  </a:lnTo>
                  <a:lnTo>
                    <a:pt x="54" y="154"/>
                  </a:lnTo>
                  <a:lnTo>
                    <a:pt x="56" y="156"/>
                  </a:lnTo>
                  <a:lnTo>
                    <a:pt x="64" y="154"/>
                  </a:lnTo>
                  <a:lnTo>
                    <a:pt x="66" y="154"/>
                  </a:lnTo>
                  <a:lnTo>
                    <a:pt x="68" y="152"/>
                  </a:lnTo>
                  <a:lnTo>
                    <a:pt x="66" y="152"/>
                  </a:lnTo>
                  <a:lnTo>
                    <a:pt x="56" y="154"/>
                  </a:lnTo>
                  <a:lnTo>
                    <a:pt x="54" y="152"/>
                  </a:lnTo>
                  <a:lnTo>
                    <a:pt x="52" y="150"/>
                  </a:lnTo>
                  <a:lnTo>
                    <a:pt x="54" y="148"/>
                  </a:lnTo>
                  <a:lnTo>
                    <a:pt x="52" y="148"/>
                  </a:lnTo>
                  <a:lnTo>
                    <a:pt x="48" y="148"/>
                  </a:lnTo>
                  <a:lnTo>
                    <a:pt x="48" y="152"/>
                  </a:lnTo>
                  <a:lnTo>
                    <a:pt x="46" y="152"/>
                  </a:lnTo>
                  <a:lnTo>
                    <a:pt x="44" y="154"/>
                  </a:lnTo>
                  <a:lnTo>
                    <a:pt x="42" y="152"/>
                  </a:lnTo>
                  <a:lnTo>
                    <a:pt x="44" y="146"/>
                  </a:lnTo>
                  <a:lnTo>
                    <a:pt x="44" y="144"/>
                  </a:lnTo>
                  <a:lnTo>
                    <a:pt x="42" y="146"/>
                  </a:lnTo>
                  <a:lnTo>
                    <a:pt x="42" y="150"/>
                  </a:lnTo>
                  <a:lnTo>
                    <a:pt x="40" y="152"/>
                  </a:lnTo>
                  <a:lnTo>
                    <a:pt x="40" y="156"/>
                  </a:lnTo>
                  <a:lnTo>
                    <a:pt x="36" y="158"/>
                  </a:lnTo>
                  <a:lnTo>
                    <a:pt x="36" y="160"/>
                  </a:lnTo>
                  <a:lnTo>
                    <a:pt x="34" y="156"/>
                  </a:lnTo>
                  <a:lnTo>
                    <a:pt x="32" y="156"/>
                  </a:lnTo>
                  <a:lnTo>
                    <a:pt x="34" y="154"/>
                  </a:lnTo>
                  <a:lnTo>
                    <a:pt x="34" y="152"/>
                  </a:lnTo>
                  <a:lnTo>
                    <a:pt x="36" y="150"/>
                  </a:lnTo>
                  <a:lnTo>
                    <a:pt x="36" y="148"/>
                  </a:lnTo>
                  <a:lnTo>
                    <a:pt x="34" y="150"/>
                  </a:lnTo>
                  <a:lnTo>
                    <a:pt x="32" y="148"/>
                  </a:lnTo>
                  <a:lnTo>
                    <a:pt x="30" y="148"/>
                  </a:lnTo>
                  <a:lnTo>
                    <a:pt x="28" y="150"/>
                  </a:lnTo>
                  <a:lnTo>
                    <a:pt x="28" y="152"/>
                  </a:lnTo>
                  <a:lnTo>
                    <a:pt x="26" y="154"/>
                  </a:lnTo>
                  <a:lnTo>
                    <a:pt x="24" y="156"/>
                  </a:lnTo>
                  <a:lnTo>
                    <a:pt x="22" y="158"/>
                  </a:lnTo>
                  <a:lnTo>
                    <a:pt x="20" y="154"/>
                  </a:lnTo>
                  <a:lnTo>
                    <a:pt x="20" y="150"/>
                  </a:lnTo>
                  <a:lnTo>
                    <a:pt x="20" y="148"/>
                  </a:lnTo>
                  <a:lnTo>
                    <a:pt x="18" y="148"/>
                  </a:lnTo>
                  <a:lnTo>
                    <a:pt x="18" y="150"/>
                  </a:lnTo>
                  <a:lnTo>
                    <a:pt x="16" y="148"/>
                  </a:lnTo>
                  <a:lnTo>
                    <a:pt x="14" y="148"/>
                  </a:lnTo>
                  <a:lnTo>
                    <a:pt x="12" y="146"/>
                  </a:lnTo>
                  <a:lnTo>
                    <a:pt x="12" y="144"/>
                  </a:lnTo>
                  <a:lnTo>
                    <a:pt x="12" y="142"/>
                  </a:lnTo>
                  <a:lnTo>
                    <a:pt x="12" y="140"/>
                  </a:lnTo>
                  <a:lnTo>
                    <a:pt x="14" y="138"/>
                  </a:lnTo>
                  <a:lnTo>
                    <a:pt x="18" y="140"/>
                  </a:lnTo>
                  <a:lnTo>
                    <a:pt x="20" y="140"/>
                  </a:lnTo>
                  <a:lnTo>
                    <a:pt x="22" y="140"/>
                  </a:lnTo>
                  <a:lnTo>
                    <a:pt x="22" y="138"/>
                  </a:lnTo>
                  <a:lnTo>
                    <a:pt x="28" y="138"/>
                  </a:lnTo>
                  <a:lnTo>
                    <a:pt x="30" y="134"/>
                  </a:lnTo>
                  <a:lnTo>
                    <a:pt x="32" y="130"/>
                  </a:lnTo>
                  <a:lnTo>
                    <a:pt x="28" y="134"/>
                  </a:lnTo>
                  <a:lnTo>
                    <a:pt x="26" y="134"/>
                  </a:lnTo>
                  <a:lnTo>
                    <a:pt x="24" y="132"/>
                  </a:lnTo>
                  <a:lnTo>
                    <a:pt x="20" y="132"/>
                  </a:lnTo>
                  <a:lnTo>
                    <a:pt x="16" y="134"/>
                  </a:lnTo>
                  <a:lnTo>
                    <a:pt x="16" y="132"/>
                  </a:lnTo>
                  <a:lnTo>
                    <a:pt x="14" y="132"/>
                  </a:lnTo>
                  <a:lnTo>
                    <a:pt x="12" y="128"/>
                  </a:lnTo>
                  <a:lnTo>
                    <a:pt x="10" y="126"/>
                  </a:lnTo>
                  <a:lnTo>
                    <a:pt x="8" y="124"/>
                  </a:lnTo>
                  <a:lnTo>
                    <a:pt x="8" y="120"/>
                  </a:lnTo>
                  <a:lnTo>
                    <a:pt x="6" y="118"/>
                  </a:lnTo>
                  <a:lnTo>
                    <a:pt x="6" y="116"/>
                  </a:lnTo>
                  <a:lnTo>
                    <a:pt x="4" y="116"/>
                  </a:lnTo>
                  <a:lnTo>
                    <a:pt x="4" y="114"/>
                  </a:lnTo>
                  <a:lnTo>
                    <a:pt x="8" y="114"/>
                  </a:lnTo>
                  <a:lnTo>
                    <a:pt x="10" y="112"/>
                  </a:lnTo>
                  <a:lnTo>
                    <a:pt x="8" y="110"/>
                  </a:lnTo>
                  <a:lnTo>
                    <a:pt x="6" y="110"/>
                  </a:lnTo>
                  <a:lnTo>
                    <a:pt x="4" y="110"/>
                  </a:lnTo>
                  <a:lnTo>
                    <a:pt x="4" y="106"/>
                  </a:lnTo>
                  <a:lnTo>
                    <a:pt x="4" y="104"/>
                  </a:lnTo>
                  <a:lnTo>
                    <a:pt x="8" y="102"/>
                  </a:lnTo>
                  <a:lnTo>
                    <a:pt x="6" y="102"/>
                  </a:lnTo>
                  <a:lnTo>
                    <a:pt x="2" y="102"/>
                  </a:lnTo>
                  <a:lnTo>
                    <a:pt x="2" y="100"/>
                  </a:lnTo>
                  <a:lnTo>
                    <a:pt x="2" y="96"/>
                  </a:lnTo>
                  <a:lnTo>
                    <a:pt x="2" y="94"/>
                  </a:lnTo>
                  <a:lnTo>
                    <a:pt x="4" y="94"/>
                  </a:lnTo>
                  <a:lnTo>
                    <a:pt x="10" y="98"/>
                  </a:lnTo>
                  <a:lnTo>
                    <a:pt x="12" y="100"/>
                  </a:lnTo>
                  <a:lnTo>
                    <a:pt x="14" y="102"/>
                  </a:lnTo>
                  <a:lnTo>
                    <a:pt x="16" y="102"/>
                  </a:lnTo>
                  <a:lnTo>
                    <a:pt x="18" y="104"/>
                  </a:lnTo>
                  <a:lnTo>
                    <a:pt x="20" y="106"/>
                  </a:lnTo>
                  <a:lnTo>
                    <a:pt x="24" y="104"/>
                  </a:lnTo>
                  <a:lnTo>
                    <a:pt x="26" y="106"/>
                  </a:lnTo>
                  <a:lnTo>
                    <a:pt x="28" y="108"/>
                  </a:lnTo>
                  <a:lnTo>
                    <a:pt x="28" y="106"/>
                  </a:lnTo>
                  <a:lnTo>
                    <a:pt x="26" y="102"/>
                  </a:lnTo>
                  <a:lnTo>
                    <a:pt x="26" y="100"/>
                  </a:lnTo>
                  <a:lnTo>
                    <a:pt x="28" y="98"/>
                  </a:lnTo>
                  <a:lnTo>
                    <a:pt x="34" y="96"/>
                  </a:lnTo>
                  <a:lnTo>
                    <a:pt x="34" y="94"/>
                  </a:lnTo>
                  <a:lnTo>
                    <a:pt x="30" y="94"/>
                  </a:lnTo>
                  <a:lnTo>
                    <a:pt x="28" y="94"/>
                  </a:lnTo>
                  <a:lnTo>
                    <a:pt x="28" y="92"/>
                  </a:lnTo>
                  <a:lnTo>
                    <a:pt x="24" y="96"/>
                  </a:lnTo>
                  <a:lnTo>
                    <a:pt x="22" y="96"/>
                  </a:lnTo>
                  <a:lnTo>
                    <a:pt x="22" y="98"/>
                  </a:lnTo>
                  <a:lnTo>
                    <a:pt x="20" y="100"/>
                  </a:lnTo>
                  <a:lnTo>
                    <a:pt x="16" y="96"/>
                  </a:lnTo>
                  <a:lnTo>
                    <a:pt x="14" y="96"/>
                  </a:lnTo>
                  <a:lnTo>
                    <a:pt x="12" y="94"/>
                  </a:lnTo>
                  <a:lnTo>
                    <a:pt x="14" y="92"/>
                  </a:lnTo>
                  <a:lnTo>
                    <a:pt x="16" y="92"/>
                  </a:lnTo>
                  <a:lnTo>
                    <a:pt x="12" y="94"/>
                  </a:lnTo>
                  <a:lnTo>
                    <a:pt x="14" y="92"/>
                  </a:lnTo>
                  <a:lnTo>
                    <a:pt x="16" y="92"/>
                  </a:lnTo>
                  <a:lnTo>
                    <a:pt x="18" y="92"/>
                  </a:lnTo>
                  <a:lnTo>
                    <a:pt x="20" y="92"/>
                  </a:lnTo>
                  <a:lnTo>
                    <a:pt x="22" y="88"/>
                  </a:lnTo>
                  <a:lnTo>
                    <a:pt x="20" y="88"/>
                  </a:lnTo>
                  <a:lnTo>
                    <a:pt x="18" y="90"/>
                  </a:lnTo>
                  <a:lnTo>
                    <a:pt x="14" y="88"/>
                  </a:lnTo>
                  <a:lnTo>
                    <a:pt x="14" y="90"/>
                  </a:lnTo>
                  <a:lnTo>
                    <a:pt x="10" y="92"/>
                  </a:lnTo>
                  <a:lnTo>
                    <a:pt x="10" y="88"/>
                  </a:lnTo>
                  <a:lnTo>
                    <a:pt x="8" y="88"/>
                  </a:lnTo>
                  <a:lnTo>
                    <a:pt x="6" y="88"/>
                  </a:lnTo>
                  <a:lnTo>
                    <a:pt x="4" y="88"/>
                  </a:lnTo>
                  <a:lnTo>
                    <a:pt x="4" y="82"/>
                  </a:lnTo>
                  <a:lnTo>
                    <a:pt x="2" y="82"/>
                  </a:lnTo>
                  <a:lnTo>
                    <a:pt x="0" y="80"/>
                  </a:lnTo>
                  <a:lnTo>
                    <a:pt x="2" y="80"/>
                  </a:lnTo>
                  <a:lnTo>
                    <a:pt x="4" y="78"/>
                  </a:lnTo>
                  <a:lnTo>
                    <a:pt x="6" y="80"/>
                  </a:lnTo>
                  <a:lnTo>
                    <a:pt x="6" y="78"/>
                  </a:lnTo>
                  <a:lnTo>
                    <a:pt x="8" y="78"/>
                  </a:lnTo>
                  <a:lnTo>
                    <a:pt x="14" y="78"/>
                  </a:lnTo>
                  <a:lnTo>
                    <a:pt x="16" y="80"/>
                  </a:lnTo>
                  <a:lnTo>
                    <a:pt x="18" y="80"/>
                  </a:lnTo>
                  <a:lnTo>
                    <a:pt x="18" y="78"/>
                  </a:lnTo>
                  <a:lnTo>
                    <a:pt x="12" y="78"/>
                  </a:lnTo>
                  <a:lnTo>
                    <a:pt x="16" y="78"/>
                  </a:lnTo>
                  <a:lnTo>
                    <a:pt x="16" y="76"/>
                  </a:lnTo>
                  <a:lnTo>
                    <a:pt x="6" y="72"/>
                  </a:lnTo>
                  <a:lnTo>
                    <a:pt x="8" y="70"/>
                  </a:lnTo>
                  <a:lnTo>
                    <a:pt x="8" y="64"/>
                  </a:lnTo>
                  <a:lnTo>
                    <a:pt x="8" y="62"/>
                  </a:lnTo>
                  <a:lnTo>
                    <a:pt x="14" y="6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599" name="Freeform 333"/>
            <p:cNvSpPr>
              <a:spLocks/>
            </p:cNvSpPr>
            <p:nvPr/>
          </p:nvSpPr>
          <p:spPr bwMode="auto">
            <a:xfrm>
              <a:off x="1493" y="351"/>
              <a:ext cx="465" cy="595"/>
            </a:xfrm>
            <a:custGeom>
              <a:avLst/>
              <a:gdLst>
                <a:gd name="T0" fmla="*/ 342 w 390"/>
                <a:gd name="T1" fmla="*/ 32 h 510"/>
                <a:gd name="T2" fmla="*/ 314 w 390"/>
                <a:gd name="T3" fmla="*/ 40 h 510"/>
                <a:gd name="T4" fmla="*/ 282 w 390"/>
                <a:gd name="T5" fmla="*/ 10 h 510"/>
                <a:gd name="T6" fmla="*/ 230 w 390"/>
                <a:gd name="T7" fmla="*/ 38 h 510"/>
                <a:gd name="T8" fmla="*/ 192 w 390"/>
                <a:gd name="T9" fmla="*/ 70 h 510"/>
                <a:gd name="T10" fmla="*/ 152 w 390"/>
                <a:gd name="T11" fmla="*/ 24 h 510"/>
                <a:gd name="T12" fmla="*/ 132 w 390"/>
                <a:gd name="T13" fmla="*/ 52 h 510"/>
                <a:gd name="T14" fmla="*/ 122 w 390"/>
                <a:gd name="T15" fmla="*/ 94 h 510"/>
                <a:gd name="T16" fmla="*/ 92 w 390"/>
                <a:gd name="T17" fmla="*/ 78 h 510"/>
                <a:gd name="T18" fmla="*/ 60 w 390"/>
                <a:gd name="T19" fmla="*/ 96 h 510"/>
                <a:gd name="T20" fmla="*/ 58 w 390"/>
                <a:gd name="T21" fmla="*/ 112 h 510"/>
                <a:gd name="T22" fmla="*/ 30 w 390"/>
                <a:gd name="T23" fmla="*/ 128 h 510"/>
                <a:gd name="T24" fmla="*/ 20 w 390"/>
                <a:gd name="T25" fmla="*/ 142 h 510"/>
                <a:gd name="T26" fmla="*/ 60 w 390"/>
                <a:gd name="T27" fmla="*/ 152 h 510"/>
                <a:gd name="T28" fmla="*/ 28 w 390"/>
                <a:gd name="T29" fmla="*/ 194 h 510"/>
                <a:gd name="T30" fmla="*/ 46 w 390"/>
                <a:gd name="T31" fmla="*/ 198 h 510"/>
                <a:gd name="T32" fmla="*/ 84 w 390"/>
                <a:gd name="T33" fmla="*/ 194 h 510"/>
                <a:gd name="T34" fmla="*/ 74 w 390"/>
                <a:gd name="T35" fmla="*/ 216 h 510"/>
                <a:gd name="T36" fmla="*/ 104 w 390"/>
                <a:gd name="T37" fmla="*/ 220 h 510"/>
                <a:gd name="T38" fmla="*/ 122 w 390"/>
                <a:gd name="T39" fmla="*/ 208 h 510"/>
                <a:gd name="T40" fmla="*/ 156 w 390"/>
                <a:gd name="T41" fmla="*/ 200 h 510"/>
                <a:gd name="T42" fmla="*/ 180 w 390"/>
                <a:gd name="T43" fmla="*/ 162 h 510"/>
                <a:gd name="T44" fmla="*/ 198 w 390"/>
                <a:gd name="T45" fmla="*/ 204 h 510"/>
                <a:gd name="T46" fmla="*/ 146 w 390"/>
                <a:gd name="T47" fmla="*/ 228 h 510"/>
                <a:gd name="T48" fmla="*/ 128 w 390"/>
                <a:gd name="T49" fmla="*/ 244 h 510"/>
                <a:gd name="T50" fmla="*/ 152 w 390"/>
                <a:gd name="T51" fmla="*/ 296 h 510"/>
                <a:gd name="T52" fmla="*/ 90 w 390"/>
                <a:gd name="T53" fmla="*/ 252 h 510"/>
                <a:gd name="T54" fmla="*/ 78 w 390"/>
                <a:gd name="T55" fmla="*/ 290 h 510"/>
                <a:gd name="T56" fmla="*/ 104 w 390"/>
                <a:gd name="T57" fmla="*/ 342 h 510"/>
                <a:gd name="T58" fmla="*/ 130 w 390"/>
                <a:gd name="T59" fmla="*/ 348 h 510"/>
                <a:gd name="T60" fmla="*/ 122 w 390"/>
                <a:gd name="T61" fmla="*/ 372 h 510"/>
                <a:gd name="T62" fmla="*/ 56 w 390"/>
                <a:gd name="T63" fmla="*/ 380 h 510"/>
                <a:gd name="T64" fmla="*/ 76 w 390"/>
                <a:gd name="T65" fmla="*/ 390 h 510"/>
                <a:gd name="T66" fmla="*/ 94 w 390"/>
                <a:gd name="T67" fmla="*/ 392 h 510"/>
                <a:gd name="T68" fmla="*/ 84 w 390"/>
                <a:gd name="T69" fmla="*/ 412 h 510"/>
                <a:gd name="T70" fmla="*/ 92 w 390"/>
                <a:gd name="T71" fmla="*/ 420 h 510"/>
                <a:gd name="T72" fmla="*/ 104 w 390"/>
                <a:gd name="T73" fmla="*/ 436 h 510"/>
                <a:gd name="T74" fmla="*/ 78 w 390"/>
                <a:gd name="T75" fmla="*/ 430 h 510"/>
                <a:gd name="T76" fmla="*/ 64 w 390"/>
                <a:gd name="T77" fmla="*/ 444 h 510"/>
                <a:gd name="T78" fmla="*/ 54 w 390"/>
                <a:gd name="T79" fmla="*/ 460 h 510"/>
                <a:gd name="T80" fmla="*/ 40 w 390"/>
                <a:gd name="T81" fmla="*/ 478 h 510"/>
                <a:gd name="T82" fmla="*/ 68 w 390"/>
                <a:gd name="T83" fmla="*/ 492 h 510"/>
                <a:gd name="T84" fmla="*/ 92 w 390"/>
                <a:gd name="T85" fmla="*/ 496 h 510"/>
                <a:gd name="T86" fmla="*/ 126 w 390"/>
                <a:gd name="T87" fmla="*/ 490 h 510"/>
                <a:gd name="T88" fmla="*/ 176 w 390"/>
                <a:gd name="T89" fmla="*/ 486 h 510"/>
                <a:gd name="T90" fmla="*/ 146 w 390"/>
                <a:gd name="T91" fmla="*/ 460 h 510"/>
                <a:gd name="T92" fmla="*/ 164 w 390"/>
                <a:gd name="T93" fmla="*/ 446 h 510"/>
                <a:gd name="T94" fmla="*/ 188 w 390"/>
                <a:gd name="T95" fmla="*/ 412 h 510"/>
                <a:gd name="T96" fmla="*/ 198 w 390"/>
                <a:gd name="T97" fmla="*/ 374 h 510"/>
                <a:gd name="T98" fmla="*/ 186 w 390"/>
                <a:gd name="T99" fmla="*/ 342 h 510"/>
                <a:gd name="T100" fmla="*/ 192 w 390"/>
                <a:gd name="T101" fmla="*/ 330 h 510"/>
                <a:gd name="T102" fmla="*/ 188 w 390"/>
                <a:gd name="T103" fmla="*/ 326 h 510"/>
                <a:gd name="T104" fmla="*/ 200 w 390"/>
                <a:gd name="T105" fmla="*/ 312 h 510"/>
                <a:gd name="T106" fmla="*/ 228 w 390"/>
                <a:gd name="T107" fmla="*/ 308 h 510"/>
                <a:gd name="T108" fmla="*/ 254 w 390"/>
                <a:gd name="T109" fmla="*/ 294 h 510"/>
                <a:gd name="T110" fmla="*/ 250 w 390"/>
                <a:gd name="T111" fmla="*/ 266 h 510"/>
                <a:gd name="T112" fmla="*/ 298 w 390"/>
                <a:gd name="T113" fmla="*/ 216 h 510"/>
                <a:gd name="T114" fmla="*/ 342 w 390"/>
                <a:gd name="T115" fmla="*/ 150 h 510"/>
                <a:gd name="T116" fmla="*/ 316 w 390"/>
                <a:gd name="T117" fmla="*/ 152 h 510"/>
                <a:gd name="T118" fmla="*/ 320 w 390"/>
                <a:gd name="T119" fmla="*/ 142 h 510"/>
                <a:gd name="T120" fmla="*/ 366 w 390"/>
                <a:gd name="T121" fmla="*/ 120 h 5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510"/>
                <a:gd name="T185" fmla="*/ 390 w 390"/>
                <a:gd name="T186" fmla="*/ 510 h 5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510">
                  <a:moveTo>
                    <a:pt x="374" y="62"/>
                  </a:moveTo>
                  <a:lnTo>
                    <a:pt x="372" y="62"/>
                  </a:lnTo>
                  <a:lnTo>
                    <a:pt x="370" y="66"/>
                  </a:lnTo>
                  <a:lnTo>
                    <a:pt x="368" y="62"/>
                  </a:lnTo>
                  <a:lnTo>
                    <a:pt x="362" y="70"/>
                  </a:lnTo>
                  <a:lnTo>
                    <a:pt x="366" y="56"/>
                  </a:lnTo>
                  <a:lnTo>
                    <a:pt x="360" y="52"/>
                  </a:lnTo>
                  <a:lnTo>
                    <a:pt x="360" y="46"/>
                  </a:lnTo>
                  <a:lnTo>
                    <a:pt x="354" y="40"/>
                  </a:lnTo>
                  <a:lnTo>
                    <a:pt x="358" y="36"/>
                  </a:lnTo>
                  <a:lnTo>
                    <a:pt x="358" y="32"/>
                  </a:lnTo>
                  <a:lnTo>
                    <a:pt x="356" y="26"/>
                  </a:lnTo>
                  <a:lnTo>
                    <a:pt x="352" y="28"/>
                  </a:lnTo>
                  <a:lnTo>
                    <a:pt x="346" y="34"/>
                  </a:lnTo>
                  <a:lnTo>
                    <a:pt x="342" y="32"/>
                  </a:lnTo>
                  <a:lnTo>
                    <a:pt x="342" y="26"/>
                  </a:lnTo>
                  <a:lnTo>
                    <a:pt x="340" y="24"/>
                  </a:lnTo>
                  <a:lnTo>
                    <a:pt x="340" y="20"/>
                  </a:lnTo>
                  <a:lnTo>
                    <a:pt x="338" y="22"/>
                  </a:lnTo>
                  <a:lnTo>
                    <a:pt x="336" y="24"/>
                  </a:lnTo>
                  <a:lnTo>
                    <a:pt x="338" y="26"/>
                  </a:lnTo>
                  <a:lnTo>
                    <a:pt x="332" y="32"/>
                  </a:lnTo>
                  <a:lnTo>
                    <a:pt x="336" y="36"/>
                  </a:lnTo>
                  <a:lnTo>
                    <a:pt x="334" y="40"/>
                  </a:lnTo>
                  <a:lnTo>
                    <a:pt x="332" y="34"/>
                  </a:lnTo>
                  <a:lnTo>
                    <a:pt x="330" y="32"/>
                  </a:lnTo>
                  <a:lnTo>
                    <a:pt x="330" y="28"/>
                  </a:lnTo>
                  <a:lnTo>
                    <a:pt x="328" y="28"/>
                  </a:lnTo>
                  <a:lnTo>
                    <a:pt x="320" y="32"/>
                  </a:lnTo>
                  <a:lnTo>
                    <a:pt x="314" y="40"/>
                  </a:lnTo>
                  <a:lnTo>
                    <a:pt x="308" y="42"/>
                  </a:lnTo>
                  <a:lnTo>
                    <a:pt x="302" y="48"/>
                  </a:lnTo>
                  <a:lnTo>
                    <a:pt x="290" y="52"/>
                  </a:lnTo>
                  <a:lnTo>
                    <a:pt x="292" y="46"/>
                  </a:lnTo>
                  <a:lnTo>
                    <a:pt x="312" y="30"/>
                  </a:lnTo>
                  <a:lnTo>
                    <a:pt x="316" y="26"/>
                  </a:lnTo>
                  <a:lnTo>
                    <a:pt x="318" y="18"/>
                  </a:lnTo>
                  <a:lnTo>
                    <a:pt x="308" y="16"/>
                  </a:lnTo>
                  <a:lnTo>
                    <a:pt x="306" y="18"/>
                  </a:lnTo>
                  <a:lnTo>
                    <a:pt x="300" y="14"/>
                  </a:lnTo>
                  <a:lnTo>
                    <a:pt x="296" y="16"/>
                  </a:lnTo>
                  <a:lnTo>
                    <a:pt x="290" y="10"/>
                  </a:lnTo>
                  <a:lnTo>
                    <a:pt x="284" y="14"/>
                  </a:lnTo>
                  <a:lnTo>
                    <a:pt x="284" y="16"/>
                  </a:lnTo>
                  <a:lnTo>
                    <a:pt x="282" y="10"/>
                  </a:lnTo>
                  <a:lnTo>
                    <a:pt x="278" y="8"/>
                  </a:lnTo>
                  <a:lnTo>
                    <a:pt x="274" y="10"/>
                  </a:lnTo>
                  <a:lnTo>
                    <a:pt x="270" y="0"/>
                  </a:lnTo>
                  <a:lnTo>
                    <a:pt x="262" y="2"/>
                  </a:lnTo>
                  <a:lnTo>
                    <a:pt x="252" y="6"/>
                  </a:lnTo>
                  <a:lnTo>
                    <a:pt x="250" y="12"/>
                  </a:lnTo>
                  <a:lnTo>
                    <a:pt x="246" y="10"/>
                  </a:lnTo>
                  <a:lnTo>
                    <a:pt x="248" y="4"/>
                  </a:lnTo>
                  <a:lnTo>
                    <a:pt x="242" y="2"/>
                  </a:lnTo>
                  <a:lnTo>
                    <a:pt x="238" y="4"/>
                  </a:lnTo>
                  <a:lnTo>
                    <a:pt x="232" y="2"/>
                  </a:lnTo>
                  <a:lnTo>
                    <a:pt x="226" y="14"/>
                  </a:lnTo>
                  <a:lnTo>
                    <a:pt x="224" y="20"/>
                  </a:lnTo>
                  <a:lnTo>
                    <a:pt x="226" y="28"/>
                  </a:lnTo>
                  <a:lnTo>
                    <a:pt x="230" y="38"/>
                  </a:lnTo>
                  <a:lnTo>
                    <a:pt x="226" y="36"/>
                  </a:lnTo>
                  <a:lnTo>
                    <a:pt x="212" y="10"/>
                  </a:lnTo>
                  <a:lnTo>
                    <a:pt x="208" y="8"/>
                  </a:lnTo>
                  <a:lnTo>
                    <a:pt x="200" y="10"/>
                  </a:lnTo>
                  <a:lnTo>
                    <a:pt x="192" y="8"/>
                  </a:lnTo>
                  <a:lnTo>
                    <a:pt x="184" y="12"/>
                  </a:lnTo>
                  <a:lnTo>
                    <a:pt x="174" y="12"/>
                  </a:lnTo>
                  <a:lnTo>
                    <a:pt x="174" y="16"/>
                  </a:lnTo>
                  <a:lnTo>
                    <a:pt x="178" y="22"/>
                  </a:lnTo>
                  <a:lnTo>
                    <a:pt x="188" y="36"/>
                  </a:lnTo>
                  <a:lnTo>
                    <a:pt x="190" y="36"/>
                  </a:lnTo>
                  <a:lnTo>
                    <a:pt x="190" y="38"/>
                  </a:lnTo>
                  <a:lnTo>
                    <a:pt x="192" y="44"/>
                  </a:lnTo>
                  <a:lnTo>
                    <a:pt x="202" y="58"/>
                  </a:lnTo>
                  <a:lnTo>
                    <a:pt x="192" y="70"/>
                  </a:lnTo>
                  <a:lnTo>
                    <a:pt x="192" y="66"/>
                  </a:lnTo>
                  <a:lnTo>
                    <a:pt x="194" y="60"/>
                  </a:lnTo>
                  <a:lnTo>
                    <a:pt x="194" y="54"/>
                  </a:lnTo>
                  <a:lnTo>
                    <a:pt x="186" y="44"/>
                  </a:lnTo>
                  <a:lnTo>
                    <a:pt x="178" y="26"/>
                  </a:lnTo>
                  <a:lnTo>
                    <a:pt x="168" y="20"/>
                  </a:lnTo>
                  <a:lnTo>
                    <a:pt x="166" y="22"/>
                  </a:lnTo>
                  <a:lnTo>
                    <a:pt x="166" y="24"/>
                  </a:lnTo>
                  <a:lnTo>
                    <a:pt x="164" y="26"/>
                  </a:lnTo>
                  <a:lnTo>
                    <a:pt x="164" y="28"/>
                  </a:lnTo>
                  <a:lnTo>
                    <a:pt x="160" y="28"/>
                  </a:lnTo>
                  <a:lnTo>
                    <a:pt x="158" y="20"/>
                  </a:lnTo>
                  <a:lnTo>
                    <a:pt x="156" y="20"/>
                  </a:lnTo>
                  <a:lnTo>
                    <a:pt x="154" y="24"/>
                  </a:lnTo>
                  <a:lnTo>
                    <a:pt x="152" y="24"/>
                  </a:lnTo>
                  <a:lnTo>
                    <a:pt x="152" y="18"/>
                  </a:lnTo>
                  <a:lnTo>
                    <a:pt x="150" y="16"/>
                  </a:lnTo>
                  <a:lnTo>
                    <a:pt x="142" y="18"/>
                  </a:lnTo>
                  <a:lnTo>
                    <a:pt x="136" y="24"/>
                  </a:lnTo>
                  <a:lnTo>
                    <a:pt x="140" y="28"/>
                  </a:lnTo>
                  <a:lnTo>
                    <a:pt x="142" y="28"/>
                  </a:lnTo>
                  <a:lnTo>
                    <a:pt x="142" y="36"/>
                  </a:lnTo>
                  <a:lnTo>
                    <a:pt x="144" y="40"/>
                  </a:lnTo>
                  <a:lnTo>
                    <a:pt x="150" y="44"/>
                  </a:lnTo>
                  <a:lnTo>
                    <a:pt x="142" y="42"/>
                  </a:lnTo>
                  <a:lnTo>
                    <a:pt x="142" y="48"/>
                  </a:lnTo>
                  <a:lnTo>
                    <a:pt x="136" y="36"/>
                  </a:lnTo>
                  <a:lnTo>
                    <a:pt x="124" y="32"/>
                  </a:lnTo>
                  <a:lnTo>
                    <a:pt x="122" y="36"/>
                  </a:lnTo>
                  <a:lnTo>
                    <a:pt x="132" y="52"/>
                  </a:lnTo>
                  <a:lnTo>
                    <a:pt x="134" y="54"/>
                  </a:lnTo>
                  <a:lnTo>
                    <a:pt x="136" y="64"/>
                  </a:lnTo>
                  <a:lnTo>
                    <a:pt x="134" y="66"/>
                  </a:lnTo>
                  <a:lnTo>
                    <a:pt x="124" y="54"/>
                  </a:lnTo>
                  <a:lnTo>
                    <a:pt x="114" y="50"/>
                  </a:lnTo>
                  <a:lnTo>
                    <a:pt x="112" y="52"/>
                  </a:lnTo>
                  <a:lnTo>
                    <a:pt x="110" y="56"/>
                  </a:lnTo>
                  <a:lnTo>
                    <a:pt x="112" y="58"/>
                  </a:lnTo>
                  <a:lnTo>
                    <a:pt x="114" y="62"/>
                  </a:lnTo>
                  <a:lnTo>
                    <a:pt x="120" y="64"/>
                  </a:lnTo>
                  <a:lnTo>
                    <a:pt x="120" y="66"/>
                  </a:lnTo>
                  <a:lnTo>
                    <a:pt x="110" y="64"/>
                  </a:lnTo>
                  <a:lnTo>
                    <a:pt x="108" y="72"/>
                  </a:lnTo>
                  <a:lnTo>
                    <a:pt x="110" y="82"/>
                  </a:lnTo>
                  <a:lnTo>
                    <a:pt x="122" y="94"/>
                  </a:lnTo>
                  <a:lnTo>
                    <a:pt x="130" y="100"/>
                  </a:lnTo>
                  <a:lnTo>
                    <a:pt x="134" y="100"/>
                  </a:lnTo>
                  <a:lnTo>
                    <a:pt x="132" y="104"/>
                  </a:lnTo>
                  <a:lnTo>
                    <a:pt x="136" y="112"/>
                  </a:lnTo>
                  <a:lnTo>
                    <a:pt x="126" y="106"/>
                  </a:lnTo>
                  <a:lnTo>
                    <a:pt x="110" y="86"/>
                  </a:lnTo>
                  <a:lnTo>
                    <a:pt x="104" y="86"/>
                  </a:lnTo>
                  <a:lnTo>
                    <a:pt x="104" y="90"/>
                  </a:lnTo>
                  <a:lnTo>
                    <a:pt x="108" y="100"/>
                  </a:lnTo>
                  <a:lnTo>
                    <a:pt x="112" y="102"/>
                  </a:lnTo>
                  <a:lnTo>
                    <a:pt x="104" y="102"/>
                  </a:lnTo>
                  <a:lnTo>
                    <a:pt x="104" y="96"/>
                  </a:lnTo>
                  <a:lnTo>
                    <a:pt x="100" y="82"/>
                  </a:lnTo>
                  <a:lnTo>
                    <a:pt x="94" y="78"/>
                  </a:lnTo>
                  <a:lnTo>
                    <a:pt x="92" y="78"/>
                  </a:lnTo>
                  <a:lnTo>
                    <a:pt x="88" y="80"/>
                  </a:lnTo>
                  <a:lnTo>
                    <a:pt x="84" y="74"/>
                  </a:lnTo>
                  <a:lnTo>
                    <a:pt x="84" y="72"/>
                  </a:lnTo>
                  <a:lnTo>
                    <a:pt x="86" y="68"/>
                  </a:lnTo>
                  <a:lnTo>
                    <a:pt x="78" y="68"/>
                  </a:lnTo>
                  <a:lnTo>
                    <a:pt x="72" y="70"/>
                  </a:lnTo>
                  <a:lnTo>
                    <a:pt x="70" y="72"/>
                  </a:lnTo>
                  <a:lnTo>
                    <a:pt x="72" y="74"/>
                  </a:lnTo>
                  <a:lnTo>
                    <a:pt x="72" y="80"/>
                  </a:lnTo>
                  <a:lnTo>
                    <a:pt x="74" y="82"/>
                  </a:lnTo>
                  <a:lnTo>
                    <a:pt x="74" y="86"/>
                  </a:lnTo>
                  <a:lnTo>
                    <a:pt x="66" y="90"/>
                  </a:lnTo>
                  <a:lnTo>
                    <a:pt x="60" y="88"/>
                  </a:lnTo>
                  <a:lnTo>
                    <a:pt x="60" y="90"/>
                  </a:lnTo>
                  <a:lnTo>
                    <a:pt x="60" y="96"/>
                  </a:lnTo>
                  <a:lnTo>
                    <a:pt x="64" y="98"/>
                  </a:lnTo>
                  <a:lnTo>
                    <a:pt x="68" y="98"/>
                  </a:lnTo>
                  <a:lnTo>
                    <a:pt x="78" y="106"/>
                  </a:lnTo>
                  <a:lnTo>
                    <a:pt x="86" y="108"/>
                  </a:lnTo>
                  <a:lnTo>
                    <a:pt x="84" y="110"/>
                  </a:lnTo>
                  <a:lnTo>
                    <a:pt x="84" y="114"/>
                  </a:lnTo>
                  <a:lnTo>
                    <a:pt x="80" y="110"/>
                  </a:lnTo>
                  <a:lnTo>
                    <a:pt x="76" y="110"/>
                  </a:lnTo>
                  <a:lnTo>
                    <a:pt x="76" y="114"/>
                  </a:lnTo>
                  <a:lnTo>
                    <a:pt x="78" y="118"/>
                  </a:lnTo>
                  <a:lnTo>
                    <a:pt x="72" y="108"/>
                  </a:lnTo>
                  <a:lnTo>
                    <a:pt x="66" y="104"/>
                  </a:lnTo>
                  <a:lnTo>
                    <a:pt x="60" y="106"/>
                  </a:lnTo>
                  <a:lnTo>
                    <a:pt x="60" y="110"/>
                  </a:lnTo>
                  <a:lnTo>
                    <a:pt x="58" y="112"/>
                  </a:lnTo>
                  <a:lnTo>
                    <a:pt x="60" y="116"/>
                  </a:lnTo>
                  <a:lnTo>
                    <a:pt x="56" y="104"/>
                  </a:lnTo>
                  <a:lnTo>
                    <a:pt x="52" y="102"/>
                  </a:lnTo>
                  <a:lnTo>
                    <a:pt x="50" y="102"/>
                  </a:lnTo>
                  <a:lnTo>
                    <a:pt x="48" y="100"/>
                  </a:lnTo>
                  <a:lnTo>
                    <a:pt x="44" y="100"/>
                  </a:lnTo>
                  <a:lnTo>
                    <a:pt x="42" y="102"/>
                  </a:lnTo>
                  <a:lnTo>
                    <a:pt x="38" y="104"/>
                  </a:lnTo>
                  <a:lnTo>
                    <a:pt x="36" y="108"/>
                  </a:lnTo>
                  <a:lnTo>
                    <a:pt x="32" y="112"/>
                  </a:lnTo>
                  <a:lnTo>
                    <a:pt x="32" y="114"/>
                  </a:lnTo>
                  <a:lnTo>
                    <a:pt x="36" y="122"/>
                  </a:lnTo>
                  <a:lnTo>
                    <a:pt x="30" y="116"/>
                  </a:lnTo>
                  <a:lnTo>
                    <a:pt x="30" y="128"/>
                  </a:lnTo>
                  <a:lnTo>
                    <a:pt x="26" y="122"/>
                  </a:lnTo>
                  <a:lnTo>
                    <a:pt x="26" y="118"/>
                  </a:lnTo>
                  <a:lnTo>
                    <a:pt x="24" y="118"/>
                  </a:lnTo>
                  <a:lnTo>
                    <a:pt x="18" y="118"/>
                  </a:lnTo>
                  <a:lnTo>
                    <a:pt x="12" y="124"/>
                  </a:lnTo>
                  <a:lnTo>
                    <a:pt x="10" y="130"/>
                  </a:lnTo>
                  <a:lnTo>
                    <a:pt x="8" y="128"/>
                  </a:lnTo>
                  <a:lnTo>
                    <a:pt x="4" y="132"/>
                  </a:lnTo>
                  <a:lnTo>
                    <a:pt x="0" y="142"/>
                  </a:lnTo>
                  <a:lnTo>
                    <a:pt x="8" y="146"/>
                  </a:lnTo>
                  <a:lnTo>
                    <a:pt x="10" y="152"/>
                  </a:lnTo>
                  <a:lnTo>
                    <a:pt x="14" y="148"/>
                  </a:lnTo>
                  <a:lnTo>
                    <a:pt x="14" y="150"/>
                  </a:lnTo>
                  <a:lnTo>
                    <a:pt x="18" y="142"/>
                  </a:lnTo>
                  <a:lnTo>
                    <a:pt x="20" y="142"/>
                  </a:lnTo>
                  <a:lnTo>
                    <a:pt x="24" y="144"/>
                  </a:lnTo>
                  <a:lnTo>
                    <a:pt x="24" y="140"/>
                  </a:lnTo>
                  <a:lnTo>
                    <a:pt x="26" y="138"/>
                  </a:lnTo>
                  <a:lnTo>
                    <a:pt x="26" y="142"/>
                  </a:lnTo>
                  <a:lnTo>
                    <a:pt x="28" y="144"/>
                  </a:lnTo>
                  <a:lnTo>
                    <a:pt x="34" y="146"/>
                  </a:lnTo>
                  <a:lnTo>
                    <a:pt x="26" y="150"/>
                  </a:lnTo>
                  <a:lnTo>
                    <a:pt x="18" y="160"/>
                  </a:lnTo>
                  <a:lnTo>
                    <a:pt x="22" y="164"/>
                  </a:lnTo>
                  <a:lnTo>
                    <a:pt x="22" y="166"/>
                  </a:lnTo>
                  <a:lnTo>
                    <a:pt x="40" y="154"/>
                  </a:lnTo>
                  <a:lnTo>
                    <a:pt x="50" y="148"/>
                  </a:lnTo>
                  <a:lnTo>
                    <a:pt x="52" y="150"/>
                  </a:lnTo>
                  <a:lnTo>
                    <a:pt x="58" y="150"/>
                  </a:lnTo>
                  <a:lnTo>
                    <a:pt x="60" y="152"/>
                  </a:lnTo>
                  <a:lnTo>
                    <a:pt x="68" y="152"/>
                  </a:lnTo>
                  <a:lnTo>
                    <a:pt x="70" y="152"/>
                  </a:lnTo>
                  <a:lnTo>
                    <a:pt x="66" y="156"/>
                  </a:lnTo>
                  <a:lnTo>
                    <a:pt x="52" y="152"/>
                  </a:lnTo>
                  <a:lnTo>
                    <a:pt x="50" y="154"/>
                  </a:lnTo>
                  <a:lnTo>
                    <a:pt x="46" y="154"/>
                  </a:lnTo>
                  <a:lnTo>
                    <a:pt x="34" y="168"/>
                  </a:lnTo>
                  <a:lnTo>
                    <a:pt x="30" y="170"/>
                  </a:lnTo>
                  <a:lnTo>
                    <a:pt x="30" y="172"/>
                  </a:lnTo>
                  <a:lnTo>
                    <a:pt x="36" y="174"/>
                  </a:lnTo>
                  <a:lnTo>
                    <a:pt x="42" y="176"/>
                  </a:lnTo>
                  <a:lnTo>
                    <a:pt x="38" y="178"/>
                  </a:lnTo>
                  <a:lnTo>
                    <a:pt x="28" y="180"/>
                  </a:lnTo>
                  <a:lnTo>
                    <a:pt x="26" y="190"/>
                  </a:lnTo>
                  <a:lnTo>
                    <a:pt x="28" y="194"/>
                  </a:lnTo>
                  <a:lnTo>
                    <a:pt x="32" y="196"/>
                  </a:lnTo>
                  <a:lnTo>
                    <a:pt x="36" y="196"/>
                  </a:lnTo>
                  <a:lnTo>
                    <a:pt x="42" y="192"/>
                  </a:lnTo>
                  <a:lnTo>
                    <a:pt x="60" y="192"/>
                  </a:lnTo>
                  <a:lnTo>
                    <a:pt x="72" y="188"/>
                  </a:lnTo>
                  <a:lnTo>
                    <a:pt x="78" y="180"/>
                  </a:lnTo>
                  <a:lnTo>
                    <a:pt x="96" y="172"/>
                  </a:lnTo>
                  <a:lnTo>
                    <a:pt x="92" y="178"/>
                  </a:lnTo>
                  <a:lnTo>
                    <a:pt x="88" y="182"/>
                  </a:lnTo>
                  <a:lnTo>
                    <a:pt x="80" y="188"/>
                  </a:lnTo>
                  <a:lnTo>
                    <a:pt x="80" y="192"/>
                  </a:lnTo>
                  <a:lnTo>
                    <a:pt x="70" y="196"/>
                  </a:lnTo>
                  <a:lnTo>
                    <a:pt x="60" y="200"/>
                  </a:lnTo>
                  <a:lnTo>
                    <a:pt x="54" y="198"/>
                  </a:lnTo>
                  <a:lnTo>
                    <a:pt x="46" y="198"/>
                  </a:lnTo>
                  <a:lnTo>
                    <a:pt x="44" y="200"/>
                  </a:lnTo>
                  <a:lnTo>
                    <a:pt x="36" y="202"/>
                  </a:lnTo>
                  <a:lnTo>
                    <a:pt x="34" y="206"/>
                  </a:lnTo>
                  <a:lnTo>
                    <a:pt x="38" y="210"/>
                  </a:lnTo>
                  <a:lnTo>
                    <a:pt x="42" y="212"/>
                  </a:lnTo>
                  <a:lnTo>
                    <a:pt x="46" y="216"/>
                  </a:lnTo>
                  <a:lnTo>
                    <a:pt x="50" y="222"/>
                  </a:lnTo>
                  <a:lnTo>
                    <a:pt x="56" y="224"/>
                  </a:lnTo>
                  <a:lnTo>
                    <a:pt x="60" y="230"/>
                  </a:lnTo>
                  <a:lnTo>
                    <a:pt x="64" y="230"/>
                  </a:lnTo>
                  <a:lnTo>
                    <a:pt x="66" y="228"/>
                  </a:lnTo>
                  <a:lnTo>
                    <a:pt x="68" y="220"/>
                  </a:lnTo>
                  <a:lnTo>
                    <a:pt x="72" y="208"/>
                  </a:lnTo>
                  <a:lnTo>
                    <a:pt x="78" y="198"/>
                  </a:lnTo>
                  <a:lnTo>
                    <a:pt x="84" y="194"/>
                  </a:lnTo>
                  <a:lnTo>
                    <a:pt x="90" y="194"/>
                  </a:lnTo>
                  <a:lnTo>
                    <a:pt x="100" y="190"/>
                  </a:lnTo>
                  <a:lnTo>
                    <a:pt x="104" y="190"/>
                  </a:lnTo>
                  <a:lnTo>
                    <a:pt x="126" y="186"/>
                  </a:lnTo>
                  <a:lnTo>
                    <a:pt x="120" y="190"/>
                  </a:lnTo>
                  <a:lnTo>
                    <a:pt x="112" y="190"/>
                  </a:lnTo>
                  <a:lnTo>
                    <a:pt x="106" y="194"/>
                  </a:lnTo>
                  <a:lnTo>
                    <a:pt x="104" y="194"/>
                  </a:lnTo>
                  <a:lnTo>
                    <a:pt x="100" y="196"/>
                  </a:lnTo>
                  <a:lnTo>
                    <a:pt x="92" y="196"/>
                  </a:lnTo>
                  <a:lnTo>
                    <a:pt x="84" y="200"/>
                  </a:lnTo>
                  <a:lnTo>
                    <a:pt x="82" y="200"/>
                  </a:lnTo>
                  <a:lnTo>
                    <a:pt x="80" y="206"/>
                  </a:lnTo>
                  <a:lnTo>
                    <a:pt x="74" y="216"/>
                  </a:lnTo>
                  <a:lnTo>
                    <a:pt x="72" y="228"/>
                  </a:lnTo>
                  <a:lnTo>
                    <a:pt x="72" y="230"/>
                  </a:lnTo>
                  <a:lnTo>
                    <a:pt x="78" y="234"/>
                  </a:lnTo>
                  <a:lnTo>
                    <a:pt x="82" y="234"/>
                  </a:lnTo>
                  <a:lnTo>
                    <a:pt x="86" y="228"/>
                  </a:lnTo>
                  <a:lnTo>
                    <a:pt x="88" y="230"/>
                  </a:lnTo>
                  <a:lnTo>
                    <a:pt x="84" y="234"/>
                  </a:lnTo>
                  <a:lnTo>
                    <a:pt x="84" y="236"/>
                  </a:lnTo>
                  <a:lnTo>
                    <a:pt x="88" y="236"/>
                  </a:lnTo>
                  <a:lnTo>
                    <a:pt x="90" y="238"/>
                  </a:lnTo>
                  <a:lnTo>
                    <a:pt x="98" y="238"/>
                  </a:lnTo>
                  <a:lnTo>
                    <a:pt x="100" y="230"/>
                  </a:lnTo>
                  <a:lnTo>
                    <a:pt x="100" y="228"/>
                  </a:lnTo>
                  <a:lnTo>
                    <a:pt x="100" y="222"/>
                  </a:lnTo>
                  <a:lnTo>
                    <a:pt x="104" y="220"/>
                  </a:lnTo>
                  <a:lnTo>
                    <a:pt x="106" y="214"/>
                  </a:lnTo>
                  <a:lnTo>
                    <a:pt x="104" y="218"/>
                  </a:lnTo>
                  <a:lnTo>
                    <a:pt x="104" y="220"/>
                  </a:lnTo>
                  <a:lnTo>
                    <a:pt x="102" y="226"/>
                  </a:lnTo>
                  <a:lnTo>
                    <a:pt x="104" y="228"/>
                  </a:lnTo>
                  <a:lnTo>
                    <a:pt x="108" y="226"/>
                  </a:lnTo>
                  <a:lnTo>
                    <a:pt x="110" y="224"/>
                  </a:lnTo>
                  <a:lnTo>
                    <a:pt x="118" y="216"/>
                  </a:lnTo>
                  <a:lnTo>
                    <a:pt x="122" y="212"/>
                  </a:lnTo>
                  <a:lnTo>
                    <a:pt x="122" y="210"/>
                  </a:lnTo>
                  <a:lnTo>
                    <a:pt x="118" y="208"/>
                  </a:lnTo>
                  <a:lnTo>
                    <a:pt x="122" y="206"/>
                  </a:lnTo>
                  <a:lnTo>
                    <a:pt x="124" y="204"/>
                  </a:lnTo>
                  <a:lnTo>
                    <a:pt x="122" y="208"/>
                  </a:lnTo>
                  <a:lnTo>
                    <a:pt x="124" y="214"/>
                  </a:lnTo>
                  <a:lnTo>
                    <a:pt x="128" y="212"/>
                  </a:lnTo>
                  <a:lnTo>
                    <a:pt x="120" y="218"/>
                  </a:lnTo>
                  <a:lnTo>
                    <a:pt x="118" y="222"/>
                  </a:lnTo>
                  <a:lnTo>
                    <a:pt x="112" y="224"/>
                  </a:lnTo>
                  <a:lnTo>
                    <a:pt x="108" y="226"/>
                  </a:lnTo>
                  <a:lnTo>
                    <a:pt x="106" y="230"/>
                  </a:lnTo>
                  <a:lnTo>
                    <a:pt x="108" y="236"/>
                  </a:lnTo>
                  <a:lnTo>
                    <a:pt x="110" y="238"/>
                  </a:lnTo>
                  <a:lnTo>
                    <a:pt x="126" y="232"/>
                  </a:lnTo>
                  <a:lnTo>
                    <a:pt x="140" y="222"/>
                  </a:lnTo>
                  <a:lnTo>
                    <a:pt x="154" y="210"/>
                  </a:lnTo>
                  <a:lnTo>
                    <a:pt x="154" y="206"/>
                  </a:lnTo>
                  <a:lnTo>
                    <a:pt x="156" y="202"/>
                  </a:lnTo>
                  <a:lnTo>
                    <a:pt x="156" y="200"/>
                  </a:lnTo>
                  <a:lnTo>
                    <a:pt x="154" y="198"/>
                  </a:lnTo>
                  <a:lnTo>
                    <a:pt x="154" y="200"/>
                  </a:lnTo>
                  <a:lnTo>
                    <a:pt x="156" y="190"/>
                  </a:lnTo>
                  <a:lnTo>
                    <a:pt x="150" y="182"/>
                  </a:lnTo>
                  <a:lnTo>
                    <a:pt x="150" y="180"/>
                  </a:lnTo>
                  <a:lnTo>
                    <a:pt x="152" y="180"/>
                  </a:lnTo>
                  <a:lnTo>
                    <a:pt x="152" y="182"/>
                  </a:lnTo>
                  <a:lnTo>
                    <a:pt x="158" y="188"/>
                  </a:lnTo>
                  <a:lnTo>
                    <a:pt x="160" y="186"/>
                  </a:lnTo>
                  <a:lnTo>
                    <a:pt x="162" y="180"/>
                  </a:lnTo>
                  <a:lnTo>
                    <a:pt x="166" y="172"/>
                  </a:lnTo>
                  <a:lnTo>
                    <a:pt x="182" y="156"/>
                  </a:lnTo>
                  <a:lnTo>
                    <a:pt x="180" y="162"/>
                  </a:lnTo>
                  <a:lnTo>
                    <a:pt x="168" y="172"/>
                  </a:lnTo>
                  <a:lnTo>
                    <a:pt x="166" y="180"/>
                  </a:lnTo>
                  <a:lnTo>
                    <a:pt x="164" y="182"/>
                  </a:lnTo>
                  <a:lnTo>
                    <a:pt x="164" y="190"/>
                  </a:lnTo>
                  <a:lnTo>
                    <a:pt x="158" y="198"/>
                  </a:lnTo>
                  <a:lnTo>
                    <a:pt x="158" y="206"/>
                  </a:lnTo>
                  <a:lnTo>
                    <a:pt x="160" y="208"/>
                  </a:lnTo>
                  <a:lnTo>
                    <a:pt x="178" y="202"/>
                  </a:lnTo>
                  <a:lnTo>
                    <a:pt x="190" y="204"/>
                  </a:lnTo>
                  <a:lnTo>
                    <a:pt x="208" y="198"/>
                  </a:lnTo>
                  <a:lnTo>
                    <a:pt x="208" y="200"/>
                  </a:lnTo>
                  <a:lnTo>
                    <a:pt x="206" y="200"/>
                  </a:lnTo>
                  <a:lnTo>
                    <a:pt x="202" y="202"/>
                  </a:lnTo>
                  <a:lnTo>
                    <a:pt x="200" y="206"/>
                  </a:lnTo>
                  <a:lnTo>
                    <a:pt x="198" y="204"/>
                  </a:lnTo>
                  <a:lnTo>
                    <a:pt x="194" y="206"/>
                  </a:lnTo>
                  <a:lnTo>
                    <a:pt x="196" y="212"/>
                  </a:lnTo>
                  <a:lnTo>
                    <a:pt x="194" y="212"/>
                  </a:lnTo>
                  <a:lnTo>
                    <a:pt x="192" y="208"/>
                  </a:lnTo>
                  <a:lnTo>
                    <a:pt x="186" y="210"/>
                  </a:lnTo>
                  <a:lnTo>
                    <a:pt x="182" y="208"/>
                  </a:lnTo>
                  <a:lnTo>
                    <a:pt x="180" y="210"/>
                  </a:lnTo>
                  <a:lnTo>
                    <a:pt x="180" y="212"/>
                  </a:lnTo>
                  <a:lnTo>
                    <a:pt x="178" y="210"/>
                  </a:lnTo>
                  <a:lnTo>
                    <a:pt x="174" y="210"/>
                  </a:lnTo>
                  <a:lnTo>
                    <a:pt x="162" y="216"/>
                  </a:lnTo>
                  <a:lnTo>
                    <a:pt x="156" y="220"/>
                  </a:lnTo>
                  <a:lnTo>
                    <a:pt x="152" y="224"/>
                  </a:lnTo>
                  <a:lnTo>
                    <a:pt x="150" y="224"/>
                  </a:lnTo>
                  <a:lnTo>
                    <a:pt x="146" y="228"/>
                  </a:lnTo>
                  <a:lnTo>
                    <a:pt x="148" y="228"/>
                  </a:lnTo>
                  <a:lnTo>
                    <a:pt x="162" y="226"/>
                  </a:lnTo>
                  <a:lnTo>
                    <a:pt x="164" y="226"/>
                  </a:lnTo>
                  <a:lnTo>
                    <a:pt x="172" y="228"/>
                  </a:lnTo>
                  <a:lnTo>
                    <a:pt x="158" y="230"/>
                  </a:lnTo>
                  <a:lnTo>
                    <a:pt x="150" y="234"/>
                  </a:lnTo>
                  <a:lnTo>
                    <a:pt x="144" y="234"/>
                  </a:lnTo>
                  <a:lnTo>
                    <a:pt x="142" y="236"/>
                  </a:lnTo>
                  <a:lnTo>
                    <a:pt x="146" y="238"/>
                  </a:lnTo>
                  <a:lnTo>
                    <a:pt x="146" y="240"/>
                  </a:lnTo>
                  <a:lnTo>
                    <a:pt x="142" y="240"/>
                  </a:lnTo>
                  <a:lnTo>
                    <a:pt x="134" y="240"/>
                  </a:lnTo>
                  <a:lnTo>
                    <a:pt x="128" y="244"/>
                  </a:lnTo>
                  <a:lnTo>
                    <a:pt x="122" y="244"/>
                  </a:lnTo>
                  <a:lnTo>
                    <a:pt x="116" y="246"/>
                  </a:lnTo>
                  <a:lnTo>
                    <a:pt x="110" y="248"/>
                  </a:lnTo>
                  <a:lnTo>
                    <a:pt x="108" y="250"/>
                  </a:lnTo>
                  <a:lnTo>
                    <a:pt x="120" y="266"/>
                  </a:lnTo>
                  <a:lnTo>
                    <a:pt x="120" y="272"/>
                  </a:lnTo>
                  <a:lnTo>
                    <a:pt x="132" y="278"/>
                  </a:lnTo>
                  <a:lnTo>
                    <a:pt x="128" y="280"/>
                  </a:lnTo>
                  <a:lnTo>
                    <a:pt x="130" y="292"/>
                  </a:lnTo>
                  <a:lnTo>
                    <a:pt x="132" y="294"/>
                  </a:lnTo>
                  <a:lnTo>
                    <a:pt x="136" y="296"/>
                  </a:lnTo>
                  <a:lnTo>
                    <a:pt x="140" y="300"/>
                  </a:lnTo>
                  <a:lnTo>
                    <a:pt x="148" y="296"/>
                  </a:lnTo>
                  <a:lnTo>
                    <a:pt x="152" y="296"/>
                  </a:lnTo>
                  <a:lnTo>
                    <a:pt x="150" y="298"/>
                  </a:lnTo>
                  <a:lnTo>
                    <a:pt x="148" y="298"/>
                  </a:lnTo>
                  <a:lnTo>
                    <a:pt x="140" y="302"/>
                  </a:lnTo>
                  <a:lnTo>
                    <a:pt x="140" y="306"/>
                  </a:lnTo>
                  <a:lnTo>
                    <a:pt x="132" y="302"/>
                  </a:lnTo>
                  <a:lnTo>
                    <a:pt x="130" y="300"/>
                  </a:lnTo>
                  <a:lnTo>
                    <a:pt x="128" y="304"/>
                  </a:lnTo>
                  <a:lnTo>
                    <a:pt x="128" y="296"/>
                  </a:lnTo>
                  <a:lnTo>
                    <a:pt x="126" y="296"/>
                  </a:lnTo>
                  <a:lnTo>
                    <a:pt x="124" y="292"/>
                  </a:lnTo>
                  <a:lnTo>
                    <a:pt x="124" y="290"/>
                  </a:lnTo>
                  <a:lnTo>
                    <a:pt x="124" y="286"/>
                  </a:lnTo>
                  <a:lnTo>
                    <a:pt x="102" y="256"/>
                  </a:lnTo>
                  <a:lnTo>
                    <a:pt x="94" y="252"/>
                  </a:lnTo>
                  <a:lnTo>
                    <a:pt x="90" y="252"/>
                  </a:lnTo>
                  <a:lnTo>
                    <a:pt x="88" y="254"/>
                  </a:lnTo>
                  <a:lnTo>
                    <a:pt x="78" y="248"/>
                  </a:lnTo>
                  <a:lnTo>
                    <a:pt x="70" y="248"/>
                  </a:lnTo>
                  <a:lnTo>
                    <a:pt x="68" y="258"/>
                  </a:lnTo>
                  <a:lnTo>
                    <a:pt x="68" y="270"/>
                  </a:lnTo>
                  <a:lnTo>
                    <a:pt x="80" y="274"/>
                  </a:lnTo>
                  <a:lnTo>
                    <a:pt x="84" y="278"/>
                  </a:lnTo>
                  <a:lnTo>
                    <a:pt x="82" y="278"/>
                  </a:lnTo>
                  <a:lnTo>
                    <a:pt x="74" y="276"/>
                  </a:lnTo>
                  <a:lnTo>
                    <a:pt x="72" y="274"/>
                  </a:lnTo>
                  <a:lnTo>
                    <a:pt x="70" y="272"/>
                  </a:lnTo>
                  <a:lnTo>
                    <a:pt x="68" y="274"/>
                  </a:lnTo>
                  <a:lnTo>
                    <a:pt x="70" y="284"/>
                  </a:lnTo>
                  <a:lnTo>
                    <a:pt x="72" y="288"/>
                  </a:lnTo>
                  <a:lnTo>
                    <a:pt x="78" y="290"/>
                  </a:lnTo>
                  <a:lnTo>
                    <a:pt x="80" y="292"/>
                  </a:lnTo>
                  <a:lnTo>
                    <a:pt x="86" y="296"/>
                  </a:lnTo>
                  <a:lnTo>
                    <a:pt x="88" y="306"/>
                  </a:lnTo>
                  <a:lnTo>
                    <a:pt x="94" y="312"/>
                  </a:lnTo>
                  <a:lnTo>
                    <a:pt x="96" y="324"/>
                  </a:lnTo>
                  <a:lnTo>
                    <a:pt x="96" y="330"/>
                  </a:lnTo>
                  <a:lnTo>
                    <a:pt x="100" y="328"/>
                  </a:lnTo>
                  <a:lnTo>
                    <a:pt x="102" y="326"/>
                  </a:lnTo>
                  <a:lnTo>
                    <a:pt x="100" y="330"/>
                  </a:lnTo>
                  <a:lnTo>
                    <a:pt x="102" y="334"/>
                  </a:lnTo>
                  <a:lnTo>
                    <a:pt x="104" y="334"/>
                  </a:lnTo>
                  <a:lnTo>
                    <a:pt x="106" y="340"/>
                  </a:lnTo>
                  <a:lnTo>
                    <a:pt x="110" y="340"/>
                  </a:lnTo>
                  <a:lnTo>
                    <a:pt x="108" y="342"/>
                  </a:lnTo>
                  <a:lnTo>
                    <a:pt x="104" y="342"/>
                  </a:lnTo>
                  <a:lnTo>
                    <a:pt x="100" y="340"/>
                  </a:lnTo>
                  <a:lnTo>
                    <a:pt x="98" y="336"/>
                  </a:lnTo>
                  <a:lnTo>
                    <a:pt x="96" y="336"/>
                  </a:lnTo>
                  <a:lnTo>
                    <a:pt x="94" y="332"/>
                  </a:lnTo>
                  <a:lnTo>
                    <a:pt x="90" y="336"/>
                  </a:lnTo>
                  <a:lnTo>
                    <a:pt x="92" y="340"/>
                  </a:lnTo>
                  <a:lnTo>
                    <a:pt x="94" y="342"/>
                  </a:lnTo>
                  <a:lnTo>
                    <a:pt x="98" y="346"/>
                  </a:lnTo>
                  <a:lnTo>
                    <a:pt x="112" y="348"/>
                  </a:lnTo>
                  <a:lnTo>
                    <a:pt x="116" y="350"/>
                  </a:lnTo>
                  <a:lnTo>
                    <a:pt x="124" y="350"/>
                  </a:lnTo>
                  <a:lnTo>
                    <a:pt x="130" y="344"/>
                  </a:lnTo>
                  <a:lnTo>
                    <a:pt x="132" y="344"/>
                  </a:lnTo>
                  <a:lnTo>
                    <a:pt x="130" y="348"/>
                  </a:lnTo>
                  <a:lnTo>
                    <a:pt x="130" y="352"/>
                  </a:lnTo>
                  <a:lnTo>
                    <a:pt x="126" y="356"/>
                  </a:lnTo>
                  <a:lnTo>
                    <a:pt x="124" y="354"/>
                  </a:lnTo>
                  <a:lnTo>
                    <a:pt x="122" y="354"/>
                  </a:lnTo>
                  <a:lnTo>
                    <a:pt x="112" y="354"/>
                  </a:lnTo>
                  <a:lnTo>
                    <a:pt x="110" y="356"/>
                  </a:lnTo>
                  <a:lnTo>
                    <a:pt x="110" y="358"/>
                  </a:lnTo>
                  <a:lnTo>
                    <a:pt x="116" y="360"/>
                  </a:lnTo>
                  <a:lnTo>
                    <a:pt x="116" y="362"/>
                  </a:lnTo>
                  <a:lnTo>
                    <a:pt x="124" y="362"/>
                  </a:lnTo>
                  <a:lnTo>
                    <a:pt x="122" y="364"/>
                  </a:lnTo>
                  <a:lnTo>
                    <a:pt x="120" y="364"/>
                  </a:lnTo>
                  <a:lnTo>
                    <a:pt x="122" y="370"/>
                  </a:lnTo>
                  <a:lnTo>
                    <a:pt x="122" y="372"/>
                  </a:lnTo>
                  <a:lnTo>
                    <a:pt x="118" y="370"/>
                  </a:lnTo>
                  <a:lnTo>
                    <a:pt x="114" y="364"/>
                  </a:lnTo>
                  <a:lnTo>
                    <a:pt x="112" y="362"/>
                  </a:lnTo>
                  <a:lnTo>
                    <a:pt x="102" y="352"/>
                  </a:lnTo>
                  <a:lnTo>
                    <a:pt x="92" y="350"/>
                  </a:lnTo>
                  <a:lnTo>
                    <a:pt x="86" y="348"/>
                  </a:lnTo>
                  <a:lnTo>
                    <a:pt x="84" y="348"/>
                  </a:lnTo>
                  <a:lnTo>
                    <a:pt x="82" y="352"/>
                  </a:lnTo>
                  <a:lnTo>
                    <a:pt x="66" y="356"/>
                  </a:lnTo>
                  <a:lnTo>
                    <a:pt x="62" y="370"/>
                  </a:lnTo>
                  <a:lnTo>
                    <a:pt x="64" y="370"/>
                  </a:lnTo>
                  <a:lnTo>
                    <a:pt x="64" y="372"/>
                  </a:lnTo>
                  <a:lnTo>
                    <a:pt x="58" y="372"/>
                  </a:lnTo>
                  <a:lnTo>
                    <a:pt x="56" y="380"/>
                  </a:lnTo>
                  <a:lnTo>
                    <a:pt x="56" y="384"/>
                  </a:lnTo>
                  <a:lnTo>
                    <a:pt x="56" y="392"/>
                  </a:lnTo>
                  <a:lnTo>
                    <a:pt x="58" y="392"/>
                  </a:lnTo>
                  <a:lnTo>
                    <a:pt x="62" y="394"/>
                  </a:lnTo>
                  <a:lnTo>
                    <a:pt x="60" y="394"/>
                  </a:lnTo>
                  <a:lnTo>
                    <a:pt x="58" y="396"/>
                  </a:lnTo>
                  <a:lnTo>
                    <a:pt x="58" y="398"/>
                  </a:lnTo>
                  <a:lnTo>
                    <a:pt x="64" y="400"/>
                  </a:lnTo>
                  <a:lnTo>
                    <a:pt x="70" y="396"/>
                  </a:lnTo>
                  <a:lnTo>
                    <a:pt x="70" y="392"/>
                  </a:lnTo>
                  <a:lnTo>
                    <a:pt x="72" y="392"/>
                  </a:lnTo>
                  <a:lnTo>
                    <a:pt x="74" y="392"/>
                  </a:lnTo>
                  <a:lnTo>
                    <a:pt x="74" y="386"/>
                  </a:lnTo>
                  <a:lnTo>
                    <a:pt x="78" y="382"/>
                  </a:lnTo>
                  <a:lnTo>
                    <a:pt x="76" y="390"/>
                  </a:lnTo>
                  <a:lnTo>
                    <a:pt x="72" y="396"/>
                  </a:lnTo>
                  <a:lnTo>
                    <a:pt x="74" y="400"/>
                  </a:lnTo>
                  <a:lnTo>
                    <a:pt x="74" y="402"/>
                  </a:lnTo>
                  <a:lnTo>
                    <a:pt x="80" y="398"/>
                  </a:lnTo>
                  <a:lnTo>
                    <a:pt x="82" y="400"/>
                  </a:lnTo>
                  <a:lnTo>
                    <a:pt x="86" y="392"/>
                  </a:lnTo>
                  <a:lnTo>
                    <a:pt x="90" y="374"/>
                  </a:lnTo>
                  <a:lnTo>
                    <a:pt x="92" y="368"/>
                  </a:lnTo>
                  <a:lnTo>
                    <a:pt x="90" y="382"/>
                  </a:lnTo>
                  <a:lnTo>
                    <a:pt x="92" y="384"/>
                  </a:lnTo>
                  <a:lnTo>
                    <a:pt x="94" y="384"/>
                  </a:lnTo>
                  <a:lnTo>
                    <a:pt x="90" y="388"/>
                  </a:lnTo>
                  <a:lnTo>
                    <a:pt x="90" y="394"/>
                  </a:lnTo>
                  <a:lnTo>
                    <a:pt x="94" y="392"/>
                  </a:lnTo>
                  <a:lnTo>
                    <a:pt x="96" y="394"/>
                  </a:lnTo>
                  <a:lnTo>
                    <a:pt x="98" y="396"/>
                  </a:lnTo>
                  <a:lnTo>
                    <a:pt x="100" y="394"/>
                  </a:lnTo>
                  <a:lnTo>
                    <a:pt x="100" y="396"/>
                  </a:lnTo>
                  <a:lnTo>
                    <a:pt x="98" y="398"/>
                  </a:lnTo>
                  <a:lnTo>
                    <a:pt x="94" y="396"/>
                  </a:lnTo>
                  <a:lnTo>
                    <a:pt x="88" y="396"/>
                  </a:lnTo>
                  <a:lnTo>
                    <a:pt x="86" y="402"/>
                  </a:lnTo>
                  <a:lnTo>
                    <a:pt x="90" y="404"/>
                  </a:lnTo>
                  <a:lnTo>
                    <a:pt x="86" y="404"/>
                  </a:lnTo>
                  <a:lnTo>
                    <a:pt x="84" y="404"/>
                  </a:lnTo>
                  <a:lnTo>
                    <a:pt x="82" y="404"/>
                  </a:lnTo>
                  <a:lnTo>
                    <a:pt x="78" y="410"/>
                  </a:lnTo>
                  <a:lnTo>
                    <a:pt x="80" y="414"/>
                  </a:lnTo>
                  <a:lnTo>
                    <a:pt x="84" y="412"/>
                  </a:lnTo>
                  <a:lnTo>
                    <a:pt x="88" y="410"/>
                  </a:lnTo>
                  <a:lnTo>
                    <a:pt x="90" y="410"/>
                  </a:lnTo>
                  <a:lnTo>
                    <a:pt x="92" y="412"/>
                  </a:lnTo>
                  <a:lnTo>
                    <a:pt x="88" y="414"/>
                  </a:lnTo>
                  <a:lnTo>
                    <a:pt x="86" y="412"/>
                  </a:lnTo>
                  <a:lnTo>
                    <a:pt x="82" y="414"/>
                  </a:lnTo>
                  <a:lnTo>
                    <a:pt x="82" y="416"/>
                  </a:lnTo>
                  <a:lnTo>
                    <a:pt x="86" y="416"/>
                  </a:lnTo>
                  <a:lnTo>
                    <a:pt x="84" y="422"/>
                  </a:lnTo>
                  <a:lnTo>
                    <a:pt x="84" y="426"/>
                  </a:lnTo>
                  <a:lnTo>
                    <a:pt x="88" y="428"/>
                  </a:lnTo>
                  <a:lnTo>
                    <a:pt x="92" y="424"/>
                  </a:lnTo>
                  <a:lnTo>
                    <a:pt x="92" y="420"/>
                  </a:lnTo>
                  <a:lnTo>
                    <a:pt x="92" y="424"/>
                  </a:lnTo>
                  <a:lnTo>
                    <a:pt x="90" y="430"/>
                  </a:lnTo>
                  <a:lnTo>
                    <a:pt x="90" y="432"/>
                  </a:lnTo>
                  <a:lnTo>
                    <a:pt x="98" y="432"/>
                  </a:lnTo>
                  <a:lnTo>
                    <a:pt x="102" y="434"/>
                  </a:lnTo>
                  <a:lnTo>
                    <a:pt x="106" y="432"/>
                  </a:lnTo>
                  <a:lnTo>
                    <a:pt x="114" y="416"/>
                  </a:lnTo>
                  <a:lnTo>
                    <a:pt x="116" y="404"/>
                  </a:lnTo>
                  <a:lnTo>
                    <a:pt x="118" y="402"/>
                  </a:lnTo>
                  <a:lnTo>
                    <a:pt x="122" y="402"/>
                  </a:lnTo>
                  <a:lnTo>
                    <a:pt x="118" y="406"/>
                  </a:lnTo>
                  <a:lnTo>
                    <a:pt x="118" y="414"/>
                  </a:lnTo>
                  <a:lnTo>
                    <a:pt x="112" y="424"/>
                  </a:lnTo>
                  <a:lnTo>
                    <a:pt x="108" y="432"/>
                  </a:lnTo>
                  <a:lnTo>
                    <a:pt x="104" y="436"/>
                  </a:lnTo>
                  <a:lnTo>
                    <a:pt x="106" y="438"/>
                  </a:lnTo>
                  <a:lnTo>
                    <a:pt x="108" y="440"/>
                  </a:lnTo>
                  <a:lnTo>
                    <a:pt x="108" y="442"/>
                  </a:lnTo>
                  <a:lnTo>
                    <a:pt x="106" y="442"/>
                  </a:lnTo>
                  <a:lnTo>
                    <a:pt x="102" y="440"/>
                  </a:lnTo>
                  <a:lnTo>
                    <a:pt x="100" y="438"/>
                  </a:lnTo>
                  <a:lnTo>
                    <a:pt x="94" y="440"/>
                  </a:lnTo>
                  <a:lnTo>
                    <a:pt x="96" y="442"/>
                  </a:lnTo>
                  <a:lnTo>
                    <a:pt x="96" y="446"/>
                  </a:lnTo>
                  <a:lnTo>
                    <a:pt x="94" y="446"/>
                  </a:lnTo>
                  <a:lnTo>
                    <a:pt x="88" y="442"/>
                  </a:lnTo>
                  <a:lnTo>
                    <a:pt x="84" y="440"/>
                  </a:lnTo>
                  <a:lnTo>
                    <a:pt x="80" y="438"/>
                  </a:lnTo>
                  <a:lnTo>
                    <a:pt x="78" y="438"/>
                  </a:lnTo>
                  <a:lnTo>
                    <a:pt x="78" y="430"/>
                  </a:lnTo>
                  <a:lnTo>
                    <a:pt x="74" y="420"/>
                  </a:lnTo>
                  <a:lnTo>
                    <a:pt x="68" y="414"/>
                  </a:lnTo>
                  <a:lnTo>
                    <a:pt x="58" y="412"/>
                  </a:lnTo>
                  <a:lnTo>
                    <a:pt x="50" y="416"/>
                  </a:lnTo>
                  <a:lnTo>
                    <a:pt x="48" y="416"/>
                  </a:lnTo>
                  <a:lnTo>
                    <a:pt x="48" y="418"/>
                  </a:lnTo>
                  <a:lnTo>
                    <a:pt x="46" y="418"/>
                  </a:lnTo>
                  <a:lnTo>
                    <a:pt x="46" y="428"/>
                  </a:lnTo>
                  <a:lnTo>
                    <a:pt x="50" y="430"/>
                  </a:lnTo>
                  <a:lnTo>
                    <a:pt x="54" y="436"/>
                  </a:lnTo>
                  <a:lnTo>
                    <a:pt x="52" y="440"/>
                  </a:lnTo>
                  <a:lnTo>
                    <a:pt x="54" y="444"/>
                  </a:lnTo>
                  <a:lnTo>
                    <a:pt x="58" y="446"/>
                  </a:lnTo>
                  <a:lnTo>
                    <a:pt x="60" y="444"/>
                  </a:lnTo>
                  <a:lnTo>
                    <a:pt x="64" y="444"/>
                  </a:lnTo>
                  <a:lnTo>
                    <a:pt x="60" y="448"/>
                  </a:lnTo>
                  <a:lnTo>
                    <a:pt x="62" y="448"/>
                  </a:lnTo>
                  <a:lnTo>
                    <a:pt x="60" y="450"/>
                  </a:lnTo>
                  <a:lnTo>
                    <a:pt x="60" y="452"/>
                  </a:lnTo>
                  <a:lnTo>
                    <a:pt x="60" y="454"/>
                  </a:lnTo>
                  <a:lnTo>
                    <a:pt x="62" y="452"/>
                  </a:lnTo>
                  <a:lnTo>
                    <a:pt x="66" y="454"/>
                  </a:lnTo>
                  <a:lnTo>
                    <a:pt x="64" y="456"/>
                  </a:lnTo>
                  <a:lnTo>
                    <a:pt x="62" y="456"/>
                  </a:lnTo>
                  <a:lnTo>
                    <a:pt x="62" y="454"/>
                  </a:lnTo>
                  <a:lnTo>
                    <a:pt x="58" y="456"/>
                  </a:lnTo>
                  <a:lnTo>
                    <a:pt x="56" y="456"/>
                  </a:lnTo>
                  <a:lnTo>
                    <a:pt x="58" y="458"/>
                  </a:lnTo>
                  <a:lnTo>
                    <a:pt x="54" y="460"/>
                  </a:lnTo>
                  <a:lnTo>
                    <a:pt x="54" y="458"/>
                  </a:lnTo>
                  <a:lnTo>
                    <a:pt x="52" y="460"/>
                  </a:lnTo>
                  <a:lnTo>
                    <a:pt x="46" y="458"/>
                  </a:lnTo>
                  <a:lnTo>
                    <a:pt x="46" y="460"/>
                  </a:lnTo>
                  <a:lnTo>
                    <a:pt x="42" y="464"/>
                  </a:lnTo>
                  <a:lnTo>
                    <a:pt x="40" y="466"/>
                  </a:lnTo>
                  <a:lnTo>
                    <a:pt x="32" y="472"/>
                  </a:lnTo>
                  <a:lnTo>
                    <a:pt x="30" y="488"/>
                  </a:lnTo>
                  <a:lnTo>
                    <a:pt x="34" y="496"/>
                  </a:lnTo>
                  <a:lnTo>
                    <a:pt x="36" y="496"/>
                  </a:lnTo>
                  <a:lnTo>
                    <a:pt x="40" y="492"/>
                  </a:lnTo>
                  <a:lnTo>
                    <a:pt x="40" y="488"/>
                  </a:lnTo>
                  <a:lnTo>
                    <a:pt x="40" y="494"/>
                  </a:lnTo>
                  <a:lnTo>
                    <a:pt x="42" y="488"/>
                  </a:lnTo>
                  <a:lnTo>
                    <a:pt x="40" y="478"/>
                  </a:lnTo>
                  <a:lnTo>
                    <a:pt x="42" y="474"/>
                  </a:lnTo>
                  <a:lnTo>
                    <a:pt x="44" y="496"/>
                  </a:lnTo>
                  <a:lnTo>
                    <a:pt x="48" y="496"/>
                  </a:lnTo>
                  <a:lnTo>
                    <a:pt x="50" y="500"/>
                  </a:lnTo>
                  <a:lnTo>
                    <a:pt x="52" y="498"/>
                  </a:lnTo>
                  <a:lnTo>
                    <a:pt x="54" y="494"/>
                  </a:lnTo>
                  <a:lnTo>
                    <a:pt x="54" y="488"/>
                  </a:lnTo>
                  <a:lnTo>
                    <a:pt x="56" y="492"/>
                  </a:lnTo>
                  <a:lnTo>
                    <a:pt x="58" y="496"/>
                  </a:lnTo>
                  <a:lnTo>
                    <a:pt x="60" y="498"/>
                  </a:lnTo>
                  <a:lnTo>
                    <a:pt x="62" y="498"/>
                  </a:lnTo>
                  <a:lnTo>
                    <a:pt x="64" y="494"/>
                  </a:lnTo>
                  <a:lnTo>
                    <a:pt x="66" y="492"/>
                  </a:lnTo>
                  <a:lnTo>
                    <a:pt x="66" y="486"/>
                  </a:lnTo>
                  <a:lnTo>
                    <a:pt x="68" y="492"/>
                  </a:lnTo>
                  <a:lnTo>
                    <a:pt x="66" y="498"/>
                  </a:lnTo>
                  <a:lnTo>
                    <a:pt x="74" y="500"/>
                  </a:lnTo>
                  <a:lnTo>
                    <a:pt x="66" y="492"/>
                  </a:lnTo>
                  <a:lnTo>
                    <a:pt x="66" y="486"/>
                  </a:lnTo>
                  <a:lnTo>
                    <a:pt x="68" y="492"/>
                  </a:lnTo>
                  <a:lnTo>
                    <a:pt x="66" y="498"/>
                  </a:lnTo>
                  <a:lnTo>
                    <a:pt x="74" y="500"/>
                  </a:lnTo>
                  <a:lnTo>
                    <a:pt x="76" y="502"/>
                  </a:lnTo>
                  <a:lnTo>
                    <a:pt x="82" y="502"/>
                  </a:lnTo>
                  <a:lnTo>
                    <a:pt x="82" y="504"/>
                  </a:lnTo>
                  <a:lnTo>
                    <a:pt x="94" y="504"/>
                  </a:lnTo>
                  <a:lnTo>
                    <a:pt x="86" y="494"/>
                  </a:lnTo>
                  <a:lnTo>
                    <a:pt x="86" y="488"/>
                  </a:lnTo>
                  <a:lnTo>
                    <a:pt x="88" y="496"/>
                  </a:lnTo>
                  <a:lnTo>
                    <a:pt x="92" y="496"/>
                  </a:lnTo>
                  <a:lnTo>
                    <a:pt x="96" y="492"/>
                  </a:lnTo>
                  <a:lnTo>
                    <a:pt x="96" y="484"/>
                  </a:lnTo>
                  <a:lnTo>
                    <a:pt x="102" y="492"/>
                  </a:lnTo>
                  <a:lnTo>
                    <a:pt x="106" y="496"/>
                  </a:lnTo>
                  <a:lnTo>
                    <a:pt x="110" y="494"/>
                  </a:lnTo>
                  <a:lnTo>
                    <a:pt x="110" y="488"/>
                  </a:lnTo>
                  <a:lnTo>
                    <a:pt x="106" y="478"/>
                  </a:lnTo>
                  <a:lnTo>
                    <a:pt x="112" y="496"/>
                  </a:lnTo>
                  <a:lnTo>
                    <a:pt x="116" y="498"/>
                  </a:lnTo>
                  <a:lnTo>
                    <a:pt x="122" y="496"/>
                  </a:lnTo>
                  <a:lnTo>
                    <a:pt x="124" y="490"/>
                  </a:lnTo>
                  <a:lnTo>
                    <a:pt x="118" y="482"/>
                  </a:lnTo>
                  <a:lnTo>
                    <a:pt x="120" y="484"/>
                  </a:lnTo>
                  <a:lnTo>
                    <a:pt x="124" y="484"/>
                  </a:lnTo>
                  <a:lnTo>
                    <a:pt x="126" y="490"/>
                  </a:lnTo>
                  <a:lnTo>
                    <a:pt x="126" y="492"/>
                  </a:lnTo>
                  <a:lnTo>
                    <a:pt x="132" y="494"/>
                  </a:lnTo>
                  <a:lnTo>
                    <a:pt x="134" y="492"/>
                  </a:lnTo>
                  <a:lnTo>
                    <a:pt x="138" y="492"/>
                  </a:lnTo>
                  <a:lnTo>
                    <a:pt x="140" y="496"/>
                  </a:lnTo>
                  <a:lnTo>
                    <a:pt x="140" y="498"/>
                  </a:lnTo>
                  <a:lnTo>
                    <a:pt x="136" y="506"/>
                  </a:lnTo>
                  <a:lnTo>
                    <a:pt x="138" y="510"/>
                  </a:lnTo>
                  <a:lnTo>
                    <a:pt x="154" y="502"/>
                  </a:lnTo>
                  <a:lnTo>
                    <a:pt x="158" y="498"/>
                  </a:lnTo>
                  <a:lnTo>
                    <a:pt x="164" y="488"/>
                  </a:lnTo>
                  <a:lnTo>
                    <a:pt x="164" y="496"/>
                  </a:lnTo>
                  <a:lnTo>
                    <a:pt x="170" y="492"/>
                  </a:lnTo>
                  <a:lnTo>
                    <a:pt x="170" y="488"/>
                  </a:lnTo>
                  <a:lnTo>
                    <a:pt x="176" y="486"/>
                  </a:lnTo>
                  <a:lnTo>
                    <a:pt x="176" y="476"/>
                  </a:lnTo>
                  <a:lnTo>
                    <a:pt x="176" y="470"/>
                  </a:lnTo>
                  <a:lnTo>
                    <a:pt x="174" y="466"/>
                  </a:lnTo>
                  <a:lnTo>
                    <a:pt x="170" y="466"/>
                  </a:lnTo>
                  <a:lnTo>
                    <a:pt x="164" y="474"/>
                  </a:lnTo>
                  <a:lnTo>
                    <a:pt x="162" y="472"/>
                  </a:lnTo>
                  <a:lnTo>
                    <a:pt x="162" y="470"/>
                  </a:lnTo>
                  <a:lnTo>
                    <a:pt x="158" y="466"/>
                  </a:lnTo>
                  <a:lnTo>
                    <a:pt x="158" y="464"/>
                  </a:lnTo>
                  <a:lnTo>
                    <a:pt x="162" y="462"/>
                  </a:lnTo>
                  <a:lnTo>
                    <a:pt x="164" y="458"/>
                  </a:lnTo>
                  <a:lnTo>
                    <a:pt x="162" y="454"/>
                  </a:lnTo>
                  <a:lnTo>
                    <a:pt x="154" y="452"/>
                  </a:lnTo>
                  <a:lnTo>
                    <a:pt x="148" y="460"/>
                  </a:lnTo>
                  <a:lnTo>
                    <a:pt x="146" y="460"/>
                  </a:lnTo>
                  <a:lnTo>
                    <a:pt x="150" y="456"/>
                  </a:lnTo>
                  <a:lnTo>
                    <a:pt x="150" y="452"/>
                  </a:lnTo>
                  <a:lnTo>
                    <a:pt x="138" y="450"/>
                  </a:lnTo>
                  <a:lnTo>
                    <a:pt x="134" y="452"/>
                  </a:lnTo>
                  <a:lnTo>
                    <a:pt x="128" y="460"/>
                  </a:lnTo>
                  <a:lnTo>
                    <a:pt x="126" y="450"/>
                  </a:lnTo>
                  <a:lnTo>
                    <a:pt x="128" y="450"/>
                  </a:lnTo>
                  <a:lnTo>
                    <a:pt x="136" y="448"/>
                  </a:lnTo>
                  <a:lnTo>
                    <a:pt x="136" y="446"/>
                  </a:lnTo>
                  <a:lnTo>
                    <a:pt x="132" y="444"/>
                  </a:lnTo>
                  <a:lnTo>
                    <a:pt x="130" y="438"/>
                  </a:lnTo>
                  <a:lnTo>
                    <a:pt x="138" y="444"/>
                  </a:lnTo>
                  <a:lnTo>
                    <a:pt x="144" y="450"/>
                  </a:lnTo>
                  <a:lnTo>
                    <a:pt x="164" y="448"/>
                  </a:lnTo>
                  <a:lnTo>
                    <a:pt x="164" y="446"/>
                  </a:lnTo>
                  <a:lnTo>
                    <a:pt x="166" y="446"/>
                  </a:lnTo>
                  <a:lnTo>
                    <a:pt x="166" y="448"/>
                  </a:lnTo>
                  <a:lnTo>
                    <a:pt x="174" y="444"/>
                  </a:lnTo>
                  <a:lnTo>
                    <a:pt x="176" y="438"/>
                  </a:lnTo>
                  <a:lnTo>
                    <a:pt x="176" y="432"/>
                  </a:lnTo>
                  <a:lnTo>
                    <a:pt x="180" y="430"/>
                  </a:lnTo>
                  <a:lnTo>
                    <a:pt x="176" y="424"/>
                  </a:lnTo>
                  <a:lnTo>
                    <a:pt x="176" y="420"/>
                  </a:lnTo>
                  <a:lnTo>
                    <a:pt x="174" y="416"/>
                  </a:lnTo>
                  <a:lnTo>
                    <a:pt x="174" y="408"/>
                  </a:lnTo>
                  <a:lnTo>
                    <a:pt x="176" y="410"/>
                  </a:lnTo>
                  <a:lnTo>
                    <a:pt x="186" y="410"/>
                  </a:lnTo>
                  <a:lnTo>
                    <a:pt x="188" y="412"/>
                  </a:lnTo>
                  <a:lnTo>
                    <a:pt x="192" y="410"/>
                  </a:lnTo>
                  <a:lnTo>
                    <a:pt x="198" y="406"/>
                  </a:lnTo>
                  <a:lnTo>
                    <a:pt x="202" y="408"/>
                  </a:lnTo>
                  <a:lnTo>
                    <a:pt x="202" y="410"/>
                  </a:lnTo>
                  <a:lnTo>
                    <a:pt x="206" y="400"/>
                  </a:lnTo>
                  <a:lnTo>
                    <a:pt x="194" y="396"/>
                  </a:lnTo>
                  <a:lnTo>
                    <a:pt x="190" y="394"/>
                  </a:lnTo>
                  <a:lnTo>
                    <a:pt x="194" y="392"/>
                  </a:lnTo>
                  <a:lnTo>
                    <a:pt x="198" y="392"/>
                  </a:lnTo>
                  <a:lnTo>
                    <a:pt x="206" y="396"/>
                  </a:lnTo>
                  <a:lnTo>
                    <a:pt x="208" y="388"/>
                  </a:lnTo>
                  <a:lnTo>
                    <a:pt x="214" y="386"/>
                  </a:lnTo>
                  <a:lnTo>
                    <a:pt x="214" y="384"/>
                  </a:lnTo>
                  <a:lnTo>
                    <a:pt x="212" y="380"/>
                  </a:lnTo>
                  <a:lnTo>
                    <a:pt x="198" y="374"/>
                  </a:lnTo>
                  <a:lnTo>
                    <a:pt x="212" y="374"/>
                  </a:lnTo>
                  <a:lnTo>
                    <a:pt x="214" y="372"/>
                  </a:lnTo>
                  <a:lnTo>
                    <a:pt x="218" y="368"/>
                  </a:lnTo>
                  <a:lnTo>
                    <a:pt x="218" y="366"/>
                  </a:lnTo>
                  <a:lnTo>
                    <a:pt x="218" y="362"/>
                  </a:lnTo>
                  <a:lnTo>
                    <a:pt x="218" y="352"/>
                  </a:lnTo>
                  <a:lnTo>
                    <a:pt x="214" y="350"/>
                  </a:lnTo>
                  <a:lnTo>
                    <a:pt x="208" y="348"/>
                  </a:lnTo>
                  <a:lnTo>
                    <a:pt x="198" y="350"/>
                  </a:lnTo>
                  <a:lnTo>
                    <a:pt x="198" y="348"/>
                  </a:lnTo>
                  <a:lnTo>
                    <a:pt x="202" y="346"/>
                  </a:lnTo>
                  <a:lnTo>
                    <a:pt x="204" y="344"/>
                  </a:lnTo>
                  <a:lnTo>
                    <a:pt x="202" y="340"/>
                  </a:lnTo>
                  <a:lnTo>
                    <a:pt x="186" y="342"/>
                  </a:lnTo>
                  <a:lnTo>
                    <a:pt x="184" y="344"/>
                  </a:lnTo>
                  <a:lnTo>
                    <a:pt x="180" y="346"/>
                  </a:lnTo>
                  <a:lnTo>
                    <a:pt x="180" y="348"/>
                  </a:lnTo>
                  <a:lnTo>
                    <a:pt x="182" y="340"/>
                  </a:lnTo>
                  <a:lnTo>
                    <a:pt x="180" y="340"/>
                  </a:lnTo>
                  <a:lnTo>
                    <a:pt x="178" y="338"/>
                  </a:lnTo>
                  <a:lnTo>
                    <a:pt x="184" y="340"/>
                  </a:lnTo>
                  <a:lnTo>
                    <a:pt x="194" y="336"/>
                  </a:lnTo>
                  <a:lnTo>
                    <a:pt x="200" y="338"/>
                  </a:lnTo>
                  <a:lnTo>
                    <a:pt x="200" y="336"/>
                  </a:lnTo>
                  <a:lnTo>
                    <a:pt x="196" y="332"/>
                  </a:lnTo>
                  <a:lnTo>
                    <a:pt x="180" y="332"/>
                  </a:lnTo>
                  <a:lnTo>
                    <a:pt x="178" y="332"/>
                  </a:lnTo>
                  <a:lnTo>
                    <a:pt x="182" y="330"/>
                  </a:lnTo>
                  <a:lnTo>
                    <a:pt x="192" y="330"/>
                  </a:lnTo>
                  <a:lnTo>
                    <a:pt x="194" y="328"/>
                  </a:lnTo>
                  <a:lnTo>
                    <a:pt x="198" y="328"/>
                  </a:lnTo>
                  <a:lnTo>
                    <a:pt x="202" y="330"/>
                  </a:lnTo>
                  <a:lnTo>
                    <a:pt x="204" y="332"/>
                  </a:lnTo>
                  <a:lnTo>
                    <a:pt x="204" y="338"/>
                  </a:lnTo>
                  <a:lnTo>
                    <a:pt x="208" y="338"/>
                  </a:lnTo>
                  <a:lnTo>
                    <a:pt x="218" y="340"/>
                  </a:lnTo>
                  <a:lnTo>
                    <a:pt x="220" y="340"/>
                  </a:lnTo>
                  <a:lnTo>
                    <a:pt x="220" y="334"/>
                  </a:lnTo>
                  <a:lnTo>
                    <a:pt x="218" y="330"/>
                  </a:lnTo>
                  <a:lnTo>
                    <a:pt x="220" y="326"/>
                  </a:lnTo>
                  <a:lnTo>
                    <a:pt x="218" y="324"/>
                  </a:lnTo>
                  <a:lnTo>
                    <a:pt x="204" y="326"/>
                  </a:lnTo>
                  <a:lnTo>
                    <a:pt x="202" y="324"/>
                  </a:lnTo>
                  <a:lnTo>
                    <a:pt x="188" y="326"/>
                  </a:lnTo>
                  <a:lnTo>
                    <a:pt x="182" y="328"/>
                  </a:lnTo>
                  <a:lnTo>
                    <a:pt x="184" y="326"/>
                  </a:lnTo>
                  <a:lnTo>
                    <a:pt x="184" y="324"/>
                  </a:lnTo>
                  <a:lnTo>
                    <a:pt x="180" y="322"/>
                  </a:lnTo>
                  <a:lnTo>
                    <a:pt x="178" y="320"/>
                  </a:lnTo>
                  <a:lnTo>
                    <a:pt x="182" y="320"/>
                  </a:lnTo>
                  <a:lnTo>
                    <a:pt x="188" y="320"/>
                  </a:lnTo>
                  <a:lnTo>
                    <a:pt x="186" y="314"/>
                  </a:lnTo>
                  <a:lnTo>
                    <a:pt x="184" y="312"/>
                  </a:lnTo>
                  <a:lnTo>
                    <a:pt x="186" y="312"/>
                  </a:lnTo>
                  <a:lnTo>
                    <a:pt x="188" y="316"/>
                  </a:lnTo>
                  <a:lnTo>
                    <a:pt x="190" y="318"/>
                  </a:lnTo>
                  <a:lnTo>
                    <a:pt x="202" y="320"/>
                  </a:lnTo>
                  <a:lnTo>
                    <a:pt x="202" y="318"/>
                  </a:lnTo>
                  <a:lnTo>
                    <a:pt x="200" y="312"/>
                  </a:lnTo>
                  <a:lnTo>
                    <a:pt x="188" y="310"/>
                  </a:lnTo>
                  <a:lnTo>
                    <a:pt x="186" y="308"/>
                  </a:lnTo>
                  <a:lnTo>
                    <a:pt x="188" y="308"/>
                  </a:lnTo>
                  <a:lnTo>
                    <a:pt x="196" y="308"/>
                  </a:lnTo>
                  <a:lnTo>
                    <a:pt x="206" y="314"/>
                  </a:lnTo>
                  <a:lnTo>
                    <a:pt x="212" y="316"/>
                  </a:lnTo>
                  <a:lnTo>
                    <a:pt x="214" y="314"/>
                  </a:lnTo>
                  <a:lnTo>
                    <a:pt x="214" y="310"/>
                  </a:lnTo>
                  <a:lnTo>
                    <a:pt x="216" y="312"/>
                  </a:lnTo>
                  <a:lnTo>
                    <a:pt x="224" y="312"/>
                  </a:lnTo>
                  <a:lnTo>
                    <a:pt x="224" y="310"/>
                  </a:lnTo>
                  <a:lnTo>
                    <a:pt x="224" y="306"/>
                  </a:lnTo>
                  <a:lnTo>
                    <a:pt x="226" y="308"/>
                  </a:lnTo>
                  <a:lnTo>
                    <a:pt x="226" y="304"/>
                  </a:lnTo>
                  <a:lnTo>
                    <a:pt x="228" y="308"/>
                  </a:lnTo>
                  <a:lnTo>
                    <a:pt x="232" y="308"/>
                  </a:lnTo>
                  <a:lnTo>
                    <a:pt x="232" y="304"/>
                  </a:lnTo>
                  <a:lnTo>
                    <a:pt x="230" y="292"/>
                  </a:lnTo>
                  <a:lnTo>
                    <a:pt x="218" y="290"/>
                  </a:lnTo>
                  <a:lnTo>
                    <a:pt x="218" y="286"/>
                  </a:lnTo>
                  <a:lnTo>
                    <a:pt x="222" y="286"/>
                  </a:lnTo>
                  <a:lnTo>
                    <a:pt x="228" y="288"/>
                  </a:lnTo>
                  <a:lnTo>
                    <a:pt x="234" y="290"/>
                  </a:lnTo>
                  <a:lnTo>
                    <a:pt x="234" y="294"/>
                  </a:lnTo>
                  <a:lnTo>
                    <a:pt x="238" y="296"/>
                  </a:lnTo>
                  <a:lnTo>
                    <a:pt x="240" y="296"/>
                  </a:lnTo>
                  <a:lnTo>
                    <a:pt x="240" y="298"/>
                  </a:lnTo>
                  <a:lnTo>
                    <a:pt x="246" y="296"/>
                  </a:lnTo>
                  <a:lnTo>
                    <a:pt x="252" y="296"/>
                  </a:lnTo>
                  <a:lnTo>
                    <a:pt x="254" y="294"/>
                  </a:lnTo>
                  <a:lnTo>
                    <a:pt x="256" y="294"/>
                  </a:lnTo>
                  <a:lnTo>
                    <a:pt x="262" y="284"/>
                  </a:lnTo>
                  <a:lnTo>
                    <a:pt x="260" y="284"/>
                  </a:lnTo>
                  <a:lnTo>
                    <a:pt x="256" y="284"/>
                  </a:lnTo>
                  <a:lnTo>
                    <a:pt x="256" y="282"/>
                  </a:lnTo>
                  <a:lnTo>
                    <a:pt x="258" y="278"/>
                  </a:lnTo>
                  <a:lnTo>
                    <a:pt x="262" y="276"/>
                  </a:lnTo>
                  <a:lnTo>
                    <a:pt x="268" y="270"/>
                  </a:lnTo>
                  <a:lnTo>
                    <a:pt x="268" y="268"/>
                  </a:lnTo>
                  <a:lnTo>
                    <a:pt x="262" y="266"/>
                  </a:lnTo>
                  <a:lnTo>
                    <a:pt x="250" y="270"/>
                  </a:lnTo>
                  <a:lnTo>
                    <a:pt x="244" y="272"/>
                  </a:lnTo>
                  <a:lnTo>
                    <a:pt x="246" y="270"/>
                  </a:lnTo>
                  <a:lnTo>
                    <a:pt x="248" y="266"/>
                  </a:lnTo>
                  <a:lnTo>
                    <a:pt x="250" y="266"/>
                  </a:lnTo>
                  <a:lnTo>
                    <a:pt x="256" y="266"/>
                  </a:lnTo>
                  <a:lnTo>
                    <a:pt x="264" y="260"/>
                  </a:lnTo>
                  <a:lnTo>
                    <a:pt x="274" y="262"/>
                  </a:lnTo>
                  <a:lnTo>
                    <a:pt x="274" y="258"/>
                  </a:lnTo>
                  <a:lnTo>
                    <a:pt x="272" y="254"/>
                  </a:lnTo>
                  <a:lnTo>
                    <a:pt x="268" y="252"/>
                  </a:lnTo>
                  <a:lnTo>
                    <a:pt x="268" y="248"/>
                  </a:lnTo>
                  <a:lnTo>
                    <a:pt x="270" y="240"/>
                  </a:lnTo>
                  <a:lnTo>
                    <a:pt x="270" y="250"/>
                  </a:lnTo>
                  <a:lnTo>
                    <a:pt x="276" y="250"/>
                  </a:lnTo>
                  <a:lnTo>
                    <a:pt x="282" y="246"/>
                  </a:lnTo>
                  <a:lnTo>
                    <a:pt x="286" y="230"/>
                  </a:lnTo>
                  <a:lnTo>
                    <a:pt x="294" y="222"/>
                  </a:lnTo>
                  <a:lnTo>
                    <a:pt x="294" y="218"/>
                  </a:lnTo>
                  <a:lnTo>
                    <a:pt x="298" y="216"/>
                  </a:lnTo>
                  <a:lnTo>
                    <a:pt x="302" y="214"/>
                  </a:lnTo>
                  <a:lnTo>
                    <a:pt x="304" y="210"/>
                  </a:lnTo>
                  <a:lnTo>
                    <a:pt x="308" y="206"/>
                  </a:lnTo>
                  <a:lnTo>
                    <a:pt x="310" y="204"/>
                  </a:lnTo>
                  <a:lnTo>
                    <a:pt x="316" y="198"/>
                  </a:lnTo>
                  <a:lnTo>
                    <a:pt x="318" y="194"/>
                  </a:lnTo>
                  <a:lnTo>
                    <a:pt x="322" y="190"/>
                  </a:lnTo>
                  <a:lnTo>
                    <a:pt x="322" y="186"/>
                  </a:lnTo>
                  <a:lnTo>
                    <a:pt x="328" y="178"/>
                  </a:lnTo>
                  <a:lnTo>
                    <a:pt x="332" y="176"/>
                  </a:lnTo>
                  <a:lnTo>
                    <a:pt x="342" y="166"/>
                  </a:lnTo>
                  <a:lnTo>
                    <a:pt x="346" y="160"/>
                  </a:lnTo>
                  <a:lnTo>
                    <a:pt x="348" y="154"/>
                  </a:lnTo>
                  <a:lnTo>
                    <a:pt x="346" y="150"/>
                  </a:lnTo>
                  <a:lnTo>
                    <a:pt x="342" y="150"/>
                  </a:lnTo>
                  <a:lnTo>
                    <a:pt x="332" y="154"/>
                  </a:lnTo>
                  <a:lnTo>
                    <a:pt x="318" y="166"/>
                  </a:lnTo>
                  <a:lnTo>
                    <a:pt x="308" y="168"/>
                  </a:lnTo>
                  <a:lnTo>
                    <a:pt x="288" y="182"/>
                  </a:lnTo>
                  <a:lnTo>
                    <a:pt x="284" y="180"/>
                  </a:lnTo>
                  <a:lnTo>
                    <a:pt x="274" y="190"/>
                  </a:lnTo>
                  <a:lnTo>
                    <a:pt x="276" y="186"/>
                  </a:lnTo>
                  <a:lnTo>
                    <a:pt x="268" y="186"/>
                  </a:lnTo>
                  <a:lnTo>
                    <a:pt x="266" y="182"/>
                  </a:lnTo>
                  <a:lnTo>
                    <a:pt x="276" y="184"/>
                  </a:lnTo>
                  <a:lnTo>
                    <a:pt x="278" y="180"/>
                  </a:lnTo>
                  <a:lnTo>
                    <a:pt x="280" y="174"/>
                  </a:lnTo>
                  <a:lnTo>
                    <a:pt x="284" y="176"/>
                  </a:lnTo>
                  <a:lnTo>
                    <a:pt x="286" y="176"/>
                  </a:lnTo>
                  <a:lnTo>
                    <a:pt x="316" y="152"/>
                  </a:lnTo>
                  <a:lnTo>
                    <a:pt x="314" y="152"/>
                  </a:lnTo>
                  <a:lnTo>
                    <a:pt x="310" y="150"/>
                  </a:lnTo>
                  <a:lnTo>
                    <a:pt x="302" y="154"/>
                  </a:lnTo>
                  <a:lnTo>
                    <a:pt x="294" y="152"/>
                  </a:lnTo>
                  <a:lnTo>
                    <a:pt x="290" y="154"/>
                  </a:lnTo>
                  <a:lnTo>
                    <a:pt x="288" y="148"/>
                  </a:lnTo>
                  <a:lnTo>
                    <a:pt x="294" y="150"/>
                  </a:lnTo>
                  <a:lnTo>
                    <a:pt x="294" y="148"/>
                  </a:lnTo>
                  <a:lnTo>
                    <a:pt x="286" y="136"/>
                  </a:lnTo>
                  <a:lnTo>
                    <a:pt x="292" y="144"/>
                  </a:lnTo>
                  <a:lnTo>
                    <a:pt x="296" y="148"/>
                  </a:lnTo>
                  <a:lnTo>
                    <a:pt x="302" y="146"/>
                  </a:lnTo>
                  <a:lnTo>
                    <a:pt x="300" y="142"/>
                  </a:lnTo>
                  <a:lnTo>
                    <a:pt x="312" y="146"/>
                  </a:lnTo>
                  <a:lnTo>
                    <a:pt x="320" y="142"/>
                  </a:lnTo>
                  <a:lnTo>
                    <a:pt x="322" y="144"/>
                  </a:lnTo>
                  <a:lnTo>
                    <a:pt x="328" y="142"/>
                  </a:lnTo>
                  <a:lnTo>
                    <a:pt x="330" y="144"/>
                  </a:lnTo>
                  <a:lnTo>
                    <a:pt x="336" y="140"/>
                  </a:lnTo>
                  <a:lnTo>
                    <a:pt x="328" y="140"/>
                  </a:lnTo>
                  <a:lnTo>
                    <a:pt x="330" y="136"/>
                  </a:lnTo>
                  <a:lnTo>
                    <a:pt x="340" y="134"/>
                  </a:lnTo>
                  <a:lnTo>
                    <a:pt x="342" y="136"/>
                  </a:lnTo>
                  <a:lnTo>
                    <a:pt x="346" y="136"/>
                  </a:lnTo>
                  <a:lnTo>
                    <a:pt x="350" y="134"/>
                  </a:lnTo>
                  <a:lnTo>
                    <a:pt x="350" y="130"/>
                  </a:lnTo>
                  <a:lnTo>
                    <a:pt x="352" y="132"/>
                  </a:lnTo>
                  <a:lnTo>
                    <a:pt x="354" y="132"/>
                  </a:lnTo>
                  <a:lnTo>
                    <a:pt x="356" y="126"/>
                  </a:lnTo>
                  <a:lnTo>
                    <a:pt x="366" y="120"/>
                  </a:lnTo>
                  <a:lnTo>
                    <a:pt x="370" y="116"/>
                  </a:lnTo>
                  <a:lnTo>
                    <a:pt x="372" y="112"/>
                  </a:lnTo>
                  <a:lnTo>
                    <a:pt x="378" y="108"/>
                  </a:lnTo>
                  <a:lnTo>
                    <a:pt x="380" y="100"/>
                  </a:lnTo>
                  <a:lnTo>
                    <a:pt x="388" y="92"/>
                  </a:lnTo>
                  <a:lnTo>
                    <a:pt x="388" y="90"/>
                  </a:lnTo>
                  <a:lnTo>
                    <a:pt x="390" y="78"/>
                  </a:lnTo>
                  <a:lnTo>
                    <a:pt x="386" y="70"/>
                  </a:lnTo>
                  <a:lnTo>
                    <a:pt x="384" y="66"/>
                  </a:lnTo>
                  <a:lnTo>
                    <a:pt x="376" y="66"/>
                  </a:lnTo>
                  <a:lnTo>
                    <a:pt x="374" y="64"/>
                  </a:lnTo>
                  <a:lnTo>
                    <a:pt x="374" y="62"/>
                  </a:lnTo>
                  <a:close/>
                </a:path>
              </a:pathLst>
            </a:custGeom>
            <a:solidFill>
              <a:srgbClr val="C0C0C0">
                <a:alpha val="18823"/>
              </a:srgbClr>
            </a:solidFill>
            <a:ln w="9525">
              <a:noFill/>
              <a:round/>
              <a:headEnd/>
              <a:tailEnd/>
            </a:ln>
          </p:spPr>
          <p:txBody>
            <a:bodyPr/>
            <a:lstStyle/>
            <a:p>
              <a:pPr eaLnBrk="0" hangingPunct="0"/>
              <a:endParaRPr lang="en-US"/>
            </a:p>
          </p:txBody>
        </p:sp>
        <p:sp>
          <p:nvSpPr>
            <p:cNvPr id="11600" name="Freeform 334"/>
            <p:cNvSpPr>
              <a:spLocks/>
            </p:cNvSpPr>
            <p:nvPr/>
          </p:nvSpPr>
          <p:spPr bwMode="auto">
            <a:xfrm>
              <a:off x="1493" y="351"/>
              <a:ext cx="465" cy="595"/>
            </a:xfrm>
            <a:custGeom>
              <a:avLst/>
              <a:gdLst>
                <a:gd name="T0" fmla="*/ 342 w 390"/>
                <a:gd name="T1" fmla="*/ 32 h 510"/>
                <a:gd name="T2" fmla="*/ 314 w 390"/>
                <a:gd name="T3" fmla="*/ 40 h 510"/>
                <a:gd name="T4" fmla="*/ 282 w 390"/>
                <a:gd name="T5" fmla="*/ 10 h 510"/>
                <a:gd name="T6" fmla="*/ 230 w 390"/>
                <a:gd name="T7" fmla="*/ 38 h 510"/>
                <a:gd name="T8" fmla="*/ 192 w 390"/>
                <a:gd name="T9" fmla="*/ 70 h 510"/>
                <a:gd name="T10" fmla="*/ 152 w 390"/>
                <a:gd name="T11" fmla="*/ 24 h 510"/>
                <a:gd name="T12" fmla="*/ 132 w 390"/>
                <a:gd name="T13" fmla="*/ 52 h 510"/>
                <a:gd name="T14" fmla="*/ 122 w 390"/>
                <a:gd name="T15" fmla="*/ 94 h 510"/>
                <a:gd name="T16" fmla="*/ 92 w 390"/>
                <a:gd name="T17" fmla="*/ 78 h 510"/>
                <a:gd name="T18" fmla="*/ 60 w 390"/>
                <a:gd name="T19" fmla="*/ 96 h 510"/>
                <a:gd name="T20" fmla="*/ 58 w 390"/>
                <a:gd name="T21" fmla="*/ 112 h 510"/>
                <a:gd name="T22" fmla="*/ 30 w 390"/>
                <a:gd name="T23" fmla="*/ 128 h 510"/>
                <a:gd name="T24" fmla="*/ 20 w 390"/>
                <a:gd name="T25" fmla="*/ 142 h 510"/>
                <a:gd name="T26" fmla="*/ 60 w 390"/>
                <a:gd name="T27" fmla="*/ 152 h 510"/>
                <a:gd name="T28" fmla="*/ 28 w 390"/>
                <a:gd name="T29" fmla="*/ 194 h 510"/>
                <a:gd name="T30" fmla="*/ 46 w 390"/>
                <a:gd name="T31" fmla="*/ 198 h 510"/>
                <a:gd name="T32" fmla="*/ 84 w 390"/>
                <a:gd name="T33" fmla="*/ 194 h 510"/>
                <a:gd name="T34" fmla="*/ 74 w 390"/>
                <a:gd name="T35" fmla="*/ 216 h 510"/>
                <a:gd name="T36" fmla="*/ 104 w 390"/>
                <a:gd name="T37" fmla="*/ 220 h 510"/>
                <a:gd name="T38" fmla="*/ 122 w 390"/>
                <a:gd name="T39" fmla="*/ 208 h 510"/>
                <a:gd name="T40" fmla="*/ 156 w 390"/>
                <a:gd name="T41" fmla="*/ 200 h 510"/>
                <a:gd name="T42" fmla="*/ 180 w 390"/>
                <a:gd name="T43" fmla="*/ 162 h 510"/>
                <a:gd name="T44" fmla="*/ 198 w 390"/>
                <a:gd name="T45" fmla="*/ 204 h 510"/>
                <a:gd name="T46" fmla="*/ 146 w 390"/>
                <a:gd name="T47" fmla="*/ 228 h 510"/>
                <a:gd name="T48" fmla="*/ 128 w 390"/>
                <a:gd name="T49" fmla="*/ 244 h 510"/>
                <a:gd name="T50" fmla="*/ 152 w 390"/>
                <a:gd name="T51" fmla="*/ 296 h 510"/>
                <a:gd name="T52" fmla="*/ 90 w 390"/>
                <a:gd name="T53" fmla="*/ 252 h 510"/>
                <a:gd name="T54" fmla="*/ 78 w 390"/>
                <a:gd name="T55" fmla="*/ 290 h 510"/>
                <a:gd name="T56" fmla="*/ 104 w 390"/>
                <a:gd name="T57" fmla="*/ 342 h 510"/>
                <a:gd name="T58" fmla="*/ 130 w 390"/>
                <a:gd name="T59" fmla="*/ 348 h 510"/>
                <a:gd name="T60" fmla="*/ 122 w 390"/>
                <a:gd name="T61" fmla="*/ 372 h 510"/>
                <a:gd name="T62" fmla="*/ 56 w 390"/>
                <a:gd name="T63" fmla="*/ 380 h 510"/>
                <a:gd name="T64" fmla="*/ 76 w 390"/>
                <a:gd name="T65" fmla="*/ 390 h 510"/>
                <a:gd name="T66" fmla="*/ 94 w 390"/>
                <a:gd name="T67" fmla="*/ 392 h 510"/>
                <a:gd name="T68" fmla="*/ 84 w 390"/>
                <a:gd name="T69" fmla="*/ 412 h 510"/>
                <a:gd name="T70" fmla="*/ 92 w 390"/>
                <a:gd name="T71" fmla="*/ 420 h 510"/>
                <a:gd name="T72" fmla="*/ 104 w 390"/>
                <a:gd name="T73" fmla="*/ 436 h 510"/>
                <a:gd name="T74" fmla="*/ 78 w 390"/>
                <a:gd name="T75" fmla="*/ 430 h 510"/>
                <a:gd name="T76" fmla="*/ 64 w 390"/>
                <a:gd name="T77" fmla="*/ 444 h 510"/>
                <a:gd name="T78" fmla="*/ 54 w 390"/>
                <a:gd name="T79" fmla="*/ 460 h 510"/>
                <a:gd name="T80" fmla="*/ 40 w 390"/>
                <a:gd name="T81" fmla="*/ 478 h 510"/>
                <a:gd name="T82" fmla="*/ 68 w 390"/>
                <a:gd name="T83" fmla="*/ 492 h 510"/>
                <a:gd name="T84" fmla="*/ 92 w 390"/>
                <a:gd name="T85" fmla="*/ 496 h 510"/>
                <a:gd name="T86" fmla="*/ 126 w 390"/>
                <a:gd name="T87" fmla="*/ 490 h 510"/>
                <a:gd name="T88" fmla="*/ 176 w 390"/>
                <a:gd name="T89" fmla="*/ 486 h 510"/>
                <a:gd name="T90" fmla="*/ 146 w 390"/>
                <a:gd name="T91" fmla="*/ 460 h 510"/>
                <a:gd name="T92" fmla="*/ 164 w 390"/>
                <a:gd name="T93" fmla="*/ 446 h 510"/>
                <a:gd name="T94" fmla="*/ 188 w 390"/>
                <a:gd name="T95" fmla="*/ 412 h 510"/>
                <a:gd name="T96" fmla="*/ 198 w 390"/>
                <a:gd name="T97" fmla="*/ 374 h 510"/>
                <a:gd name="T98" fmla="*/ 186 w 390"/>
                <a:gd name="T99" fmla="*/ 342 h 510"/>
                <a:gd name="T100" fmla="*/ 192 w 390"/>
                <a:gd name="T101" fmla="*/ 330 h 510"/>
                <a:gd name="T102" fmla="*/ 188 w 390"/>
                <a:gd name="T103" fmla="*/ 326 h 510"/>
                <a:gd name="T104" fmla="*/ 200 w 390"/>
                <a:gd name="T105" fmla="*/ 312 h 510"/>
                <a:gd name="T106" fmla="*/ 228 w 390"/>
                <a:gd name="T107" fmla="*/ 308 h 510"/>
                <a:gd name="T108" fmla="*/ 254 w 390"/>
                <a:gd name="T109" fmla="*/ 294 h 510"/>
                <a:gd name="T110" fmla="*/ 250 w 390"/>
                <a:gd name="T111" fmla="*/ 266 h 510"/>
                <a:gd name="T112" fmla="*/ 298 w 390"/>
                <a:gd name="T113" fmla="*/ 216 h 510"/>
                <a:gd name="T114" fmla="*/ 342 w 390"/>
                <a:gd name="T115" fmla="*/ 150 h 510"/>
                <a:gd name="T116" fmla="*/ 316 w 390"/>
                <a:gd name="T117" fmla="*/ 152 h 510"/>
                <a:gd name="T118" fmla="*/ 320 w 390"/>
                <a:gd name="T119" fmla="*/ 142 h 510"/>
                <a:gd name="T120" fmla="*/ 366 w 390"/>
                <a:gd name="T121" fmla="*/ 120 h 5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510"/>
                <a:gd name="T185" fmla="*/ 390 w 390"/>
                <a:gd name="T186" fmla="*/ 510 h 5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510">
                  <a:moveTo>
                    <a:pt x="374" y="62"/>
                  </a:moveTo>
                  <a:lnTo>
                    <a:pt x="372" y="62"/>
                  </a:lnTo>
                  <a:lnTo>
                    <a:pt x="370" y="66"/>
                  </a:lnTo>
                  <a:lnTo>
                    <a:pt x="368" y="62"/>
                  </a:lnTo>
                  <a:lnTo>
                    <a:pt x="362" y="70"/>
                  </a:lnTo>
                  <a:lnTo>
                    <a:pt x="366" y="56"/>
                  </a:lnTo>
                  <a:lnTo>
                    <a:pt x="360" y="52"/>
                  </a:lnTo>
                  <a:lnTo>
                    <a:pt x="360" y="46"/>
                  </a:lnTo>
                  <a:lnTo>
                    <a:pt x="354" y="40"/>
                  </a:lnTo>
                  <a:lnTo>
                    <a:pt x="358" y="36"/>
                  </a:lnTo>
                  <a:lnTo>
                    <a:pt x="358" y="32"/>
                  </a:lnTo>
                  <a:lnTo>
                    <a:pt x="356" y="26"/>
                  </a:lnTo>
                  <a:lnTo>
                    <a:pt x="352" y="28"/>
                  </a:lnTo>
                  <a:lnTo>
                    <a:pt x="346" y="34"/>
                  </a:lnTo>
                  <a:lnTo>
                    <a:pt x="342" y="32"/>
                  </a:lnTo>
                  <a:lnTo>
                    <a:pt x="342" y="26"/>
                  </a:lnTo>
                  <a:lnTo>
                    <a:pt x="340" y="24"/>
                  </a:lnTo>
                  <a:lnTo>
                    <a:pt x="340" y="20"/>
                  </a:lnTo>
                  <a:lnTo>
                    <a:pt x="338" y="22"/>
                  </a:lnTo>
                  <a:lnTo>
                    <a:pt x="336" y="24"/>
                  </a:lnTo>
                  <a:lnTo>
                    <a:pt x="338" y="26"/>
                  </a:lnTo>
                  <a:lnTo>
                    <a:pt x="332" y="32"/>
                  </a:lnTo>
                  <a:lnTo>
                    <a:pt x="336" y="36"/>
                  </a:lnTo>
                  <a:lnTo>
                    <a:pt x="334" y="40"/>
                  </a:lnTo>
                  <a:lnTo>
                    <a:pt x="332" y="34"/>
                  </a:lnTo>
                  <a:lnTo>
                    <a:pt x="330" y="32"/>
                  </a:lnTo>
                  <a:lnTo>
                    <a:pt x="330" y="28"/>
                  </a:lnTo>
                  <a:lnTo>
                    <a:pt x="328" y="28"/>
                  </a:lnTo>
                  <a:lnTo>
                    <a:pt x="320" y="32"/>
                  </a:lnTo>
                  <a:lnTo>
                    <a:pt x="314" y="40"/>
                  </a:lnTo>
                  <a:lnTo>
                    <a:pt x="308" y="42"/>
                  </a:lnTo>
                  <a:lnTo>
                    <a:pt x="302" y="48"/>
                  </a:lnTo>
                  <a:lnTo>
                    <a:pt x="290" y="52"/>
                  </a:lnTo>
                  <a:lnTo>
                    <a:pt x="292" y="46"/>
                  </a:lnTo>
                  <a:lnTo>
                    <a:pt x="312" y="30"/>
                  </a:lnTo>
                  <a:lnTo>
                    <a:pt x="316" y="26"/>
                  </a:lnTo>
                  <a:lnTo>
                    <a:pt x="318" y="18"/>
                  </a:lnTo>
                  <a:lnTo>
                    <a:pt x="308" y="16"/>
                  </a:lnTo>
                  <a:lnTo>
                    <a:pt x="306" y="18"/>
                  </a:lnTo>
                  <a:lnTo>
                    <a:pt x="300" y="14"/>
                  </a:lnTo>
                  <a:lnTo>
                    <a:pt x="296" y="16"/>
                  </a:lnTo>
                  <a:lnTo>
                    <a:pt x="290" y="10"/>
                  </a:lnTo>
                  <a:lnTo>
                    <a:pt x="284" y="14"/>
                  </a:lnTo>
                  <a:lnTo>
                    <a:pt x="284" y="16"/>
                  </a:lnTo>
                  <a:lnTo>
                    <a:pt x="282" y="10"/>
                  </a:lnTo>
                  <a:lnTo>
                    <a:pt x="278" y="8"/>
                  </a:lnTo>
                  <a:lnTo>
                    <a:pt x="274" y="10"/>
                  </a:lnTo>
                  <a:lnTo>
                    <a:pt x="270" y="0"/>
                  </a:lnTo>
                  <a:lnTo>
                    <a:pt x="262" y="2"/>
                  </a:lnTo>
                  <a:lnTo>
                    <a:pt x="252" y="6"/>
                  </a:lnTo>
                  <a:lnTo>
                    <a:pt x="250" y="12"/>
                  </a:lnTo>
                  <a:lnTo>
                    <a:pt x="246" y="10"/>
                  </a:lnTo>
                  <a:lnTo>
                    <a:pt x="248" y="4"/>
                  </a:lnTo>
                  <a:lnTo>
                    <a:pt x="242" y="2"/>
                  </a:lnTo>
                  <a:lnTo>
                    <a:pt x="238" y="4"/>
                  </a:lnTo>
                  <a:lnTo>
                    <a:pt x="232" y="2"/>
                  </a:lnTo>
                  <a:lnTo>
                    <a:pt x="226" y="14"/>
                  </a:lnTo>
                  <a:lnTo>
                    <a:pt x="224" y="20"/>
                  </a:lnTo>
                  <a:lnTo>
                    <a:pt x="226" y="28"/>
                  </a:lnTo>
                  <a:lnTo>
                    <a:pt x="230" y="38"/>
                  </a:lnTo>
                  <a:lnTo>
                    <a:pt x="226" y="36"/>
                  </a:lnTo>
                  <a:lnTo>
                    <a:pt x="212" y="10"/>
                  </a:lnTo>
                  <a:lnTo>
                    <a:pt x="208" y="8"/>
                  </a:lnTo>
                  <a:lnTo>
                    <a:pt x="200" y="10"/>
                  </a:lnTo>
                  <a:lnTo>
                    <a:pt x="192" y="8"/>
                  </a:lnTo>
                  <a:lnTo>
                    <a:pt x="184" y="12"/>
                  </a:lnTo>
                  <a:lnTo>
                    <a:pt x="174" y="12"/>
                  </a:lnTo>
                  <a:lnTo>
                    <a:pt x="174" y="16"/>
                  </a:lnTo>
                  <a:lnTo>
                    <a:pt x="178" y="22"/>
                  </a:lnTo>
                  <a:lnTo>
                    <a:pt x="188" y="36"/>
                  </a:lnTo>
                  <a:lnTo>
                    <a:pt x="190" y="36"/>
                  </a:lnTo>
                  <a:lnTo>
                    <a:pt x="190" y="38"/>
                  </a:lnTo>
                  <a:lnTo>
                    <a:pt x="192" y="44"/>
                  </a:lnTo>
                  <a:lnTo>
                    <a:pt x="202" y="58"/>
                  </a:lnTo>
                  <a:lnTo>
                    <a:pt x="192" y="70"/>
                  </a:lnTo>
                  <a:lnTo>
                    <a:pt x="192" y="66"/>
                  </a:lnTo>
                  <a:lnTo>
                    <a:pt x="194" y="60"/>
                  </a:lnTo>
                  <a:lnTo>
                    <a:pt x="194" y="54"/>
                  </a:lnTo>
                  <a:lnTo>
                    <a:pt x="186" y="44"/>
                  </a:lnTo>
                  <a:lnTo>
                    <a:pt x="178" y="26"/>
                  </a:lnTo>
                  <a:lnTo>
                    <a:pt x="168" y="20"/>
                  </a:lnTo>
                  <a:lnTo>
                    <a:pt x="166" y="22"/>
                  </a:lnTo>
                  <a:lnTo>
                    <a:pt x="166" y="24"/>
                  </a:lnTo>
                  <a:lnTo>
                    <a:pt x="164" y="26"/>
                  </a:lnTo>
                  <a:lnTo>
                    <a:pt x="164" y="28"/>
                  </a:lnTo>
                  <a:lnTo>
                    <a:pt x="160" y="28"/>
                  </a:lnTo>
                  <a:lnTo>
                    <a:pt x="158" y="20"/>
                  </a:lnTo>
                  <a:lnTo>
                    <a:pt x="156" y="20"/>
                  </a:lnTo>
                  <a:lnTo>
                    <a:pt x="154" y="24"/>
                  </a:lnTo>
                  <a:lnTo>
                    <a:pt x="152" y="24"/>
                  </a:lnTo>
                  <a:lnTo>
                    <a:pt x="152" y="18"/>
                  </a:lnTo>
                  <a:lnTo>
                    <a:pt x="150" y="16"/>
                  </a:lnTo>
                  <a:lnTo>
                    <a:pt x="142" y="18"/>
                  </a:lnTo>
                  <a:lnTo>
                    <a:pt x="136" y="24"/>
                  </a:lnTo>
                  <a:lnTo>
                    <a:pt x="140" y="28"/>
                  </a:lnTo>
                  <a:lnTo>
                    <a:pt x="142" y="28"/>
                  </a:lnTo>
                  <a:lnTo>
                    <a:pt x="142" y="36"/>
                  </a:lnTo>
                  <a:lnTo>
                    <a:pt x="144" y="40"/>
                  </a:lnTo>
                  <a:lnTo>
                    <a:pt x="150" y="44"/>
                  </a:lnTo>
                  <a:lnTo>
                    <a:pt x="142" y="42"/>
                  </a:lnTo>
                  <a:lnTo>
                    <a:pt x="142" y="48"/>
                  </a:lnTo>
                  <a:lnTo>
                    <a:pt x="136" y="36"/>
                  </a:lnTo>
                  <a:lnTo>
                    <a:pt x="124" y="32"/>
                  </a:lnTo>
                  <a:lnTo>
                    <a:pt x="122" y="36"/>
                  </a:lnTo>
                  <a:lnTo>
                    <a:pt x="132" y="52"/>
                  </a:lnTo>
                  <a:lnTo>
                    <a:pt x="134" y="54"/>
                  </a:lnTo>
                  <a:lnTo>
                    <a:pt x="136" y="64"/>
                  </a:lnTo>
                  <a:lnTo>
                    <a:pt x="134" y="66"/>
                  </a:lnTo>
                  <a:lnTo>
                    <a:pt x="124" y="54"/>
                  </a:lnTo>
                  <a:lnTo>
                    <a:pt x="114" y="50"/>
                  </a:lnTo>
                  <a:lnTo>
                    <a:pt x="112" y="52"/>
                  </a:lnTo>
                  <a:lnTo>
                    <a:pt x="110" y="56"/>
                  </a:lnTo>
                  <a:lnTo>
                    <a:pt x="112" y="58"/>
                  </a:lnTo>
                  <a:lnTo>
                    <a:pt x="114" y="62"/>
                  </a:lnTo>
                  <a:lnTo>
                    <a:pt x="120" y="64"/>
                  </a:lnTo>
                  <a:lnTo>
                    <a:pt x="120" y="66"/>
                  </a:lnTo>
                  <a:lnTo>
                    <a:pt x="110" y="64"/>
                  </a:lnTo>
                  <a:lnTo>
                    <a:pt x="108" y="72"/>
                  </a:lnTo>
                  <a:lnTo>
                    <a:pt x="110" y="82"/>
                  </a:lnTo>
                  <a:lnTo>
                    <a:pt x="122" y="94"/>
                  </a:lnTo>
                  <a:lnTo>
                    <a:pt x="130" y="100"/>
                  </a:lnTo>
                  <a:lnTo>
                    <a:pt x="134" y="100"/>
                  </a:lnTo>
                  <a:lnTo>
                    <a:pt x="132" y="104"/>
                  </a:lnTo>
                  <a:lnTo>
                    <a:pt x="136" y="112"/>
                  </a:lnTo>
                  <a:lnTo>
                    <a:pt x="126" y="106"/>
                  </a:lnTo>
                  <a:lnTo>
                    <a:pt x="110" y="86"/>
                  </a:lnTo>
                  <a:lnTo>
                    <a:pt x="104" y="86"/>
                  </a:lnTo>
                  <a:lnTo>
                    <a:pt x="104" y="90"/>
                  </a:lnTo>
                  <a:lnTo>
                    <a:pt x="108" y="100"/>
                  </a:lnTo>
                  <a:lnTo>
                    <a:pt x="112" y="102"/>
                  </a:lnTo>
                  <a:lnTo>
                    <a:pt x="104" y="102"/>
                  </a:lnTo>
                  <a:lnTo>
                    <a:pt x="104" y="96"/>
                  </a:lnTo>
                  <a:lnTo>
                    <a:pt x="100" y="82"/>
                  </a:lnTo>
                  <a:lnTo>
                    <a:pt x="94" y="78"/>
                  </a:lnTo>
                  <a:lnTo>
                    <a:pt x="92" y="78"/>
                  </a:lnTo>
                  <a:lnTo>
                    <a:pt x="88" y="80"/>
                  </a:lnTo>
                  <a:lnTo>
                    <a:pt x="84" y="74"/>
                  </a:lnTo>
                  <a:lnTo>
                    <a:pt x="84" y="72"/>
                  </a:lnTo>
                  <a:lnTo>
                    <a:pt x="86" y="68"/>
                  </a:lnTo>
                  <a:lnTo>
                    <a:pt x="78" y="68"/>
                  </a:lnTo>
                  <a:lnTo>
                    <a:pt x="72" y="70"/>
                  </a:lnTo>
                  <a:lnTo>
                    <a:pt x="70" y="72"/>
                  </a:lnTo>
                  <a:lnTo>
                    <a:pt x="72" y="74"/>
                  </a:lnTo>
                  <a:lnTo>
                    <a:pt x="72" y="80"/>
                  </a:lnTo>
                  <a:lnTo>
                    <a:pt x="74" y="82"/>
                  </a:lnTo>
                  <a:lnTo>
                    <a:pt x="74" y="86"/>
                  </a:lnTo>
                  <a:lnTo>
                    <a:pt x="66" y="90"/>
                  </a:lnTo>
                  <a:lnTo>
                    <a:pt x="60" y="88"/>
                  </a:lnTo>
                  <a:lnTo>
                    <a:pt x="60" y="90"/>
                  </a:lnTo>
                  <a:lnTo>
                    <a:pt x="60" y="96"/>
                  </a:lnTo>
                  <a:lnTo>
                    <a:pt x="64" y="98"/>
                  </a:lnTo>
                  <a:lnTo>
                    <a:pt x="68" y="98"/>
                  </a:lnTo>
                  <a:lnTo>
                    <a:pt x="78" y="106"/>
                  </a:lnTo>
                  <a:lnTo>
                    <a:pt x="86" y="108"/>
                  </a:lnTo>
                  <a:lnTo>
                    <a:pt x="84" y="110"/>
                  </a:lnTo>
                  <a:lnTo>
                    <a:pt x="84" y="114"/>
                  </a:lnTo>
                  <a:lnTo>
                    <a:pt x="80" y="110"/>
                  </a:lnTo>
                  <a:lnTo>
                    <a:pt x="76" y="110"/>
                  </a:lnTo>
                  <a:lnTo>
                    <a:pt x="76" y="114"/>
                  </a:lnTo>
                  <a:lnTo>
                    <a:pt x="78" y="118"/>
                  </a:lnTo>
                  <a:lnTo>
                    <a:pt x="72" y="108"/>
                  </a:lnTo>
                  <a:lnTo>
                    <a:pt x="66" y="104"/>
                  </a:lnTo>
                  <a:lnTo>
                    <a:pt x="60" y="106"/>
                  </a:lnTo>
                  <a:lnTo>
                    <a:pt x="60" y="110"/>
                  </a:lnTo>
                  <a:lnTo>
                    <a:pt x="58" y="112"/>
                  </a:lnTo>
                  <a:lnTo>
                    <a:pt x="60" y="116"/>
                  </a:lnTo>
                  <a:lnTo>
                    <a:pt x="56" y="104"/>
                  </a:lnTo>
                  <a:lnTo>
                    <a:pt x="52" y="102"/>
                  </a:lnTo>
                  <a:lnTo>
                    <a:pt x="50" y="102"/>
                  </a:lnTo>
                  <a:lnTo>
                    <a:pt x="48" y="100"/>
                  </a:lnTo>
                  <a:lnTo>
                    <a:pt x="44" y="100"/>
                  </a:lnTo>
                  <a:lnTo>
                    <a:pt x="42" y="102"/>
                  </a:lnTo>
                  <a:lnTo>
                    <a:pt x="38" y="104"/>
                  </a:lnTo>
                  <a:lnTo>
                    <a:pt x="36" y="108"/>
                  </a:lnTo>
                  <a:lnTo>
                    <a:pt x="32" y="112"/>
                  </a:lnTo>
                  <a:lnTo>
                    <a:pt x="32" y="114"/>
                  </a:lnTo>
                  <a:lnTo>
                    <a:pt x="36" y="122"/>
                  </a:lnTo>
                  <a:lnTo>
                    <a:pt x="30" y="116"/>
                  </a:lnTo>
                  <a:lnTo>
                    <a:pt x="30" y="128"/>
                  </a:lnTo>
                  <a:lnTo>
                    <a:pt x="26" y="122"/>
                  </a:lnTo>
                  <a:lnTo>
                    <a:pt x="26" y="118"/>
                  </a:lnTo>
                  <a:lnTo>
                    <a:pt x="24" y="118"/>
                  </a:lnTo>
                  <a:lnTo>
                    <a:pt x="18" y="118"/>
                  </a:lnTo>
                  <a:lnTo>
                    <a:pt x="12" y="124"/>
                  </a:lnTo>
                  <a:lnTo>
                    <a:pt x="10" y="130"/>
                  </a:lnTo>
                  <a:lnTo>
                    <a:pt x="8" y="128"/>
                  </a:lnTo>
                  <a:lnTo>
                    <a:pt x="4" y="132"/>
                  </a:lnTo>
                  <a:lnTo>
                    <a:pt x="0" y="142"/>
                  </a:lnTo>
                  <a:lnTo>
                    <a:pt x="8" y="146"/>
                  </a:lnTo>
                  <a:lnTo>
                    <a:pt x="10" y="152"/>
                  </a:lnTo>
                  <a:lnTo>
                    <a:pt x="14" y="148"/>
                  </a:lnTo>
                  <a:lnTo>
                    <a:pt x="14" y="150"/>
                  </a:lnTo>
                  <a:lnTo>
                    <a:pt x="18" y="142"/>
                  </a:lnTo>
                  <a:lnTo>
                    <a:pt x="20" y="142"/>
                  </a:lnTo>
                  <a:lnTo>
                    <a:pt x="24" y="144"/>
                  </a:lnTo>
                  <a:lnTo>
                    <a:pt x="24" y="140"/>
                  </a:lnTo>
                  <a:lnTo>
                    <a:pt x="26" y="138"/>
                  </a:lnTo>
                  <a:lnTo>
                    <a:pt x="26" y="142"/>
                  </a:lnTo>
                  <a:lnTo>
                    <a:pt x="28" y="144"/>
                  </a:lnTo>
                  <a:lnTo>
                    <a:pt x="34" y="146"/>
                  </a:lnTo>
                  <a:lnTo>
                    <a:pt x="26" y="150"/>
                  </a:lnTo>
                  <a:lnTo>
                    <a:pt x="18" y="160"/>
                  </a:lnTo>
                  <a:lnTo>
                    <a:pt x="22" y="164"/>
                  </a:lnTo>
                  <a:lnTo>
                    <a:pt x="22" y="166"/>
                  </a:lnTo>
                  <a:lnTo>
                    <a:pt x="40" y="154"/>
                  </a:lnTo>
                  <a:lnTo>
                    <a:pt x="50" y="148"/>
                  </a:lnTo>
                  <a:lnTo>
                    <a:pt x="52" y="150"/>
                  </a:lnTo>
                  <a:lnTo>
                    <a:pt x="58" y="150"/>
                  </a:lnTo>
                  <a:lnTo>
                    <a:pt x="60" y="152"/>
                  </a:lnTo>
                  <a:lnTo>
                    <a:pt x="68" y="152"/>
                  </a:lnTo>
                  <a:lnTo>
                    <a:pt x="70" y="152"/>
                  </a:lnTo>
                  <a:lnTo>
                    <a:pt x="66" y="156"/>
                  </a:lnTo>
                  <a:lnTo>
                    <a:pt x="52" y="152"/>
                  </a:lnTo>
                  <a:lnTo>
                    <a:pt x="50" y="154"/>
                  </a:lnTo>
                  <a:lnTo>
                    <a:pt x="46" y="154"/>
                  </a:lnTo>
                  <a:lnTo>
                    <a:pt x="34" y="168"/>
                  </a:lnTo>
                  <a:lnTo>
                    <a:pt x="30" y="170"/>
                  </a:lnTo>
                  <a:lnTo>
                    <a:pt x="30" y="172"/>
                  </a:lnTo>
                  <a:lnTo>
                    <a:pt x="36" y="174"/>
                  </a:lnTo>
                  <a:lnTo>
                    <a:pt x="42" y="176"/>
                  </a:lnTo>
                  <a:lnTo>
                    <a:pt x="38" y="178"/>
                  </a:lnTo>
                  <a:lnTo>
                    <a:pt x="28" y="180"/>
                  </a:lnTo>
                  <a:lnTo>
                    <a:pt x="26" y="190"/>
                  </a:lnTo>
                  <a:lnTo>
                    <a:pt x="28" y="194"/>
                  </a:lnTo>
                  <a:lnTo>
                    <a:pt x="32" y="196"/>
                  </a:lnTo>
                  <a:lnTo>
                    <a:pt x="36" y="196"/>
                  </a:lnTo>
                  <a:lnTo>
                    <a:pt x="42" y="192"/>
                  </a:lnTo>
                  <a:lnTo>
                    <a:pt x="60" y="192"/>
                  </a:lnTo>
                  <a:lnTo>
                    <a:pt x="72" y="188"/>
                  </a:lnTo>
                  <a:lnTo>
                    <a:pt x="78" y="180"/>
                  </a:lnTo>
                  <a:lnTo>
                    <a:pt x="96" y="172"/>
                  </a:lnTo>
                  <a:lnTo>
                    <a:pt x="92" y="178"/>
                  </a:lnTo>
                  <a:lnTo>
                    <a:pt x="88" y="182"/>
                  </a:lnTo>
                  <a:lnTo>
                    <a:pt x="80" y="188"/>
                  </a:lnTo>
                  <a:lnTo>
                    <a:pt x="80" y="192"/>
                  </a:lnTo>
                  <a:lnTo>
                    <a:pt x="70" y="196"/>
                  </a:lnTo>
                  <a:lnTo>
                    <a:pt x="60" y="200"/>
                  </a:lnTo>
                  <a:lnTo>
                    <a:pt x="54" y="198"/>
                  </a:lnTo>
                  <a:lnTo>
                    <a:pt x="46" y="198"/>
                  </a:lnTo>
                  <a:lnTo>
                    <a:pt x="44" y="200"/>
                  </a:lnTo>
                  <a:lnTo>
                    <a:pt x="36" y="202"/>
                  </a:lnTo>
                  <a:lnTo>
                    <a:pt x="34" y="206"/>
                  </a:lnTo>
                  <a:lnTo>
                    <a:pt x="38" y="210"/>
                  </a:lnTo>
                  <a:lnTo>
                    <a:pt x="42" y="212"/>
                  </a:lnTo>
                  <a:lnTo>
                    <a:pt x="46" y="216"/>
                  </a:lnTo>
                  <a:lnTo>
                    <a:pt x="50" y="222"/>
                  </a:lnTo>
                  <a:lnTo>
                    <a:pt x="56" y="224"/>
                  </a:lnTo>
                  <a:lnTo>
                    <a:pt x="60" y="230"/>
                  </a:lnTo>
                  <a:lnTo>
                    <a:pt x="64" y="230"/>
                  </a:lnTo>
                  <a:lnTo>
                    <a:pt x="66" y="228"/>
                  </a:lnTo>
                  <a:lnTo>
                    <a:pt x="68" y="220"/>
                  </a:lnTo>
                  <a:lnTo>
                    <a:pt x="72" y="208"/>
                  </a:lnTo>
                  <a:lnTo>
                    <a:pt x="78" y="198"/>
                  </a:lnTo>
                  <a:lnTo>
                    <a:pt x="84" y="194"/>
                  </a:lnTo>
                  <a:lnTo>
                    <a:pt x="90" y="194"/>
                  </a:lnTo>
                  <a:lnTo>
                    <a:pt x="100" y="190"/>
                  </a:lnTo>
                  <a:lnTo>
                    <a:pt x="104" y="190"/>
                  </a:lnTo>
                  <a:lnTo>
                    <a:pt x="126" y="186"/>
                  </a:lnTo>
                  <a:lnTo>
                    <a:pt x="120" y="190"/>
                  </a:lnTo>
                  <a:lnTo>
                    <a:pt x="112" y="190"/>
                  </a:lnTo>
                  <a:lnTo>
                    <a:pt x="106" y="194"/>
                  </a:lnTo>
                  <a:lnTo>
                    <a:pt x="104" y="194"/>
                  </a:lnTo>
                  <a:lnTo>
                    <a:pt x="100" y="196"/>
                  </a:lnTo>
                  <a:lnTo>
                    <a:pt x="92" y="196"/>
                  </a:lnTo>
                  <a:lnTo>
                    <a:pt x="84" y="200"/>
                  </a:lnTo>
                  <a:lnTo>
                    <a:pt x="82" y="200"/>
                  </a:lnTo>
                  <a:lnTo>
                    <a:pt x="80" y="206"/>
                  </a:lnTo>
                  <a:lnTo>
                    <a:pt x="74" y="216"/>
                  </a:lnTo>
                  <a:lnTo>
                    <a:pt x="72" y="228"/>
                  </a:lnTo>
                  <a:lnTo>
                    <a:pt x="72" y="230"/>
                  </a:lnTo>
                  <a:lnTo>
                    <a:pt x="78" y="234"/>
                  </a:lnTo>
                  <a:lnTo>
                    <a:pt x="82" y="234"/>
                  </a:lnTo>
                  <a:lnTo>
                    <a:pt x="86" y="228"/>
                  </a:lnTo>
                  <a:lnTo>
                    <a:pt x="88" y="230"/>
                  </a:lnTo>
                  <a:lnTo>
                    <a:pt x="84" y="234"/>
                  </a:lnTo>
                  <a:lnTo>
                    <a:pt x="84" y="236"/>
                  </a:lnTo>
                  <a:lnTo>
                    <a:pt x="88" y="236"/>
                  </a:lnTo>
                  <a:lnTo>
                    <a:pt x="90" y="238"/>
                  </a:lnTo>
                  <a:lnTo>
                    <a:pt x="98" y="238"/>
                  </a:lnTo>
                  <a:lnTo>
                    <a:pt x="100" y="230"/>
                  </a:lnTo>
                  <a:lnTo>
                    <a:pt x="100" y="228"/>
                  </a:lnTo>
                  <a:lnTo>
                    <a:pt x="100" y="222"/>
                  </a:lnTo>
                  <a:lnTo>
                    <a:pt x="104" y="220"/>
                  </a:lnTo>
                  <a:lnTo>
                    <a:pt x="106" y="214"/>
                  </a:lnTo>
                  <a:lnTo>
                    <a:pt x="104" y="218"/>
                  </a:lnTo>
                  <a:lnTo>
                    <a:pt x="104" y="220"/>
                  </a:lnTo>
                  <a:lnTo>
                    <a:pt x="102" y="226"/>
                  </a:lnTo>
                  <a:lnTo>
                    <a:pt x="104" y="228"/>
                  </a:lnTo>
                  <a:lnTo>
                    <a:pt x="108" y="226"/>
                  </a:lnTo>
                  <a:lnTo>
                    <a:pt x="110" y="224"/>
                  </a:lnTo>
                  <a:lnTo>
                    <a:pt x="118" y="216"/>
                  </a:lnTo>
                  <a:lnTo>
                    <a:pt x="122" y="212"/>
                  </a:lnTo>
                  <a:lnTo>
                    <a:pt x="122" y="210"/>
                  </a:lnTo>
                  <a:lnTo>
                    <a:pt x="118" y="208"/>
                  </a:lnTo>
                  <a:lnTo>
                    <a:pt x="122" y="206"/>
                  </a:lnTo>
                  <a:lnTo>
                    <a:pt x="124" y="204"/>
                  </a:lnTo>
                  <a:lnTo>
                    <a:pt x="122" y="208"/>
                  </a:lnTo>
                  <a:lnTo>
                    <a:pt x="124" y="214"/>
                  </a:lnTo>
                  <a:lnTo>
                    <a:pt x="128" y="212"/>
                  </a:lnTo>
                  <a:lnTo>
                    <a:pt x="120" y="218"/>
                  </a:lnTo>
                  <a:lnTo>
                    <a:pt x="118" y="222"/>
                  </a:lnTo>
                  <a:lnTo>
                    <a:pt x="112" y="224"/>
                  </a:lnTo>
                  <a:lnTo>
                    <a:pt x="108" y="226"/>
                  </a:lnTo>
                  <a:lnTo>
                    <a:pt x="106" y="230"/>
                  </a:lnTo>
                  <a:lnTo>
                    <a:pt x="108" y="236"/>
                  </a:lnTo>
                  <a:lnTo>
                    <a:pt x="110" y="238"/>
                  </a:lnTo>
                  <a:lnTo>
                    <a:pt x="126" y="232"/>
                  </a:lnTo>
                  <a:lnTo>
                    <a:pt x="140" y="222"/>
                  </a:lnTo>
                  <a:lnTo>
                    <a:pt x="154" y="210"/>
                  </a:lnTo>
                  <a:lnTo>
                    <a:pt x="154" y="206"/>
                  </a:lnTo>
                  <a:lnTo>
                    <a:pt x="156" y="202"/>
                  </a:lnTo>
                  <a:lnTo>
                    <a:pt x="156" y="200"/>
                  </a:lnTo>
                  <a:lnTo>
                    <a:pt x="154" y="198"/>
                  </a:lnTo>
                  <a:lnTo>
                    <a:pt x="154" y="200"/>
                  </a:lnTo>
                  <a:lnTo>
                    <a:pt x="156" y="190"/>
                  </a:lnTo>
                  <a:lnTo>
                    <a:pt x="150" y="182"/>
                  </a:lnTo>
                  <a:lnTo>
                    <a:pt x="150" y="180"/>
                  </a:lnTo>
                  <a:lnTo>
                    <a:pt x="152" y="180"/>
                  </a:lnTo>
                  <a:lnTo>
                    <a:pt x="152" y="182"/>
                  </a:lnTo>
                  <a:lnTo>
                    <a:pt x="158" y="188"/>
                  </a:lnTo>
                  <a:lnTo>
                    <a:pt x="160" y="186"/>
                  </a:lnTo>
                  <a:lnTo>
                    <a:pt x="162" y="180"/>
                  </a:lnTo>
                  <a:lnTo>
                    <a:pt x="166" y="172"/>
                  </a:lnTo>
                  <a:lnTo>
                    <a:pt x="182" y="156"/>
                  </a:lnTo>
                  <a:lnTo>
                    <a:pt x="180" y="162"/>
                  </a:lnTo>
                  <a:lnTo>
                    <a:pt x="168" y="172"/>
                  </a:lnTo>
                  <a:lnTo>
                    <a:pt x="166" y="180"/>
                  </a:lnTo>
                  <a:lnTo>
                    <a:pt x="164" y="182"/>
                  </a:lnTo>
                  <a:lnTo>
                    <a:pt x="164" y="190"/>
                  </a:lnTo>
                  <a:lnTo>
                    <a:pt x="158" y="198"/>
                  </a:lnTo>
                  <a:lnTo>
                    <a:pt x="158" y="206"/>
                  </a:lnTo>
                  <a:lnTo>
                    <a:pt x="160" y="208"/>
                  </a:lnTo>
                  <a:lnTo>
                    <a:pt x="178" y="202"/>
                  </a:lnTo>
                  <a:lnTo>
                    <a:pt x="190" y="204"/>
                  </a:lnTo>
                  <a:lnTo>
                    <a:pt x="208" y="198"/>
                  </a:lnTo>
                  <a:lnTo>
                    <a:pt x="208" y="200"/>
                  </a:lnTo>
                  <a:lnTo>
                    <a:pt x="206" y="200"/>
                  </a:lnTo>
                  <a:lnTo>
                    <a:pt x="202" y="202"/>
                  </a:lnTo>
                  <a:lnTo>
                    <a:pt x="200" y="206"/>
                  </a:lnTo>
                  <a:lnTo>
                    <a:pt x="198" y="204"/>
                  </a:lnTo>
                  <a:lnTo>
                    <a:pt x="194" y="206"/>
                  </a:lnTo>
                  <a:lnTo>
                    <a:pt x="196" y="212"/>
                  </a:lnTo>
                  <a:lnTo>
                    <a:pt x="194" y="212"/>
                  </a:lnTo>
                  <a:lnTo>
                    <a:pt x="192" y="208"/>
                  </a:lnTo>
                  <a:lnTo>
                    <a:pt x="186" y="210"/>
                  </a:lnTo>
                  <a:lnTo>
                    <a:pt x="182" y="208"/>
                  </a:lnTo>
                  <a:lnTo>
                    <a:pt x="180" y="210"/>
                  </a:lnTo>
                  <a:lnTo>
                    <a:pt x="180" y="212"/>
                  </a:lnTo>
                  <a:lnTo>
                    <a:pt x="178" y="210"/>
                  </a:lnTo>
                  <a:lnTo>
                    <a:pt x="174" y="210"/>
                  </a:lnTo>
                  <a:lnTo>
                    <a:pt x="162" y="216"/>
                  </a:lnTo>
                  <a:lnTo>
                    <a:pt x="156" y="220"/>
                  </a:lnTo>
                  <a:lnTo>
                    <a:pt x="152" y="224"/>
                  </a:lnTo>
                  <a:lnTo>
                    <a:pt x="150" y="224"/>
                  </a:lnTo>
                  <a:lnTo>
                    <a:pt x="146" y="228"/>
                  </a:lnTo>
                  <a:lnTo>
                    <a:pt x="148" y="228"/>
                  </a:lnTo>
                  <a:lnTo>
                    <a:pt x="162" y="226"/>
                  </a:lnTo>
                  <a:lnTo>
                    <a:pt x="164" y="226"/>
                  </a:lnTo>
                  <a:lnTo>
                    <a:pt x="172" y="228"/>
                  </a:lnTo>
                  <a:lnTo>
                    <a:pt x="158" y="230"/>
                  </a:lnTo>
                  <a:lnTo>
                    <a:pt x="150" y="234"/>
                  </a:lnTo>
                  <a:lnTo>
                    <a:pt x="144" y="234"/>
                  </a:lnTo>
                  <a:lnTo>
                    <a:pt x="142" y="236"/>
                  </a:lnTo>
                  <a:lnTo>
                    <a:pt x="146" y="238"/>
                  </a:lnTo>
                  <a:lnTo>
                    <a:pt x="146" y="240"/>
                  </a:lnTo>
                  <a:lnTo>
                    <a:pt x="142" y="240"/>
                  </a:lnTo>
                  <a:lnTo>
                    <a:pt x="134" y="240"/>
                  </a:lnTo>
                  <a:lnTo>
                    <a:pt x="128" y="244"/>
                  </a:lnTo>
                  <a:lnTo>
                    <a:pt x="122" y="244"/>
                  </a:lnTo>
                  <a:lnTo>
                    <a:pt x="116" y="246"/>
                  </a:lnTo>
                  <a:lnTo>
                    <a:pt x="110" y="248"/>
                  </a:lnTo>
                  <a:lnTo>
                    <a:pt x="108" y="250"/>
                  </a:lnTo>
                  <a:lnTo>
                    <a:pt x="120" y="266"/>
                  </a:lnTo>
                  <a:lnTo>
                    <a:pt x="120" y="272"/>
                  </a:lnTo>
                  <a:lnTo>
                    <a:pt x="132" y="278"/>
                  </a:lnTo>
                  <a:lnTo>
                    <a:pt x="128" y="280"/>
                  </a:lnTo>
                  <a:lnTo>
                    <a:pt x="130" y="292"/>
                  </a:lnTo>
                  <a:lnTo>
                    <a:pt x="132" y="294"/>
                  </a:lnTo>
                  <a:lnTo>
                    <a:pt x="136" y="296"/>
                  </a:lnTo>
                  <a:lnTo>
                    <a:pt x="140" y="300"/>
                  </a:lnTo>
                  <a:lnTo>
                    <a:pt x="148" y="296"/>
                  </a:lnTo>
                  <a:lnTo>
                    <a:pt x="152" y="296"/>
                  </a:lnTo>
                  <a:lnTo>
                    <a:pt x="150" y="298"/>
                  </a:lnTo>
                  <a:lnTo>
                    <a:pt x="148" y="298"/>
                  </a:lnTo>
                  <a:lnTo>
                    <a:pt x="140" y="302"/>
                  </a:lnTo>
                  <a:lnTo>
                    <a:pt x="140" y="306"/>
                  </a:lnTo>
                  <a:lnTo>
                    <a:pt x="132" y="302"/>
                  </a:lnTo>
                  <a:lnTo>
                    <a:pt x="130" y="300"/>
                  </a:lnTo>
                  <a:lnTo>
                    <a:pt x="128" y="304"/>
                  </a:lnTo>
                  <a:lnTo>
                    <a:pt x="128" y="296"/>
                  </a:lnTo>
                  <a:lnTo>
                    <a:pt x="126" y="296"/>
                  </a:lnTo>
                  <a:lnTo>
                    <a:pt x="124" y="292"/>
                  </a:lnTo>
                  <a:lnTo>
                    <a:pt x="124" y="290"/>
                  </a:lnTo>
                  <a:lnTo>
                    <a:pt x="124" y="286"/>
                  </a:lnTo>
                  <a:lnTo>
                    <a:pt x="102" y="256"/>
                  </a:lnTo>
                  <a:lnTo>
                    <a:pt x="94" y="252"/>
                  </a:lnTo>
                  <a:lnTo>
                    <a:pt x="90" y="252"/>
                  </a:lnTo>
                  <a:lnTo>
                    <a:pt x="88" y="254"/>
                  </a:lnTo>
                  <a:lnTo>
                    <a:pt x="78" y="248"/>
                  </a:lnTo>
                  <a:lnTo>
                    <a:pt x="70" y="248"/>
                  </a:lnTo>
                  <a:lnTo>
                    <a:pt x="68" y="258"/>
                  </a:lnTo>
                  <a:lnTo>
                    <a:pt x="68" y="270"/>
                  </a:lnTo>
                  <a:lnTo>
                    <a:pt x="80" y="274"/>
                  </a:lnTo>
                  <a:lnTo>
                    <a:pt x="84" y="278"/>
                  </a:lnTo>
                  <a:lnTo>
                    <a:pt x="82" y="278"/>
                  </a:lnTo>
                  <a:lnTo>
                    <a:pt x="74" y="276"/>
                  </a:lnTo>
                  <a:lnTo>
                    <a:pt x="72" y="274"/>
                  </a:lnTo>
                  <a:lnTo>
                    <a:pt x="70" y="272"/>
                  </a:lnTo>
                  <a:lnTo>
                    <a:pt x="68" y="274"/>
                  </a:lnTo>
                  <a:lnTo>
                    <a:pt x="70" y="284"/>
                  </a:lnTo>
                  <a:lnTo>
                    <a:pt x="72" y="288"/>
                  </a:lnTo>
                  <a:lnTo>
                    <a:pt x="78" y="290"/>
                  </a:lnTo>
                  <a:lnTo>
                    <a:pt x="80" y="292"/>
                  </a:lnTo>
                  <a:lnTo>
                    <a:pt x="86" y="296"/>
                  </a:lnTo>
                  <a:lnTo>
                    <a:pt x="88" y="306"/>
                  </a:lnTo>
                  <a:lnTo>
                    <a:pt x="94" y="312"/>
                  </a:lnTo>
                  <a:lnTo>
                    <a:pt x="96" y="324"/>
                  </a:lnTo>
                  <a:lnTo>
                    <a:pt x="96" y="330"/>
                  </a:lnTo>
                  <a:lnTo>
                    <a:pt x="100" y="328"/>
                  </a:lnTo>
                  <a:lnTo>
                    <a:pt x="102" y="326"/>
                  </a:lnTo>
                  <a:lnTo>
                    <a:pt x="100" y="330"/>
                  </a:lnTo>
                  <a:lnTo>
                    <a:pt x="102" y="334"/>
                  </a:lnTo>
                  <a:lnTo>
                    <a:pt x="104" y="334"/>
                  </a:lnTo>
                  <a:lnTo>
                    <a:pt x="106" y="340"/>
                  </a:lnTo>
                  <a:lnTo>
                    <a:pt x="110" y="340"/>
                  </a:lnTo>
                  <a:lnTo>
                    <a:pt x="108" y="342"/>
                  </a:lnTo>
                  <a:lnTo>
                    <a:pt x="104" y="342"/>
                  </a:lnTo>
                  <a:lnTo>
                    <a:pt x="100" y="340"/>
                  </a:lnTo>
                  <a:lnTo>
                    <a:pt x="98" y="336"/>
                  </a:lnTo>
                  <a:lnTo>
                    <a:pt x="96" y="336"/>
                  </a:lnTo>
                  <a:lnTo>
                    <a:pt x="94" y="332"/>
                  </a:lnTo>
                  <a:lnTo>
                    <a:pt x="90" y="336"/>
                  </a:lnTo>
                  <a:lnTo>
                    <a:pt x="92" y="340"/>
                  </a:lnTo>
                  <a:lnTo>
                    <a:pt x="94" y="342"/>
                  </a:lnTo>
                  <a:lnTo>
                    <a:pt x="98" y="346"/>
                  </a:lnTo>
                  <a:lnTo>
                    <a:pt x="112" y="348"/>
                  </a:lnTo>
                  <a:lnTo>
                    <a:pt x="116" y="350"/>
                  </a:lnTo>
                  <a:lnTo>
                    <a:pt x="124" y="350"/>
                  </a:lnTo>
                  <a:lnTo>
                    <a:pt x="130" y="344"/>
                  </a:lnTo>
                  <a:lnTo>
                    <a:pt x="132" y="344"/>
                  </a:lnTo>
                  <a:lnTo>
                    <a:pt x="130" y="348"/>
                  </a:lnTo>
                  <a:lnTo>
                    <a:pt x="130" y="352"/>
                  </a:lnTo>
                  <a:lnTo>
                    <a:pt x="126" y="356"/>
                  </a:lnTo>
                  <a:lnTo>
                    <a:pt x="124" y="354"/>
                  </a:lnTo>
                  <a:lnTo>
                    <a:pt x="122" y="354"/>
                  </a:lnTo>
                  <a:lnTo>
                    <a:pt x="112" y="354"/>
                  </a:lnTo>
                  <a:lnTo>
                    <a:pt x="110" y="356"/>
                  </a:lnTo>
                  <a:lnTo>
                    <a:pt x="110" y="358"/>
                  </a:lnTo>
                  <a:lnTo>
                    <a:pt x="116" y="360"/>
                  </a:lnTo>
                  <a:lnTo>
                    <a:pt x="116" y="362"/>
                  </a:lnTo>
                  <a:lnTo>
                    <a:pt x="124" y="362"/>
                  </a:lnTo>
                  <a:lnTo>
                    <a:pt x="122" y="364"/>
                  </a:lnTo>
                  <a:lnTo>
                    <a:pt x="120" y="364"/>
                  </a:lnTo>
                  <a:lnTo>
                    <a:pt x="122" y="370"/>
                  </a:lnTo>
                  <a:lnTo>
                    <a:pt x="122" y="372"/>
                  </a:lnTo>
                  <a:lnTo>
                    <a:pt x="118" y="370"/>
                  </a:lnTo>
                  <a:lnTo>
                    <a:pt x="114" y="364"/>
                  </a:lnTo>
                  <a:lnTo>
                    <a:pt x="112" y="362"/>
                  </a:lnTo>
                  <a:lnTo>
                    <a:pt x="102" y="352"/>
                  </a:lnTo>
                  <a:lnTo>
                    <a:pt x="92" y="350"/>
                  </a:lnTo>
                  <a:lnTo>
                    <a:pt x="86" y="348"/>
                  </a:lnTo>
                  <a:lnTo>
                    <a:pt x="84" y="348"/>
                  </a:lnTo>
                  <a:lnTo>
                    <a:pt x="82" y="352"/>
                  </a:lnTo>
                  <a:lnTo>
                    <a:pt x="66" y="356"/>
                  </a:lnTo>
                  <a:lnTo>
                    <a:pt x="62" y="370"/>
                  </a:lnTo>
                  <a:lnTo>
                    <a:pt x="64" y="370"/>
                  </a:lnTo>
                  <a:lnTo>
                    <a:pt x="64" y="372"/>
                  </a:lnTo>
                  <a:lnTo>
                    <a:pt x="58" y="372"/>
                  </a:lnTo>
                  <a:lnTo>
                    <a:pt x="56" y="380"/>
                  </a:lnTo>
                  <a:lnTo>
                    <a:pt x="56" y="384"/>
                  </a:lnTo>
                  <a:lnTo>
                    <a:pt x="56" y="392"/>
                  </a:lnTo>
                  <a:lnTo>
                    <a:pt x="58" y="392"/>
                  </a:lnTo>
                  <a:lnTo>
                    <a:pt x="62" y="394"/>
                  </a:lnTo>
                  <a:lnTo>
                    <a:pt x="60" y="394"/>
                  </a:lnTo>
                  <a:lnTo>
                    <a:pt x="58" y="396"/>
                  </a:lnTo>
                  <a:lnTo>
                    <a:pt x="58" y="398"/>
                  </a:lnTo>
                  <a:lnTo>
                    <a:pt x="64" y="400"/>
                  </a:lnTo>
                  <a:lnTo>
                    <a:pt x="70" y="396"/>
                  </a:lnTo>
                  <a:lnTo>
                    <a:pt x="70" y="392"/>
                  </a:lnTo>
                  <a:lnTo>
                    <a:pt x="72" y="392"/>
                  </a:lnTo>
                  <a:lnTo>
                    <a:pt x="74" y="392"/>
                  </a:lnTo>
                  <a:lnTo>
                    <a:pt x="74" y="386"/>
                  </a:lnTo>
                  <a:lnTo>
                    <a:pt x="78" y="382"/>
                  </a:lnTo>
                  <a:lnTo>
                    <a:pt x="76" y="390"/>
                  </a:lnTo>
                  <a:lnTo>
                    <a:pt x="72" y="396"/>
                  </a:lnTo>
                  <a:lnTo>
                    <a:pt x="74" y="400"/>
                  </a:lnTo>
                  <a:lnTo>
                    <a:pt x="74" y="402"/>
                  </a:lnTo>
                  <a:lnTo>
                    <a:pt x="80" y="398"/>
                  </a:lnTo>
                  <a:lnTo>
                    <a:pt x="82" y="400"/>
                  </a:lnTo>
                  <a:lnTo>
                    <a:pt x="86" y="392"/>
                  </a:lnTo>
                  <a:lnTo>
                    <a:pt x="90" y="374"/>
                  </a:lnTo>
                  <a:lnTo>
                    <a:pt x="92" y="368"/>
                  </a:lnTo>
                  <a:lnTo>
                    <a:pt x="90" y="382"/>
                  </a:lnTo>
                  <a:lnTo>
                    <a:pt x="92" y="384"/>
                  </a:lnTo>
                  <a:lnTo>
                    <a:pt x="94" y="384"/>
                  </a:lnTo>
                  <a:lnTo>
                    <a:pt x="90" y="388"/>
                  </a:lnTo>
                  <a:lnTo>
                    <a:pt x="90" y="394"/>
                  </a:lnTo>
                  <a:lnTo>
                    <a:pt x="94" y="392"/>
                  </a:lnTo>
                  <a:lnTo>
                    <a:pt x="96" y="394"/>
                  </a:lnTo>
                  <a:lnTo>
                    <a:pt x="98" y="396"/>
                  </a:lnTo>
                  <a:lnTo>
                    <a:pt x="100" y="394"/>
                  </a:lnTo>
                  <a:lnTo>
                    <a:pt x="100" y="396"/>
                  </a:lnTo>
                  <a:lnTo>
                    <a:pt x="98" y="398"/>
                  </a:lnTo>
                  <a:lnTo>
                    <a:pt x="94" y="396"/>
                  </a:lnTo>
                  <a:lnTo>
                    <a:pt x="88" y="396"/>
                  </a:lnTo>
                  <a:lnTo>
                    <a:pt x="86" y="402"/>
                  </a:lnTo>
                  <a:lnTo>
                    <a:pt x="90" y="404"/>
                  </a:lnTo>
                  <a:lnTo>
                    <a:pt x="86" y="404"/>
                  </a:lnTo>
                  <a:lnTo>
                    <a:pt x="84" y="404"/>
                  </a:lnTo>
                  <a:lnTo>
                    <a:pt x="82" y="404"/>
                  </a:lnTo>
                  <a:lnTo>
                    <a:pt x="78" y="410"/>
                  </a:lnTo>
                  <a:lnTo>
                    <a:pt x="80" y="414"/>
                  </a:lnTo>
                  <a:lnTo>
                    <a:pt x="84" y="412"/>
                  </a:lnTo>
                  <a:lnTo>
                    <a:pt x="88" y="410"/>
                  </a:lnTo>
                  <a:lnTo>
                    <a:pt x="90" y="410"/>
                  </a:lnTo>
                  <a:lnTo>
                    <a:pt x="92" y="412"/>
                  </a:lnTo>
                  <a:lnTo>
                    <a:pt x="88" y="414"/>
                  </a:lnTo>
                  <a:lnTo>
                    <a:pt x="86" y="412"/>
                  </a:lnTo>
                  <a:lnTo>
                    <a:pt x="82" y="414"/>
                  </a:lnTo>
                  <a:lnTo>
                    <a:pt x="82" y="416"/>
                  </a:lnTo>
                  <a:lnTo>
                    <a:pt x="86" y="416"/>
                  </a:lnTo>
                  <a:lnTo>
                    <a:pt x="84" y="422"/>
                  </a:lnTo>
                  <a:lnTo>
                    <a:pt x="84" y="426"/>
                  </a:lnTo>
                  <a:lnTo>
                    <a:pt x="88" y="428"/>
                  </a:lnTo>
                  <a:lnTo>
                    <a:pt x="92" y="424"/>
                  </a:lnTo>
                  <a:lnTo>
                    <a:pt x="92" y="420"/>
                  </a:lnTo>
                  <a:lnTo>
                    <a:pt x="92" y="424"/>
                  </a:lnTo>
                  <a:lnTo>
                    <a:pt x="90" y="430"/>
                  </a:lnTo>
                  <a:lnTo>
                    <a:pt x="90" y="432"/>
                  </a:lnTo>
                  <a:lnTo>
                    <a:pt x="98" y="432"/>
                  </a:lnTo>
                  <a:lnTo>
                    <a:pt x="102" y="434"/>
                  </a:lnTo>
                  <a:lnTo>
                    <a:pt x="106" y="432"/>
                  </a:lnTo>
                  <a:lnTo>
                    <a:pt x="114" y="416"/>
                  </a:lnTo>
                  <a:lnTo>
                    <a:pt x="116" y="404"/>
                  </a:lnTo>
                  <a:lnTo>
                    <a:pt x="118" y="402"/>
                  </a:lnTo>
                  <a:lnTo>
                    <a:pt x="122" y="402"/>
                  </a:lnTo>
                  <a:lnTo>
                    <a:pt x="118" y="406"/>
                  </a:lnTo>
                  <a:lnTo>
                    <a:pt x="118" y="414"/>
                  </a:lnTo>
                  <a:lnTo>
                    <a:pt x="112" y="424"/>
                  </a:lnTo>
                  <a:lnTo>
                    <a:pt x="108" y="432"/>
                  </a:lnTo>
                  <a:lnTo>
                    <a:pt x="104" y="436"/>
                  </a:lnTo>
                  <a:lnTo>
                    <a:pt x="106" y="438"/>
                  </a:lnTo>
                  <a:lnTo>
                    <a:pt x="108" y="440"/>
                  </a:lnTo>
                  <a:lnTo>
                    <a:pt x="108" y="442"/>
                  </a:lnTo>
                  <a:lnTo>
                    <a:pt x="106" y="442"/>
                  </a:lnTo>
                  <a:lnTo>
                    <a:pt x="102" y="440"/>
                  </a:lnTo>
                  <a:lnTo>
                    <a:pt x="100" y="438"/>
                  </a:lnTo>
                  <a:lnTo>
                    <a:pt x="94" y="440"/>
                  </a:lnTo>
                  <a:lnTo>
                    <a:pt x="96" y="442"/>
                  </a:lnTo>
                  <a:lnTo>
                    <a:pt x="96" y="446"/>
                  </a:lnTo>
                  <a:lnTo>
                    <a:pt x="94" y="446"/>
                  </a:lnTo>
                  <a:lnTo>
                    <a:pt x="88" y="442"/>
                  </a:lnTo>
                  <a:lnTo>
                    <a:pt x="84" y="440"/>
                  </a:lnTo>
                  <a:lnTo>
                    <a:pt x="80" y="438"/>
                  </a:lnTo>
                  <a:lnTo>
                    <a:pt x="78" y="438"/>
                  </a:lnTo>
                  <a:lnTo>
                    <a:pt x="78" y="430"/>
                  </a:lnTo>
                  <a:lnTo>
                    <a:pt x="74" y="420"/>
                  </a:lnTo>
                  <a:lnTo>
                    <a:pt x="68" y="414"/>
                  </a:lnTo>
                  <a:lnTo>
                    <a:pt x="58" y="412"/>
                  </a:lnTo>
                  <a:lnTo>
                    <a:pt x="50" y="416"/>
                  </a:lnTo>
                  <a:lnTo>
                    <a:pt x="48" y="416"/>
                  </a:lnTo>
                  <a:lnTo>
                    <a:pt x="48" y="418"/>
                  </a:lnTo>
                  <a:lnTo>
                    <a:pt x="46" y="418"/>
                  </a:lnTo>
                  <a:lnTo>
                    <a:pt x="46" y="428"/>
                  </a:lnTo>
                  <a:lnTo>
                    <a:pt x="50" y="430"/>
                  </a:lnTo>
                  <a:lnTo>
                    <a:pt x="54" y="436"/>
                  </a:lnTo>
                  <a:lnTo>
                    <a:pt x="52" y="440"/>
                  </a:lnTo>
                  <a:lnTo>
                    <a:pt x="54" y="444"/>
                  </a:lnTo>
                  <a:lnTo>
                    <a:pt x="58" y="446"/>
                  </a:lnTo>
                  <a:lnTo>
                    <a:pt x="60" y="444"/>
                  </a:lnTo>
                  <a:lnTo>
                    <a:pt x="64" y="444"/>
                  </a:lnTo>
                  <a:lnTo>
                    <a:pt x="60" y="448"/>
                  </a:lnTo>
                  <a:lnTo>
                    <a:pt x="62" y="448"/>
                  </a:lnTo>
                  <a:lnTo>
                    <a:pt x="60" y="450"/>
                  </a:lnTo>
                  <a:lnTo>
                    <a:pt x="60" y="452"/>
                  </a:lnTo>
                  <a:lnTo>
                    <a:pt x="60" y="454"/>
                  </a:lnTo>
                  <a:lnTo>
                    <a:pt x="62" y="452"/>
                  </a:lnTo>
                  <a:lnTo>
                    <a:pt x="66" y="454"/>
                  </a:lnTo>
                  <a:lnTo>
                    <a:pt x="64" y="456"/>
                  </a:lnTo>
                  <a:lnTo>
                    <a:pt x="62" y="456"/>
                  </a:lnTo>
                  <a:lnTo>
                    <a:pt x="62" y="454"/>
                  </a:lnTo>
                  <a:lnTo>
                    <a:pt x="58" y="456"/>
                  </a:lnTo>
                  <a:lnTo>
                    <a:pt x="56" y="456"/>
                  </a:lnTo>
                  <a:lnTo>
                    <a:pt x="58" y="458"/>
                  </a:lnTo>
                  <a:lnTo>
                    <a:pt x="54" y="460"/>
                  </a:lnTo>
                  <a:lnTo>
                    <a:pt x="54" y="458"/>
                  </a:lnTo>
                  <a:lnTo>
                    <a:pt x="52" y="460"/>
                  </a:lnTo>
                  <a:lnTo>
                    <a:pt x="46" y="458"/>
                  </a:lnTo>
                  <a:lnTo>
                    <a:pt x="46" y="460"/>
                  </a:lnTo>
                  <a:lnTo>
                    <a:pt x="42" y="464"/>
                  </a:lnTo>
                  <a:lnTo>
                    <a:pt x="40" y="466"/>
                  </a:lnTo>
                  <a:lnTo>
                    <a:pt x="32" y="472"/>
                  </a:lnTo>
                  <a:lnTo>
                    <a:pt x="30" y="488"/>
                  </a:lnTo>
                  <a:lnTo>
                    <a:pt x="34" y="496"/>
                  </a:lnTo>
                  <a:lnTo>
                    <a:pt x="36" y="496"/>
                  </a:lnTo>
                  <a:lnTo>
                    <a:pt x="40" y="492"/>
                  </a:lnTo>
                  <a:lnTo>
                    <a:pt x="40" y="488"/>
                  </a:lnTo>
                  <a:lnTo>
                    <a:pt x="40" y="494"/>
                  </a:lnTo>
                  <a:lnTo>
                    <a:pt x="42" y="488"/>
                  </a:lnTo>
                  <a:lnTo>
                    <a:pt x="40" y="478"/>
                  </a:lnTo>
                  <a:lnTo>
                    <a:pt x="42" y="474"/>
                  </a:lnTo>
                  <a:lnTo>
                    <a:pt x="44" y="496"/>
                  </a:lnTo>
                  <a:lnTo>
                    <a:pt x="48" y="496"/>
                  </a:lnTo>
                  <a:lnTo>
                    <a:pt x="50" y="500"/>
                  </a:lnTo>
                  <a:lnTo>
                    <a:pt x="52" y="498"/>
                  </a:lnTo>
                  <a:lnTo>
                    <a:pt x="54" y="494"/>
                  </a:lnTo>
                  <a:lnTo>
                    <a:pt x="54" y="488"/>
                  </a:lnTo>
                  <a:lnTo>
                    <a:pt x="56" y="492"/>
                  </a:lnTo>
                  <a:lnTo>
                    <a:pt x="58" y="496"/>
                  </a:lnTo>
                  <a:lnTo>
                    <a:pt x="60" y="498"/>
                  </a:lnTo>
                  <a:lnTo>
                    <a:pt x="62" y="498"/>
                  </a:lnTo>
                  <a:lnTo>
                    <a:pt x="64" y="494"/>
                  </a:lnTo>
                  <a:lnTo>
                    <a:pt x="66" y="492"/>
                  </a:lnTo>
                  <a:lnTo>
                    <a:pt x="66" y="486"/>
                  </a:lnTo>
                  <a:lnTo>
                    <a:pt x="68" y="492"/>
                  </a:lnTo>
                  <a:lnTo>
                    <a:pt x="66" y="498"/>
                  </a:lnTo>
                  <a:lnTo>
                    <a:pt x="74" y="500"/>
                  </a:lnTo>
                  <a:lnTo>
                    <a:pt x="66" y="492"/>
                  </a:lnTo>
                  <a:lnTo>
                    <a:pt x="66" y="486"/>
                  </a:lnTo>
                  <a:lnTo>
                    <a:pt x="68" y="492"/>
                  </a:lnTo>
                  <a:lnTo>
                    <a:pt x="66" y="498"/>
                  </a:lnTo>
                  <a:lnTo>
                    <a:pt x="74" y="500"/>
                  </a:lnTo>
                  <a:lnTo>
                    <a:pt x="76" y="502"/>
                  </a:lnTo>
                  <a:lnTo>
                    <a:pt x="82" y="502"/>
                  </a:lnTo>
                  <a:lnTo>
                    <a:pt x="82" y="504"/>
                  </a:lnTo>
                  <a:lnTo>
                    <a:pt x="94" y="504"/>
                  </a:lnTo>
                  <a:lnTo>
                    <a:pt x="86" y="494"/>
                  </a:lnTo>
                  <a:lnTo>
                    <a:pt x="86" y="488"/>
                  </a:lnTo>
                  <a:lnTo>
                    <a:pt x="88" y="496"/>
                  </a:lnTo>
                  <a:lnTo>
                    <a:pt x="92" y="496"/>
                  </a:lnTo>
                  <a:lnTo>
                    <a:pt x="96" y="492"/>
                  </a:lnTo>
                  <a:lnTo>
                    <a:pt x="96" y="484"/>
                  </a:lnTo>
                  <a:lnTo>
                    <a:pt x="102" y="492"/>
                  </a:lnTo>
                  <a:lnTo>
                    <a:pt x="106" y="496"/>
                  </a:lnTo>
                  <a:lnTo>
                    <a:pt x="110" y="494"/>
                  </a:lnTo>
                  <a:lnTo>
                    <a:pt x="110" y="488"/>
                  </a:lnTo>
                  <a:lnTo>
                    <a:pt x="106" y="478"/>
                  </a:lnTo>
                  <a:lnTo>
                    <a:pt x="112" y="496"/>
                  </a:lnTo>
                  <a:lnTo>
                    <a:pt x="116" y="498"/>
                  </a:lnTo>
                  <a:lnTo>
                    <a:pt x="122" y="496"/>
                  </a:lnTo>
                  <a:lnTo>
                    <a:pt x="124" y="490"/>
                  </a:lnTo>
                  <a:lnTo>
                    <a:pt x="118" y="482"/>
                  </a:lnTo>
                  <a:lnTo>
                    <a:pt x="120" y="484"/>
                  </a:lnTo>
                  <a:lnTo>
                    <a:pt x="124" y="484"/>
                  </a:lnTo>
                  <a:lnTo>
                    <a:pt x="126" y="490"/>
                  </a:lnTo>
                  <a:lnTo>
                    <a:pt x="126" y="492"/>
                  </a:lnTo>
                  <a:lnTo>
                    <a:pt x="132" y="494"/>
                  </a:lnTo>
                  <a:lnTo>
                    <a:pt x="134" y="492"/>
                  </a:lnTo>
                  <a:lnTo>
                    <a:pt x="138" y="492"/>
                  </a:lnTo>
                  <a:lnTo>
                    <a:pt x="140" y="496"/>
                  </a:lnTo>
                  <a:lnTo>
                    <a:pt x="140" y="498"/>
                  </a:lnTo>
                  <a:lnTo>
                    <a:pt x="136" y="506"/>
                  </a:lnTo>
                  <a:lnTo>
                    <a:pt x="138" y="510"/>
                  </a:lnTo>
                  <a:lnTo>
                    <a:pt x="154" y="502"/>
                  </a:lnTo>
                  <a:lnTo>
                    <a:pt x="158" y="498"/>
                  </a:lnTo>
                  <a:lnTo>
                    <a:pt x="164" y="488"/>
                  </a:lnTo>
                  <a:lnTo>
                    <a:pt x="164" y="496"/>
                  </a:lnTo>
                  <a:lnTo>
                    <a:pt x="170" y="492"/>
                  </a:lnTo>
                  <a:lnTo>
                    <a:pt x="170" y="488"/>
                  </a:lnTo>
                  <a:lnTo>
                    <a:pt x="176" y="486"/>
                  </a:lnTo>
                  <a:lnTo>
                    <a:pt x="176" y="476"/>
                  </a:lnTo>
                  <a:lnTo>
                    <a:pt x="176" y="470"/>
                  </a:lnTo>
                  <a:lnTo>
                    <a:pt x="174" y="466"/>
                  </a:lnTo>
                  <a:lnTo>
                    <a:pt x="170" y="466"/>
                  </a:lnTo>
                  <a:lnTo>
                    <a:pt x="164" y="474"/>
                  </a:lnTo>
                  <a:lnTo>
                    <a:pt x="162" y="472"/>
                  </a:lnTo>
                  <a:lnTo>
                    <a:pt x="162" y="470"/>
                  </a:lnTo>
                  <a:lnTo>
                    <a:pt x="158" y="466"/>
                  </a:lnTo>
                  <a:lnTo>
                    <a:pt x="158" y="464"/>
                  </a:lnTo>
                  <a:lnTo>
                    <a:pt x="162" y="462"/>
                  </a:lnTo>
                  <a:lnTo>
                    <a:pt x="164" y="458"/>
                  </a:lnTo>
                  <a:lnTo>
                    <a:pt x="162" y="454"/>
                  </a:lnTo>
                  <a:lnTo>
                    <a:pt x="154" y="452"/>
                  </a:lnTo>
                  <a:lnTo>
                    <a:pt x="148" y="460"/>
                  </a:lnTo>
                  <a:lnTo>
                    <a:pt x="146" y="460"/>
                  </a:lnTo>
                  <a:lnTo>
                    <a:pt x="150" y="456"/>
                  </a:lnTo>
                  <a:lnTo>
                    <a:pt x="150" y="452"/>
                  </a:lnTo>
                  <a:lnTo>
                    <a:pt x="138" y="450"/>
                  </a:lnTo>
                  <a:lnTo>
                    <a:pt x="134" y="452"/>
                  </a:lnTo>
                  <a:lnTo>
                    <a:pt x="128" y="460"/>
                  </a:lnTo>
                  <a:lnTo>
                    <a:pt x="126" y="450"/>
                  </a:lnTo>
                  <a:lnTo>
                    <a:pt x="128" y="450"/>
                  </a:lnTo>
                  <a:lnTo>
                    <a:pt x="136" y="448"/>
                  </a:lnTo>
                  <a:lnTo>
                    <a:pt x="136" y="446"/>
                  </a:lnTo>
                  <a:lnTo>
                    <a:pt x="132" y="444"/>
                  </a:lnTo>
                  <a:lnTo>
                    <a:pt x="130" y="438"/>
                  </a:lnTo>
                  <a:lnTo>
                    <a:pt x="138" y="444"/>
                  </a:lnTo>
                  <a:lnTo>
                    <a:pt x="144" y="450"/>
                  </a:lnTo>
                  <a:lnTo>
                    <a:pt x="164" y="448"/>
                  </a:lnTo>
                  <a:lnTo>
                    <a:pt x="164" y="446"/>
                  </a:lnTo>
                  <a:lnTo>
                    <a:pt x="166" y="446"/>
                  </a:lnTo>
                  <a:lnTo>
                    <a:pt x="166" y="448"/>
                  </a:lnTo>
                  <a:lnTo>
                    <a:pt x="174" y="444"/>
                  </a:lnTo>
                  <a:lnTo>
                    <a:pt x="176" y="438"/>
                  </a:lnTo>
                  <a:lnTo>
                    <a:pt x="176" y="432"/>
                  </a:lnTo>
                  <a:lnTo>
                    <a:pt x="180" y="430"/>
                  </a:lnTo>
                  <a:lnTo>
                    <a:pt x="176" y="424"/>
                  </a:lnTo>
                  <a:lnTo>
                    <a:pt x="176" y="420"/>
                  </a:lnTo>
                  <a:lnTo>
                    <a:pt x="174" y="416"/>
                  </a:lnTo>
                  <a:lnTo>
                    <a:pt x="174" y="408"/>
                  </a:lnTo>
                  <a:lnTo>
                    <a:pt x="176" y="410"/>
                  </a:lnTo>
                  <a:lnTo>
                    <a:pt x="186" y="410"/>
                  </a:lnTo>
                  <a:lnTo>
                    <a:pt x="188" y="412"/>
                  </a:lnTo>
                  <a:lnTo>
                    <a:pt x="192" y="410"/>
                  </a:lnTo>
                  <a:lnTo>
                    <a:pt x="198" y="406"/>
                  </a:lnTo>
                  <a:lnTo>
                    <a:pt x="202" y="408"/>
                  </a:lnTo>
                  <a:lnTo>
                    <a:pt x="202" y="410"/>
                  </a:lnTo>
                  <a:lnTo>
                    <a:pt x="206" y="400"/>
                  </a:lnTo>
                  <a:lnTo>
                    <a:pt x="194" y="396"/>
                  </a:lnTo>
                  <a:lnTo>
                    <a:pt x="190" y="394"/>
                  </a:lnTo>
                  <a:lnTo>
                    <a:pt x="194" y="392"/>
                  </a:lnTo>
                  <a:lnTo>
                    <a:pt x="198" y="392"/>
                  </a:lnTo>
                  <a:lnTo>
                    <a:pt x="206" y="396"/>
                  </a:lnTo>
                  <a:lnTo>
                    <a:pt x="208" y="388"/>
                  </a:lnTo>
                  <a:lnTo>
                    <a:pt x="214" y="386"/>
                  </a:lnTo>
                  <a:lnTo>
                    <a:pt x="214" y="384"/>
                  </a:lnTo>
                  <a:lnTo>
                    <a:pt x="212" y="380"/>
                  </a:lnTo>
                  <a:lnTo>
                    <a:pt x="198" y="374"/>
                  </a:lnTo>
                  <a:lnTo>
                    <a:pt x="212" y="374"/>
                  </a:lnTo>
                  <a:lnTo>
                    <a:pt x="214" y="372"/>
                  </a:lnTo>
                  <a:lnTo>
                    <a:pt x="218" y="368"/>
                  </a:lnTo>
                  <a:lnTo>
                    <a:pt x="218" y="366"/>
                  </a:lnTo>
                  <a:lnTo>
                    <a:pt x="218" y="362"/>
                  </a:lnTo>
                  <a:lnTo>
                    <a:pt x="218" y="352"/>
                  </a:lnTo>
                  <a:lnTo>
                    <a:pt x="214" y="350"/>
                  </a:lnTo>
                  <a:lnTo>
                    <a:pt x="208" y="348"/>
                  </a:lnTo>
                  <a:lnTo>
                    <a:pt x="198" y="350"/>
                  </a:lnTo>
                  <a:lnTo>
                    <a:pt x="198" y="348"/>
                  </a:lnTo>
                  <a:lnTo>
                    <a:pt x="202" y="346"/>
                  </a:lnTo>
                  <a:lnTo>
                    <a:pt x="204" y="344"/>
                  </a:lnTo>
                  <a:lnTo>
                    <a:pt x="202" y="340"/>
                  </a:lnTo>
                  <a:lnTo>
                    <a:pt x="186" y="342"/>
                  </a:lnTo>
                  <a:lnTo>
                    <a:pt x="184" y="344"/>
                  </a:lnTo>
                  <a:lnTo>
                    <a:pt x="180" y="346"/>
                  </a:lnTo>
                  <a:lnTo>
                    <a:pt x="180" y="348"/>
                  </a:lnTo>
                  <a:lnTo>
                    <a:pt x="182" y="340"/>
                  </a:lnTo>
                  <a:lnTo>
                    <a:pt x="180" y="340"/>
                  </a:lnTo>
                  <a:lnTo>
                    <a:pt x="178" y="338"/>
                  </a:lnTo>
                  <a:lnTo>
                    <a:pt x="184" y="340"/>
                  </a:lnTo>
                  <a:lnTo>
                    <a:pt x="194" y="336"/>
                  </a:lnTo>
                  <a:lnTo>
                    <a:pt x="200" y="338"/>
                  </a:lnTo>
                  <a:lnTo>
                    <a:pt x="200" y="336"/>
                  </a:lnTo>
                  <a:lnTo>
                    <a:pt x="196" y="332"/>
                  </a:lnTo>
                  <a:lnTo>
                    <a:pt x="180" y="332"/>
                  </a:lnTo>
                  <a:lnTo>
                    <a:pt x="178" y="332"/>
                  </a:lnTo>
                  <a:lnTo>
                    <a:pt x="182" y="330"/>
                  </a:lnTo>
                  <a:lnTo>
                    <a:pt x="192" y="330"/>
                  </a:lnTo>
                  <a:lnTo>
                    <a:pt x="194" y="328"/>
                  </a:lnTo>
                  <a:lnTo>
                    <a:pt x="198" y="328"/>
                  </a:lnTo>
                  <a:lnTo>
                    <a:pt x="202" y="330"/>
                  </a:lnTo>
                  <a:lnTo>
                    <a:pt x="204" y="332"/>
                  </a:lnTo>
                  <a:lnTo>
                    <a:pt x="204" y="338"/>
                  </a:lnTo>
                  <a:lnTo>
                    <a:pt x="208" y="338"/>
                  </a:lnTo>
                  <a:lnTo>
                    <a:pt x="218" y="340"/>
                  </a:lnTo>
                  <a:lnTo>
                    <a:pt x="220" y="340"/>
                  </a:lnTo>
                  <a:lnTo>
                    <a:pt x="220" y="334"/>
                  </a:lnTo>
                  <a:lnTo>
                    <a:pt x="218" y="330"/>
                  </a:lnTo>
                  <a:lnTo>
                    <a:pt x="220" y="326"/>
                  </a:lnTo>
                  <a:lnTo>
                    <a:pt x="218" y="324"/>
                  </a:lnTo>
                  <a:lnTo>
                    <a:pt x="204" y="326"/>
                  </a:lnTo>
                  <a:lnTo>
                    <a:pt x="202" y="324"/>
                  </a:lnTo>
                  <a:lnTo>
                    <a:pt x="188" y="326"/>
                  </a:lnTo>
                  <a:lnTo>
                    <a:pt x="182" y="328"/>
                  </a:lnTo>
                  <a:lnTo>
                    <a:pt x="184" y="326"/>
                  </a:lnTo>
                  <a:lnTo>
                    <a:pt x="184" y="324"/>
                  </a:lnTo>
                  <a:lnTo>
                    <a:pt x="180" y="322"/>
                  </a:lnTo>
                  <a:lnTo>
                    <a:pt x="178" y="320"/>
                  </a:lnTo>
                  <a:lnTo>
                    <a:pt x="182" y="320"/>
                  </a:lnTo>
                  <a:lnTo>
                    <a:pt x="188" y="320"/>
                  </a:lnTo>
                  <a:lnTo>
                    <a:pt x="186" y="314"/>
                  </a:lnTo>
                  <a:lnTo>
                    <a:pt x="184" y="312"/>
                  </a:lnTo>
                  <a:lnTo>
                    <a:pt x="186" y="312"/>
                  </a:lnTo>
                  <a:lnTo>
                    <a:pt x="188" y="316"/>
                  </a:lnTo>
                  <a:lnTo>
                    <a:pt x="190" y="318"/>
                  </a:lnTo>
                  <a:lnTo>
                    <a:pt x="202" y="320"/>
                  </a:lnTo>
                  <a:lnTo>
                    <a:pt x="202" y="318"/>
                  </a:lnTo>
                  <a:lnTo>
                    <a:pt x="200" y="312"/>
                  </a:lnTo>
                  <a:lnTo>
                    <a:pt x="188" y="310"/>
                  </a:lnTo>
                  <a:lnTo>
                    <a:pt x="186" y="308"/>
                  </a:lnTo>
                  <a:lnTo>
                    <a:pt x="188" y="308"/>
                  </a:lnTo>
                  <a:lnTo>
                    <a:pt x="196" y="308"/>
                  </a:lnTo>
                  <a:lnTo>
                    <a:pt x="206" y="314"/>
                  </a:lnTo>
                  <a:lnTo>
                    <a:pt x="212" y="316"/>
                  </a:lnTo>
                  <a:lnTo>
                    <a:pt x="214" y="314"/>
                  </a:lnTo>
                  <a:lnTo>
                    <a:pt x="214" y="310"/>
                  </a:lnTo>
                  <a:lnTo>
                    <a:pt x="216" y="312"/>
                  </a:lnTo>
                  <a:lnTo>
                    <a:pt x="224" y="312"/>
                  </a:lnTo>
                  <a:lnTo>
                    <a:pt x="224" y="310"/>
                  </a:lnTo>
                  <a:lnTo>
                    <a:pt x="224" y="306"/>
                  </a:lnTo>
                  <a:lnTo>
                    <a:pt x="226" y="308"/>
                  </a:lnTo>
                  <a:lnTo>
                    <a:pt x="226" y="304"/>
                  </a:lnTo>
                  <a:lnTo>
                    <a:pt x="228" y="308"/>
                  </a:lnTo>
                  <a:lnTo>
                    <a:pt x="232" y="308"/>
                  </a:lnTo>
                  <a:lnTo>
                    <a:pt x="232" y="304"/>
                  </a:lnTo>
                  <a:lnTo>
                    <a:pt x="230" y="292"/>
                  </a:lnTo>
                  <a:lnTo>
                    <a:pt x="218" y="290"/>
                  </a:lnTo>
                  <a:lnTo>
                    <a:pt x="218" y="286"/>
                  </a:lnTo>
                  <a:lnTo>
                    <a:pt x="222" y="286"/>
                  </a:lnTo>
                  <a:lnTo>
                    <a:pt x="228" y="288"/>
                  </a:lnTo>
                  <a:lnTo>
                    <a:pt x="234" y="290"/>
                  </a:lnTo>
                  <a:lnTo>
                    <a:pt x="234" y="294"/>
                  </a:lnTo>
                  <a:lnTo>
                    <a:pt x="238" y="296"/>
                  </a:lnTo>
                  <a:lnTo>
                    <a:pt x="240" y="296"/>
                  </a:lnTo>
                  <a:lnTo>
                    <a:pt x="240" y="298"/>
                  </a:lnTo>
                  <a:lnTo>
                    <a:pt x="246" y="296"/>
                  </a:lnTo>
                  <a:lnTo>
                    <a:pt x="252" y="296"/>
                  </a:lnTo>
                  <a:lnTo>
                    <a:pt x="254" y="294"/>
                  </a:lnTo>
                  <a:lnTo>
                    <a:pt x="256" y="294"/>
                  </a:lnTo>
                  <a:lnTo>
                    <a:pt x="262" y="284"/>
                  </a:lnTo>
                  <a:lnTo>
                    <a:pt x="260" y="284"/>
                  </a:lnTo>
                  <a:lnTo>
                    <a:pt x="256" y="284"/>
                  </a:lnTo>
                  <a:lnTo>
                    <a:pt x="256" y="282"/>
                  </a:lnTo>
                  <a:lnTo>
                    <a:pt x="258" y="278"/>
                  </a:lnTo>
                  <a:lnTo>
                    <a:pt x="262" y="276"/>
                  </a:lnTo>
                  <a:lnTo>
                    <a:pt x="268" y="270"/>
                  </a:lnTo>
                  <a:lnTo>
                    <a:pt x="268" y="268"/>
                  </a:lnTo>
                  <a:lnTo>
                    <a:pt x="262" y="266"/>
                  </a:lnTo>
                  <a:lnTo>
                    <a:pt x="250" y="270"/>
                  </a:lnTo>
                  <a:lnTo>
                    <a:pt x="244" y="272"/>
                  </a:lnTo>
                  <a:lnTo>
                    <a:pt x="246" y="270"/>
                  </a:lnTo>
                  <a:lnTo>
                    <a:pt x="248" y="266"/>
                  </a:lnTo>
                  <a:lnTo>
                    <a:pt x="250" y="266"/>
                  </a:lnTo>
                  <a:lnTo>
                    <a:pt x="256" y="266"/>
                  </a:lnTo>
                  <a:lnTo>
                    <a:pt x="264" y="260"/>
                  </a:lnTo>
                  <a:lnTo>
                    <a:pt x="274" y="262"/>
                  </a:lnTo>
                  <a:lnTo>
                    <a:pt x="274" y="258"/>
                  </a:lnTo>
                  <a:lnTo>
                    <a:pt x="272" y="254"/>
                  </a:lnTo>
                  <a:lnTo>
                    <a:pt x="268" y="252"/>
                  </a:lnTo>
                  <a:lnTo>
                    <a:pt x="268" y="248"/>
                  </a:lnTo>
                  <a:lnTo>
                    <a:pt x="270" y="240"/>
                  </a:lnTo>
                  <a:lnTo>
                    <a:pt x="270" y="250"/>
                  </a:lnTo>
                  <a:lnTo>
                    <a:pt x="276" y="250"/>
                  </a:lnTo>
                  <a:lnTo>
                    <a:pt x="282" y="246"/>
                  </a:lnTo>
                  <a:lnTo>
                    <a:pt x="286" y="230"/>
                  </a:lnTo>
                  <a:lnTo>
                    <a:pt x="294" y="222"/>
                  </a:lnTo>
                  <a:lnTo>
                    <a:pt x="294" y="218"/>
                  </a:lnTo>
                  <a:lnTo>
                    <a:pt x="298" y="216"/>
                  </a:lnTo>
                  <a:lnTo>
                    <a:pt x="302" y="214"/>
                  </a:lnTo>
                  <a:lnTo>
                    <a:pt x="304" y="210"/>
                  </a:lnTo>
                  <a:lnTo>
                    <a:pt x="308" y="206"/>
                  </a:lnTo>
                  <a:lnTo>
                    <a:pt x="310" y="204"/>
                  </a:lnTo>
                  <a:lnTo>
                    <a:pt x="316" y="198"/>
                  </a:lnTo>
                  <a:lnTo>
                    <a:pt x="318" y="194"/>
                  </a:lnTo>
                  <a:lnTo>
                    <a:pt x="322" y="190"/>
                  </a:lnTo>
                  <a:lnTo>
                    <a:pt x="322" y="186"/>
                  </a:lnTo>
                  <a:lnTo>
                    <a:pt x="328" y="178"/>
                  </a:lnTo>
                  <a:lnTo>
                    <a:pt x="332" y="176"/>
                  </a:lnTo>
                  <a:lnTo>
                    <a:pt x="342" y="166"/>
                  </a:lnTo>
                  <a:lnTo>
                    <a:pt x="346" y="160"/>
                  </a:lnTo>
                  <a:lnTo>
                    <a:pt x="348" y="154"/>
                  </a:lnTo>
                  <a:lnTo>
                    <a:pt x="346" y="150"/>
                  </a:lnTo>
                  <a:lnTo>
                    <a:pt x="342" y="150"/>
                  </a:lnTo>
                  <a:lnTo>
                    <a:pt x="332" y="154"/>
                  </a:lnTo>
                  <a:lnTo>
                    <a:pt x="318" y="166"/>
                  </a:lnTo>
                  <a:lnTo>
                    <a:pt x="308" y="168"/>
                  </a:lnTo>
                  <a:lnTo>
                    <a:pt x="288" y="182"/>
                  </a:lnTo>
                  <a:lnTo>
                    <a:pt x="284" y="180"/>
                  </a:lnTo>
                  <a:lnTo>
                    <a:pt x="274" y="190"/>
                  </a:lnTo>
                  <a:lnTo>
                    <a:pt x="276" y="186"/>
                  </a:lnTo>
                  <a:lnTo>
                    <a:pt x="268" y="186"/>
                  </a:lnTo>
                  <a:lnTo>
                    <a:pt x="266" y="182"/>
                  </a:lnTo>
                  <a:lnTo>
                    <a:pt x="276" y="184"/>
                  </a:lnTo>
                  <a:lnTo>
                    <a:pt x="278" y="180"/>
                  </a:lnTo>
                  <a:lnTo>
                    <a:pt x="280" y="174"/>
                  </a:lnTo>
                  <a:lnTo>
                    <a:pt x="284" y="176"/>
                  </a:lnTo>
                  <a:lnTo>
                    <a:pt x="286" y="176"/>
                  </a:lnTo>
                  <a:lnTo>
                    <a:pt x="316" y="152"/>
                  </a:lnTo>
                  <a:lnTo>
                    <a:pt x="314" y="152"/>
                  </a:lnTo>
                  <a:lnTo>
                    <a:pt x="310" y="150"/>
                  </a:lnTo>
                  <a:lnTo>
                    <a:pt x="302" y="154"/>
                  </a:lnTo>
                  <a:lnTo>
                    <a:pt x="294" y="152"/>
                  </a:lnTo>
                  <a:lnTo>
                    <a:pt x="290" y="154"/>
                  </a:lnTo>
                  <a:lnTo>
                    <a:pt x="288" y="148"/>
                  </a:lnTo>
                  <a:lnTo>
                    <a:pt x="294" y="150"/>
                  </a:lnTo>
                  <a:lnTo>
                    <a:pt x="294" y="148"/>
                  </a:lnTo>
                  <a:lnTo>
                    <a:pt x="286" y="136"/>
                  </a:lnTo>
                  <a:lnTo>
                    <a:pt x="292" y="144"/>
                  </a:lnTo>
                  <a:lnTo>
                    <a:pt x="296" y="148"/>
                  </a:lnTo>
                  <a:lnTo>
                    <a:pt x="302" y="146"/>
                  </a:lnTo>
                  <a:lnTo>
                    <a:pt x="300" y="142"/>
                  </a:lnTo>
                  <a:lnTo>
                    <a:pt x="312" y="146"/>
                  </a:lnTo>
                  <a:lnTo>
                    <a:pt x="320" y="142"/>
                  </a:lnTo>
                  <a:lnTo>
                    <a:pt x="322" y="144"/>
                  </a:lnTo>
                  <a:lnTo>
                    <a:pt x="328" y="142"/>
                  </a:lnTo>
                  <a:lnTo>
                    <a:pt x="330" y="144"/>
                  </a:lnTo>
                  <a:lnTo>
                    <a:pt x="336" y="140"/>
                  </a:lnTo>
                  <a:lnTo>
                    <a:pt x="328" y="140"/>
                  </a:lnTo>
                  <a:lnTo>
                    <a:pt x="330" y="136"/>
                  </a:lnTo>
                  <a:lnTo>
                    <a:pt x="340" y="134"/>
                  </a:lnTo>
                  <a:lnTo>
                    <a:pt x="342" y="136"/>
                  </a:lnTo>
                  <a:lnTo>
                    <a:pt x="346" y="136"/>
                  </a:lnTo>
                  <a:lnTo>
                    <a:pt x="350" y="134"/>
                  </a:lnTo>
                  <a:lnTo>
                    <a:pt x="350" y="130"/>
                  </a:lnTo>
                  <a:lnTo>
                    <a:pt x="352" y="132"/>
                  </a:lnTo>
                  <a:lnTo>
                    <a:pt x="354" y="132"/>
                  </a:lnTo>
                  <a:lnTo>
                    <a:pt x="356" y="126"/>
                  </a:lnTo>
                  <a:lnTo>
                    <a:pt x="366" y="120"/>
                  </a:lnTo>
                  <a:lnTo>
                    <a:pt x="370" y="116"/>
                  </a:lnTo>
                  <a:lnTo>
                    <a:pt x="372" y="112"/>
                  </a:lnTo>
                  <a:lnTo>
                    <a:pt x="378" y="108"/>
                  </a:lnTo>
                  <a:lnTo>
                    <a:pt x="380" y="100"/>
                  </a:lnTo>
                  <a:lnTo>
                    <a:pt x="388" y="92"/>
                  </a:lnTo>
                  <a:lnTo>
                    <a:pt x="388" y="90"/>
                  </a:lnTo>
                  <a:lnTo>
                    <a:pt x="390" y="78"/>
                  </a:lnTo>
                  <a:lnTo>
                    <a:pt x="386" y="70"/>
                  </a:lnTo>
                  <a:lnTo>
                    <a:pt x="384" y="66"/>
                  </a:lnTo>
                  <a:lnTo>
                    <a:pt x="376" y="66"/>
                  </a:lnTo>
                  <a:lnTo>
                    <a:pt x="374" y="64"/>
                  </a:lnTo>
                  <a:lnTo>
                    <a:pt x="374" y="62"/>
                  </a:lnTo>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1" name="Freeform 335"/>
            <p:cNvSpPr>
              <a:spLocks/>
            </p:cNvSpPr>
            <p:nvPr/>
          </p:nvSpPr>
          <p:spPr bwMode="auto">
            <a:xfrm>
              <a:off x="1431" y="837"/>
              <a:ext cx="45" cy="28"/>
            </a:xfrm>
            <a:custGeom>
              <a:avLst/>
              <a:gdLst>
                <a:gd name="T0" fmla="*/ 14 w 38"/>
                <a:gd name="T1" fmla="*/ 4 h 24"/>
                <a:gd name="T2" fmla="*/ 16 w 38"/>
                <a:gd name="T3" fmla="*/ 4 h 24"/>
                <a:gd name="T4" fmla="*/ 16 w 38"/>
                <a:gd name="T5" fmla="*/ 4 h 24"/>
                <a:gd name="T6" fmla="*/ 16 w 38"/>
                <a:gd name="T7" fmla="*/ 2 h 24"/>
                <a:gd name="T8" fmla="*/ 18 w 38"/>
                <a:gd name="T9" fmla="*/ 4 h 24"/>
                <a:gd name="T10" fmla="*/ 20 w 38"/>
                <a:gd name="T11" fmla="*/ 2 h 24"/>
                <a:gd name="T12" fmla="*/ 20 w 38"/>
                <a:gd name="T13" fmla="*/ 2 h 24"/>
                <a:gd name="T14" fmla="*/ 20 w 38"/>
                <a:gd name="T15" fmla="*/ 4 h 24"/>
                <a:gd name="T16" fmla="*/ 24 w 38"/>
                <a:gd name="T17" fmla="*/ 4 h 24"/>
                <a:gd name="T18" fmla="*/ 24 w 38"/>
                <a:gd name="T19" fmla="*/ 4 h 24"/>
                <a:gd name="T20" fmla="*/ 26 w 38"/>
                <a:gd name="T21" fmla="*/ 4 h 24"/>
                <a:gd name="T22" fmla="*/ 28 w 38"/>
                <a:gd name="T23" fmla="*/ 4 h 24"/>
                <a:gd name="T24" fmla="*/ 28 w 38"/>
                <a:gd name="T25" fmla="*/ 6 h 24"/>
                <a:gd name="T26" fmla="*/ 30 w 38"/>
                <a:gd name="T27" fmla="*/ 6 h 24"/>
                <a:gd name="T28" fmla="*/ 32 w 38"/>
                <a:gd name="T29" fmla="*/ 4 h 24"/>
                <a:gd name="T30" fmla="*/ 34 w 38"/>
                <a:gd name="T31" fmla="*/ 6 h 24"/>
                <a:gd name="T32" fmla="*/ 36 w 38"/>
                <a:gd name="T33" fmla="*/ 6 h 24"/>
                <a:gd name="T34" fmla="*/ 36 w 38"/>
                <a:gd name="T35" fmla="*/ 6 h 24"/>
                <a:gd name="T36" fmla="*/ 38 w 38"/>
                <a:gd name="T37" fmla="*/ 10 h 24"/>
                <a:gd name="T38" fmla="*/ 38 w 38"/>
                <a:gd name="T39" fmla="*/ 12 h 24"/>
                <a:gd name="T40" fmla="*/ 34 w 38"/>
                <a:gd name="T41" fmla="*/ 12 h 24"/>
                <a:gd name="T42" fmla="*/ 34 w 38"/>
                <a:gd name="T43" fmla="*/ 14 h 24"/>
                <a:gd name="T44" fmla="*/ 34 w 38"/>
                <a:gd name="T45" fmla="*/ 16 h 24"/>
                <a:gd name="T46" fmla="*/ 34 w 38"/>
                <a:gd name="T47" fmla="*/ 20 h 24"/>
                <a:gd name="T48" fmla="*/ 34 w 38"/>
                <a:gd name="T49" fmla="*/ 20 h 24"/>
                <a:gd name="T50" fmla="*/ 34 w 38"/>
                <a:gd name="T51" fmla="*/ 24 h 24"/>
                <a:gd name="T52" fmla="*/ 32 w 38"/>
                <a:gd name="T53" fmla="*/ 24 h 24"/>
                <a:gd name="T54" fmla="*/ 32 w 38"/>
                <a:gd name="T55" fmla="*/ 22 h 24"/>
                <a:gd name="T56" fmla="*/ 28 w 38"/>
                <a:gd name="T57" fmla="*/ 24 h 24"/>
                <a:gd name="T58" fmla="*/ 28 w 38"/>
                <a:gd name="T59" fmla="*/ 24 h 24"/>
                <a:gd name="T60" fmla="*/ 24 w 38"/>
                <a:gd name="T61" fmla="*/ 22 h 24"/>
                <a:gd name="T62" fmla="*/ 22 w 38"/>
                <a:gd name="T63" fmla="*/ 20 h 24"/>
                <a:gd name="T64" fmla="*/ 22 w 38"/>
                <a:gd name="T65" fmla="*/ 22 h 24"/>
                <a:gd name="T66" fmla="*/ 18 w 38"/>
                <a:gd name="T67" fmla="*/ 22 h 24"/>
                <a:gd name="T68" fmla="*/ 18 w 38"/>
                <a:gd name="T69" fmla="*/ 20 h 24"/>
                <a:gd name="T70" fmla="*/ 18 w 38"/>
                <a:gd name="T71" fmla="*/ 20 h 24"/>
                <a:gd name="T72" fmla="*/ 16 w 38"/>
                <a:gd name="T73" fmla="*/ 22 h 24"/>
                <a:gd name="T74" fmla="*/ 14 w 38"/>
                <a:gd name="T75" fmla="*/ 22 h 24"/>
                <a:gd name="T76" fmla="*/ 14 w 38"/>
                <a:gd name="T77" fmla="*/ 22 h 24"/>
                <a:gd name="T78" fmla="*/ 12 w 38"/>
                <a:gd name="T79" fmla="*/ 20 h 24"/>
                <a:gd name="T80" fmla="*/ 8 w 38"/>
                <a:gd name="T81" fmla="*/ 20 h 24"/>
                <a:gd name="T82" fmla="*/ 6 w 38"/>
                <a:gd name="T83" fmla="*/ 18 h 24"/>
                <a:gd name="T84" fmla="*/ 4 w 38"/>
                <a:gd name="T85" fmla="*/ 18 h 24"/>
                <a:gd name="T86" fmla="*/ 2 w 38"/>
                <a:gd name="T87" fmla="*/ 14 h 24"/>
                <a:gd name="T88" fmla="*/ 0 w 38"/>
                <a:gd name="T89" fmla="*/ 12 h 24"/>
                <a:gd name="T90" fmla="*/ 0 w 38"/>
                <a:gd name="T91" fmla="*/ 10 h 24"/>
                <a:gd name="T92" fmla="*/ 0 w 38"/>
                <a:gd name="T93" fmla="*/ 10 h 24"/>
                <a:gd name="T94" fmla="*/ 0 w 38"/>
                <a:gd name="T95" fmla="*/ 6 h 24"/>
                <a:gd name="T96" fmla="*/ 2 w 38"/>
                <a:gd name="T97" fmla="*/ 4 h 24"/>
                <a:gd name="T98" fmla="*/ 6 w 38"/>
                <a:gd name="T99" fmla="*/ 4 h 24"/>
                <a:gd name="T100" fmla="*/ 8 w 38"/>
                <a:gd name="T101" fmla="*/ 0 h 24"/>
                <a:gd name="T102" fmla="*/ 10 w 38"/>
                <a:gd name="T103" fmla="*/ 0 h 24"/>
                <a:gd name="T104" fmla="*/ 10 w 38"/>
                <a:gd name="T105" fmla="*/ 4 h 24"/>
                <a:gd name="T106" fmla="*/ 12 w 38"/>
                <a:gd name="T107" fmla="*/ 2 h 24"/>
                <a:gd name="T108" fmla="*/ 12 w 38"/>
                <a:gd name="T109" fmla="*/ 4 h 24"/>
                <a:gd name="T110" fmla="*/ 14 w 38"/>
                <a:gd name="T111" fmla="*/ 4 h 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24"/>
                <a:gd name="T170" fmla="*/ 38 w 38"/>
                <a:gd name="T171" fmla="*/ 24 h 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24">
                  <a:moveTo>
                    <a:pt x="14" y="4"/>
                  </a:moveTo>
                  <a:lnTo>
                    <a:pt x="16" y="4"/>
                  </a:lnTo>
                  <a:lnTo>
                    <a:pt x="16" y="2"/>
                  </a:lnTo>
                  <a:lnTo>
                    <a:pt x="18" y="4"/>
                  </a:lnTo>
                  <a:lnTo>
                    <a:pt x="20" y="2"/>
                  </a:lnTo>
                  <a:lnTo>
                    <a:pt x="20" y="4"/>
                  </a:lnTo>
                  <a:lnTo>
                    <a:pt x="24" y="4"/>
                  </a:lnTo>
                  <a:lnTo>
                    <a:pt x="26" y="4"/>
                  </a:lnTo>
                  <a:lnTo>
                    <a:pt x="28" y="4"/>
                  </a:lnTo>
                  <a:lnTo>
                    <a:pt x="28" y="6"/>
                  </a:lnTo>
                  <a:lnTo>
                    <a:pt x="30" y="6"/>
                  </a:lnTo>
                  <a:lnTo>
                    <a:pt x="32" y="4"/>
                  </a:lnTo>
                  <a:lnTo>
                    <a:pt x="34" y="6"/>
                  </a:lnTo>
                  <a:lnTo>
                    <a:pt x="36" y="6"/>
                  </a:lnTo>
                  <a:lnTo>
                    <a:pt x="38" y="10"/>
                  </a:lnTo>
                  <a:lnTo>
                    <a:pt x="38" y="12"/>
                  </a:lnTo>
                  <a:lnTo>
                    <a:pt x="34" y="12"/>
                  </a:lnTo>
                  <a:lnTo>
                    <a:pt x="34" y="14"/>
                  </a:lnTo>
                  <a:lnTo>
                    <a:pt x="34" y="16"/>
                  </a:lnTo>
                  <a:lnTo>
                    <a:pt x="34" y="20"/>
                  </a:lnTo>
                  <a:lnTo>
                    <a:pt x="34" y="24"/>
                  </a:lnTo>
                  <a:lnTo>
                    <a:pt x="32" y="24"/>
                  </a:lnTo>
                  <a:lnTo>
                    <a:pt x="32" y="22"/>
                  </a:lnTo>
                  <a:lnTo>
                    <a:pt x="28" y="24"/>
                  </a:lnTo>
                  <a:lnTo>
                    <a:pt x="24" y="22"/>
                  </a:lnTo>
                  <a:lnTo>
                    <a:pt x="22" y="20"/>
                  </a:lnTo>
                  <a:lnTo>
                    <a:pt x="22" y="22"/>
                  </a:lnTo>
                  <a:lnTo>
                    <a:pt x="18" y="22"/>
                  </a:lnTo>
                  <a:lnTo>
                    <a:pt x="18" y="20"/>
                  </a:lnTo>
                  <a:lnTo>
                    <a:pt x="16" y="22"/>
                  </a:lnTo>
                  <a:lnTo>
                    <a:pt x="14" y="22"/>
                  </a:lnTo>
                  <a:lnTo>
                    <a:pt x="12" y="20"/>
                  </a:lnTo>
                  <a:lnTo>
                    <a:pt x="8" y="20"/>
                  </a:lnTo>
                  <a:lnTo>
                    <a:pt x="6" y="18"/>
                  </a:lnTo>
                  <a:lnTo>
                    <a:pt x="4" y="18"/>
                  </a:lnTo>
                  <a:lnTo>
                    <a:pt x="2" y="14"/>
                  </a:lnTo>
                  <a:lnTo>
                    <a:pt x="0" y="12"/>
                  </a:lnTo>
                  <a:lnTo>
                    <a:pt x="0" y="10"/>
                  </a:lnTo>
                  <a:lnTo>
                    <a:pt x="0" y="6"/>
                  </a:lnTo>
                  <a:lnTo>
                    <a:pt x="2" y="4"/>
                  </a:lnTo>
                  <a:lnTo>
                    <a:pt x="6" y="4"/>
                  </a:lnTo>
                  <a:lnTo>
                    <a:pt x="8" y="0"/>
                  </a:lnTo>
                  <a:lnTo>
                    <a:pt x="10" y="0"/>
                  </a:lnTo>
                  <a:lnTo>
                    <a:pt x="10" y="4"/>
                  </a:lnTo>
                  <a:lnTo>
                    <a:pt x="12" y="2"/>
                  </a:lnTo>
                  <a:lnTo>
                    <a:pt x="12" y="4"/>
                  </a:lnTo>
                  <a:lnTo>
                    <a:pt x="1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2" name="Freeform 336"/>
            <p:cNvSpPr>
              <a:spLocks/>
            </p:cNvSpPr>
            <p:nvPr/>
          </p:nvSpPr>
          <p:spPr bwMode="auto">
            <a:xfrm>
              <a:off x="1419" y="883"/>
              <a:ext cx="260" cy="161"/>
            </a:xfrm>
            <a:custGeom>
              <a:avLst/>
              <a:gdLst>
                <a:gd name="T0" fmla="*/ 12 w 218"/>
                <a:gd name="T1" fmla="*/ 2 h 138"/>
                <a:gd name="T2" fmla="*/ 2 w 218"/>
                <a:gd name="T3" fmla="*/ 12 h 138"/>
                <a:gd name="T4" fmla="*/ 6 w 218"/>
                <a:gd name="T5" fmla="*/ 18 h 138"/>
                <a:gd name="T6" fmla="*/ 2 w 218"/>
                <a:gd name="T7" fmla="*/ 22 h 138"/>
                <a:gd name="T8" fmla="*/ 16 w 218"/>
                <a:gd name="T9" fmla="*/ 40 h 138"/>
                <a:gd name="T10" fmla="*/ 32 w 218"/>
                <a:gd name="T11" fmla="*/ 48 h 138"/>
                <a:gd name="T12" fmla="*/ 40 w 218"/>
                <a:gd name="T13" fmla="*/ 46 h 138"/>
                <a:gd name="T14" fmla="*/ 48 w 218"/>
                <a:gd name="T15" fmla="*/ 48 h 138"/>
                <a:gd name="T16" fmla="*/ 58 w 218"/>
                <a:gd name="T17" fmla="*/ 72 h 138"/>
                <a:gd name="T18" fmla="*/ 56 w 218"/>
                <a:gd name="T19" fmla="*/ 106 h 138"/>
                <a:gd name="T20" fmla="*/ 58 w 218"/>
                <a:gd name="T21" fmla="*/ 112 h 138"/>
                <a:gd name="T22" fmla="*/ 64 w 218"/>
                <a:gd name="T23" fmla="*/ 128 h 138"/>
                <a:gd name="T24" fmla="*/ 76 w 218"/>
                <a:gd name="T25" fmla="*/ 130 h 138"/>
                <a:gd name="T26" fmla="*/ 84 w 218"/>
                <a:gd name="T27" fmla="*/ 134 h 138"/>
                <a:gd name="T28" fmla="*/ 94 w 218"/>
                <a:gd name="T29" fmla="*/ 122 h 138"/>
                <a:gd name="T30" fmla="*/ 104 w 218"/>
                <a:gd name="T31" fmla="*/ 122 h 138"/>
                <a:gd name="T32" fmla="*/ 116 w 218"/>
                <a:gd name="T33" fmla="*/ 136 h 138"/>
                <a:gd name="T34" fmla="*/ 128 w 218"/>
                <a:gd name="T35" fmla="*/ 136 h 138"/>
                <a:gd name="T36" fmla="*/ 136 w 218"/>
                <a:gd name="T37" fmla="*/ 138 h 138"/>
                <a:gd name="T38" fmla="*/ 150 w 218"/>
                <a:gd name="T39" fmla="*/ 132 h 138"/>
                <a:gd name="T40" fmla="*/ 168 w 218"/>
                <a:gd name="T41" fmla="*/ 132 h 138"/>
                <a:gd name="T42" fmla="*/ 172 w 218"/>
                <a:gd name="T43" fmla="*/ 120 h 138"/>
                <a:gd name="T44" fmla="*/ 182 w 218"/>
                <a:gd name="T45" fmla="*/ 134 h 138"/>
                <a:gd name="T46" fmla="*/ 206 w 218"/>
                <a:gd name="T47" fmla="*/ 132 h 138"/>
                <a:gd name="T48" fmla="*/ 206 w 218"/>
                <a:gd name="T49" fmla="*/ 114 h 138"/>
                <a:gd name="T50" fmla="*/ 218 w 218"/>
                <a:gd name="T51" fmla="*/ 88 h 138"/>
                <a:gd name="T52" fmla="*/ 210 w 218"/>
                <a:gd name="T53" fmla="*/ 82 h 138"/>
                <a:gd name="T54" fmla="*/ 198 w 218"/>
                <a:gd name="T55" fmla="*/ 72 h 138"/>
                <a:gd name="T56" fmla="*/ 174 w 218"/>
                <a:gd name="T57" fmla="*/ 72 h 138"/>
                <a:gd name="T58" fmla="*/ 162 w 218"/>
                <a:gd name="T59" fmla="*/ 72 h 138"/>
                <a:gd name="T60" fmla="*/ 150 w 218"/>
                <a:gd name="T61" fmla="*/ 78 h 138"/>
                <a:gd name="T62" fmla="*/ 144 w 218"/>
                <a:gd name="T63" fmla="*/ 84 h 138"/>
                <a:gd name="T64" fmla="*/ 136 w 218"/>
                <a:gd name="T65" fmla="*/ 90 h 138"/>
                <a:gd name="T66" fmla="*/ 130 w 218"/>
                <a:gd name="T67" fmla="*/ 94 h 138"/>
                <a:gd name="T68" fmla="*/ 122 w 218"/>
                <a:gd name="T69" fmla="*/ 84 h 138"/>
                <a:gd name="T70" fmla="*/ 112 w 218"/>
                <a:gd name="T71" fmla="*/ 84 h 138"/>
                <a:gd name="T72" fmla="*/ 108 w 218"/>
                <a:gd name="T73" fmla="*/ 86 h 138"/>
                <a:gd name="T74" fmla="*/ 100 w 218"/>
                <a:gd name="T75" fmla="*/ 90 h 138"/>
                <a:gd name="T76" fmla="*/ 90 w 218"/>
                <a:gd name="T77" fmla="*/ 86 h 138"/>
                <a:gd name="T78" fmla="*/ 94 w 218"/>
                <a:gd name="T79" fmla="*/ 74 h 138"/>
                <a:gd name="T80" fmla="*/ 86 w 218"/>
                <a:gd name="T81" fmla="*/ 64 h 138"/>
                <a:gd name="T82" fmla="*/ 78 w 218"/>
                <a:gd name="T83" fmla="*/ 66 h 138"/>
                <a:gd name="T84" fmla="*/ 72 w 218"/>
                <a:gd name="T85" fmla="*/ 66 h 138"/>
                <a:gd name="T86" fmla="*/ 76 w 218"/>
                <a:gd name="T87" fmla="*/ 60 h 138"/>
                <a:gd name="T88" fmla="*/ 68 w 218"/>
                <a:gd name="T89" fmla="*/ 54 h 138"/>
                <a:gd name="T90" fmla="*/ 76 w 218"/>
                <a:gd name="T91" fmla="*/ 54 h 138"/>
                <a:gd name="T92" fmla="*/ 94 w 218"/>
                <a:gd name="T93" fmla="*/ 54 h 138"/>
                <a:gd name="T94" fmla="*/ 82 w 218"/>
                <a:gd name="T95" fmla="*/ 42 h 138"/>
                <a:gd name="T96" fmla="*/ 68 w 218"/>
                <a:gd name="T97" fmla="*/ 34 h 138"/>
                <a:gd name="T98" fmla="*/ 80 w 218"/>
                <a:gd name="T99" fmla="*/ 36 h 138"/>
                <a:gd name="T100" fmla="*/ 68 w 218"/>
                <a:gd name="T101" fmla="*/ 24 h 138"/>
                <a:gd name="T102" fmla="*/ 56 w 218"/>
                <a:gd name="T103" fmla="*/ 28 h 138"/>
                <a:gd name="T104" fmla="*/ 42 w 218"/>
                <a:gd name="T105" fmla="*/ 34 h 138"/>
                <a:gd name="T106" fmla="*/ 40 w 218"/>
                <a:gd name="T107" fmla="*/ 10 h 138"/>
                <a:gd name="T108" fmla="*/ 24 w 218"/>
                <a:gd name="T109" fmla="*/ 4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8"/>
                <a:gd name="T166" fmla="*/ 0 h 138"/>
                <a:gd name="T167" fmla="*/ 218 w 218"/>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8" h="138">
                  <a:moveTo>
                    <a:pt x="24" y="4"/>
                  </a:moveTo>
                  <a:lnTo>
                    <a:pt x="22" y="4"/>
                  </a:lnTo>
                  <a:lnTo>
                    <a:pt x="20" y="2"/>
                  </a:lnTo>
                  <a:lnTo>
                    <a:pt x="18" y="2"/>
                  </a:lnTo>
                  <a:lnTo>
                    <a:pt x="14" y="0"/>
                  </a:lnTo>
                  <a:lnTo>
                    <a:pt x="12" y="2"/>
                  </a:lnTo>
                  <a:lnTo>
                    <a:pt x="6" y="4"/>
                  </a:lnTo>
                  <a:lnTo>
                    <a:pt x="6" y="6"/>
                  </a:lnTo>
                  <a:lnTo>
                    <a:pt x="4" y="8"/>
                  </a:lnTo>
                  <a:lnTo>
                    <a:pt x="0" y="6"/>
                  </a:lnTo>
                  <a:lnTo>
                    <a:pt x="2" y="8"/>
                  </a:lnTo>
                  <a:lnTo>
                    <a:pt x="0" y="10"/>
                  </a:lnTo>
                  <a:lnTo>
                    <a:pt x="2" y="12"/>
                  </a:lnTo>
                  <a:lnTo>
                    <a:pt x="4" y="12"/>
                  </a:lnTo>
                  <a:lnTo>
                    <a:pt x="6" y="16"/>
                  </a:lnTo>
                  <a:lnTo>
                    <a:pt x="4" y="16"/>
                  </a:lnTo>
                  <a:lnTo>
                    <a:pt x="6" y="18"/>
                  </a:lnTo>
                  <a:lnTo>
                    <a:pt x="8" y="18"/>
                  </a:lnTo>
                  <a:lnTo>
                    <a:pt x="6" y="18"/>
                  </a:lnTo>
                  <a:lnTo>
                    <a:pt x="4" y="18"/>
                  </a:lnTo>
                  <a:lnTo>
                    <a:pt x="2" y="18"/>
                  </a:lnTo>
                  <a:lnTo>
                    <a:pt x="0" y="16"/>
                  </a:lnTo>
                  <a:lnTo>
                    <a:pt x="0" y="20"/>
                  </a:lnTo>
                  <a:lnTo>
                    <a:pt x="0" y="22"/>
                  </a:lnTo>
                  <a:lnTo>
                    <a:pt x="2" y="22"/>
                  </a:lnTo>
                  <a:lnTo>
                    <a:pt x="4" y="22"/>
                  </a:lnTo>
                  <a:lnTo>
                    <a:pt x="6" y="24"/>
                  </a:lnTo>
                  <a:lnTo>
                    <a:pt x="8" y="26"/>
                  </a:lnTo>
                  <a:lnTo>
                    <a:pt x="10" y="28"/>
                  </a:lnTo>
                  <a:lnTo>
                    <a:pt x="12" y="28"/>
                  </a:lnTo>
                  <a:lnTo>
                    <a:pt x="16" y="40"/>
                  </a:lnTo>
                  <a:lnTo>
                    <a:pt x="20" y="40"/>
                  </a:lnTo>
                  <a:lnTo>
                    <a:pt x="22" y="42"/>
                  </a:lnTo>
                  <a:lnTo>
                    <a:pt x="24" y="48"/>
                  </a:lnTo>
                  <a:lnTo>
                    <a:pt x="26" y="44"/>
                  </a:lnTo>
                  <a:lnTo>
                    <a:pt x="26" y="48"/>
                  </a:lnTo>
                  <a:lnTo>
                    <a:pt x="32" y="48"/>
                  </a:lnTo>
                  <a:lnTo>
                    <a:pt x="34" y="48"/>
                  </a:lnTo>
                  <a:lnTo>
                    <a:pt x="36" y="48"/>
                  </a:lnTo>
                  <a:lnTo>
                    <a:pt x="38" y="50"/>
                  </a:lnTo>
                  <a:lnTo>
                    <a:pt x="40" y="48"/>
                  </a:lnTo>
                  <a:lnTo>
                    <a:pt x="38" y="48"/>
                  </a:lnTo>
                  <a:lnTo>
                    <a:pt x="38" y="46"/>
                  </a:lnTo>
                  <a:lnTo>
                    <a:pt x="40" y="46"/>
                  </a:lnTo>
                  <a:lnTo>
                    <a:pt x="42" y="44"/>
                  </a:lnTo>
                  <a:lnTo>
                    <a:pt x="44" y="44"/>
                  </a:lnTo>
                  <a:lnTo>
                    <a:pt x="44" y="42"/>
                  </a:lnTo>
                  <a:lnTo>
                    <a:pt x="48" y="42"/>
                  </a:lnTo>
                  <a:lnTo>
                    <a:pt x="48" y="48"/>
                  </a:lnTo>
                  <a:lnTo>
                    <a:pt x="50" y="50"/>
                  </a:lnTo>
                  <a:lnTo>
                    <a:pt x="52" y="54"/>
                  </a:lnTo>
                  <a:lnTo>
                    <a:pt x="52" y="58"/>
                  </a:lnTo>
                  <a:lnTo>
                    <a:pt x="52" y="62"/>
                  </a:lnTo>
                  <a:lnTo>
                    <a:pt x="54" y="64"/>
                  </a:lnTo>
                  <a:lnTo>
                    <a:pt x="56" y="68"/>
                  </a:lnTo>
                  <a:lnTo>
                    <a:pt x="58" y="72"/>
                  </a:lnTo>
                  <a:lnTo>
                    <a:pt x="60" y="80"/>
                  </a:lnTo>
                  <a:lnTo>
                    <a:pt x="60" y="82"/>
                  </a:lnTo>
                  <a:lnTo>
                    <a:pt x="58" y="86"/>
                  </a:lnTo>
                  <a:lnTo>
                    <a:pt x="54" y="92"/>
                  </a:lnTo>
                  <a:lnTo>
                    <a:pt x="56" y="92"/>
                  </a:lnTo>
                  <a:lnTo>
                    <a:pt x="54" y="102"/>
                  </a:lnTo>
                  <a:lnTo>
                    <a:pt x="56" y="106"/>
                  </a:lnTo>
                  <a:lnTo>
                    <a:pt x="60" y="104"/>
                  </a:lnTo>
                  <a:lnTo>
                    <a:pt x="60" y="106"/>
                  </a:lnTo>
                  <a:lnTo>
                    <a:pt x="62" y="106"/>
                  </a:lnTo>
                  <a:lnTo>
                    <a:pt x="64" y="106"/>
                  </a:lnTo>
                  <a:lnTo>
                    <a:pt x="60" y="108"/>
                  </a:lnTo>
                  <a:lnTo>
                    <a:pt x="58" y="112"/>
                  </a:lnTo>
                  <a:lnTo>
                    <a:pt x="60" y="118"/>
                  </a:lnTo>
                  <a:lnTo>
                    <a:pt x="58" y="120"/>
                  </a:lnTo>
                  <a:lnTo>
                    <a:pt x="62" y="124"/>
                  </a:lnTo>
                  <a:lnTo>
                    <a:pt x="64" y="124"/>
                  </a:lnTo>
                  <a:lnTo>
                    <a:pt x="66" y="126"/>
                  </a:lnTo>
                  <a:lnTo>
                    <a:pt x="64" y="126"/>
                  </a:lnTo>
                  <a:lnTo>
                    <a:pt x="64" y="128"/>
                  </a:lnTo>
                  <a:lnTo>
                    <a:pt x="66" y="130"/>
                  </a:lnTo>
                  <a:lnTo>
                    <a:pt x="70" y="128"/>
                  </a:lnTo>
                  <a:lnTo>
                    <a:pt x="70" y="124"/>
                  </a:lnTo>
                  <a:lnTo>
                    <a:pt x="74" y="120"/>
                  </a:lnTo>
                  <a:lnTo>
                    <a:pt x="76" y="120"/>
                  </a:lnTo>
                  <a:lnTo>
                    <a:pt x="72" y="124"/>
                  </a:lnTo>
                  <a:lnTo>
                    <a:pt x="76" y="130"/>
                  </a:lnTo>
                  <a:lnTo>
                    <a:pt x="76" y="124"/>
                  </a:lnTo>
                  <a:lnTo>
                    <a:pt x="78" y="130"/>
                  </a:lnTo>
                  <a:lnTo>
                    <a:pt x="82" y="130"/>
                  </a:lnTo>
                  <a:lnTo>
                    <a:pt x="80" y="132"/>
                  </a:lnTo>
                  <a:lnTo>
                    <a:pt x="82" y="132"/>
                  </a:lnTo>
                  <a:lnTo>
                    <a:pt x="84" y="130"/>
                  </a:lnTo>
                  <a:lnTo>
                    <a:pt x="84" y="134"/>
                  </a:lnTo>
                  <a:lnTo>
                    <a:pt x="86" y="134"/>
                  </a:lnTo>
                  <a:lnTo>
                    <a:pt x="90" y="134"/>
                  </a:lnTo>
                  <a:lnTo>
                    <a:pt x="96" y="130"/>
                  </a:lnTo>
                  <a:lnTo>
                    <a:pt x="96" y="128"/>
                  </a:lnTo>
                  <a:lnTo>
                    <a:pt x="92" y="126"/>
                  </a:lnTo>
                  <a:lnTo>
                    <a:pt x="94" y="122"/>
                  </a:lnTo>
                  <a:lnTo>
                    <a:pt x="96" y="124"/>
                  </a:lnTo>
                  <a:lnTo>
                    <a:pt x="96" y="120"/>
                  </a:lnTo>
                  <a:lnTo>
                    <a:pt x="98" y="126"/>
                  </a:lnTo>
                  <a:lnTo>
                    <a:pt x="98" y="128"/>
                  </a:lnTo>
                  <a:lnTo>
                    <a:pt x="102" y="122"/>
                  </a:lnTo>
                  <a:lnTo>
                    <a:pt x="102" y="120"/>
                  </a:lnTo>
                  <a:lnTo>
                    <a:pt x="104" y="122"/>
                  </a:lnTo>
                  <a:lnTo>
                    <a:pt x="104" y="136"/>
                  </a:lnTo>
                  <a:lnTo>
                    <a:pt x="106" y="136"/>
                  </a:lnTo>
                  <a:lnTo>
                    <a:pt x="108" y="136"/>
                  </a:lnTo>
                  <a:lnTo>
                    <a:pt x="112" y="136"/>
                  </a:lnTo>
                  <a:lnTo>
                    <a:pt x="114" y="136"/>
                  </a:lnTo>
                  <a:lnTo>
                    <a:pt x="114" y="138"/>
                  </a:lnTo>
                  <a:lnTo>
                    <a:pt x="116" y="136"/>
                  </a:lnTo>
                  <a:lnTo>
                    <a:pt x="118" y="136"/>
                  </a:lnTo>
                  <a:lnTo>
                    <a:pt x="118" y="134"/>
                  </a:lnTo>
                  <a:lnTo>
                    <a:pt x="120" y="134"/>
                  </a:lnTo>
                  <a:lnTo>
                    <a:pt x="120" y="136"/>
                  </a:lnTo>
                  <a:lnTo>
                    <a:pt x="122" y="136"/>
                  </a:lnTo>
                  <a:lnTo>
                    <a:pt x="128" y="138"/>
                  </a:lnTo>
                  <a:lnTo>
                    <a:pt x="128" y="136"/>
                  </a:lnTo>
                  <a:lnTo>
                    <a:pt x="126" y="132"/>
                  </a:lnTo>
                  <a:lnTo>
                    <a:pt x="128" y="134"/>
                  </a:lnTo>
                  <a:lnTo>
                    <a:pt x="132" y="136"/>
                  </a:lnTo>
                  <a:lnTo>
                    <a:pt x="132" y="134"/>
                  </a:lnTo>
                  <a:lnTo>
                    <a:pt x="134" y="132"/>
                  </a:lnTo>
                  <a:lnTo>
                    <a:pt x="136" y="134"/>
                  </a:lnTo>
                  <a:lnTo>
                    <a:pt x="136" y="138"/>
                  </a:lnTo>
                  <a:lnTo>
                    <a:pt x="140" y="136"/>
                  </a:lnTo>
                  <a:lnTo>
                    <a:pt x="142" y="134"/>
                  </a:lnTo>
                  <a:lnTo>
                    <a:pt x="142" y="128"/>
                  </a:lnTo>
                  <a:lnTo>
                    <a:pt x="146" y="134"/>
                  </a:lnTo>
                  <a:lnTo>
                    <a:pt x="146" y="136"/>
                  </a:lnTo>
                  <a:lnTo>
                    <a:pt x="148" y="134"/>
                  </a:lnTo>
                  <a:lnTo>
                    <a:pt x="150" y="132"/>
                  </a:lnTo>
                  <a:lnTo>
                    <a:pt x="148" y="128"/>
                  </a:lnTo>
                  <a:lnTo>
                    <a:pt x="150" y="126"/>
                  </a:lnTo>
                  <a:lnTo>
                    <a:pt x="150" y="128"/>
                  </a:lnTo>
                  <a:lnTo>
                    <a:pt x="150" y="134"/>
                  </a:lnTo>
                  <a:lnTo>
                    <a:pt x="156" y="134"/>
                  </a:lnTo>
                  <a:lnTo>
                    <a:pt x="166" y="132"/>
                  </a:lnTo>
                  <a:lnTo>
                    <a:pt x="168" y="132"/>
                  </a:lnTo>
                  <a:lnTo>
                    <a:pt x="172" y="124"/>
                  </a:lnTo>
                  <a:lnTo>
                    <a:pt x="170" y="120"/>
                  </a:lnTo>
                  <a:lnTo>
                    <a:pt x="168" y="116"/>
                  </a:lnTo>
                  <a:lnTo>
                    <a:pt x="164" y="116"/>
                  </a:lnTo>
                  <a:lnTo>
                    <a:pt x="168" y="116"/>
                  </a:lnTo>
                  <a:lnTo>
                    <a:pt x="170" y="116"/>
                  </a:lnTo>
                  <a:lnTo>
                    <a:pt x="172" y="120"/>
                  </a:lnTo>
                  <a:lnTo>
                    <a:pt x="174" y="120"/>
                  </a:lnTo>
                  <a:lnTo>
                    <a:pt x="174" y="124"/>
                  </a:lnTo>
                  <a:lnTo>
                    <a:pt x="174" y="130"/>
                  </a:lnTo>
                  <a:lnTo>
                    <a:pt x="178" y="134"/>
                  </a:lnTo>
                  <a:lnTo>
                    <a:pt x="180" y="134"/>
                  </a:lnTo>
                  <a:lnTo>
                    <a:pt x="182" y="132"/>
                  </a:lnTo>
                  <a:lnTo>
                    <a:pt x="182" y="134"/>
                  </a:lnTo>
                  <a:lnTo>
                    <a:pt x="186" y="136"/>
                  </a:lnTo>
                  <a:lnTo>
                    <a:pt x="184" y="134"/>
                  </a:lnTo>
                  <a:lnTo>
                    <a:pt x="190" y="136"/>
                  </a:lnTo>
                  <a:lnTo>
                    <a:pt x="192" y="134"/>
                  </a:lnTo>
                  <a:lnTo>
                    <a:pt x="198" y="132"/>
                  </a:lnTo>
                  <a:lnTo>
                    <a:pt x="204" y="132"/>
                  </a:lnTo>
                  <a:lnTo>
                    <a:pt x="206" y="132"/>
                  </a:lnTo>
                  <a:lnTo>
                    <a:pt x="208" y="130"/>
                  </a:lnTo>
                  <a:lnTo>
                    <a:pt x="210" y="130"/>
                  </a:lnTo>
                  <a:lnTo>
                    <a:pt x="210" y="124"/>
                  </a:lnTo>
                  <a:lnTo>
                    <a:pt x="210" y="122"/>
                  </a:lnTo>
                  <a:lnTo>
                    <a:pt x="210" y="120"/>
                  </a:lnTo>
                  <a:lnTo>
                    <a:pt x="208" y="118"/>
                  </a:lnTo>
                  <a:lnTo>
                    <a:pt x="206" y="114"/>
                  </a:lnTo>
                  <a:lnTo>
                    <a:pt x="206" y="108"/>
                  </a:lnTo>
                  <a:lnTo>
                    <a:pt x="208" y="108"/>
                  </a:lnTo>
                  <a:lnTo>
                    <a:pt x="210" y="106"/>
                  </a:lnTo>
                  <a:lnTo>
                    <a:pt x="212" y="102"/>
                  </a:lnTo>
                  <a:lnTo>
                    <a:pt x="214" y="100"/>
                  </a:lnTo>
                  <a:lnTo>
                    <a:pt x="218" y="96"/>
                  </a:lnTo>
                  <a:lnTo>
                    <a:pt x="218" y="88"/>
                  </a:lnTo>
                  <a:lnTo>
                    <a:pt x="216" y="88"/>
                  </a:lnTo>
                  <a:lnTo>
                    <a:pt x="214" y="86"/>
                  </a:lnTo>
                  <a:lnTo>
                    <a:pt x="214" y="84"/>
                  </a:lnTo>
                  <a:lnTo>
                    <a:pt x="210" y="84"/>
                  </a:lnTo>
                  <a:lnTo>
                    <a:pt x="208" y="84"/>
                  </a:lnTo>
                  <a:lnTo>
                    <a:pt x="210" y="82"/>
                  </a:lnTo>
                  <a:lnTo>
                    <a:pt x="208" y="80"/>
                  </a:lnTo>
                  <a:lnTo>
                    <a:pt x="208" y="78"/>
                  </a:lnTo>
                  <a:lnTo>
                    <a:pt x="206" y="78"/>
                  </a:lnTo>
                  <a:lnTo>
                    <a:pt x="206" y="76"/>
                  </a:lnTo>
                  <a:lnTo>
                    <a:pt x="202" y="78"/>
                  </a:lnTo>
                  <a:lnTo>
                    <a:pt x="198" y="76"/>
                  </a:lnTo>
                  <a:lnTo>
                    <a:pt x="198" y="72"/>
                  </a:lnTo>
                  <a:lnTo>
                    <a:pt x="198" y="70"/>
                  </a:lnTo>
                  <a:lnTo>
                    <a:pt x="196" y="70"/>
                  </a:lnTo>
                  <a:lnTo>
                    <a:pt x="192" y="70"/>
                  </a:lnTo>
                  <a:lnTo>
                    <a:pt x="184" y="68"/>
                  </a:lnTo>
                  <a:lnTo>
                    <a:pt x="182" y="68"/>
                  </a:lnTo>
                  <a:lnTo>
                    <a:pt x="178" y="70"/>
                  </a:lnTo>
                  <a:lnTo>
                    <a:pt x="174" y="72"/>
                  </a:lnTo>
                  <a:lnTo>
                    <a:pt x="172" y="72"/>
                  </a:lnTo>
                  <a:lnTo>
                    <a:pt x="170" y="72"/>
                  </a:lnTo>
                  <a:lnTo>
                    <a:pt x="170" y="70"/>
                  </a:lnTo>
                  <a:lnTo>
                    <a:pt x="168" y="72"/>
                  </a:lnTo>
                  <a:lnTo>
                    <a:pt x="166" y="70"/>
                  </a:lnTo>
                  <a:lnTo>
                    <a:pt x="164" y="70"/>
                  </a:lnTo>
                  <a:lnTo>
                    <a:pt x="162" y="72"/>
                  </a:lnTo>
                  <a:lnTo>
                    <a:pt x="160" y="72"/>
                  </a:lnTo>
                  <a:lnTo>
                    <a:pt x="158" y="74"/>
                  </a:lnTo>
                  <a:lnTo>
                    <a:pt x="156" y="76"/>
                  </a:lnTo>
                  <a:lnTo>
                    <a:pt x="154" y="76"/>
                  </a:lnTo>
                  <a:lnTo>
                    <a:pt x="154" y="78"/>
                  </a:lnTo>
                  <a:lnTo>
                    <a:pt x="154" y="80"/>
                  </a:lnTo>
                  <a:lnTo>
                    <a:pt x="150" y="78"/>
                  </a:lnTo>
                  <a:lnTo>
                    <a:pt x="148" y="78"/>
                  </a:lnTo>
                  <a:lnTo>
                    <a:pt x="146" y="82"/>
                  </a:lnTo>
                  <a:lnTo>
                    <a:pt x="146" y="80"/>
                  </a:lnTo>
                  <a:lnTo>
                    <a:pt x="146" y="86"/>
                  </a:lnTo>
                  <a:lnTo>
                    <a:pt x="146" y="84"/>
                  </a:lnTo>
                  <a:lnTo>
                    <a:pt x="144" y="84"/>
                  </a:lnTo>
                  <a:lnTo>
                    <a:pt x="142" y="82"/>
                  </a:lnTo>
                  <a:lnTo>
                    <a:pt x="140" y="84"/>
                  </a:lnTo>
                  <a:lnTo>
                    <a:pt x="138" y="84"/>
                  </a:lnTo>
                  <a:lnTo>
                    <a:pt x="136" y="84"/>
                  </a:lnTo>
                  <a:lnTo>
                    <a:pt x="134" y="86"/>
                  </a:lnTo>
                  <a:lnTo>
                    <a:pt x="134" y="88"/>
                  </a:lnTo>
                  <a:lnTo>
                    <a:pt x="136" y="90"/>
                  </a:lnTo>
                  <a:lnTo>
                    <a:pt x="142" y="90"/>
                  </a:lnTo>
                  <a:lnTo>
                    <a:pt x="142" y="92"/>
                  </a:lnTo>
                  <a:lnTo>
                    <a:pt x="138" y="92"/>
                  </a:lnTo>
                  <a:lnTo>
                    <a:pt x="136" y="92"/>
                  </a:lnTo>
                  <a:lnTo>
                    <a:pt x="134" y="92"/>
                  </a:lnTo>
                  <a:lnTo>
                    <a:pt x="132" y="92"/>
                  </a:lnTo>
                  <a:lnTo>
                    <a:pt x="130" y="94"/>
                  </a:lnTo>
                  <a:lnTo>
                    <a:pt x="128" y="94"/>
                  </a:lnTo>
                  <a:lnTo>
                    <a:pt x="126" y="94"/>
                  </a:lnTo>
                  <a:lnTo>
                    <a:pt x="130" y="92"/>
                  </a:lnTo>
                  <a:lnTo>
                    <a:pt x="128" y="90"/>
                  </a:lnTo>
                  <a:lnTo>
                    <a:pt x="126" y="88"/>
                  </a:lnTo>
                  <a:lnTo>
                    <a:pt x="124" y="88"/>
                  </a:lnTo>
                  <a:lnTo>
                    <a:pt x="122" y="84"/>
                  </a:lnTo>
                  <a:lnTo>
                    <a:pt x="120" y="82"/>
                  </a:lnTo>
                  <a:lnTo>
                    <a:pt x="118" y="82"/>
                  </a:lnTo>
                  <a:lnTo>
                    <a:pt x="116" y="84"/>
                  </a:lnTo>
                  <a:lnTo>
                    <a:pt x="116" y="88"/>
                  </a:lnTo>
                  <a:lnTo>
                    <a:pt x="116" y="90"/>
                  </a:lnTo>
                  <a:lnTo>
                    <a:pt x="114" y="84"/>
                  </a:lnTo>
                  <a:lnTo>
                    <a:pt x="112" y="84"/>
                  </a:lnTo>
                  <a:lnTo>
                    <a:pt x="110" y="86"/>
                  </a:lnTo>
                  <a:lnTo>
                    <a:pt x="110" y="88"/>
                  </a:lnTo>
                  <a:lnTo>
                    <a:pt x="108" y="90"/>
                  </a:lnTo>
                  <a:lnTo>
                    <a:pt x="106" y="90"/>
                  </a:lnTo>
                  <a:lnTo>
                    <a:pt x="108" y="86"/>
                  </a:lnTo>
                  <a:lnTo>
                    <a:pt x="106" y="82"/>
                  </a:lnTo>
                  <a:lnTo>
                    <a:pt x="104" y="82"/>
                  </a:lnTo>
                  <a:lnTo>
                    <a:pt x="102" y="78"/>
                  </a:lnTo>
                  <a:lnTo>
                    <a:pt x="102" y="80"/>
                  </a:lnTo>
                  <a:lnTo>
                    <a:pt x="100" y="80"/>
                  </a:lnTo>
                  <a:lnTo>
                    <a:pt x="100" y="84"/>
                  </a:lnTo>
                  <a:lnTo>
                    <a:pt x="100" y="90"/>
                  </a:lnTo>
                  <a:lnTo>
                    <a:pt x="98" y="92"/>
                  </a:lnTo>
                  <a:lnTo>
                    <a:pt x="98" y="90"/>
                  </a:lnTo>
                  <a:lnTo>
                    <a:pt x="96" y="84"/>
                  </a:lnTo>
                  <a:lnTo>
                    <a:pt x="94" y="84"/>
                  </a:lnTo>
                  <a:lnTo>
                    <a:pt x="92" y="86"/>
                  </a:lnTo>
                  <a:lnTo>
                    <a:pt x="90" y="86"/>
                  </a:lnTo>
                  <a:lnTo>
                    <a:pt x="90" y="84"/>
                  </a:lnTo>
                  <a:lnTo>
                    <a:pt x="88" y="84"/>
                  </a:lnTo>
                  <a:lnTo>
                    <a:pt x="90" y="82"/>
                  </a:lnTo>
                  <a:lnTo>
                    <a:pt x="92" y="82"/>
                  </a:lnTo>
                  <a:lnTo>
                    <a:pt x="94" y="82"/>
                  </a:lnTo>
                  <a:lnTo>
                    <a:pt x="96" y="74"/>
                  </a:lnTo>
                  <a:lnTo>
                    <a:pt x="94" y="74"/>
                  </a:lnTo>
                  <a:lnTo>
                    <a:pt x="94" y="70"/>
                  </a:lnTo>
                  <a:lnTo>
                    <a:pt x="90" y="72"/>
                  </a:lnTo>
                  <a:lnTo>
                    <a:pt x="88" y="72"/>
                  </a:lnTo>
                  <a:lnTo>
                    <a:pt x="88" y="68"/>
                  </a:lnTo>
                  <a:lnTo>
                    <a:pt x="86" y="64"/>
                  </a:lnTo>
                  <a:lnTo>
                    <a:pt x="84" y="66"/>
                  </a:lnTo>
                  <a:lnTo>
                    <a:pt x="82" y="66"/>
                  </a:lnTo>
                  <a:lnTo>
                    <a:pt x="80" y="66"/>
                  </a:lnTo>
                  <a:lnTo>
                    <a:pt x="80" y="68"/>
                  </a:lnTo>
                  <a:lnTo>
                    <a:pt x="80" y="64"/>
                  </a:lnTo>
                  <a:lnTo>
                    <a:pt x="78" y="66"/>
                  </a:lnTo>
                  <a:lnTo>
                    <a:pt x="76" y="66"/>
                  </a:lnTo>
                  <a:lnTo>
                    <a:pt x="76" y="64"/>
                  </a:lnTo>
                  <a:lnTo>
                    <a:pt x="74" y="68"/>
                  </a:lnTo>
                  <a:lnTo>
                    <a:pt x="72" y="72"/>
                  </a:lnTo>
                  <a:lnTo>
                    <a:pt x="70" y="72"/>
                  </a:lnTo>
                  <a:lnTo>
                    <a:pt x="70" y="68"/>
                  </a:lnTo>
                  <a:lnTo>
                    <a:pt x="72" y="66"/>
                  </a:lnTo>
                  <a:lnTo>
                    <a:pt x="72" y="64"/>
                  </a:lnTo>
                  <a:lnTo>
                    <a:pt x="74" y="62"/>
                  </a:lnTo>
                  <a:lnTo>
                    <a:pt x="76" y="62"/>
                  </a:lnTo>
                  <a:lnTo>
                    <a:pt x="82" y="62"/>
                  </a:lnTo>
                  <a:lnTo>
                    <a:pt x="78" y="60"/>
                  </a:lnTo>
                  <a:lnTo>
                    <a:pt x="76" y="60"/>
                  </a:lnTo>
                  <a:lnTo>
                    <a:pt x="74" y="58"/>
                  </a:lnTo>
                  <a:lnTo>
                    <a:pt x="76" y="58"/>
                  </a:lnTo>
                  <a:lnTo>
                    <a:pt x="74" y="58"/>
                  </a:lnTo>
                  <a:lnTo>
                    <a:pt x="74" y="56"/>
                  </a:lnTo>
                  <a:lnTo>
                    <a:pt x="70" y="54"/>
                  </a:lnTo>
                  <a:lnTo>
                    <a:pt x="68" y="54"/>
                  </a:lnTo>
                  <a:lnTo>
                    <a:pt x="66" y="54"/>
                  </a:lnTo>
                  <a:lnTo>
                    <a:pt x="70" y="50"/>
                  </a:lnTo>
                  <a:lnTo>
                    <a:pt x="68" y="50"/>
                  </a:lnTo>
                  <a:lnTo>
                    <a:pt x="68" y="48"/>
                  </a:lnTo>
                  <a:lnTo>
                    <a:pt x="72" y="52"/>
                  </a:lnTo>
                  <a:lnTo>
                    <a:pt x="74" y="54"/>
                  </a:lnTo>
                  <a:lnTo>
                    <a:pt x="76" y="54"/>
                  </a:lnTo>
                  <a:lnTo>
                    <a:pt x="80" y="56"/>
                  </a:lnTo>
                  <a:lnTo>
                    <a:pt x="82" y="56"/>
                  </a:lnTo>
                  <a:lnTo>
                    <a:pt x="80" y="54"/>
                  </a:lnTo>
                  <a:lnTo>
                    <a:pt x="82" y="54"/>
                  </a:lnTo>
                  <a:lnTo>
                    <a:pt x="88" y="56"/>
                  </a:lnTo>
                  <a:lnTo>
                    <a:pt x="92" y="56"/>
                  </a:lnTo>
                  <a:lnTo>
                    <a:pt x="94" y="54"/>
                  </a:lnTo>
                  <a:lnTo>
                    <a:pt x="96" y="52"/>
                  </a:lnTo>
                  <a:lnTo>
                    <a:pt x="96" y="48"/>
                  </a:lnTo>
                  <a:lnTo>
                    <a:pt x="96" y="46"/>
                  </a:lnTo>
                  <a:lnTo>
                    <a:pt x="92" y="46"/>
                  </a:lnTo>
                  <a:lnTo>
                    <a:pt x="90" y="46"/>
                  </a:lnTo>
                  <a:lnTo>
                    <a:pt x="88" y="46"/>
                  </a:lnTo>
                  <a:lnTo>
                    <a:pt x="82" y="42"/>
                  </a:lnTo>
                  <a:lnTo>
                    <a:pt x="80" y="40"/>
                  </a:lnTo>
                  <a:lnTo>
                    <a:pt x="80" y="42"/>
                  </a:lnTo>
                  <a:lnTo>
                    <a:pt x="78" y="40"/>
                  </a:lnTo>
                  <a:lnTo>
                    <a:pt x="76" y="38"/>
                  </a:lnTo>
                  <a:lnTo>
                    <a:pt x="74" y="38"/>
                  </a:lnTo>
                  <a:lnTo>
                    <a:pt x="68" y="38"/>
                  </a:lnTo>
                  <a:lnTo>
                    <a:pt x="68" y="34"/>
                  </a:lnTo>
                  <a:lnTo>
                    <a:pt x="74" y="36"/>
                  </a:lnTo>
                  <a:lnTo>
                    <a:pt x="74" y="34"/>
                  </a:lnTo>
                  <a:lnTo>
                    <a:pt x="76" y="36"/>
                  </a:lnTo>
                  <a:lnTo>
                    <a:pt x="78" y="36"/>
                  </a:lnTo>
                  <a:lnTo>
                    <a:pt x="80" y="38"/>
                  </a:lnTo>
                  <a:lnTo>
                    <a:pt x="82" y="36"/>
                  </a:lnTo>
                  <a:lnTo>
                    <a:pt x="80" y="36"/>
                  </a:lnTo>
                  <a:lnTo>
                    <a:pt x="80" y="32"/>
                  </a:lnTo>
                  <a:lnTo>
                    <a:pt x="80" y="30"/>
                  </a:lnTo>
                  <a:lnTo>
                    <a:pt x="76" y="30"/>
                  </a:lnTo>
                  <a:lnTo>
                    <a:pt x="74" y="26"/>
                  </a:lnTo>
                  <a:lnTo>
                    <a:pt x="70" y="26"/>
                  </a:lnTo>
                  <a:lnTo>
                    <a:pt x="70" y="24"/>
                  </a:lnTo>
                  <a:lnTo>
                    <a:pt x="68" y="24"/>
                  </a:lnTo>
                  <a:lnTo>
                    <a:pt x="66" y="22"/>
                  </a:lnTo>
                  <a:lnTo>
                    <a:pt x="66" y="24"/>
                  </a:lnTo>
                  <a:lnTo>
                    <a:pt x="64" y="24"/>
                  </a:lnTo>
                  <a:lnTo>
                    <a:pt x="62" y="26"/>
                  </a:lnTo>
                  <a:lnTo>
                    <a:pt x="60" y="28"/>
                  </a:lnTo>
                  <a:lnTo>
                    <a:pt x="56" y="30"/>
                  </a:lnTo>
                  <a:lnTo>
                    <a:pt x="56" y="28"/>
                  </a:lnTo>
                  <a:lnTo>
                    <a:pt x="54" y="30"/>
                  </a:lnTo>
                  <a:lnTo>
                    <a:pt x="50" y="28"/>
                  </a:lnTo>
                  <a:lnTo>
                    <a:pt x="48" y="28"/>
                  </a:lnTo>
                  <a:lnTo>
                    <a:pt x="44" y="36"/>
                  </a:lnTo>
                  <a:lnTo>
                    <a:pt x="42" y="38"/>
                  </a:lnTo>
                  <a:lnTo>
                    <a:pt x="40" y="38"/>
                  </a:lnTo>
                  <a:lnTo>
                    <a:pt x="42" y="34"/>
                  </a:lnTo>
                  <a:lnTo>
                    <a:pt x="44" y="30"/>
                  </a:lnTo>
                  <a:lnTo>
                    <a:pt x="44" y="26"/>
                  </a:lnTo>
                  <a:lnTo>
                    <a:pt x="44" y="20"/>
                  </a:lnTo>
                  <a:lnTo>
                    <a:pt x="44" y="16"/>
                  </a:lnTo>
                  <a:lnTo>
                    <a:pt x="42" y="16"/>
                  </a:lnTo>
                  <a:lnTo>
                    <a:pt x="40" y="10"/>
                  </a:lnTo>
                  <a:lnTo>
                    <a:pt x="38" y="10"/>
                  </a:lnTo>
                  <a:lnTo>
                    <a:pt x="36" y="8"/>
                  </a:lnTo>
                  <a:lnTo>
                    <a:pt x="36" y="10"/>
                  </a:lnTo>
                  <a:lnTo>
                    <a:pt x="34" y="10"/>
                  </a:lnTo>
                  <a:lnTo>
                    <a:pt x="32" y="12"/>
                  </a:lnTo>
                  <a:lnTo>
                    <a:pt x="32" y="8"/>
                  </a:lnTo>
                  <a:lnTo>
                    <a:pt x="2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3" name="Freeform 337"/>
            <p:cNvSpPr>
              <a:spLocks/>
            </p:cNvSpPr>
            <p:nvPr/>
          </p:nvSpPr>
          <p:spPr bwMode="auto">
            <a:xfrm>
              <a:off x="1676" y="949"/>
              <a:ext cx="12" cy="18"/>
            </a:xfrm>
            <a:custGeom>
              <a:avLst/>
              <a:gdLst>
                <a:gd name="T0" fmla="*/ 8 w 10"/>
                <a:gd name="T1" fmla="*/ 2 h 16"/>
                <a:gd name="T2" fmla="*/ 8 w 10"/>
                <a:gd name="T3" fmla="*/ 2 h 16"/>
                <a:gd name="T4" fmla="*/ 8 w 10"/>
                <a:gd name="T5" fmla="*/ 4 h 16"/>
                <a:gd name="T6" fmla="*/ 6 w 10"/>
                <a:gd name="T7" fmla="*/ 8 h 16"/>
                <a:gd name="T8" fmla="*/ 8 w 10"/>
                <a:gd name="T9" fmla="*/ 10 h 16"/>
                <a:gd name="T10" fmla="*/ 10 w 10"/>
                <a:gd name="T11" fmla="*/ 14 h 16"/>
                <a:gd name="T12" fmla="*/ 6 w 10"/>
                <a:gd name="T13" fmla="*/ 14 h 16"/>
                <a:gd name="T14" fmla="*/ 4 w 10"/>
                <a:gd name="T15" fmla="*/ 14 h 16"/>
                <a:gd name="T16" fmla="*/ 4 w 10"/>
                <a:gd name="T17" fmla="*/ 16 h 16"/>
                <a:gd name="T18" fmla="*/ 4 w 10"/>
                <a:gd name="T19" fmla="*/ 16 h 16"/>
                <a:gd name="T20" fmla="*/ 2 w 10"/>
                <a:gd name="T21" fmla="*/ 16 h 16"/>
                <a:gd name="T22" fmla="*/ 0 w 10"/>
                <a:gd name="T23" fmla="*/ 14 h 16"/>
                <a:gd name="T24" fmla="*/ 0 w 10"/>
                <a:gd name="T25" fmla="*/ 14 h 16"/>
                <a:gd name="T26" fmla="*/ 0 w 10"/>
                <a:gd name="T27" fmla="*/ 10 h 16"/>
                <a:gd name="T28" fmla="*/ 0 w 10"/>
                <a:gd name="T29" fmla="*/ 10 h 16"/>
                <a:gd name="T30" fmla="*/ 4 w 10"/>
                <a:gd name="T31" fmla="*/ 4 h 16"/>
                <a:gd name="T32" fmla="*/ 4 w 10"/>
                <a:gd name="T33" fmla="*/ 0 h 16"/>
                <a:gd name="T34" fmla="*/ 6 w 10"/>
                <a:gd name="T35" fmla="*/ 0 h 16"/>
                <a:gd name="T36" fmla="*/ 6 w 10"/>
                <a:gd name="T37" fmla="*/ 0 h 16"/>
                <a:gd name="T38" fmla="*/ 8 w 10"/>
                <a:gd name="T39" fmla="*/ 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6"/>
                <a:gd name="T62" fmla="*/ 10 w 1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6">
                  <a:moveTo>
                    <a:pt x="8" y="2"/>
                  </a:moveTo>
                  <a:lnTo>
                    <a:pt x="8" y="2"/>
                  </a:lnTo>
                  <a:lnTo>
                    <a:pt x="8" y="4"/>
                  </a:lnTo>
                  <a:lnTo>
                    <a:pt x="6" y="8"/>
                  </a:lnTo>
                  <a:lnTo>
                    <a:pt x="8" y="10"/>
                  </a:lnTo>
                  <a:lnTo>
                    <a:pt x="10" y="14"/>
                  </a:lnTo>
                  <a:lnTo>
                    <a:pt x="6" y="14"/>
                  </a:lnTo>
                  <a:lnTo>
                    <a:pt x="4" y="14"/>
                  </a:lnTo>
                  <a:lnTo>
                    <a:pt x="4" y="16"/>
                  </a:lnTo>
                  <a:lnTo>
                    <a:pt x="2" y="16"/>
                  </a:lnTo>
                  <a:lnTo>
                    <a:pt x="0" y="14"/>
                  </a:lnTo>
                  <a:lnTo>
                    <a:pt x="0" y="10"/>
                  </a:lnTo>
                  <a:lnTo>
                    <a:pt x="4" y="4"/>
                  </a:lnTo>
                  <a:lnTo>
                    <a:pt x="4" y="0"/>
                  </a:lnTo>
                  <a:lnTo>
                    <a:pt x="6" y="0"/>
                  </a:lnTo>
                  <a:lnTo>
                    <a:pt x="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4" name="Freeform 338"/>
            <p:cNvSpPr>
              <a:spLocks/>
            </p:cNvSpPr>
            <p:nvPr/>
          </p:nvSpPr>
          <p:spPr bwMode="auto">
            <a:xfrm>
              <a:off x="1667" y="1009"/>
              <a:ext cx="17" cy="14"/>
            </a:xfrm>
            <a:custGeom>
              <a:avLst/>
              <a:gdLst>
                <a:gd name="T0" fmla="*/ 10 w 14"/>
                <a:gd name="T1" fmla="*/ 10 h 12"/>
                <a:gd name="T2" fmla="*/ 12 w 14"/>
                <a:gd name="T3" fmla="*/ 10 h 12"/>
                <a:gd name="T4" fmla="*/ 14 w 14"/>
                <a:gd name="T5" fmla="*/ 6 h 12"/>
                <a:gd name="T6" fmla="*/ 12 w 14"/>
                <a:gd name="T7" fmla="*/ 6 h 12"/>
                <a:gd name="T8" fmla="*/ 10 w 14"/>
                <a:gd name="T9" fmla="*/ 0 h 12"/>
                <a:gd name="T10" fmla="*/ 6 w 14"/>
                <a:gd name="T11" fmla="*/ 2 h 12"/>
                <a:gd name="T12" fmla="*/ 4 w 14"/>
                <a:gd name="T13" fmla="*/ 2 h 12"/>
                <a:gd name="T14" fmla="*/ 4 w 14"/>
                <a:gd name="T15" fmla="*/ 4 h 12"/>
                <a:gd name="T16" fmla="*/ 2 w 14"/>
                <a:gd name="T17" fmla="*/ 4 h 12"/>
                <a:gd name="T18" fmla="*/ 0 w 14"/>
                <a:gd name="T19" fmla="*/ 6 h 12"/>
                <a:gd name="T20" fmla="*/ 0 w 14"/>
                <a:gd name="T21" fmla="*/ 6 h 12"/>
                <a:gd name="T22" fmla="*/ 2 w 14"/>
                <a:gd name="T23" fmla="*/ 10 h 12"/>
                <a:gd name="T24" fmla="*/ 4 w 14"/>
                <a:gd name="T25" fmla="*/ 12 h 12"/>
                <a:gd name="T26" fmla="*/ 6 w 14"/>
                <a:gd name="T27" fmla="*/ 12 h 12"/>
                <a:gd name="T28" fmla="*/ 8 w 14"/>
                <a:gd name="T29" fmla="*/ 10 h 12"/>
                <a:gd name="T30" fmla="*/ 10 w 14"/>
                <a:gd name="T31" fmla="*/ 1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2"/>
                <a:gd name="T50" fmla="*/ 14 w 1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2">
                  <a:moveTo>
                    <a:pt x="10" y="10"/>
                  </a:moveTo>
                  <a:lnTo>
                    <a:pt x="12" y="10"/>
                  </a:lnTo>
                  <a:lnTo>
                    <a:pt x="14" y="6"/>
                  </a:lnTo>
                  <a:lnTo>
                    <a:pt x="12" y="6"/>
                  </a:lnTo>
                  <a:lnTo>
                    <a:pt x="10" y="0"/>
                  </a:lnTo>
                  <a:lnTo>
                    <a:pt x="6" y="2"/>
                  </a:lnTo>
                  <a:lnTo>
                    <a:pt x="4" y="2"/>
                  </a:lnTo>
                  <a:lnTo>
                    <a:pt x="4" y="4"/>
                  </a:lnTo>
                  <a:lnTo>
                    <a:pt x="2" y="4"/>
                  </a:lnTo>
                  <a:lnTo>
                    <a:pt x="0" y="6"/>
                  </a:lnTo>
                  <a:lnTo>
                    <a:pt x="2" y="10"/>
                  </a:lnTo>
                  <a:lnTo>
                    <a:pt x="4" y="12"/>
                  </a:lnTo>
                  <a:lnTo>
                    <a:pt x="6" y="12"/>
                  </a:lnTo>
                  <a:lnTo>
                    <a:pt x="8" y="10"/>
                  </a:lnTo>
                  <a:lnTo>
                    <a:pt x="10"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5" name="Freeform 339"/>
            <p:cNvSpPr>
              <a:spLocks/>
            </p:cNvSpPr>
            <p:nvPr/>
          </p:nvSpPr>
          <p:spPr bwMode="auto">
            <a:xfrm>
              <a:off x="1426" y="972"/>
              <a:ext cx="45" cy="61"/>
            </a:xfrm>
            <a:custGeom>
              <a:avLst/>
              <a:gdLst>
                <a:gd name="T0" fmla="*/ 18 w 38"/>
                <a:gd name="T1" fmla="*/ 0 h 52"/>
                <a:gd name="T2" fmla="*/ 24 w 38"/>
                <a:gd name="T3" fmla="*/ 6 h 52"/>
                <a:gd name="T4" fmla="*/ 28 w 38"/>
                <a:gd name="T5" fmla="*/ 10 h 52"/>
                <a:gd name="T6" fmla="*/ 30 w 38"/>
                <a:gd name="T7" fmla="*/ 10 h 52"/>
                <a:gd name="T8" fmla="*/ 30 w 38"/>
                <a:gd name="T9" fmla="*/ 18 h 52"/>
                <a:gd name="T10" fmla="*/ 34 w 38"/>
                <a:gd name="T11" fmla="*/ 18 h 52"/>
                <a:gd name="T12" fmla="*/ 36 w 38"/>
                <a:gd name="T13" fmla="*/ 20 h 52"/>
                <a:gd name="T14" fmla="*/ 36 w 38"/>
                <a:gd name="T15" fmla="*/ 26 h 52"/>
                <a:gd name="T16" fmla="*/ 36 w 38"/>
                <a:gd name="T17" fmla="*/ 34 h 52"/>
                <a:gd name="T18" fmla="*/ 36 w 38"/>
                <a:gd name="T19" fmla="*/ 46 h 52"/>
                <a:gd name="T20" fmla="*/ 34 w 38"/>
                <a:gd name="T21" fmla="*/ 52 h 52"/>
                <a:gd name="T22" fmla="*/ 28 w 38"/>
                <a:gd name="T23" fmla="*/ 52 h 52"/>
                <a:gd name="T24" fmla="*/ 22 w 38"/>
                <a:gd name="T25" fmla="*/ 52 h 52"/>
                <a:gd name="T26" fmla="*/ 20 w 38"/>
                <a:gd name="T27" fmla="*/ 48 h 52"/>
                <a:gd name="T28" fmla="*/ 18 w 38"/>
                <a:gd name="T29" fmla="*/ 48 h 52"/>
                <a:gd name="T30" fmla="*/ 16 w 38"/>
                <a:gd name="T31" fmla="*/ 42 h 52"/>
                <a:gd name="T32" fmla="*/ 14 w 38"/>
                <a:gd name="T33" fmla="*/ 42 h 52"/>
                <a:gd name="T34" fmla="*/ 14 w 38"/>
                <a:gd name="T35" fmla="*/ 46 h 52"/>
                <a:gd name="T36" fmla="*/ 12 w 38"/>
                <a:gd name="T37" fmla="*/ 44 h 52"/>
                <a:gd name="T38" fmla="*/ 10 w 38"/>
                <a:gd name="T39" fmla="*/ 40 h 52"/>
                <a:gd name="T40" fmla="*/ 8 w 38"/>
                <a:gd name="T41" fmla="*/ 42 h 52"/>
                <a:gd name="T42" fmla="*/ 6 w 38"/>
                <a:gd name="T43" fmla="*/ 36 h 52"/>
                <a:gd name="T44" fmla="*/ 6 w 38"/>
                <a:gd name="T45" fmla="*/ 32 h 52"/>
                <a:gd name="T46" fmla="*/ 6 w 38"/>
                <a:gd name="T47" fmla="*/ 32 h 52"/>
                <a:gd name="T48" fmla="*/ 2 w 38"/>
                <a:gd name="T49" fmla="*/ 36 h 52"/>
                <a:gd name="T50" fmla="*/ 0 w 38"/>
                <a:gd name="T51" fmla="*/ 32 h 52"/>
                <a:gd name="T52" fmla="*/ 0 w 38"/>
                <a:gd name="T53" fmla="*/ 24 h 52"/>
                <a:gd name="T54" fmla="*/ 2 w 38"/>
                <a:gd name="T55" fmla="*/ 22 h 52"/>
                <a:gd name="T56" fmla="*/ 2 w 38"/>
                <a:gd name="T57" fmla="*/ 20 h 52"/>
                <a:gd name="T58" fmla="*/ 8 w 38"/>
                <a:gd name="T59" fmla="*/ 20 h 52"/>
                <a:gd name="T60" fmla="*/ 4 w 38"/>
                <a:gd name="T61" fmla="*/ 20 h 52"/>
                <a:gd name="T62" fmla="*/ 8 w 38"/>
                <a:gd name="T63" fmla="*/ 18 h 52"/>
                <a:gd name="T64" fmla="*/ 6 w 38"/>
                <a:gd name="T65" fmla="*/ 16 h 52"/>
                <a:gd name="T66" fmla="*/ 6 w 38"/>
                <a:gd name="T67" fmla="*/ 14 h 52"/>
                <a:gd name="T68" fmla="*/ 8 w 38"/>
                <a:gd name="T69" fmla="*/ 12 h 52"/>
                <a:gd name="T70" fmla="*/ 4 w 38"/>
                <a:gd name="T71" fmla="*/ 14 h 52"/>
                <a:gd name="T72" fmla="*/ 6 w 38"/>
                <a:gd name="T73" fmla="*/ 10 h 52"/>
                <a:gd name="T74" fmla="*/ 8 w 38"/>
                <a:gd name="T75" fmla="*/ 6 h 52"/>
                <a:gd name="T76" fmla="*/ 18 w 38"/>
                <a:gd name="T77" fmla="*/ 0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
                <a:gd name="T118" fmla="*/ 0 h 52"/>
                <a:gd name="T119" fmla="*/ 38 w 38"/>
                <a:gd name="T120" fmla="*/ 52 h 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 h="52">
                  <a:moveTo>
                    <a:pt x="18" y="2"/>
                  </a:moveTo>
                  <a:lnTo>
                    <a:pt x="18" y="0"/>
                  </a:lnTo>
                  <a:lnTo>
                    <a:pt x="20" y="2"/>
                  </a:lnTo>
                  <a:lnTo>
                    <a:pt x="24" y="6"/>
                  </a:lnTo>
                  <a:lnTo>
                    <a:pt x="26" y="8"/>
                  </a:lnTo>
                  <a:lnTo>
                    <a:pt x="28" y="10"/>
                  </a:lnTo>
                  <a:lnTo>
                    <a:pt x="30" y="10"/>
                  </a:lnTo>
                  <a:lnTo>
                    <a:pt x="30" y="14"/>
                  </a:lnTo>
                  <a:lnTo>
                    <a:pt x="30" y="18"/>
                  </a:lnTo>
                  <a:lnTo>
                    <a:pt x="32" y="14"/>
                  </a:lnTo>
                  <a:lnTo>
                    <a:pt x="34" y="18"/>
                  </a:lnTo>
                  <a:lnTo>
                    <a:pt x="36" y="20"/>
                  </a:lnTo>
                  <a:lnTo>
                    <a:pt x="36" y="22"/>
                  </a:lnTo>
                  <a:lnTo>
                    <a:pt x="36" y="26"/>
                  </a:lnTo>
                  <a:lnTo>
                    <a:pt x="36" y="28"/>
                  </a:lnTo>
                  <a:lnTo>
                    <a:pt x="36" y="34"/>
                  </a:lnTo>
                  <a:lnTo>
                    <a:pt x="38" y="42"/>
                  </a:lnTo>
                  <a:lnTo>
                    <a:pt x="36" y="46"/>
                  </a:lnTo>
                  <a:lnTo>
                    <a:pt x="36" y="50"/>
                  </a:lnTo>
                  <a:lnTo>
                    <a:pt x="34" y="52"/>
                  </a:lnTo>
                  <a:lnTo>
                    <a:pt x="32" y="52"/>
                  </a:lnTo>
                  <a:lnTo>
                    <a:pt x="28" y="52"/>
                  </a:lnTo>
                  <a:lnTo>
                    <a:pt x="26" y="52"/>
                  </a:lnTo>
                  <a:lnTo>
                    <a:pt x="22" y="52"/>
                  </a:lnTo>
                  <a:lnTo>
                    <a:pt x="20" y="50"/>
                  </a:lnTo>
                  <a:lnTo>
                    <a:pt x="20" y="48"/>
                  </a:lnTo>
                  <a:lnTo>
                    <a:pt x="18" y="48"/>
                  </a:lnTo>
                  <a:lnTo>
                    <a:pt x="16" y="46"/>
                  </a:lnTo>
                  <a:lnTo>
                    <a:pt x="16" y="42"/>
                  </a:lnTo>
                  <a:lnTo>
                    <a:pt x="14" y="44"/>
                  </a:lnTo>
                  <a:lnTo>
                    <a:pt x="14" y="42"/>
                  </a:lnTo>
                  <a:lnTo>
                    <a:pt x="14" y="44"/>
                  </a:lnTo>
                  <a:lnTo>
                    <a:pt x="14" y="46"/>
                  </a:lnTo>
                  <a:lnTo>
                    <a:pt x="12" y="46"/>
                  </a:lnTo>
                  <a:lnTo>
                    <a:pt x="12" y="44"/>
                  </a:lnTo>
                  <a:lnTo>
                    <a:pt x="12" y="42"/>
                  </a:lnTo>
                  <a:lnTo>
                    <a:pt x="10" y="40"/>
                  </a:lnTo>
                  <a:lnTo>
                    <a:pt x="8" y="42"/>
                  </a:lnTo>
                  <a:lnTo>
                    <a:pt x="6" y="36"/>
                  </a:lnTo>
                  <a:lnTo>
                    <a:pt x="6" y="34"/>
                  </a:lnTo>
                  <a:lnTo>
                    <a:pt x="6" y="32"/>
                  </a:lnTo>
                  <a:lnTo>
                    <a:pt x="6" y="34"/>
                  </a:lnTo>
                  <a:lnTo>
                    <a:pt x="6" y="32"/>
                  </a:lnTo>
                  <a:lnTo>
                    <a:pt x="4" y="36"/>
                  </a:lnTo>
                  <a:lnTo>
                    <a:pt x="2" y="36"/>
                  </a:lnTo>
                  <a:lnTo>
                    <a:pt x="2" y="34"/>
                  </a:lnTo>
                  <a:lnTo>
                    <a:pt x="0" y="32"/>
                  </a:lnTo>
                  <a:lnTo>
                    <a:pt x="0" y="28"/>
                  </a:lnTo>
                  <a:lnTo>
                    <a:pt x="0" y="24"/>
                  </a:lnTo>
                  <a:lnTo>
                    <a:pt x="2" y="24"/>
                  </a:lnTo>
                  <a:lnTo>
                    <a:pt x="2" y="22"/>
                  </a:lnTo>
                  <a:lnTo>
                    <a:pt x="2" y="20"/>
                  </a:lnTo>
                  <a:lnTo>
                    <a:pt x="4" y="20"/>
                  </a:lnTo>
                  <a:lnTo>
                    <a:pt x="8" y="20"/>
                  </a:lnTo>
                  <a:lnTo>
                    <a:pt x="6" y="20"/>
                  </a:lnTo>
                  <a:lnTo>
                    <a:pt x="4" y="20"/>
                  </a:lnTo>
                  <a:lnTo>
                    <a:pt x="8" y="18"/>
                  </a:lnTo>
                  <a:lnTo>
                    <a:pt x="6" y="16"/>
                  </a:lnTo>
                  <a:lnTo>
                    <a:pt x="6" y="14"/>
                  </a:lnTo>
                  <a:lnTo>
                    <a:pt x="8" y="14"/>
                  </a:lnTo>
                  <a:lnTo>
                    <a:pt x="8" y="12"/>
                  </a:lnTo>
                  <a:lnTo>
                    <a:pt x="6" y="12"/>
                  </a:lnTo>
                  <a:lnTo>
                    <a:pt x="4" y="14"/>
                  </a:lnTo>
                  <a:lnTo>
                    <a:pt x="4" y="12"/>
                  </a:lnTo>
                  <a:lnTo>
                    <a:pt x="6" y="10"/>
                  </a:lnTo>
                  <a:lnTo>
                    <a:pt x="10" y="12"/>
                  </a:lnTo>
                  <a:lnTo>
                    <a:pt x="8" y="6"/>
                  </a:lnTo>
                  <a:lnTo>
                    <a:pt x="14" y="2"/>
                  </a:lnTo>
                  <a:lnTo>
                    <a:pt x="18" y="0"/>
                  </a:lnTo>
                  <a:lnTo>
                    <a:pt x="1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6" name="Freeform 340"/>
            <p:cNvSpPr>
              <a:spLocks/>
            </p:cNvSpPr>
            <p:nvPr/>
          </p:nvSpPr>
          <p:spPr bwMode="auto">
            <a:xfrm>
              <a:off x="1438" y="1058"/>
              <a:ext cx="81" cy="110"/>
            </a:xfrm>
            <a:custGeom>
              <a:avLst/>
              <a:gdLst>
                <a:gd name="T0" fmla="*/ 8 w 68"/>
                <a:gd name="T1" fmla="*/ 6 h 94"/>
                <a:gd name="T2" fmla="*/ 10 w 68"/>
                <a:gd name="T3" fmla="*/ 2 h 94"/>
                <a:gd name="T4" fmla="*/ 18 w 68"/>
                <a:gd name="T5" fmla="*/ 4 h 94"/>
                <a:gd name="T6" fmla="*/ 28 w 68"/>
                <a:gd name="T7" fmla="*/ 0 h 94"/>
                <a:gd name="T8" fmla="*/ 36 w 68"/>
                <a:gd name="T9" fmla="*/ 4 h 94"/>
                <a:gd name="T10" fmla="*/ 38 w 68"/>
                <a:gd name="T11" fmla="*/ 4 h 94"/>
                <a:gd name="T12" fmla="*/ 42 w 68"/>
                <a:gd name="T13" fmla="*/ 10 h 94"/>
                <a:gd name="T14" fmla="*/ 46 w 68"/>
                <a:gd name="T15" fmla="*/ 6 h 94"/>
                <a:gd name="T16" fmla="*/ 54 w 68"/>
                <a:gd name="T17" fmla="*/ 8 h 94"/>
                <a:gd name="T18" fmla="*/ 64 w 68"/>
                <a:gd name="T19" fmla="*/ 12 h 94"/>
                <a:gd name="T20" fmla="*/ 68 w 68"/>
                <a:gd name="T21" fmla="*/ 14 h 94"/>
                <a:gd name="T22" fmla="*/ 66 w 68"/>
                <a:gd name="T23" fmla="*/ 22 h 94"/>
                <a:gd name="T24" fmla="*/ 60 w 68"/>
                <a:gd name="T25" fmla="*/ 28 h 94"/>
                <a:gd name="T26" fmla="*/ 58 w 68"/>
                <a:gd name="T27" fmla="*/ 28 h 94"/>
                <a:gd name="T28" fmla="*/ 60 w 68"/>
                <a:gd name="T29" fmla="*/ 32 h 94"/>
                <a:gd name="T30" fmla="*/ 56 w 68"/>
                <a:gd name="T31" fmla="*/ 40 h 94"/>
                <a:gd name="T32" fmla="*/ 52 w 68"/>
                <a:gd name="T33" fmla="*/ 42 h 94"/>
                <a:gd name="T34" fmla="*/ 52 w 68"/>
                <a:gd name="T35" fmla="*/ 48 h 94"/>
                <a:gd name="T36" fmla="*/ 50 w 68"/>
                <a:gd name="T37" fmla="*/ 54 h 94"/>
                <a:gd name="T38" fmla="*/ 48 w 68"/>
                <a:gd name="T39" fmla="*/ 58 h 94"/>
                <a:gd name="T40" fmla="*/ 42 w 68"/>
                <a:gd name="T41" fmla="*/ 64 h 94"/>
                <a:gd name="T42" fmla="*/ 36 w 68"/>
                <a:gd name="T43" fmla="*/ 64 h 94"/>
                <a:gd name="T44" fmla="*/ 30 w 68"/>
                <a:gd name="T45" fmla="*/ 60 h 94"/>
                <a:gd name="T46" fmla="*/ 22 w 68"/>
                <a:gd name="T47" fmla="*/ 62 h 94"/>
                <a:gd name="T48" fmla="*/ 16 w 68"/>
                <a:gd name="T49" fmla="*/ 64 h 94"/>
                <a:gd name="T50" fmla="*/ 18 w 68"/>
                <a:gd name="T51" fmla="*/ 66 h 94"/>
                <a:gd name="T52" fmla="*/ 22 w 68"/>
                <a:gd name="T53" fmla="*/ 66 h 94"/>
                <a:gd name="T54" fmla="*/ 26 w 68"/>
                <a:gd name="T55" fmla="*/ 72 h 94"/>
                <a:gd name="T56" fmla="*/ 26 w 68"/>
                <a:gd name="T57" fmla="*/ 78 h 94"/>
                <a:gd name="T58" fmla="*/ 24 w 68"/>
                <a:gd name="T59" fmla="*/ 82 h 94"/>
                <a:gd name="T60" fmla="*/ 22 w 68"/>
                <a:gd name="T61" fmla="*/ 88 h 94"/>
                <a:gd name="T62" fmla="*/ 20 w 68"/>
                <a:gd name="T63" fmla="*/ 88 h 94"/>
                <a:gd name="T64" fmla="*/ 18 w 68"/>
                <a:gd name="T65" fmla="*/ 92 h 94"/>
                <a:gd name="T66" fmla="*/ 16 w 68"/>
                <a:gd name="T67" fmla="*/ 94 h 94"/>
                <a:gd name="T68" fmla="*/ 12 w 68"/>
                <a:gd name="T69" fmla="*/ 94 h 94"/>
                <a:gd name="T70" fmla="*/ 10 w 68"/>
                <a:gd name="T71" fmla="*/ 94 h 94"/>
                <a:gd name="T72" fmla="*/ 8 w 68"/>
                <a:gd name="T73" fmla="*/ 94 h 94"/>
                <a:gd name="T74" fmla="*/ 6 w 68"/>
                <a:gd name="T75" fmla="*/ 90 h 94"/>
                <a:gd name="T76" fmla="*/ 10 w 68"/>
                <a:gd name="T77" fmla="*/ 88 h 94"/>
                <a:gd name="T78" fmla="*/ 8 w 68"/>
                <a:gd name="T79" fmla="*/ 88 h 94"/>
                <a:gd name="T80" fmla="*/ 6 w 68"/>
                <a:gd name="T81" fmla="*/ 78 h 94"/>
                <a:gd name="T82" fmla="*/ 8 w 68"/>
                <a:gd name="T83" fmla="*/ 72 h 94"/>
                <a:gd name="T84" fmla="*/ 6 w 68"/>
                <a:gd name="T85" fmla="*/ 72 h 94"/>
                <a:gd name="T86" fmla="*/ 2 w 68"/>
                <a:gd name="T87" fmla="*/ 66 h 94"/>
                <a:gd name="T88" fmla="*/ 0 w 68"/>
                <a:gd name="T89" fmla="*/ 64 h 94"/>
                <a:gd name="T90" fmla="*/ 0 w 68"/>
                <a:gd name="T91" fmla="*/ 60 h 94"/>
                <a:gd name="T92" fmla="*/ 0 w 68"/>
                <a:gd name="T93" fmla="*/ 48 h 94"/>
                <a:gd name="T94" fmla="*/ 2 w 68"/>
                <a:gd name="T95" fmla="*/ 46 h 94"/>
                <a:gd name="T96" fmla="*/ 2 w 68"/>
                <a:gd name="T97" fmla="*/ 40 h 94"/>
                <a:gd name="T98" fmla="*/ 0 w 68"/>
                <a:gd name="T99" fmla="*/ 28 h 94"/>
                <a:gd name="T100" fmla="*/ 0 w 68"/>
                <a:gd name="T101" fmla="*/ 22 h 94"/>
                <a:gd name="T102" fmla="*/ 2 w 68"/>
                <a:gd name="T103" fmla="*/ 16 h 94"/>
                <a:gd name="T104" fmla="*/ 8 w 68"/>
                <a:gd name="T105" fmla="*/ 24 h 94"/>
                <a:gd name="T106" fmla="*/ 10 w 68"/>
                <a:gd name="T107" fmla="*/ 24 h 94"/>
                <a:gd name="T108" fmla="*/ 14 w 68"/>
                <a:gd name="T109" fmla="*/ 24 h 94"/>
                <a:gd name="T110" fmla="*/ 10 w 68"/>
                <a:gd name="T111" fmla="*/ 22 h 94"/>
                <a:gd name="T112" fmla="*/ 8 w 68"/>
                <a:gd name="T113" fmla="*/ 14 h 94"/>
                <a:gd name="T114" fmla="*/ 4 w 68"/>
                <a:gd name="T115" fmla="*/ 12 h 94"/>
                <a:gd name="T116" fmla="*/ 8 w 68"/>
                <a:gd name="T117" fmla="*/ 4 h 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94"/>
                <a:gd name="T179" fmla="*/ 68 w 68"/>
                <a:gd name="T180" fmla="*/ 94 h 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94">
                  <a:moveTo>
                    <a:pt x="8" y="4"/>
                  </a:moveTo>
                  <a:lnTo>
                    <a:pt x="8" y="6"/>
                  </a:lnTo>
                  <a:lnTo>
                    <a:pt x="10" y="4"/>
                  </a:lnTo>
                  <a:lnTo>
                    <a:pt x="10" y="2"/>
                  </a:lnTo>
                  <a:lnTo>
                    <a:pt x="12" y="4"/>
                  </a:lnTo>
                  <a:lnTo>
                    <a:pt x="18" y="4"/>
                  </a:lnTo>
                  <a:lnTo>
                    <a:pt x="26" y="0"/>
                  </a:lnTo>
                  <a:lnTo>
                    <a:pt x="28" y="0"/>
                  </a:lnTo>
                  <a:lnTo>
                    <a:pt x="36" y="2"/>
                  </a:lnTo>
                  <a:lnTo>
                    <a:pt x="36" y="4"/>
                  </a:lnTo>
                  <a:lnTo>
                    <a:pt x="36" y="6"/>
                  </a:lnTo>
                  <a:lnTo>
                    <a:pt x="38" y="4"/>
                  </a:lnTo>
                  <a:lnTo>
                    <a:pt x="40" y="4"/>
                  </a:lnTo>
                  <a:lnTo>
                    <a:pt x="42" y="10"/>
                  </a:lnTo>
                  <a:lnTo>
                    <a:pt x="44" y="8"/>
                  </a:lnTo>
                  <a:lnTo>
                    <a:pt x="46" y="6"/>
                  </a:lnTo>
                  <a:lnTo>
                    <a:pt x="52" y="6"/>
                  </a:lnTo>
                  <a:lnTo>
                    <a:pt x="54" y="8"/>
                  </a:lnTo>
                  <a:lnTo>
                    <a:pt x="62" y="10"/>
                  </a:lnTo>
                  <a:lnTo>
                    <a:pt x="64" y="12"/>
                  </a:lnTo>
                  <a:lnTo>
                    <a:pt x="68" y="12"/>
                  </a:lnTo>
                  <a:lnTo>
                    <a:pt x="68" y="14"/>
                  </a:lnTo>
                  <a:lnTo>
                    <a:pt x="66" y="14"/>
                  </a:lnTo>
                  <a:lnTo>
                    <a:pt x="66" y="22"/>
                  </a:lnTo>
                  <a:lnTo>
                    <a:pt x="62" y="26"/>
                  </a:lnTo>
                  <a:lnTo>
                    <a:pt x="60" y="28"/>
                  </a:lnTo>
                  <a:lnTo>
                    <a:pt x="58" y="26"/>
                  </a:lnTo>
                  <a:lnTo>
                    <a:pt x="58" y="28"/>
                  </a:lnTo>
                  <a:lnTo>
                    <a:pt x="60" y="30"/>
                  </a:lnTo>
                  <a:lnTo>
                    <a:pt x="60" y="32"/>
                  </a:lnTo>
                  <a:lnTo>
                    <a:pt x="56" y="38"/>
                  </a:lnTo>
                  <a:lnTo>
                    <a:pt x="56" y="40"/>
                  </a:lnTo>
                  <a:lnTo>
                    <a:pt x="54" y="42"/>
                  </a:lnTo>
                  <a:lnTo>
                    <a:pt x="52" y="42"/>
                  </a:lnTo>
                  <a:lnTo>
                    <a:pt x="54" y="44"/>
                  </a:lnTo>
                  <a:lnTo>
                    <a:pt x="52" y="48"/>
                  </a:lnTo>
                  <a:lnTo>
                    <a:pt x="52" y="50"/>
                  </a:lnTo>
                  <a:lnTo>
                    <a:pt x="50" y="54"/>
                  </a:lnTo>
                  <a:lnTo>
                    <a:pt x="48" y="58"/>
                  </a:lnTo>
                  <a:lnTo>
                    <a:pt x="44" y="64"/>
                  </a:lnTo>
                  <a:lnTo>
                    <a:pt x="42" y="64"/>
                  </a:lnTo>
                  <a:lnTo>
                    <a:pt x="38" y="62"/>
                  </a:lnTo>
                  <a:lnTo>
                    <a:pt x="36" y="64"/>
                  </a:lnTo>
                  <a:lnTo>
                    <a:pt x="34" y="62"/>
                  </a:lnTo>
                  <a:lnTo>
                    <a:pt x="30" y="60"/>
                  </a:lnTo>
                  <a:lnTo>
                    <a:pt x="28" y="60"/>
                  </a:lnTo>
                  <a:lnTo>
                    <a:pt x="22" y="62"/>
                  </a:lnTo>
                  <a:lnTo>
                    <a:pt x="18" y="62"/>
                  </a:lnTo>
                  <a:lnTo>
                    <a:pt x="16" y="64"/>
                  </a:lnTo>
                  <a:lnTo>
                    <a:pt x="18" y="64"/>
                  </a:lnTo>
                  <a:lnTo>
                    <a:pt x="18" y="66"/>
                  </a:lnTo>
                  <a:lnTo>
                    <a:pt x="22" y="66"/>
                  </a:lnTo>
                  <a:lnTo>
                    <a:pt x="24" y="70"/>
                  </a:lnTo>
                  <a:lnTo>
                    <a:pt x="26" y="72"/>
                  </a:lnTo>
                  <a:lnTo>
                    <a:pt x="28" y="74"/>
                  </a:lnTo>
                  <a:lnTo>
                    <a:pt x="26" y="78"/>
                  </a:lnTo>
                  <a:lnTo>
                    <a:pt x="24" y="82"/>
                  </a:lnTo>
                  <a:lnTo>
                    <a:pt x="22" y="84"/>
                  </a:lnTo>
                  <a:lnTo>
                    <a:pt x="22" y="88"/>
                  </a:lnTo>
                  <a:lnTo>
                    <a:pt x="20" y="88"/>
                  </a:lnTo>
                  <a:lnTo>
                    <a:pt x="20" y="90"/>
                  </a:lnTo>
                  <a:lnTo>
                    <a:pt x="18" y="92"/>
                  </a:lnTo>
                  <a:lnTo>
                    <a:pt x="16" y="92"/>
                  </a:lnTo>
                  <a:lnTo>
                    <a:pt x="16" y="94"/>
                  </a:lnTo>
                  <a:lnTo>
                    <a:pt x="14" y="94"/>
                  </a:lnTo>
                  <a:lnTo>
                    <a:pt x="12" y="94"/>
                  </a:lnTo>
                  <a:lnTo>
                    <a:pt x="10" y="94"/>
                  </a:lnTo>
                  <a:lnTo>
                    <a:pt x="8" y="94"/>
                  </a:lnTo>
                  <a:lnTo>
                    <a:pt x="6" y="92"/>
                  </a:lnTo>
                  <a:lnTo>
                    <a:pt x="6" y="90"/>
                  </a:lnTo>
                  <a:lnTo>
                    <a:pt x="8" y="90"/>
                  </a:lnTo>
                  <a:lnTo>
                    <a:pt x="10" y="88"/>
                  </a:lnTo>
                  <a:lnTo>
                    <a:pt x="8" y="88"/>
                  </a:lnTo>
                  <a:lnTo>
                    <a:pt x="6" y="86"/>
                  </a:lnTo>
                  <a:lnTo>
                    <a:pt x="6" y="78"/>
                  </a:lnTo>
                  <a:lnTo>
                    <a:pt x="6" y="74"/>
                  </a:lnTo>
                  <a:lnTo>
                    <a:pt x="8" y="72"/>
                  </a:lnTo>
                  <a:lnTo>
                    <a:pt x="10" y="70"/>
                  </a:lnTo>
                  <a:lnTo>
                    <a:pt x="6" y="72"/>
                  </a:lnTo>
                  <a:lnTo>
                    <a:pt x="4" y="68"/>
                  </a:lnTo>
                  <a:lnTo>
                    <a:pt x="2" y="66"/>
                  </a:lnTo>
                  <a:lnTo>
                    <a:pt x="0" y="64"/>
                  </a:lnTo>
                  <a:lnTo>
                    <a:pt x="2" y="62"/>
                  </a:lnTo>
                  <a:lnTo>
                    <a:pt x="0" y="60"/>
                  </a:lnTo>
                  <a:lnTo>
                    <a:pt x="0" y="56"/>
                  </a:lnTo>
                  <a:lnTo>
                    <a:pt x="0" y="48"/>
                  </a:lnTo>
                  <a:lnTo>
                    <a:pt x="0" y="46"/>
                  </a:lnTo>
                  <a:lnTo>
                    <a:pt x="2" y="46"/>
                  </a:lnTo>
                  <a:lnTo>
                    <a:pt x="0" y="44"/>
                  </a:lnTo>
                  <a:lnTo>
                    <a:pt x="2" y="40"/>
                  </a:lnTo>
                  <a:lnTo>
                    <a:pt x="0" y="32"/>
                  </a:lnTo>
                  <a:lnTo>
                    <a:pt x="0" y="28"/>
                  </a:lnTo>
                  <a:lnTo>
                    <a:pt x="0" y="24"/>
                  </a:lnTo>
                  <a:lnTo>
                    <a:pt x="0" y="22"/>
                  </a:lnTo>
                  <a:lnTo>
                    <a:pt x="0" y="20"/>
                  </a:lnTo>
                  <a:lnTo>
                    <a:pt x="2" y="16"/>
                  </a:lnTo>
                  <a:lnTo>
                    <a:pt x="6" y="20"/>
                  </a:lnTo>
                  <a:lnTo>
                    <a:pt x="8" y="24"/>
                  </a:lnTo>
                  <a:lnTo>
                    <a:pt x="10" y="24"/>
                  </a:lnTo>
                  <a:lnTo>
                    <a:pt x="12" y="26"/>
                  </a:lnTo>
                  <a:lnTo>
                    <a:pt x="14" y="24"/>
                  </a:lnTo>
                  <a:lnTo>
                    <a:pt x="12" y="22"/>
                  </a:lnTo>
                  <a:lnTo>
                    <a:pt x="10" y="22"/>
                  </a:lnTo>
                  <a:lnTo>
                    <a:pt x="8" y="14"/>
                  </a:lnTo>
                  <a:lnTo>
                    <a:pt x="4" y="12"/>
                  </a:lnTo>
                  <a:lnTo>
                    <a:pt x="4" y="6"/>
                  </a:lnTo>
                  <a:lnTo>
                    <a:pt x="8"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7" name="Freeform 341"/>
            <p:cNvSpPr>
              <a:spLocks/>
            </p:cNvSpPr>
            <p:nvPr/>
          </p:nvSpPr>
          <p:spPr bwMode="auto">
            <a:xfrm>
              <a:off x="1569" y="1329"/>
              <a:ext cx="7" cy="21"/>
            </a:xfrm>
            <a:custGeom>
              <a:avLst/>
              <a:gdLst>
                <a:gd name="T0" fmla="*/ 4 w 6"/>
                <a:gd name="T1" fmla="*/ 2 h 18"/>
                <a:gd name="T2" fmla="*/ 4 w 6"/>
                <a:gd name="T3" fmla="*/ 2 h 18"/>
                <a:gd name="T4" fmla="*/ 6 w 6"/>
                <a:gd name="T5" fmla="*/ 6 h 18"/>
                <a:gd name="T6" fmla="*/ 6 w 6"/>
                <a:gd name="T7" fmla="*/ 14 h 18"/>
                <a:gd name="T8" fmla="*/ 4 w 6"/>
                <a:gd name="T9" fmla="*/ 18 h 18"/>
                <a:gd name="T10" fmla="*/ 4 w 6"/>
                <a:gd name="T11" fmla="*/ 18 h 18"/>
                <a:gd name="T12" fmla="*/ 0 w 6"/>
                <a:gd name="T13" fmla="*/ 14 h 18"/>
                <a:gd name="T14" fmla="*/ 0 w 6"/>
                <a:gd name="T15" fmla="*/ 8 h 18"/>
                <a:gd name="T16" fmla="*/ 0 w 6"/>
                <a:gd name="T17" fmla="*/ 2 h 18"/>
                <a:gd name="T18" fmla="*/ 2 w 6"/>
                <a:gd name="T19" fmla="*/ 0 h 18"/>
                <a:gd name="T20" fmla="*/ 4 w 6"/>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8"/>
                <a:gd name="T35" fmla="*/ 6 w 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8">
                  <a:moveTo>
                    <a:pt x="4" y="2"/>
                  </a:moveTo>
                  <a:lnTo>
                    <a:pt x="4" y="2"/>
                  </a:lnTo>
                  <a:lnTo>
                    <a:pt x="6" y="6"/>
                  </a:lnTo>
                  <a:lnTo>
                    <a:pt x="6" y="14"/>
                  </a:lnTo>
                  <a:lnTo>
                    <a:pt x="4" y="18"/>
                  </a:lnTo>
                  <a:lnTo>
                    <a:pt x="0" y="14"/>
                  </a:lnTo>
                  <a:lnTo>
                    <a:pt x="0" y="8"/>
                  </a:lnTo>
                  <a:lnTo>
                    <a:pt x="0" y="2"/>
                  </a:lnTo>
                  <a:lnTo>
                    <a:pt x="2"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8" name="Freeform 342"/>
            <p:cNvSpPr>
              <a:spLocks/>
            </p:cNvSpPr>
            <p:nvPr/>
          </p:nvSpPr>
          <p:spPr bwMode="auto">
            <a:xfrm>
              <a:off x="1567" y="1420"/>
              <a:ext cx="105" cy="93"/>
            </a:xfrm>
            <a:custGeom>
              <a:avLst/>
              <a:gdLst>
                <a:gd name="T0" fmla="*/ 18 w 88"/>
                <a:gd name="T1" fmla="*/ 0 h 80"/>
                <a:gd name="T2" fmla="*/ 20 w 88"/>
                <a:gd name="T3" fmla="*/ 2 h 80"/>
                <a:gd name="T4" fmla="*/ 24 w 88"/>
                <a:gd name="T5" fmla="*/ 6 h 80"/>
                <a:gd name="T6" fmla="*/ 26 w 88"/>
                <a:gd name="T7" fmla="*/ 10 h 80"/>
                <a:gd name="T8" fmla="*/ 28 w 88"/>
                <a:gd name="T9" fmla="*/ 20 h 80"/>
                <a:gd name="T10" fmla="*/ 32 w 88"/>
                <a:gd name="T11" fmla="*/ 14 h 80"/>
                <a:gd name="T12" fmla="*/ 36 w 88"/>
                <a:gd name="T13" fmla="*/ 16 h 80"/>
                <a:gd name="T14" fmla="*/ 38 w 88"/>
                <a:gd name="T15" fmla="*/ 20 h 80"/>
                <a:gd name="T16" fmla="*/ 46 w 88"/>
                <a:gd name="T17" fmla="*/ 22 h 80"/>
                <a:gd name="T18" fmla="*/ 50 w 88"/>
                <a:gd name="T19" fmla="*/ 30 h 80"/>
                <a:gd name="T20" fmla="*/ 54 w 88"/>
                <a:gd name="T21" fmla="*/ 34 h 80"/>
                <a:gd name="T22" fmla="*/ 60 w 88"/>
                <a:gd name="T23" fmla="*/ 34 h 80"/>
                <a:gd name="T24" fmla="*/ 64 w 88"/>
                <a:gd name="T25" fmla="*/ 36 h 80"/>
                <a:gd name="T26" fmla="*/ 68 w 88"/>
                <a:gd name="T27" fmla="*/ 50 h 80"/>
                <a:gd name="T28" fmla="*/ 68 w 88"/>
                <a:gd name="T29" fmla="*/ 54 h 80"/>
                <a:gd name="T30" fmla="*/ 72 w 88"/>
                <a:gd name="T31" fmla="*/ 54 h 80"/>
                <a:gd name="T32" fmla="*/ 74 w 88"/>
                <a:gd name="T33" fmla="*/ 56 h 80"/>
                <a:gd name="T34" fmla="*/ 80 w 88"/>
                <a:gd name="T35" fmla="*/ 54 h 80"/>
                <a:gd name="T36" fmla="*/ 82 w 88"/>
                <a:gd name="T37" fmla="*/ 56 h 80"/>
                <a:gd name="T38" fmla="*/ 82 w 88"/>
                <a:gd name="T39" fmla="*/ 60 h 80"/>
                <a:gd name="T40" fmla="*/ 88 w 88"/>
                <a:gd name="T41" fmla="*/ 62 h 80"/>
                <a:gd name="T42" fmla="*/ 82 w 88"/>
                <a:gd name="T43" fmla="*/ 66 h 80"/>
                <a:gd name="T44" fmla="*/ 78 w 88"/>
                <a:gd name="T45" fmla="*/ 70 h 80"/>
                <a:gd name="T46" fmla="*/ 72 w 88"/>
                <a:gd name="T47" fmla="*/ 70 h 80"/>
                <a:gd name="T48" fmla="*/ 72 w 88"/>
                <a:gd name="T49" fmla="*/ 68 h 80"/>
                <a:gd name="T50" fmla="*/ 68 w 88"/>
                <a:gd name="T51" fmla="*/ 66 h 80"/>
                <a:gd name="T52" fmla="*/ 64 w 88"/>
                <a:gd name="T53" fmla="*/ 66 h 80"/>
                <a:gd name="T54" fmla="*/ 62 w 88"/>
                <a:gd name="T55" fmla="*/ 66 h 80"/>
                <a:gd name="T56" fmla="*/ 58 w 88"/>
                <a:gd name="T57" fmla="*/ 64 h 80"/>
                <a:gd name="T58" fmla="*/ 60 w 88"/>
                <a:gd name="T59" fmla="*/ 58 h 80"/>
                <a:gd name="T60" fmla="*/ 54 w 88"/>
                <a:gd name="T61" fmla="*/ 56 h 80"/>
                <a:gd name="T62" fmla="*/ 52 w 88"/>
                <a:gd name="T63" fmla="*/ 58 h 80"/>
                <a:gd name="T64" fmla="*/ 52 w 88"/>
                <a:gd name="T65" fmla="*/ 54 h 80"/>
                <a:gd name="T66" fmla="*/ 52 w 88"/>
                <a:gd name="T67" fmla="*/ 52 h 80"/>
                <a:gd name="T68" fmla="*/ 44 w 88"/>
                <a:gd name="T69" fmla="*/ 54 h 80"/>
                <a:gd name="T70" fmla="*/ 44 w 88"/>
                <a:gd name="T71" fmla="*/ 60 h 80"/>
                <a:gd name="T72" fmla="*/ 44 w 88"/>
                <a:gd name="T73" fmla="*/ 62 h 80"/>
                <a:gd name="T74" fmla="*/ 42 w 88"/>
                <a:gd name="T75" fmla="*/ 64 h 80"/>
                <a:gd name="T76" fmla="*/ 40 w 88"/>
                <a:gd name="T77" fmla="*/ 66 h 80"/>
                <a:gd name="T78" fmla="*/ 36 w 88"/>
                <a:gd name="T79" fmla="*/ 68 h 80"/>
                <a:gd name="T80" fmla="*/ 32 w 88"/>
                <a:gd name="T81" fmla="*/ 72 h 80"/>
                <a:gd name="T82" fmla="*/ 30 w 88"/>
                <a:gd name="T83" fmla="*/ 76 h 80"/>
                <a:gd name="T84" fmla="*/ 22 w 88"/>
                <a:gd name="T85" fmla="*/ 80 h 80"/>
                <a:gd name="T86" fmla="*/ 20 w 88"/>
                <a:gd name="T87" fmla="*/ 76 h 80"/>
                <a:gd name="T88" fmla="*/ 20 w 88"/>
                <a:gd name="T89" fmla="*/ 66 h 80"/>
                <a:gd name="T90" fmla="*/ 18 w 88"/>
                <a:gd name="T91" fmla="*/ 60 h 80"/>
                <a:gd name="T92" fmla="*/ 16 w 88"/>
                <a:gd name="T93" fmla="*/ 64 h 80"/>
                <a:gd name="T94" fmla="*/ 14 w 88"/>
                <a:gd name="T95" fmla="*/ 66 h 80"/>
                <a:gd name="T96" fmla="*/ 8 w 88"/>
                <a:gd name="T97" fmla="*/ 66 h 80"/>
                <a:gd name="T98" fmla="*/ 4 w 88"/>
                <a:gd name="T99" fmla="*/ 68 h 80"/>
                <a:gd name="T100" fmla="*/ 0 w 88"/>
                <a:gd name="T101" fmla="*/ 68 h 80"/>
                <a:gd name="T102" fmla="*/ 2 w 88"/>
                <a:gd name="T103" fmla="*/ 60 h 80"/>
                <a:gd name="T104" fmla="*/ 6 w 88"/>
                <a:gd name="T105" fmla="*/ 56 h 80"/>
                <a:gd name="T106" fmla="*/ 10 w 88"/>
                <a:gd name="T107" fmla="*/ 48 h 80"/>
                <a:gd name="T108" fmla="*/ 10 w 88"/>
                <a:gd name="T109" fmla="*/ 40 h 80"/>
                <a:gd name="T110" fmla="*/ 12 w 88"/>
                <a:gd name="T111" fmla="*/ 16 h 80"/>
                <a:gd name="T112" fmla="*/ 14 w 88"/>
                <a:gd name="T113" fmla="*/ 6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
                <a:gd name="T172" fmla="*/ 0 h 80"/>
                <a:gd name="T173" fmla="*/ 88 w 88"/>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 h="80">
                  <a:moveTo>
                    <a:pt x="16" y="4"/>
                  </a:moveTo>
                  <a:lnTo>
                    <a:pt x="18" y="0"/>
                  </a:lnTo>
                  <a:lnTo>
                    <a:pt x="20" y="0"/>
                  </a:lnTo>
                  <a:lnTo>
                    <a:pt x="20" y="2"/>
                  </a:lnTo>
                  <a:lnTo>
                    <a:pt x="24" y="2"/>
                  </a:lnTo>
                  <a:lnTo>
                    <a:pt x="24" y="6"/>
                  </a:lnTo>
                  <a:lnTo>
                    <a:pt x="26" y="8"/>
                  </a:lnTo>
                  <a:lnTo>
                    <a:pt x="26" y="10"/>
                  </a:lnTo>
                  <a:lnTo>
                    <a:pt x="26" y="18"/>
                  </a:lnTo>
                  <a:lnTo>
                    <a:pt x="28" y="20"/>
                  </a:lnTo>
                  <a:lnTo>
                    <a:pt x="30" y="16"/>
                  </a:lnTo>
                  <a:lnTo>
                    <a:pt x="32" y="14"/>
                  </a:lnTo>
                  <a:lnTo>
                    <a:pt x="34" y="14"/>
                  </a:lnTo>
                  <a:lnTo>
                    <a:pt x="36" y="16"/>
                  </a:lnTo>
                  <a:lnTo>
                    <a:pt x="38" y="16"/>
                  </a:lnTo>
                  <a:lnTo>
                    <a:pt x="38" y="20"/>
                  </a:lnTo>
                  <a:lnTo>
                    <a:pt x="40" y="22"/>
                  </a:lnTo>
                  <a:lnTo>
                    <a:pt x="46" y="22"/>
                  </a:lnTo>
                  <a:lnTo>
                    <a:pt x="48" y="26"/>
                  </a:lnTo>
                  <a:lnTo>
                    <a:pt x="50" y="30"/>
                  </a:lnTo>
                  <a:lnTo>
                    <a:pt x="52" y="30"/>
                  </a:lnTo>
                  <a:lnTo>
                    <a:pt x="54" y="34"/>
                  </a:lnTo>
                  <a:lnTo>
                    <a:pt x="58" y="34"/>
                  </a:lnTo>
                  <a:lnTo>
                    <a:pt x="60" y="34"/>
                  </a:lnTo>
                  <a:lnTo>
                    <a:pt x="62" y="36"/>
                  </a:lnTo>
                  <a:lnTo>
                    <a:pt x="64" y="36"/>
                  </a:lnTo>
                  <a:lnTo>
                    <a:pt x="68" y="42"/>
                  </a:lnTo>
                  <a:lnTo>
                    <a:pt x="68" y="50"/>
                  </a:lnTo>
                  <a:lnTo>
                    <a:pt x="70" y="52"/>
                  </a:lnTo>
                  <a:lnTo>
                    <a:pt x="68" y="54"/>
                  </a:lnTo>
                  <a:lnTo>
                    <a:pt x="70" y="54"/>
                  </a:lnTo>
                  <a:lnTo>
                    <a:pt x="72" y="54"/>
                  </a:lnTo>
                  <a:lnTo>
                    <a:pt x="74" y="54"/>
                  </a:lnTo>
                  <a:lnTo>
                    <a:pt x="74" y="56"/>
                  </a:lnTo>
                  <a:lnTo>
                    <a:pt x="78" y="52"/>
                  </a:lnTo>
                  <a:lnTo>
                    <a:pt x="80" y="54"/>
                  </a:lnTo>
                  <a:lnTo>
                    <a:pt x="80" y="56"/>
                  </a:lnTo>
                  <a:lnTo>
                    <a:pt x="82" y="56"/>
                  </a:lnTo>
                  <a:lnTo>
                    <a:pt x="82" y="58"/>
                  </a:lnTo>
                  <a:lnTo>
                    <a:pt x="82" y="60"/>
                  </a:lnTo>
                  <a:lnTo>
                    <a:pt x="88" y="62"/>
                  </a:lnTo>
                  <a:lnTo>
                    <a:pt x="86" y="64"/>
                  </a:lnTo>
                  <a:lnTo>
                    <a:pt x="82" y="66"/>
                  </a:lnTo>
                  <a:lnTo>
                    <a:pt x="80" y="68"/>
                  </a:lnTo>
                  <a:lnTo>
                    <a:pt x="78" y="70"/>
                  </a:lnTo>
                  <a:lnTo>
                    <a:pt x="76" y="72"/>
                  </a:lnTo>
                  <a:lnTo>
                    <a:pt x="72" y="70"/>
                  </a:lnTo>
                  <a:lnTo>
                    <a:pt x="72" y="68"/>
                  </a:lnTo>
                  <a:lnTo>
                    <a:pt x="70" y="68"/>
                  </a:lnTo>
                  <a:lnTo>
                    <a:pt x="68" y="66"/>
                  </a:lnTo>
                  <a:lnTo>
                    <a:pt x="66" y="66"/>
                  </a:lnTo>
                  <a:lnTo>
                    <a:pt x="64" y="66"/>
                  </a:lnTo>
                  <a:lnTo>
                    <a:pt x="64" y="64"/>
                  </a:lnTo>
                  <a:lnTo>
                    <a:pt x="62" y="66"/>
                  </a:lnTo>
                  <a:lnTo>
                    <a:pt x="60" y="64"/>
                  </a:lnTo>
                  <a:lnTo>
                    <a:pt x="58" y="64"/>
                  </a:lnTo>
                  <a:lnTo>
                    <a:pt x="60" y="60"/>
                  </a:lnTo>
                  <a:lnTo>
                    <a:pt x="60" y="58"/>
                  </a:lnTo>
                  <a:lnTo>
                    <a:pt x="58" y="58"/>
                  </a:lnTo>
                  <a:lnTo>
                    <a:pt x="54" y="56"/>
                  </a:lnTo>
                  <a:lnTo>
                    <a:pt x="52" y="58"/>
                  </a:lnTo>
                  <a:lnTo>
                    <a:pt x="50" y="56"/>
                  </a:lnTo>
                  <a:lnTo>
                    <a:pt x="52" y="54"/>
                  </a:lnTo>
                  <a:lnTo>
                    <a:pt x="54" y="52"/>
                  </a:lnTo>
                  <a:lnTo>
                    <a:pt x="52" y="52"/>
                  </a:lnTo>
                  <a:lnTo>
                    <a:pt x="48" y="52"/>
                  </a:lnTo>
                  <a:lnTo>
                    <a:pt x="44" y="54"/>
                  </a:lnTo>
                  <a:lnTo>
                    <a:pt x="44" y="56"/>
                  </a:lnTo>
                  <a:lnTo>
                    <a:pt x="44" y="60"/>
                  </a:lnTo>
                  <a:lnTo>
                    <a:pt x="44" y="62"/>
                  </a:lnTo>
                  <a:lnTo>
                    <a:pt x="42" y="64"/>
                  </a:lnTo>
                  <a:lnTo>
                    <a:pt x="40" y="66"/>
                  </a:lnTo>
                  <a:lnTo>
                    <a:pt x="38" y="68"/>
                  </a:lnTo>
                  <a:lnTo>
                    <a:pt x="36" y="68"/>
                  </a:lnTo>
                  <a:lnTo>
                    <a:pt x="34" y="72"/>
                  </a:lnTo>
                  <a:lnTo>
                    <a:pt x="32" y="72"/>
                  </a:lnTo>
                  <a:lnTo>
                    <a:pt x="32" y="74"/>
                  </a:lnTo>
                  <a:lnTo>
                    <a:pt x="30" y="76"/>
                  </a:lnTo>
                  <a:lnTo>
                    <a:pt x="24" y="80"/>
                  </a:lnTo>
                  <a:lnTo>
                    <a:pt x="22" y="80"/>
                  </a:lnTo>
                  <a:lnTo>
                    <a:pt x="20" y="76"/>
                  </a:lnTo>
                  <a:lnTo>
                    <a:pt x="18" y="72"/>
                  </a:lnTo>
                  <a:lnTo>
                    <a:pt x="20" y="66"/>
                  </a:lnTo>
                  <a:lnTo>
                    <a:pt x="18" y="66"/>
                  </a:lnTo>
                  <a:lnTo>
                    <a:pt x="18" y="60"/>
                  </a:lnTo>
                  <a:lnTo>
                    <a:pt x="16" y="60"/>
                  </a:lnTo>
                  <a:lnTo>
                    <a:pt x="16" y="64"/>
                  </a:lnTo>
                  <a:lnTo>
                    <a:pt x="14" y="64"/>
                  </a:lnTo>
                  <a:lnTo>
                    <a:pt x="14" y="66"/>
                  </a:lnTo>
                  <a:lnTo>
                    <a:pt x="10" y="66"/>
                  </a:lnTo>
                  <a:lnTo>
                    <a:pt x="8" y="66"/>
                  </a:lnTo>
                  <a:lnTo>
                    <a:pt x="4" y="68"/>
                  </a:lnTo>
                  <a:lnTo>
                    <a:pt x="0" y="68"/>
                  </a:lnTo>
                  <a:lnTo>
                    <a:pt x="0" y="66"/>
                  </a:lnTo>
                  <a:lnTo>
                    <a:pt x="2" y="60"/>
                  </a:lnTo>
                  <a:lnTo>
                    <a:pt x="4" y="58"/>
                  </a:lnTo>
                  <a:lnTo>
                    <a:pt x="6" y="56"/>
                  </a:lnTo>
                  <a:lnTo>
                    <a:pt x="10" y="52"/>
                  </a:lnTo>
                  <a:lnTo>
                    <a:pt x="10" y="48"/>
                  </a:lnTo>
                  <a:lnTo>
                    <a:pt x="10" y="40"/>
                  </a:lnTo>
                  <a:lnTo>
                    <a:pt x="12" y="26"/>
                  </a:lnTo>
                  <a:lnTo>
                    <a:pt x="12" y="16"/>
                  </a:lnTo>
                  <a:lnTo>
                    <a:pt x="12" y="14"/>
                  </a:lnTo>
                  <a:lnTo>
                    <a:pt x="14" y="6"/>
                  </a:lnTo>
                  <a:lnTo>
                    <a:pt x="1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09" name="Freeform 343"/>
            <p:cNvSpPr>
              <a:spLocks/>
            </p:cNvSpPr>
            <p:nvPr/>
          </p:nvSpPr>
          <p:spPr bwMode="auto">
            <a:xfrm>
              <a:off x="1607" y="1411"/>
              <a:ext cx="17" cy="18"/>
            </a:xfrm>
            <a:custGeom>
              <a:avLst/>
              <a:gdLst>
                <a:gd name="T0" fmla="*/ 8 w 14"/>
                <a:gd name="T1" fmla="*/ 6 h 16"/>
                <a:gd name="T2" fmla="*/ 8 w 14"/>
                <a:gd name="T3" fmla="*/ 6 h 16"/>
                <a:gd name="T4" fmla="*/ 10 w 14"/>
                <a:gd name="T5" fmla="*/ 6 h 16"/>
                <a:gd name="T6" fmla="*/ 10 w 14"/>
                <a:gd name="T7" fmla="*/ 12 h 16"/>
                <a:gd name="T8" fmla="*/ 12 w 14"/>
                <a:gd name="T9" fmla="*/ 14 h 16"/>
                <a:gd name="T10" fmla="*/ 14 w 14"/>
                <a:gd name="T11" fmla="*/ 14 h 16"/>
                <a:gd name="T12" fmla="*/ 14 w 14"/>
                <a:gd name="T13" fmla="*/ 16 h 16"/>
                <a:gd name="T14" fmla="*/ 8 w 14"/>
                <a:gd name="T15" fmla="*/ 16 h 16"/>
                <a:gd name="T16" fmla="*/ 8 w 14"/>
                <a:gd name="T17" fmla="*/ 14 h 16"/>
                <a:gd name="T18" fmla="*/ 4 w 14"/>
                <a:gd name="T19" fmla="*/ 10 h 16"/>
                <a:gd name="T20" fmla="*/ 2 w 14"/>
                <a:gd name="T21" fmla="*/ 6 h 16"/>
                <a:gd name="T22" fmla="*/ 0 w 14"/>
                <a:gd name="T23" fmla="*/ 2 h 16"/>
                <a:gd name="T24" fmla="*/ 0 w 14"/>
                <a:gd name="T25" fmla="*/ 0 h 16"/>
                <a:gd name="T26" fmla="*/ 2 w 14"/>
                <a:gd name="T27" fmla="*/ 0 h 16"/>
                <a:gd name="T28" fmla="*/ 4 w 14"/>
                <a:gd name="T29" fmla="*/ 2 h 16"/>
                <a:gd name="T30" fmla="*/ 8 w 14"/>
                <a:gd name="T31" fmla="*/ 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6"/>
                <a:gd name="T50" fmla="*/ 14 w 1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6">
                  <a:moveTo>
                    <a:pt x="8" y="6"/>
                  </a:moveTo>
                  <a:lnTo>
                    <a:pt x="8" y="6"/>
                  </a:lnTo>
                  <a:lnTo>
                    <a:pt x="10" y="6"/>
                  </a:lnTo>
                  <a:lnTo>
                    <a:pt x="10" y="12"/>
                  </a:lnTo>
                  <a:lnTo>
                    <a:pt x="12" y="14"/>
                  </a:lnTo>
                  <a:lnTo>
                    <a:pt x="14" y="14"/>
                  </a:lnTo>
                  <a:lnTo>
                    <a:pt x="14" y="16"/>
                  </a:lnTo>
                  <a:lnTo>
                    <a:pt x="8" y="16"/>
                  </a:lnTo>
                  <a:lnTo>
                    <a:pt x="8" y="14"/>
                  </a:lnTo>
                  <a:lnTo>
                    <a:pt x="4" y="10"/>
                  </a:lnTo>
                  <a:lnTo>
                    <a:pt x="2" y="6"/>
                  </a:lnTo>
                  <a:lnTo>
                    <a:pt x="0" y="2"/>
                  </a:lnTo>
                  <a:lnTo>
                    <a:pt x="0" y="0"/>
                  </a:lnTo>
                  <a:lnTo>
                    <a:pt x="2" y="0"/>
                  </a:lnTo>
                  <a:lnTo>
                    <a:pt x="4" y="2"/>
                  </a:lnTo>
                  <a:lnTo>
                    <a:pt x="8"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0" name="Freeform 344"/>
            <p:cNvSpPr>
              <a:spLocks/>
            </p:cNvSpPr>
            <p:nvPr/>
          </p:nvSpPr>
          <p:spPr bwMode="auto">
            <a:xfrm>
              <a:off x="1715" y="1329"/>
              <a:ext cx="33" cy="42"/>
            </a:xfrm>
            <a:custGeom>
              <a:avLst/>
              <a:gdLst>
                <a:gd name="T0" fmla="*/ 12 w 28"/>
                <a:gd name="T1" fmla="*/ 0 h 36"/>
                <a:gd name="T2" fmla="*/ 12 w 28"/>
                <a:gd name="T3" fmla="*/ 0 h 36"/>
                <a:gd name="T4" fmla="*/ 14 w 28"/>
                <a:gd name="T5" fmla="*/ 0 h 36"/>
                <a:gd name="T6" fmla="*/ 14 w 28"/>
                <a:gd name="T7" fmla="*/ 2 h 36"/>
                <a:gd name="T8" fmla="*/ 16 w 28"/>
                <a:gd name="T9" fmla="*/ 0 h 36"/>
                <a:gd name="T10" fmla="*/ 20 w 28"/>
                <a:gd name="T11" fmla="*/ 0 h 36"/>
                <a:gd name="T12" fmla="*/ 20 w 28"/>
                <a:gd name="T13" fmla="*/ 4 h 36"/>
                <a:gd name="T14" fmla="*/ 22 w 28"/>
                <a:gd name="T15" fmla="*/ 4 h 36"/>
                <a:gd name="T16" fmla="*/ 26 w 28"/>
                <a:gd name="T17" fmla="*/ 4 h 36"/>
                <a:gd name="T18" fmla="*/ 28 w 28"/>
                <a:gd name="T19" fmla="*/ 6 h 36"/>
                <a:gd name="T20" fmla="*/ 28 w 28"/>
                <a:gd name="T21" fmla="*/ 16 h 36"/>
                <a:gd name="T22" fmla="*/ 28 w 28"/>
                <a:gd name="T23" fmla="*/ 22 h 36"/>
                <a:gd name="T24" fmla="*/ 28 w 28"/>
                <a:gd name="T25" fmla="*/ 26 h 36"/>
                <a:gd name="T26" fmla="*/ 24 w 28"/>
                <a:gd name="T27" fmla="*/ 32 h 36"/>
                <a:gd name="T28" fmla="*/ 20 w 28"/>
                <a:gd name="T29" fmla="*/ 34 h 36"/>
                <a:gd name="T30" fmla="*/ 8 w 28"/>
                <a:gd name="T31" fmla="*/ 36 h 36"/>
                <a:gd name="T32" fmla="*/ 8 w 28"/>
                <a:gd name="T33" fmla="*/ 36 h 36"/>
                <a:gd name="T34" fmla="*/ 4 w 28"/>
                <a:gd name="T35" fmla="*/ 34 h 36"/>
                <a:gd name="T36" fmla="*/ 2 w 28"/>
                <a:gd name="T37" fmla="*/ 30 h 36"/>
                <a:gd name="T38" fmla="*/ 0 w 28"/>
                <a:gd name="T39" fmla="*/ 24 h 36"/>
                <a:gd name="T40" fmla="*/ 0 w 28"/>
                <a:gd name="T41" fmla="*/ 20 h 36"/>
                <a:gd name="T42" fmla="*/ 0 w 28"/>
                <a:gd name="T43" fmla="*/ 16 h 36"/>
                <a:gd name="T44" fmla="*/ 2 w 28"/>
                <a:gd name="T45" fmla="*/ 14 h 36"/>
                <a:gd name="T46" fmla="*/ 4 w 28"/>
                <a:gd name="T47" fmla="*/ 6 h 36"/>
                <a:gd name="T48" fmla="*/ 8 w 28"/>
                <a:gd name="T49" fmla="*/ 2 h 36"/>
                <a:gd name="T50" fmla="*/ 10 w 28"/>
                <a:gd name="T51" fmla="*/ 2 h 36"/>
                <a:gd name="T52" fmla="*/ 12 w 28"/>
                <a:gd name="T53" fmla="*/ 0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36"/>
                <a:gd name="T83" fmla="*/ 28 w 28"/>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36">
                  <a:moveTo>
                    <a:pt x="12" y="0"/>
                  </a:moveTo>
                  <a:lnTo>
                    <a:pt x="12" y="0"/>
                  </a:lnTo>
                  <a:lnTo>
                    <a:pt x="14" y="0"/>
                  </a:lnTo>
                  <a:lnTo>
                    <a:pt x="14" y="2"/>
                  </a:lnTo>
                  <a:lnTo>
                    <a:pt x="16" y="0"/>
                  </a:lnTo>
                  <a:lnTo>
                    <a:pt x="20" y="0"/>
                  </a:lnTo>
                  <a:lnTo>
                    <a:pt x="20" y="4"/>
                  </a:lnTo>
                  <a:lnTo>
                    <a:pt x="22" y="4"/>
                  </a:lnTo>
                  <a:lnTo>
                    <a:pt x="26" y="4"/>
                  </a:lnTo>
                  <a:lnTo>
                    <a:pt x="28" y="6"/>
                  </a:lnTo>
                  <a:lnTo>
                    <a:pt x="28" y="16"/>
                  </a:lnTo>
                  <a:lnTo>
                    <a:pt x="28" y="22"/>
                  </a:lnTo>
                  <a:lnTo>
                    <a:pt x="28" y="26"/>
                  </a:lnTo>
                  <a:lnTo>
                    <a:pt x="24" y="32"/>
                  </a:lnTo>
                  <a:lnTo>
                    <a:pt x="20" y="34"/>
                  </a:lnTo>
                  <a:lnTo>
                    <a:pt x="8" y="36"/>
                  </a:lnTo>
                  <a:lnTo>
                    <a:pt x="4" y="34"/>
                  </a:lnTo>
                  <a:lnTo>
                    <a:pt x="2" y="30"/>
                  </a:lnTo>
                  <a:lnTo>
                    <a:pt x="0" y="24"/>
                  </a:lnTo>
                  <a:lnTo>
                    <a:pt x="0" y="20"/>
                  </a:lnTo>
                  <a:lnTo>
                    <a:pt x="0" y="16"/>
                  </a:lnTo>
                  <a:lnTo>
                    <a:pt x="2" y="14"/>
                  </a:lnTo>
                  <a:lnTo>
                    <a:pt x="4" y="6"/>
                  </a:lnTo>
                  <a:lnTo>
                    <a:pt x="8" y="2"/>
                  </a:lnTo>
                  <a:lnTo>
                    <a:pt x="10" y="2"/>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1" name="Freeform 345"/>
            <p:cNvSpPr>
              <a:spLocks/>
            </p:cNvSpPr>
            <p:nvPr/>
          </p:nvSpPr>
          <p:spPr bwMode="auto">
            <a:xfrm>
              <a:off x="1753" y="1336"/>
              <a:ext cx="19" cy="16"/>
            </a:xfrm>
            <a:custGeom>
              <a:avLst/>
              <a:gdLst>
                <a:gd name="T0" fmla="*/ 0 w 16"/>
                <a:gd name="T1" fmla="*/ 4 h 14"/>
                <a:gd name="T2" fmla="*/ 0 w 16"/>
                <a:gd name="T3" fmla="*/ 2 h 14"/>
                <a:gd name="T4" fmla="*/ 2 w 16"/>
                <a:gd name="T5" fmla="*/ 2 h 14"/>
                <a:gd name="T6" fmla="*/ 6 w 16"/>
                <a:gd name="T7" fmla="*/ 0 h 14"/>
                <a:gd name="T8" fmla="*/ 6 w 16"/>
                <a:gd name="T9" fmla="*/ 2 h 14"/>
                <a:gd name="T10" fmla="*/ 10 w 16"/>
                <a:gd name="T11" fmla="*/ 4 h 14"/>
                <a:gd name="T12" fmla="*/ 14 w 16"/>
                <a:gd name="T13" fmla="*/ 6 h 14"/>
                <a:gd name="T14" fmla="*/ 16 w 16"/>
                <a:gd name="T15" fmla="*/ 10 h 14"/>
                <a:gd name="T16" fmla="*/ 14 w 16"/>
                <a:gd name="T17" fmla="*/ 14 h 14"/>
                <a:gd name="T18" fmla="*/ 8 w 16"/>
                <a:gd name="T19" fmla="*/ 12 h 14"/>
                <a:gd name="T20" fmla="*/ 4 w 16"/>
                <a:gd name="T21" fmla="*/ 12 h 14"/>
                <a:gd name="T22" fmla="*/ 0 w 16"/>
                <a:gd name="T23" fmla="*/ 8 h 14"/>
                <a:gd name="T24" fmla="*/ 0 w 16"/>
                <a:gd name="T25" fmla="*/ 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4"/>
                <a:gd name="T41" fmla="*/ 16 w 1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4">
                  <a:moveTo>
                    <a:pt x="0" y="4"/>
                  </a:moveTo>
                  <a:lnTo>
                    <a:pt x="0" y="2"/>
                  </a:lnTo>
                  <a:lnTo>
                    <a:pt x="2" y="2"/>
                  </a:lnTo>
                  <a:lnTo>
                    <a:pt x="6" y="0"/>
                  </a:lnTo>
                  <a:lnTo>
                    <a:pt x="6" y="2"/>
                  </a:lnTo>
                  <a:lnTo>
                    <a:pt x="10" y="4"/>
                  </a:lnTo>
                  <a:lnTo>
                    <a:pt x="14" y="6"/>
                  </a:lnTo>
                  <a:lnTo>
                    <a:pt x="16" y="10"/>
                  </a:lnTo>
                  <a:lnTo>
                    <a:pt x="14" y="14"/>
                  </a:lnTo>
                  <a:lnTo>
                    <a:pt x="8" y="12"/>
                  </a:lnTo>
                  <a:lnTo>
                    <a:pt x="4" y="12"/>
                  </a:lnTo>
                  <a:lnTo>
                    <a:pt x="0" y="8"/>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2" name="Freeform 346"/>
            <p:cNvSpPr>
              <a:spLocks/>
            </p:cNvSpPr>
            <p:nvPr/>
          </p:nvSpPr>
          <p:spPr bwMode="auto">
            <a:xfrm>
              <a:off x="1684" y="1285"/>
              <a:ext cx="14" cy="21"/>
            </a:xfrm>
            <a:custGeom>
              <a:avLst/>
              <a:gdLst>
                <a:gd name="T0" fmla="*/ 10 w 12"/>
                <a:gd name="T1" fmla="*/ 6 h 18"/>
                <a:gd name="T2" fmla="*/ 10 w 12"/>
                <a:gd name="T3" fmla="*/ 8 h 18"/>
                <a:gd name="T4" fmla="*/ 8 w 12"/>
                <a:gd name="T5" fmla="*/ 10 h 18"/>
                <a:gd name="T6" fmla="*/ 6 w 12"/>
                <a:gd name="T7" fmla="*/ 14 h 18"/>
                <a:gd name="T8" fmla="*/ 4 w 12"/>
                <a:gd name="T9" fmla="*/ 16 h 18"/>
                <a:gd name="T10" fmla="*/ 2 w 12"/>
                <a:gd name="T11" fmla="*/ 18 h 18"/>
                <a:gd name="T12" fmla="*/ 0 w 12"/>
                <a:gd name="T13" fmla="*/ 18 h 18"/>
                <a:gd name="T14" fmla="*/ 0 w 12"/>
                <a:gd name="T15" fmla="*/ 16 h 18"/>
                <a:gd name="T16" fmla="*/ 2 w 12"/>
                <a:gd name="T17" fmla="*/ 12 h 18"/>
                <a:gd name="T18" fmla="*/ 4 w 12"/>
                <a:gd name="T19" fmla="*/ 10 h 18"/>
                <a:gd name="T20" fmla="*/ 8 w 12"/>
                <a:gd name="T21" fmla="*/ 4 h 18"/>
                <a:gd name="T22" fmla="*/ 10 w 12"/>
                <a:gd name="T23" fmla="*/ 6 h 18"/>
                <a:gd name="T24" fmla="*/ 12 w 12"/>
                <a:gd name="T25" fmla="*/ 6 h 18"/>
                <a:gd name="T26" fmla="*/ 12 w 12"/>
                <a:gd name="T27" fmla="*/ 6 h 18"/>
                <a:gd name="T28" fmla="*/ 12 w 12"/>
                <a:gd name="T29" fmla="*/ 2 h 18"/>
                <a:gd name="T30" fmla="*/ 12 w 12"/>
                <a:gd name="T31" fmla="*/ 0 h 18"/>
                <a:gd name="T32" fmla="*/ 10 w 12"/>
                <a:gd name="T33" fmla="*/ 2 h 18"/>
                <a:gd name="T34" fmla="*/ 8 w 12"/>
                <a:gd name="T35" fmla="*/ 2 h 18"/>
                <a:gd name="T36" fmla="*/ 8 w 12"/>
                <a:gd name="T37" fmla="*/ 4 h 18"/>
                <a:gd name="T38" fmla="*/ 10 w 12"/>
                <a:gd name="T39" fmla="*/ 6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8"/>
                <a:gd name="T62" fmla="*/ 12 w 12"/>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8">
                  <a:moveTo>
                    <a:pt x="10" y="6"/>
                  </a:moveTo>
                  <a:lnTo>
                    <a:pt x="10" y="8"/>
                  </a:lnTo>
                  <a:lnTo>
                    <a:pt x="8" y="10"/>
                  </a:lnTo>
                  <a:lnTo>
                    <a:pt x="6" y="14"/>
                  </a:lnTo>
                  <a:lnTo>
                    <a:pt x="4" y="16"/>
                  </a:lnTo>
                  <a:lnTo>
                    <a:pt x="2" y="18"/>
                  </a:lnTo>
                  <a:lnTo>
                    <a:pt x="0" y="18"/>
                  </a:lnTo>
                  <a:lnTo>
                    <a:pt x="0" y="16"/>
                  </a:lnTo>
                  <a:lnTo>
                    <a:pt x="2" y="12"/>
                  </a:lnTo>
                  <a:lnTo>
                    <a:pt x="4" y="10"/>
                  </a:lnTo>
                  <a:lnTo>
                    <a:pt x="8" y="4"/>
                  </a:lnTo>
                  <a:lnTo>
                    <a:pt x="10" y="6"/>
                  </a:lnTo>
                  <a:lnTo>
                    <a:pt x="12" y="6"/>
                  </a:lnTo>
                  <a:lnTo>
                    <a:pt x="12" y="2"/>
                  </a:lnTo>
                  <a:lnTo>
                    <a:pt x="12" y="0"/>
                  </a:lnTo>
                  <a:lnTo>
                    <a:pt x="10" y="2"/>
                  </a:lnTo>
                  <a:lnTo>
                    <a:pt x="8" y="2"/>
                  </a:lnTo>
                  <a:lnTo>
                    <a:pt x="8" y="4"/>
                  </a:lnTo>
                  <a:lnTo>
                    <a:pt x="1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3" name="Freeform 347"/>
            <p:cNvSpPr>
              <a:spLocks/>
            </p:cNvSpPr>
            <p:nvPr/>
          </p:nvSpPr>
          <p:spPr bwMode="auto">
            <a:xfrm>
              <a:off x="1667" y="1268"/>
              <a:ext cx="17" cy="14"/>
            </a:xfrm>
            <a:custGeom>
              <a:avLst/>
              <a:gdLst>
                <a:gd name="T0" fmla="*/ 4 w 14"/>
                <a:gd name="T1" fmla="*/ 0 h 12"/>
                <a:gd name="T2" fmla="*/ 4 w 14"/>
                <a:gd name="T3" fmla="*/ 0 h 12"/>
                <a:gd name="T4" fmla="*/ 6 w 14"/>
                <a:gd name="T5" fmla="*/ 2 h 12"/>
                <a:gd name="T6" fmla="*/ 6 w 14"/>
                <a:gd name="T7" fmla="*/ 2 h 12"/>
                <a:gd name="T8" fmla="*/ 8 w 14"/>
                <a:gd name="T9" fmla="*/ 0 h 12"/>
                <a:gd name="T10" fmla="*/ 10 w 14"/>
                <a:gd name="T11" fmla="*/ 0 h 12"/>
                <a:gd name="T12" fmla="*/ 12 w 14"/>
                <a:gd name="T13" fmla="*/ 0 h 12"/>
                <a:gd name="T14" fmla="*/ 14 w 14"/>
                <a:gd name="T15" fmla="*/ 2 h 12"/>
                <a:gd name="T16" fmla="*/ 12 w 14"/>
                <a:gd name="T17" fmla="*/ 4 h 12"/>
                <a:gd name="T18" fmla="*/ 8 w 14"/>
                <a:gd name="T19" fmla="*/ 8 h 12"/>
                <a:gd name="T20" fmla="*/ 6 w 14"/>
                <a:gd name="T21" fmla="*/ 6 h 12"/>
                <a:gd name="T22" fmla="*/ 6 w 14"/>
                <a:gd name="T23" fmla="*/ 12 h 12"/>
                <a:gd name="T24" fmla="*/ 2 w 14"/>
                <a:gd name="T25" fmla="*/ 6 h 12"/>
                <a:gd name="T26" fmla="*/ 0 w 14"/>
                <a:gd name="T27" fmla="*/ 0 h 12"/>
                <a:gd name="T28" fmla="*/ 4 w 14"/>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2"/>
                <a:gd name="T47" fmla="*/ 14 w 14"/>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2">
                  <a:moveTo>
                    <a:pt x="4" y="0"/>
                  </a:moveTo>
                  <a:lnTo>
                    <a:pt x="4" y="0"/>
                  </a:lnTo>
                  <a:lnTo>
                    <a:pt x="6" y="2"/>
                  </a:lnTo>
                  <a:lnTo>
                    <a:pt x="8" y="0"/>
                  </a:lnTo>
                  <a:lnTo>
                    <a:pt x="10" y="0"/>
                  </a:lnTo>
                  <a:lnTo>
                    <a:pt x="12" y="0"/>
                  </a:lnTo>
                  <a:lnTo>
                    <a:pt x="14" y="2"/>
                  </a:lnTo>
                  <a:lnTo>
                    <a:pt x="12" y="4"/>
                  </a:lnTo>
                  <a:lnTo>
                    <a:pt x="8" y="8"/>
                  </a:lnTo>
                  <a:lnTo>
                    <a:pt x="6" y="6"/>
                  </a:lnTo>
                  <a:lnTo>
                    <a:pt x="6" y="12"/>
                  </a:lnTo>
                  <a:lnTo>
                    <a:pt x="2" y="6"/>
                  </a:lnTo>
                  <a:lnTo>
                    <a:pt x="0"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4" name="Freeform 348"/>
            <p:cNvSpPr>
              <a:spLocks/>
            </p:cNvSpPr>
            <p:nvPr/>
          </p:nvSpPr>
          <p:spPr bwMode="auto">
            <a:xfrm>
              <a:off x="1696" y="1504"/>
              <a:ext cx="14" cy="12"/>
            </a:xfrm>
            <a:custGeom>
              <a:avLst/>
              <a:gdLst>
                <a:gd name="T0" fmla="*/ 2 w 12"/>
                <a:gd name="T1" fmla="*/ 2 h 10"/>
                <a:gd name="T2" fmla="*/ 0 w 12"/>
                <a:gd name="T3" fmla="*/ 2 h 10"/>
                <a:gd name="T4" fmla="*/ 0 w 12"/>
                <a:gd name="T5" fmla="*/ 0 h 10"/>
                <a:gd name="T6" fmla="*/ 4 w 12"/>
                <a:gd name="T7" fmla="*/ 0 h 10"/>
                <a:gd name="T8" fmla="*/ 8 w 12"/>
                <a:gd name="T9" fmla="*/ 0 h 10"/>
                <a:gd name="T10" fmla="*/ 8 w 12"/>
                <a:gd name="T11" fmla="*/ 0 h 10"/>
                <a:gd name="T12" fmla="*/ 10 w 12"/>
                <a:gd name="T13" fmla="*/ 0 h 10"/>
                <a:gd name="T14" fmla="*/ 12 w 12"/>
                <a:gd name="T15" fmla="*/ 2 h 10"/>
                <a:gd name="T16" fmla="*/ 12 w 12"/>
                <a:gd name="T17" fmla="*/ 6 h 10"/>
                <a:gd name="T18" fmla="*/ 10 w 12"/>
                <a:gd name="T19" fmla="*/ 10 h 10"/>
                <a:gd name="T20" fmla="*/ 2 w 12"/>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0"/>
                <a:gd name="T35" fmla="*/ 12 w 1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0">
                  <a:moveTo>
                    <a:pt x="2" y="2"/>
                  </a:moveTo>
                  <a:lnTo>
                    <a:pt x="0" y="2"/>
                  </a:lnTo>
                  <a:lnTo>
                    <a:pt x="0" y="0"/>
                  </a:lnTo>
                  <a:lnTo>
                    <a:pt x="4" y="0"/>
                  </a:lnTo>
                  <a:lnTo>
                    <a:pt x="8" y="0"/>
                  </a:lnTo>
                  <a:lnTo>
                    <a:pt x="10" y="0"/>
                  </a:lnTo>
                  <a:lnTo>
                    <a:pt x="12" y="2"/>
                  </a:lnTo>
                  <a:lnTo>
                    <a:pt x="12" y="6"/>
                  </a:lnTo>
                  <a:lnTo>
                    <a:pt x="10" y="1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5" name="Freeform 349"/>
            <p:cNvSpPr>
              <a:spLocks/>
            </p:cNvSpPr>
            <p:nvPr/>
          </p:nvSpPr>
          <p:spPr bwMode="auto">
            <a:xfrm>
              <a:off x="1712" y="1495"/>
              <a:ext cx="12" cy="11"/>
            </a:xfrm>
            <a:custGeom>
              <a:avLst/>
              <a:gdLst>
                <a:gd name="T0" fmla="*/ 0 w 10"/>
                <a:gd name="T1" fmla="*/ 0 h 10"/>
                <a:gd name="T2" fmla="*/ 2 w 10"/>
                <a:gd name="T3" fmla="*/ 2 h 10"/>
                <a:gd name="T4" fmla="*/ 6 w 10"/>
                <a:gd name="T5" fmla="*/ 2 h 10"/>
                <a:gd name="T6" fmla="*/ 8 w 10"/>
                <a:gd name="T7" fmla="*/ 4 h 10"/>
                <a:gd name="T8" fmla="*/ 10 w 10"/>
                <a:gd name="T9" fmla="*/ 6 h 10"/>
                <a:gd name="T10" fmla="*/ 10 w 10"/>
                <a:gd name="T11" fmla="*/ 10 h 10"/>
                <a:gd name="T12" fmla="*/ 8 w 10"/>
                <a:gd name="T13" fmla="*/ 10 h 10"/>
                <a:gd name="T14" fmla="*/ 4 w 10"/>
                <a:gd name="T15" fmla="*/ 8 h 10"/>
                <a:gd name="T16" fmla="*/ 2 w 10"/>
                <a:gd name="T17" fmla="*/ 4 h 10"/>
                <a:gd name="T18" fmla="*/ 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0"/>
                  </a:moveTo>
                  <a:lnTo>
                    <a:pt x="2" y="2"/>
                  </a:lnTo>
                  <a:lnTo>
                    <a:pt x="6" y="2"/>
                  </a:lnTo>
                  <a:lnTo>
                    <a:pt x="8" y="4"/>
                  </a:lnTo>
                  <a:lnTo>
                    <a:pt x="10" y="6"/>
                  </a:lnTo>
                  <a:lnTo>
                    <a:pt x="10" y="10"/>
                  </a:lnTo>
                  <a:lnTo>
                    <a:pt x="8" y="10"/>
                  </a:lnTo>
                  <a:lnTo>
                    <a:pt x="4" y="8"/>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6" name="Freeform 350"/>
            <p:cNvSpPr>
              <a:spLocks/>
            </p:cNvSpPr>
            <p:nvPr/>
          </p:nvSpPr>
          <p:spPr bwMode="auto">
            <a:xfrm>
              <a:off x="1660" y="1084"/>
              <a:ext cx="71" cy="49"/>
            </a:xfrm>
            <a:custGeom>
              <a:avLst/>
              <a:gdLst>
                <a:gd name="T0" fmla="*/ 26 w 60"/>
                <a:gd name="T1" fmla="*/ 4 h 42"/>
                <a:gd name="T2" fmla="*/ 30 w 60"/>
                <a:gd name="T3" fmla="*/ 2 h 42"/>
                <a:gd name="T4" fmla="*/ 34 w 60"/>
                <a:gd name="T5" fmla="*/ 4 h 42"/>
                <a:gd name="T6" fmla="*/ 42 w 60"/>
                <a:gd name="T7" fmla="*/ 8 h 42"/>
                <a:gd name="T8" fmla="*/ 46 w 60"/>
                <a:gd name="T9" fmla="*/ 10 h 42"/>
                <a:gd name="T10" fmla="*/ 48 w 60"/>
                <a:gd name="T11" fmla="*/ 12 h 42"/>
                <a:gd name="T12" fmla="*/ 48 w 60"/>
                <a:gd name="T13" fmla="*/ 14 h 42"/>
                <a:gd name="T14" fmla="*/ 50 w 60"/>
                <a:gd name="T15" fmla="*/ 18 h 42"/>
                <a:gd name="T16" fmla="*/ 52 w 60"/>
                <a:gd name="T17" fmla="*/ 20 h 42"/>
                <a:gd name="T18" fmla="*/ 56 w 60"/>
                <a:gd name="T19" fmla="*/ 26 h 42"/>
                <a:gd name="T20" fmla="*/ 58 w 60"/>
                <a:gd name="T21" fmla="*/ 28 h 42"/>
                <a:gd name="T22" fmla="*/ 58 w 60"/>
                <a:gd name="T23" fmla="*/ 30 h 42"/>
                <a:gd name="T24" fmla="*/ 58 w 60"/>
                <a:gd name="T25" fmla="*/ 34 h 42"/>
                <a:gd name="T26" fmla="*/ 60 w 60"/>
                <a:gd name="T27" fmla="*/ 36 h 42"/>
                <a:gd name="T28" fmla="*/ 58 w 60"/>
                <a:gd name="T29" fmla="*/ 38 h 42"/>
                <a:gd name="T30" fmla="*/ 54 w 60"/>
                <a:gd name="T31" fmla="*/ 40 h 42"/>
                <a:gd name="T32" fmla="*/ 50 w 60"/>
                <a:gd name="T33" fmla="*/ 38 h 42"/>
                <a:gd name="T34" fmla="*/ 42 w 60"/>
                <a:gd name="T35" fmla="*/ 36 h 42"/>
                <a:gd name="T36" fmla="*/ 34 w 60"/>
                <a:gd name="T37" fmla="*/ 36 h 42"/>
                <a:gd name="T38" fmla="*/ 24 w 60"/>
                <a:gd name="T39" fmla="*/ 42 h 42"/>
                <a:gd name="T40" fmla="*/ 20 w 60"/>
                <a:gd name="T41" fmla="*/ 42 h 42"/>
                <a:gd name="T42" fmla="*/ 14 w 60"/>
                <a:gd name="T43" fmla="*/ 40 h 42"/>
                <a:gd name="T44" fmla="*/ 12 w 60"/>
                <a:gd name="T45" fmla="*/ 38 h 42"/>
                <a:gd name="T46" fmla="*/ 10 w 60"/>
                <a:gd name="T47" fmla="*/ 32 h 42"/>
                <a:gd name="T48" fmla="*/ 10 w 60"/>
                <a:gd name="T49" fmla="*/ 22 h 42"/>
                <a:gd name="T50" fmla="*/ 6 w 60"/>
                <a:gd name="T51" fmla="*/ 22 h 42"/>
                <a:gd name="T52" fmla="*/ 2 w 60"/>
                <a:gd name="T53" fmla="*/ 20 h 42"/>
                <a:gd name="T54" fmla="*/ 0 w 60"/>
                <a:gd name="T55" fmla="*/ 16 h 42"/>
                <a:gd name="T56" fmla="*/ 0 w 60"/>
                <a:gd name="T57" fmla="*/ 12 h 42"/>
                <a:gd name="T58" fmla="*/ 2 w 60"/>
                <a:gd name="T59" fmla="*/ 10 h 42"/>
                <a:gd name="T60" fmla="*/ 2 w 60"/>
                <a:gd name="T61" fmla="*/ 4 h 42"/>
                <a:gd name="T62" fmla="*/ 4 w 60"/>
                <a:gd name="T63" fmla="*/ 0 h 42"/>
                <a:gd name="T64" fmla="*/ 6 w 60"/>
                <a:gd name="T65" fmla="*/ 0 h 42"/>
                <a:gd name="T66" fmla="*/ 10 w 60"/>
                <a:gd name="T67" fmla="*/ 2 h 42"/>
                <a:gd name="T68" fmla="*/ 12 w 60"/>
                <a:gd name="T69" fmla="*/ 0 h 42"/>
                <a:gd name="T70" fmla="*/ 16 w 60"/>
                <a:gd name="T71" fmla="*/ 4 h 42"/>
                <a:gd name="T72" fmla="*/ 24 w 60"/>
                <a:gd name="T73" fmla="*/ 4 h 42"/>
                <a:gd name="T74" fmla="*/ 26 w 60"/>
                <a:gd name="T75" fmla="*/ 4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42"/>
                <a:gd name="T116" fmla="*/ 60 w 60"/>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42">
                  <a:moveTo>
                    <a:pt x="26" y="4"/>
                  </a:moveTo>
                  <a:lnTo>
                    <a:pt x="30" y="2"/>
                  </a:lnTo>
                  <a:lnTo>
                    <a:pt x="34" y="4"/>
                  </a:lnTo>
                  <a:lnTo>
                    <a:pt x="42" y="8"/>
                  </a:lnTo>
                  <a:lnTo>
                    <a:pt x="46" y="10"/>
                  </a:lnTo>
                  <a:lnTo>
                    <a:pt x="48" y="12"/>
                  </a:lnTo>
                  <a:lnTo>
                    <a:pt x="48" y="14"/>
                  </a:lnTo>
                  <a:lnTo>
                    <a:pt x="50" y="18"/>
                  </a:lnTo>
                  <a:lnTo>
                    <a:pt x="52" y="20"/>
                  </a:lnTo>
                  <a:lnTo>
                    <a:pt x="56" y="26"/>
                  </a:lnTo>
                  <a:lnTo>
                    <a:pt x="58" y="28"/>
                  </a:lnTo>
                  <a:lnTo>
                    <a:pt x="58" y="30"/>
                  </a:lnTo>
                  <a:lnTo>
                    <a:pt x="58" y="34"/>
                  </a:lnTo>
                  <a:lnTo>
                    <a:pt x="60" y="36"/>
                  </a:lnTo>
                  <a:lnTo>
                    <a:pt x="58" y="38"/>
                  </a:lnTo>
                  <a:lnTo>
                    <a:pt x="54" y="40"/>
                  </a:lnTo>
                  <a:lnTo>
                    <a:pt x="50" y="38"/>
                  </a:lnTo>
                  <a:lnTo>
                    <a:pt x="42" y="36"/>
                  </a:lnTo>
                  <a:lnTo>
                    <a:pt x="34" y="36"/>
                  </a:lnTo>
                  <a:lnTo>
                    <a:pt x="24" y="42"/>
                  </a:lnTo>
                  <a:lnTo>
                    <a:pt x="20" y="42"/>
                  </a:lnTo>
                  <a:lnTo>
                    <a:pt x="14" y="40"/>
                  </a:lnTo>
                  <a:lnTo>
                    <a:pt x="12" y="38"/>
                  </a:lnTo>
                  <a:lnTo>
                    <a:pt x="10" y="32"/>
                  </a:lnTo>
                  <a:lnTo>
                    <a:pt x="10" y="22"/>
                  </a:lnTo>
                  <a:lnTo>
                    <a:pt x="6" y="22"/>
                  </a:lnTo>
                  <a:lnTo>
                    <a:pt x="2" y="20"/>
                  </a:lnTo>
                  <a:lnTo>
                    <a:pt x="0" y="16"/>
                  </a:lnTo>
                  <a:lnTo>
                    <a:pt x="0" y="12"/>
                  </a:lnTo>
                  <a:lnTo>
                    <a:pt x="2" y="10"/>
                  </a:lnTo>
                  <a:lnTo>
                    <a:pt x="2" y="4"/>
                  </a:lnTo>
                  <a:lnTo>
                    <a:pt x="4" y="0"/>
                  </a:lnTo>
                  <a:lnTo>
                    <a:pt x="6" y="0"/>
                  </a:lnTo>
                  <a:lnTo>
                    <a:pt x="10" y="2"/>
                  </a:lnTo>
                  <a:lnTo>
                    <a:pt x="12" y="0"/>
                  </a:lnTo>
                  <a:lnTo>
                    <a:pt x="16" y="4"/>
                  </a:lnTo>
                  <a:lnTo>
                    <a:pt x="24" y="4"/>
                  </a:lnTo>
                  <a:lnTo>
                    <a:pt x="2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7" name="Freeform 351"/>
            <p:cNvSpPr>
              <a:spLocks/>
            </p:cNvSpPr>
            <p:nvPr/>
          </p:nvSpPr>
          <p:spPr bwMode="auto">
            <a:xfrm>
              <a:off x="874" y="1770"/>
              <a:ext cx="22" cy="24"/>
            </a:xfrm>
            <a:custGeom>
              <a:avLst/>
              <a:gdLst>
                <a:gd name="T0" fmla="*/ 14 w 18"/>
                <a:gd name="T1" fmla="*/ 2 h 20"/>
                <a:gd name="T2" fmla="*/ 16 w 18"/>
                <a:gd name="T3" fmla="*/ 0 h 20"/>
                <a:gd name="T4" fmla="*/ 16 w 18"/>
                <a:gd name="T5" fmla="*/ 0 h 20"/>
                <a:gd name="T6" fmla="*/ 16 w 18"/>
                <a:gd name="T7" fmla="*/ 0 h 20"/>
                <a:gd name="T8" fmla="*/ 18 w 18"/>
                <a:gd name="T9" fmla="*/ 2 h 20"/>
                <a:gd name="T10" fmla="*/ 16 w 18"/>
                <a:gd name="T11" fmla="*/ 6 h 20"/>
                <a:gd name="T12" fmla="*/ 16 w 18"/>
                <a:gd name="T13" fmla="*/ 10 h 20"/>
                <a:gd name="T14" fmla="*/ 14 w 18"/>
                <a:gd name="T15" fmla="*/ 12 h 20"/>
                <a:gd name="T16" fmla="*/ 14 w 18"/>
                <a:gd name="T17" fmla="*/ 16 h 20"/>
                <a:gd name="T18" fmla="*/ 12 w 18"/>
                <a:gd name="T19" fmla="*/ 20 h 20"/>
                <a:gd name="T20" fmla="*/ 12 w 18"/>
                <a:gd name="T21" fmla="*/ 18 h 20"/>
                <a:gd name="T22" fmla="*/ 10 w 18"/>
                <a:gd name="T23" fmla="*/ 18 h 20"/>
                <a:gd name="T24" fmla="*/ 8 w 18"/>
                <a:gd name="T25" fmla="*/ 20 h 20"/>
                <a:gd name="T26" fmla="*/ 8 w 18"/>
                <a:gd name="T27" fmla="*/ 20 h 20"/>
                <a:gd name="T28" fmla="*/ 8 w 18"/>
                <a:gd name="T29" fmla="*/ 18 h 20"/>
                <a:gd name="T30" fmla="*/ 6 w 18"/>
                <a:gd name="T31" fmla="*/ 16 h 20"/>
                <a:gd name="T32" fmla="*/ 8 w 18"/>
                <a:gd name="T33" fmla="*/ 16 h 20"/>
                <a:gd name="T34" fmla="*/ 8 w 18"/>
                <a:gd name="T35" fmla="*/ 16 h 20"/>
                <a:gd name="T36" fmla="*/ 8 w 18"/>
                <a:gd name="T37" fmla="*/ 14 h 20"/>
                <a:gd name="T38" fmla="*/ 6 w 18"/>
                <a:gd name="T39" fmla="*/ 14 h 20"/>
                <a:gd name="T40" fmla="*/ 2 w 18"/>
                <a:gd name="T41" fmla="*/ 10 h 20"/>
                <a:gd name="T42" fmla="*/ 0 w 18"/>
                <a:gd name="T43" fmla="*/ 4 h 20"/>
                <a:gd name="T44" fmla="*/ 0 w 18"/>
                <a:gd name="T45" fmla="*/ 4 h 20"/>
                <a:gd name="T46" fmla="*/ 0 w 18"/>
                <a:gd name="T47" fmla="*/ 0 h 20"/>
                <a:gd name="T48" fmla="*/ 6 w 18"/>
                <a:gd name="T49" fmla="*/ 0 h 20"/>
                <a:gd name="T50" fmla="*/ 6 w 18"/>
                <a:gd name="T51" fmla="*/ 0 h 20"/>
                <a:gd name="T52" fmla="*/ 6 w 18"/>
                <a:gd name="T53" fmla="*/ 4 h 20"/>
                <a:gd name="T54" fmla="*/ 8 w 18"/>
                <a:gd name="T55" fmla="*/ 0 h 20"/>
                <a:gd name="T56" fmla="*/ 10 w 18"/>
                <a:gd name="T57" fmla="*/ 0 h 20"/>
                <a:gd name="T58" fmla="*/ 10 w 18"/>
                <a:gd name="T59" fmla="*/ 2 h 20"/>
                <a:gd name="T60" fmla="*/ 10 w 18"/>
                <a:gd name="T61" fmla="*/ 6 h 20"/>
                <a:gd name="T62" fmla="*/ 10 w 18"/>
                <a:gd name="T63" fmla="*/ 6 h 20"/>
                <a:gd name="T64" fmla="*/ 6 w 18"/>
                <a:gd name="T65" fmla="*/ 10 h 20"/>
                <a:gd name="T66" fmla="*/ 8 w 18"/>
                <a:gd name="T67" fmla="*/ 10 h 20"/>
                <a:gd name="T68" fmla="*/ 8 w 18"/>
                <a:gd name="T69" fmla="*/ 10 h 20"/>
                <a:gd name="T70" fmla="*/ 10 w 18"/>
                <a:gd name="T71" fmla="*/ 10 h 20"/>
                <a:gd name="T72" fmla="*/ 10 w 18"/>
                <a:gd name="T73" fmla="*/ 8 h 20"/>
                <a:gd name="T74" fmla="*/ 12 w 18"/>
                <a:gd name="T75" fmla="*/ 4 h 20"/>
                <a:gd name="T76" fmla="*/ 12 w 18"/>
                <a:gd name="T77" fmla="*/ 2 h 20"/>
                <a:gd name="T78" fmla="*/ 14 w 18"/>
                <a:gd name="T79" fmla="*/ 2 h 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
                <a:gd name="T121" fmla="*/ 0 h 20"/>
                <a:gd name="T122" fmla="*/ 18 w 18"/>
                <a:gd name="T123" fmla="*/ 20 h 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 h="20">
                  <a:moveTo>
                    <a:pt x="14" y="2"/>
                  </a:moveTo>
                  <a:lnTo>
                    <a:pt x="16" y="0"/>
                  </a:lnTo>
                  <a:lnTo>
                    <a:pt x="18" y="2"/>
                  </a:lnTo>
                  <a:lnTo>
                    <a:pt x="16" y="6"/>
                  </a:lnTo>
                  <a:lnTo>
                    <a:pt x="16" y="10"/>
                  </a:lnTo>
                  <a:lnTo>
                    <a:pt x="14" y="12"/>
                  </a:lnTo>
                  <a:lnTo>
                    <a:pt x="14" y="16"/>
                  </a:lnTo>
                  <a:lnTo>
                    <a:pt x="12" y="20"/>
                  </a:lnTo>
                  <a:lnTo>
                    <a:pt x="12" y="18"/>
                  </a:lnTo>
                  <a:lnTo>
                    <a:pt x="10" y="18"/>
                  </a:lnTo>
                  <a:lnTo>
                    <a:pt x="8" y="20"/>
                  </a:lnTo>
                  <a:lnTo>
                    <a:pt x="8" y="18"/>
                  </a:lnTo>
                  <a:lnTo>
                    <a:pt x="6" y="16"/>
                  </a:lnTo>
                  <a:lnTo>
                    <a:pt x="8" y="16"/>
                  </a:lnTo>
                  <a:lnTo>
                    <a:pt x="8" y="14"/>
                  </a:lnTo>
                  <a:lnTo>
                    <a:pt x="6" y="14"/>
                  </a:lnTo>
                  <a:lnTo>
                    <a:pt x="2" y="10"/>
                  </a:lnTo>
                  <a:lnTo>
                    <a:pt x="0" y="4"/>
                  </a:lnTo>
                  <a:lnTo>
                    <a:pt x="0" y="0"/>
                  </a:lnTo>
                  <a:lnTo>
                    <a:pt x="6" y="0"/>
                  </a:lnTo>
                  <a:lnTo>
                    <a:pt x="6" y="4"/>
                  </a:lnTo>
                  <a:lnTo>
                    <a:pt x="8" y="0"/>
                  </a:lnTo>
                  <a:lnTo>
                    <a:pt x="10" y="0"/>
                  </a:lnTo>
                  <a:lnTo>
                    <a:pt x="10" y="2"/>
                  </a:lnTo>
                  <a:lnTo>
                    <a:pt x="10" y="6"/>
                  </a:lnTo>
                  <a:lnTo>
                    <a:pt x="6" y="10"/>
                  </a:lnTo>
                  <a:lnTo>
                    <a:pt x="8" y="10"/>
                  </a:lnTo>
                  <a:lnTo>
                    <a:pt x="10" y="10"/>
                  </a:lnTo>
                  <a:lnTo>
                    <a:pt x="10" y="8"/>
                  </a:lnTo>
                  <a:lnTo>
                    <a:pt x="12" y="4"/>
                  </a:lnTo>
                  <a:lnTo>
                    <a:pt x="12" y="2"/>
                  </a:lnTo>
                  <a:lnTo>
                    <a:pt x="1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8" name="Freeform 352"/>
            <p:cNvSpPr>
              <a:spLocks/>
            </p:cNvSpPr>
            <p:nvPr/>
          </p:nvSpPr>
          <p:spPr bwMode="auto">
            <a:xfrm>
              <a:off x="884" y="1791"/>
              <a:ext cx="19" cy="28"/>
            </a:xfrm>
            <a:custGeom>
              <a:avLst/>
              <a:gdLst>
                <a:gd name="T0" fmla="*/ 4 w 16"/>
                <a:gd name="T1" fmla="*/ 12 h 24"/>
                <a:gd name="T2" fmla="*/ 4 w 16"/>
                <a:gd name="T3" fmla="*/ 10 h 24"/>
                <a:gd name="T4" fmla="*/ 4 w 16"/>
                <a:gd name="T5" fmla="*/ 6 h 24"/>
                <a:gd name="T6" fmla="*/ 2 w 16"/>
                <a:gd name="T7" fmla="*/ 8 h 24"/>
                <a:gd name="T8" fmla="*/ 2 w 16"/>
                <a:gd name="T9" fmla="*/ 8 h 24"/>
                <a:gd name="T10" fmla="*/ 4 w 16"/>
                <a:gd name="T11" fmla="*/ 6 h 24"/>
                <a:gd name="T12" fmla="*/ 0 w 16"/>
                <a:gd name="T13" fmla="*/ 4 h 24"/>
                <a:gd name="T14" fmla="*/ 4 w 16"/>
                <a:gd name="T15" fmla="*/ 2 h 24"/>
                <a:gd name="T16" fmla="*/ 8 w 16"/>
                <a:gd name="T17" fmla="*/ 0 h 24"/>
                <a:gd name="T18" fmla="*/ 8 w 16"/>
                <a:gd name="T19" fmla="*/ 0 h 24"/>
                <a:gd name="T20" fmla="*/ 10 w 16"/>
                <a:gd name="T21" fmla="*/ 4 h 24"/>
                <a:gd name="T22" fmla="*/ 6 w 16"/>
                <a:gd name="T23" fmla="*/ 4 h 24"/>
                <a:gd name="T24" fmla="*/ 6 w 16"/>
                <a:gd name="T25" fmla="*/ 4 h 24"/>
                <a:gd name="T26" fmla="*/ 10 w 16"/>
                <a:gd name="T27" fmla="*/ 6 h 24"/>
                <a:gd name="T28" fmla="*/ 10 w 16"/>
                <a:gd name="T29" fmla="*/ 6 h 24"/>
                <a:gd name="T30" fmla="*/ 10 w 16"/>
                <a:gd name="T31" fmla="*/ 8 h 24"/>
                <a:gd name="T32" fmla="*/ 8 w 16"/>
                <a:gd name="T33" fmla="*/ 8 h 24"/>
                <a:gd name="T34" fmla="*/ 6 w 16"/>
                <a:gd name="T35" fmla="*/ 8 h 24"/>
                <a:gd name="T36" fmla="*/ 8 w 16"/>
                <a:gd name="T37" fmla="*/ 10 h 24"/>
                <a:gd name="T38" fmla="*/ 6 w 16"/>
                <a:gd name="T39" fmla="*/ 10 h 24"/>
                <a:gd name="T40" fmla="*/ 6 w 16"/>
                <a:gd name="T41" fmla="*/ 12 h 24"/>
                <a:gd name="T42" fmla="*/ 8 w 16"/>
                <a:gd name="T43" fmla="*/ 14 h 24"/>
                <a:gd name="T44" fmla="*/ 10 w 16"/>
                <a:gd name="T45" fmla="*/ 16 h 24"/>
                <a:gd name="T46" fmla="*/ 12 w 16"/>
                <a:gd name="T47" fmla="*/ 16 h 24"/>
                <a:gd name="T48" fmla="*/ 12 w 16"/>
                <a:gd name="T49" fmla="*/ 16 h 24"/>
                <a:gd name="T50" fmla="*/ 16 w 16"/>
                <a:gd name="T51" fmla="*/ 22 h 24"/>
                <a:gd name="T52" fmla="*/ 16 w 16"/>
                <a:gd name="T53" fmla="*/ 24 h 24"/>
                <a:gd name="T54" fmla="*/ 14 w 16"/>
                <a:gd name="T55" fmla="*/ 24 h 24"/>
                <a:gd name="T56" fmla="*/ 10 w 16"/>
                <a:gd name="T57" fmla="*/ 18 h 24"/>
                <a:gd name="T58" fmla="*/ 10 w 16"/>
                <a:gd name="T59" fmla="*/ 16 h 24"/>
                <a:gd name="T60" fmla="*/ 8 w 16"/>
                <a:gd name="T61" fmla="*/ 16 h 24"/>
                <a:gd name="T62" fmla="*/ 4 w 16"/>
                <a:gd name="T63" fmla="*/ 12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24"/>
                <a:gd name="T98" fmla="*/ 16 w 16"/>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24">
                  <a:moveTo>
                    <a:pt x="4" y="12"/>
                  </a:moveTo>
                  <a:lnTo>
                    <a:pt x="4" y="10"/>
                  </a:lnTo>
                  <a:lnTo>
                    <a:pt x="4" y="6"/>
                  </a:lnTo>
                  <a:lnTo>
                    <a:pt x="2" y="8"/>
                  </a:lnTo>
                  <a:lnTo>
                    <a:pt x="4" y="6"/>
                  </a:lnTo>
                  <a:lnTo>
                    <a:pt x="0" y="4"/>
                  </a:lnTo>
                  <a:lnTo>
                    <a:pt x="4" y="2"/>
                  </a:lnTo>
                  <a:lnTo>
                    <a:pt x="8" y="0"/>
                  </a:lnTo>
                  <a:lnTo>
                    <a:pt x="10" y="4"/>
                  </a:lnTo>
                  <a:lnTo>
                    <a:pt x="6" y="4"/>
                  </a:lnTo>
                  <a:lnTo>
                    <a:pt x="10" y="6"/>
                  </a:lnTo>
                  <a:lnTo>
                    <a:pt x="10" y="8"/>
                  </a:lnTo>
                  <a:lnTo>
                    <a:pt x="8" y="8"/>
                  </a:lnTo>
                  <a:lnTo>
                    <a:pt x="6" y="8"/>
                  </a:lnTo>
                  <a:lnTo>
                    <a:pt x="8" y="10"/>
                  </a:lnTo>
                  <a:lnTo>
                    <a:pt x="6" y="10"/>
                  </a:lnTo>
                  <a:lnTo>
                    <a:pt x="6" y="12"/>
                  </a:lnTo>
                  <a:lnTo>
                    <a:pt x="8" y="14"/>
                  </a:lnTo>
                  <a:lnTo>
                    <a:pt x="10" y="16"/>
                  </a:lnTo>
                  <a:lnTo>
                    <a:pt x="12" y="16"/>
                  </a:lnTo>
                  <a:lnTo>
                    <a:pt x="16" y="22"/>
                  </a:lnTo>
                  <a:lnTo>
                    <a:pt x="16" y="24"/>
                  </a:lnTo>
                  <a:lnTo>
                    <a:pt x="14" y="24"/>
                  </a:lnTo>
                  <a:lnTo>
                    <a:pt x="10" y="18"/>
                  </a:lnTo>
                  <a:lnTo>
                    <a:pt x="10" y="16"/>
                  </a:lnTo>
                  <a:lnTo>
                    <a:pt x="8" y="16"/>
                  </a:lnTo>
                  <a:lnTo>
                    <a:pt x="4"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19" name="Freeform 353"/>
            <p:cNvSpPr>
              <a:spLocks/>
            </p:cNvSpPr>
            <p:nvPr/>
          </p:nvSpPr>
          <p:spPr bwMode="auto">
            <a:xfrm>
              <a:off x="910" y="1770"/>
              <a:ext cx="7" cy="7"/>
            </a:xfrm>
            <a:custGeom>
              <a:avLst/>
              <a:gdLst>
                <a:gd name="T0" fmla="*/ 0 w 6"/>
                <a:gd name="T1" fmla="*/ 4 h 6"/>
                <a:gd name="T2" fmla="*/ 2 w 6"/>
                <a:gd name="T3" fmla="*/ 2 h 6"/>
                <a:gd name="T4" fmla="*/ 4 w 6"/>
                <a:gd name="T5" fmla="*/ 0 h 6"/>
                <a:gd name="T6" fmla="*/ 4 w 6"/>
                <a:gd name="T7" fmla="*/ 2 h 6"/>
                <a:gd name="T8" fmla="*/ 6 w 6"/>
                <a:gd name="T9" fmla="*/ 4 h 6"/>
                <a:gd name="T10" fmla="*/ 4 w 6"/>
                <a:gd name="T11" fmla="*/ 6 h 6"/>
                <a:gd name="T12" fmla="*/ 2 w 6"/>
                <a:gd name="T13" fmla="*/ 4 h 6"/>
                <a:gd name="T14" fmla="*/ 0 w 6"/>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4"/>
                  </a:moveTo>
                  <a:lnTo>
                    <a:pt x="2" y="2"/>
                  </a:lnTo>
                  <a:lnTo>
                    <a:pt x="4" y="0"/>
                  </a:lnTo>
                  <a:lnTo>
                    <a:pt x="4" y="2"/>
                  </a:lnTo>
                  <a:lnTo>
                    <a:pt x="6" y="4"/>
                  </a:lnTo>
                  <a:lnTo>
                    <a:pt x="4" y="6"/>
                  </a:lnTo>
                  <a:lnTo>
                    <a:pt x="2" y="4"/>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0" name="Freeform 354"/>
            <p:cNvSpPr>
              <a:spLocks/>
            </p:cNvSpPr>
            <p:nvPr/>
          </p:nvSpPr>
          <p:spPr bwMode="auto">
            <a:xfrm>
              <a:off x="913" y="1782"/>
              <a:ext cx="12" cy="12"/>
            </a:xfrm>
            <a:custGeom>
              <a:avLst/>
              <a:gdLst>
                <a:gd name="T0" fmla="*/ 0 w 10"/>
                <a:gd name="T1" fmla="*/ 0 h 10"/>
                <a:gd name="T2" fmla="*/ 4 w 10"/>
                <a:gd name="T3" fmla="*/ 2 h 10"/>
                <a:gd name="T4" fmla="*/ 6 w 10"/>
                <a:gd name="T5" fmla="*/ 4 h 10"/>
                <a:gd name="T6" fmla="*/ 8 w 10"/>
                <a:gd name="T7" fmla="*/ 4 h 10"/>
                <a:gd name="T8" fmla="*/ 10 w 10"/>
                <a:gd name="T9" fmla="*/ 8 h 10"/>
                <a:gd name="T10" fmla="*/ 10 w 10"/>
                <a:gd name="T11" fmla="*/ 10 h 10"/>
                <a:gd name="T12" fmla="*/ 8 w 10"/>
                <a:gd name="T13" fmla="*/ 10 h 10"/>
                <a:gd name="T14" fmla="*/ 6 w 10"/>
                <a:gd name="T15" fmla="*/ 6 h 10"/>
                <a:gd name="T16" fmla="*/ 4 w 10"/>
                <a:gd name="T17" fmla="*/ 6 h 10"/>
                <a:gd name="T18" fmla="*/ 4 w 10"/>
                <a:gd name="T19" fmla="*/ 4 h 10"/>
                <a:gd name="T20" fmla="*/ 2 w 10"/>
                <a:gd name="T21" fmla="*/ 2 h 10"/>
                <a:gd name="T22" fmla="*/ 0 w 10"/>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
                <a:gd name="T38" fmla="*/ 10 w 1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
                  <a:moveTo>
                    <a:pt x="0" y="0"/>
                  </a:moveTo>
                  <a:lnTo>
                    <a:pt x="4" y="2"/>
                  </a:lnTo>
                  <a:lnTo>
                    <a:pt x="6" y="4"/>
                  </a:lnTo>
                  <a:lnTo>
                    <a:pt x="8" y="4"/>
                  </a:lnTo>
                  <a:lnTo>
                    <a:pt x="10" y="8"/>
                  </a:lnTo>
                  <a:lnTo>
                    <a:pt x="10" y="10"/>
                  </a:lnTo>
                  <a:lnTo>
                    <a:pt x="8" y="10"/>
                  </a:lnTo>
                  <a:lnTo>
                    <a:pt x="6" y="6"/>
                  </a:lnTo>
                  <a:lnTo>
                    <a:pt x="4" y="6"/>
                  </a:lnTo>
                  <a:lnTo>
                    <a:pt x="4" y="4"/>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1" name="Freeform 355"/>
            <p:cNvSpPr>
              <a:spLocks/>
            </p:cNvSpPr>
            <p:nvPr/>
          </p:nvSpPr>
          <p:spPr bwMode="auto">
            <a:xfrm>
              <a:off x="917" y="1775"/>
              <a:ext cx="12" cy="19"/>
            </a:xfrm>
            <a:custGeom>
              <a:avLst/>
              <a:gdLst>
                <a:gd name="T0" fmla="*/ 6 w 10"/>
                <a:gd name="T1" fmla="*/ 6 h 16"/>
                <a:gd name="T2" fmla="*/ 6 w 10"/>
                <a:gd name="T3" fmla="*/ 6 h 16"/>
                <a:gd name="T4" fmla="*/ 10 w 10"/>
                <a:gd name="T5" fmla="*/ 10 h 16"/>
                <a:gd name="T6" fmla="*/ 10 w 10"/>
                <a:gd name="T7" fmla="*/ 14 h 16"/>
                <a:gd name="T8" fmla="*/ 8 w 10"/>
                <a:gd name="T9" fmla="*/ 16 h 16"/>
                <a:gd name="T10" fmla="*/ 6 w 10"/>
                <a:gd name="T11" fmla="*/ 10 h 16"/>
                <a:gd name="T12" fmla="*/ 2 w 10"/>
                <a:gd name="T13" fmla="*/ 6 h 16"/>
                <a:gd name="T14" fmla="*/ 2 w 10"/>
                <a:gd name="T15" fmla="*/ 4 h 16"/>
                <a:gd name="T16" fmla="*/ 2 w 10"/>
                <a:gd name="T17" fmla="*/ 4 h 16"/>
                <a:gd name="T18" fmla="*/ 0 w 10"/>
                <a:gd name="T19" fmla="*/ 2 h 16"/>
                <a:gd name="T20" fmla="*/ 0 w 10"/>
                <a:gd name="T21" fmla="*/ 0 h 16"/>
                <a:gd name="T22" fmla="*/ 2 w 10"/>
                <a:gd name="T23" fmla="*/ 2 h 16"/>
                <a:gd name="T24" fmla="*/ 4 w 10"/>
                <a:gd name="T25" fmla="*/ 2 h 16"/>
                <a:gd name="T26" fmla="*/ 6 w 10"/>
                <a:gd name="T27" fmla="*/ 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6"/>
                <a:gd name="T44" fmla="*/ 10 w 10"/>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6">
                  <a:moveTo>
                    <a:pt x="6" y="6"/>
                  </a:moveTo>
                  <a:lnTo>
                    <a:pt x="6" y="6"/>
                  </a:lnTo>
                  <a:lnTo>
                    <a:pt x="10" y="10"/>
                  </a:lnTo>
                  <a:lnTo>
                    <a:pt x="10" y="14"/>
                  </a:lnTo>
                  <a:lnTo>
                    <a:pt x="8" y="16"/>
                  </a:lnTo>
                  <a:lnTo>
                    <a:pt x="6" y="10"/>
                  </a:lnTo>
                  <a:lnTo>
                    <a:pt x="2" y="6"/>
                  </a:lnTo>
                  <a:lnTo>
                    <a:pt x="2" y="4"/>
                  </a:lnTo>
                  <a:lnTo>
                    <a:pt x="0" y="2"/>
                  </a:lnTo>
                  <a:lnTo>
                    <a:pt x="0" y="0"/>
                  </a:lnTo>
                  <a:lnTo>
                    <a:pt x="2" y="2"/>
                  </a:lnTo>
                  <a:lnTo>
                    <a:pt x="4" y="2"/>
                  </a:lnTo>
                  <a:lnTo>
                    <a:pt x="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2" name="Freeform 356"/>
            <p:cNvSpPr>
              <a:spLocks/>
            </p:cNvSpPr>
            <p:nvPr/>
          </p:nvSpPr>
          <p:spPr bwMode="auto">
            <a:xfrm>
              <a:off x="946" y="1850"/>
              <a:ext cx="76" cy="56"/>
            </a:xfrm>
            <a:custGeom>
              <a:avLst/>
              <a:gdLst>
                <a:gd name="T0" fmla="*/ 12 w 64"/>
                <a:gd name="T1" fmla="*/ 8 h 48"/>
                <a:gd name="T2" fmla="*/ 6 w 64"/>
                <a:gd name="T3" fmla="*/ 4 h 48"/>
                <a:gd name="T4" fmla="*/ 4 w 64"/>
                <a:gd name="T5" fmla="*/ 6 h 48"/>
                <a:gd name="T6" fmla="*/ 0 w 64"/>
                <a:gd name="T7" fmla="*/ 4 h 48"/>
                <a:gd name="T8" fmla="*/ 0 w 64"/>
                <a:gd name="T9" fmla="*/ 0 h 48"/>
                <a:gd name="T10" fmla="*/ 4 w 64"/>
                <a:gd name="T11" fmla="*/ 0 h 48"/>
                <a:gd name="T12" fmla="*/ 12 w 64"/>
                <a:gd name="T13" fmla="*/ 4 h 48"/>
                <a:gd name="T14" fmla="*/ 28 w 64"/>
                <a:gd name="T15" fmla="*/ 8 h 48"/>
                <a:gd name="T16" fmla="*/ 34 w 64"/>
                <a:gd name="T17" fmla="*/ 10 h 48"/>
                <a:gd name="T18" fmla="*/ 36 w 64"/>
                <a:gd name="T19" fmla="*/ 14 h 48"/>
                <a:gd name="T20" fmla="*/ 44 w 64"/>
                <a:gd name="T21" fmla="*/ 24 h 48"/>
                <a:gd name="T22" fmla="*/ 48 w 64"/>
                <a:gd name="T23" fmla="*/ 28 h 48"/>
                <a:gd name="T24" fmla="*/ 52 w 64"/>
                <a:gd name="T25" fmla="*/ 28 h 48"/>
                <a:gd name="T26" fmla="*/ 54 w 64"/>
                <a:gd name="T27" fmla="*/ 30 h 48"/>
                <a:gd name="T28" fmla="*/ 60 w 64"/>
                <a:gd name="T29" fmla="*/ 40 h 48"/>
                <a:gd name="T30" fmla="*/ 62 w 64"/>
                <a:gd name="T31" fmla="*/ 44 h 48"/>
                <a:gd name="T32" fmla="*/ 62 w 64"/>
                <a:gd name="T33" fmla="*/ 44 h 48"/>
                <a:gd name="T34" fmla="*/ 62 w 64"/>
                <a:gd name="T35" fmla="*/ 46 h 48"/>
                <a:gd name="T36" fmla="*/ 60 w 64"/>
                <a:gd name="T37" fmla="*/ 48 h 48"/>
                <a:gd name="T38" fmla="*/ 56 w 64"/>
                <a:gd name="T39" fmla="*/ 46 h 48"/>
                <a:gd name="T40" fmla="*/ 52 w 64"/>
                <a:gd name="T41" fmla="*/ 44 h 48"/>
                <a:gd name="T42" fmla="*/ 48 w 64"/>
                <a:gd name="T43" fmla="*/ 44 h 48"/>
                <a:gd name="T44" fmla="*/ 46 w 64"/>
                <a:gd name="T45" fmla="*/ 42 h 48"/>
                <a:gd name="T46" fmla="*/ 46 w 64"/>
                <a:gd name="T47" fmla="*/ 40 h 48"/>
                <a:gd name="T48" fmla="*/ 44 w 64"/>
                <a:gd name="T49" fmla="*/ 42 h 48"/>
                <a:gd name="T50" fmla="*/ 42 w 64"/>
                <a:gd name="T51" fmla="*/ 38 h 48"/>
                <a:gd name="T52" fmla="*/ 42 w 64"/>
                <a:gd name="T53" fmla="*/ 38 h 48"/>
                <a:gd name="T54" fmla="*/ 42 w 64"/>
                <a:gd name="T55" fmla="*/ 34 h 48"/>
                <a:gd name="T56" fmla="*/ 38 w 64"/>
                <a:gd name="T57" fmla="*/ 36 h 48"/>
                <a:gd name="T58" fmla="*/ 34 w 64"/>
                <a:gd name="T59" fmla="*/ 34 h 48"/>
                <a:gd name="T60" fmla="*/ 36 w 64"/>
                <a:gd name="T61" fmla="*/ 32 h 48"/>
                <a:gd name="T62" fmla="*/ 30 w 64"/>
                <a:gd name="T63" fmla="*/ 30 h 48"/>
                <a:gd name="T64" fmla="*/ 28 w 64"/>
                <a:gd name="T65" fmla="*/ 28 h 48"/>
                <a:gd name="T66" fmla="*/ 24 w 64"/>
                <a:gd name="T67" fmla="*/ 24 h 48"/>
                <a:gd name="T68" fmla="*/ 28 w 64"/>
                <a:gd name="T69" fmla="*/ 24 h 48"/>
                <a:gd name="T70" fmla="*/ 28 w 64"/>
                <a:gd name="T71" fmla="*/ 22 h 48"/>
                <a:gd name="T72" fmla="*/ 24 w 64"/>
                <a:gd name="T73" fmla="*/ 20 h 48"/>
                <a:gd name="T74" fmla="*/ 22 w 64"/>
                <a:gd name="T75" fmla="*/ 20 h 48"/>
                <a:gd name="T76" fmla="*/ 20 w 64"/>
                <a:gd name="T77" fmla="*/ 18 h 48"/>
                <a:gd name="T78" fmla="*/ 16 w 64"/>
                <a:gd name="T79" fmla="*/ 18 h 48"/>
                <a:gd name="T80" fmla="*/ 16 w 64"/>
                <a:gd name="T81" fmla="*/ 14 h 48"/>
                <a:gd name="T82" fmla="*/ 14 w 64"/>
                <a:gd name="T83" fmla="*/ 12 h 48"/>
                <a:gd name="T84" fmla="*/ 12 w 64"/>
                <a:gd name="T85" fmla="*/ 12 h 48"/>
                <a:gd name="T86" fmla="*/ 10 w 64"/>
                <a:gd name="T87" fmla="*/ 12 h 48"/>
                <a:gd name="T88" fmla="*/ 6 w 64"/>
                <a:gd name="T89" fmla="*/ 14 h 48"/>
                <a:gd name="T90" fmla="*/ 8 w 64"/>
                <a:gd name="T91" fmla="*/ 10 h 48"/>
                <a:gd name="T92" fmla="*/ 6 w 64"/>
                <a:gd name="T93" fmla="*/ 8 h 48"/>
                <a:gd name="T94" fmla="*/ 10 w 64"/>
                <a:gd name="T95" fmla="*/ 8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48"/>
                <a:gd name="T146" fmla="*/ 64 w 64"/>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48">
                  <a:moveTo>
                    <a:pt x="10" y="8"/>
                  </a:moveTo>
                  <a:lnTo>
                    <a:pt x="12" y="8"/>
                  </a:lnTo>
                  <a:lnTo>
                    <a:pt x="10" y="4"/>
                  </a:lnTo>
                  <a:lnTo>
                    <a:pt x="6" y="4"/>
                  </a:lnTo>
                  <a:lnTo>
                    <a:pt x="4" y="2"/>
                  </a:lnTo>
                  <a:lnTo>
                    <a:pt x="4" y="6"/>
                  </a:lnTo>
                  <a:lnTo>
                    <a:pt x="2" y="4"/>
                  </a:lnTo>
                  <a:lnTo>
                    <a:pt x="0" y="4"/>
                  </a:lnTo>
                  <a:lnTo>
                    <a:pt x="0" y="2"/>
                  </a:lnTo>
                  <a:lnTo>
                    <a:pt x="0" y="0"/>
                  </a:lnTo>
                  <a:lnTo>
                    <a:pt x="2" y="0"/>
                  </a:lnTo>
                  <a:lnTo>
                    <a:pt x="4" y="0"/>
                  </a:lnTo>
                  <a:lnTo>
                    <a:pt x="10" y="2"/>
                  </a:lnTo>
                  <a:lnTo>
                    <a:pt x="12" y="4"/>
                  </a:lnTo>
                  <a:lnTo>
                    <a:pt x="20" y="6"/>
                  </a:lnTo>
                  <a:lnTo>
                    <a:pt x="28" y="8"/>
                  </a:lnTo>
                  <a:lnTo>
                    <a:pt x="30" y="10"/>
                  </a:lnTo>
                  <a:lnTo>
                    <a:pt x="34" y="10"/>
                  </a:lnTo>
                  <a:lnTo>
                    <a:pt x="36" y="12"/>
                  </a:lnTo>
                  <a:lnTo>
                    <a:pt x="36" y="14"/>
                  </a:lnTo>
                  <a:lnTo>
                    <a:pt x="44" y="22"/>
                  </a:lnTo>
                  <a:lnTo>
                    <a:pt x="44" y="24"/>
                  </a:lnTo>
                  <a:lnTo>
                    <a:pt x="44" y="26"/>
                  </a:lnTo>
                  <a:lnTo>
                    <a:pt x="48" y="28"/>
                  </a:lnTo>
                  <a:lnTo>
                    <a:pt x="50" y="28"/>
                  </a:lnTo>
                  <a:lnTo>
                    <a:pt x="52" y="28"/>
                  </a:lnTo>
                  <a:lnTo>
                    <a:pt x="52" y="30"/>
                  </a:lnTo>
                  <a:lnTo>
                    <a:pt x="54" y="30"/>
                  </a:lnTo>
                  <a:lnTo>
                    <a:pt x="58" y="34"/>
                  </a:lnTo>
                  <a:lnTo>
                    <a:pt x="60" y="40"/>
                  </a:lnTo>
                  <a:lnTo>
                    <a:pt x="60" y="42"/>
                  </a:lnTo>
                  <a:lnTo>
                    <a:pt x="62" y="44"/>
                  </a:lnTo>
                  <a:lnTo>
                    <a:pt x="62" y="42"/>
                  </a:lnTo>
                  <a:lnTo>
                    <a:pt x="62" y="44"/>
                  </a:lnTo>
                  <a:lnTo>
                    <a:pt x="64" y="46"/>
                  </a:lnTo>
                  <a:lnTo>
                    <a:pt x="62" y="46"/>
                  </a:lnTo>
                  <a:lnTo>
                    <a:pt x="62" y="48"/>
                  </a:lnTo>
                  <a:lnTo>
                    <a:pt x="60" y="48"/>
                  </a:lnTo>
                  <a:lnTo>
                    <a:pt x="56" y="46"/>
                  </a:lnTo>
                  <a:lnTo>
                    <a:pt x="52" y="44"/>
                  </a:lnTo>
                  <a:lnTo>
                    <a:pt x="50" y="44"/>
                  </a:lnTo>
                  <a:lnTo>
                    <a:pt x="48" y="44"/>
                  </a:lnTo>
                  <a:lnTo>
                    <a:pt x="46" y="42"/>
                  </a:lnTo>
                  <a:lnTo>
                    <a:pt x="46" y="40"/>
                  </a:lnTo>
                  <a:lnTo>
                    <a:pt x="44" y="42"/>
                  </a:lnTo>
                  <a:lnTo>
                    <a:pt x="42" y="40"/>
                  </a:lnTo>
                  <a:lnTo>
                    <a:pt x="42" y="38"/>
                  </a:lnTo>
                  <a:lnTo>
                    <a:pt x="44" y="36"/>
                  </a:lnTo>
                  <a:lnTo>
                    <a:pt x="42" y="34"/>
                  </a:lnTo>
                  <a:lnTo>
                    <a:pt x="40" y="36"/>
                  </a:lnTo>
                  <a:lnTo>
                    <a:pt x="38" y="36"/>
                  </a:lnTo>
                  <a:lnTo>
                    <a:pt x="36" y="36"/>
                  </a:lnTo>
                  <a:lnTo>
                    <a:pt x="34" y="34"/>
                  </a:lnTo>
                  <a:lnTo>
                    <a:pt x="36" y="34"/>
                  </a:lnTo>
                  <a:lnTo>
                    <a:pt x="36" y="32"/>
                  </a:lnTo>
                  <a:lnTo>
                    <a:pt x="34" y="30"/>
                  </a:lnTo>
                  <a:lnTo>
                    <a:pt x="30" y="30"/>
                  </a:lnTo>
                  <a:lnTo>
                    <a:pt x="30" y="28"/>
                  </a:lnTo>
                  <a:lnTo>
                    <a:pt x="28" y="28"/>
                  </a:lnTo>
                  <a:lnTo>
                    <a:pt x="24" y="28"/>
                  </a:lnTo>
                  <a:lnTo>
                    <a:pt x="24" y="24"/>
                  </a:lnTo>
                  <a:lnTo>
                    <a:pt x="28" y="24"/>
                  </a:lnTo>
                  <a:lnTo>
                    <a:pt x="30" y="24"/>
                  </a:lnTo>
                  <a:lnTo>
                    <a:pt x="28" y="22"/>
                  </a:lnTo>
                  <a:lnTo>
                    <a:pt x="26" y="22"/>
                  </a:lnTo>
                  <a:lnTo>
                    <a:pt x="24" y="20"/>
                  </a:lnTo>
                  <a:lnTo>
                    <a:pt x="22" y="22"/>
                  </a:lnTo>
                  <a:lnTo>
                    <a:pt x="22" y="20"/>
                  </a:lnTo>
                  <a:lnTo>
                    <a:pt x="20" y="18"/>
                  </a:lnTo>
                  <a:lnTo>
                    <a:pt x="18" y="18"/>
                  </a:lnTo>
                  <a:lnTo>
                    <a:pt x="16" y="18"/>
                  </a:lnTo>
                  <a:lnTo>
                    <a:pt x="14" y="18"/>
                  </a:lnTo>
                  <a:lnTo>
                    <a:pt x="16" y="14"/>
                  </a:lnTo>
                  <a:lnTo>
                    <a:pt x="14" y="12"/>
                  </a:lnTo>
                  <a:lnTo>
                    <a:pt x="14" y="16"/>
                  </a:lnTo>
                  <a:lnTo>
                    <a:pt x="12" y="12"/>
                  </a:lnTo>
                  <a:lnTo>
                    <a:pt x="10" y="14"/>
                  </a:lnTo>
                  <a:lnTo>
                    <a:pt x="10" y="12"/>
                  </a:lnTo>
                  <a:lnTo>
                    <a:pt x="8" y="14"/>
                  </a:lnTo>
                  <a:lnTo>
                    <a:pt x="6" y="14"/>
                  </a:lnTo>
                  <a:lnTo>
                    <a:pt x="8" y="10"/>
                  </a:lnTo>
                  <a:lnTo>
                    <a:pt x="6" y="10"/>
                  </a:lnTo>
                  <a:lnTo>
                    <a:pt x="6" y="8"/>
                  </a:lnTo>
                  <a:lnTo>
                    <a:pt x="8" y="6"/>
                  </a:lnTo>
                  <a:lnTo>
                    <a:pt x="1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3" name="Freeform 357"/>
            <p:cNvSpPr>
              <a:spLocks/>
            </p:cNvSpPr>
            <p:nvPr/>
          </p:nvSpPr>
          <p:spPr bwMode="auto">
            <a:xfrm>
              <a:off x="1617" y="1520"/>
              <a:ext cx="26" cy="29"/>
            </a:xfrm>
            <a:custGeom>
              <a:avLst/>
              <a:gdLst>
                <a:gd name="T0" fmla="*/ 16 w 22"/>
                <a:gd name="T1" fmla="*/ 0 h 24"/>
                <a:gd name="T2" fmla="*/ 10 w 22"/>
                <a:gd name="T3" fmla="*/ 4 h 24"/>
                <a:gd name="T4" fmla="*/ 6 w 22"/>
                <a:gd name="T5" fmla="*/ 6 h 24"/>
                <a:gd name="T6" fmla="*/ 4 w 22"/>
                <a:gd name="T7" fmla="*/ 10 h 24"/>
                <a:gd name="T8" fmla="*/ 4 w 22"/>
                <a:gd name="T9" fmla="*/ 12 h 24"/>
                <a:gd name="T10" fmla="*/ 0 w 22"/>
                <a:gd name="T11" fmla="*/ 18 h 24"/>
                <a:gd name="T12" fmla="*/ 0 w 22"/>
                <a:gd name="T13" fmla="*/ 22 h 24"/>
                <a:gd name="T14" fmla="*/ 2 w 22"/>
                <a:gd name="T15" fmla="*/ 24 h 24"/>
                <a:gd name="T16" fmla="*/ 4 w 22"/>
                <a:gd name="T17" fmla="*/ 20 h 24"/>
                <a:gd name="T18" fmla="*/ 8 w 22"/>
                <a:gd name="T19" fmla="*/ 20 h 24"/>
                <a:gd name="T20" fmla="*/ 10 w 22"/>
                <a:gd name="T21" fmla="*/ 18 h 24"/>
                <a:gd name="T22" fmla="*/ 12 w 22"/>
                <a:gd name="T23" fmla="*/ 18 h 24"/>
                <a:gd name="T24" fmla="*/ 12 w 22"/>
                <a:gd name="T25" fmla="*/ 14 h 24"/>
                <a:gd name="T26" fmla="*/ 14 w 22"/>
                <a:gd name="T27" fmla="*/ 12 h 24"/>
                <a:gd name="T28" fmla="*/ 16 w 22"/>
                <a:gd name="T29" fmla="*/ 12 h 24"/>
                <a:gd name="T30" fmla="*/ 22 w 22"/>
                <a:gd name="T31" fmla="*/ 8 h 24"/>
                <a:gd name="T32" fmla="*/ 22 w 22"/>
                <a:gd name="T33" fmla="*/ 2 h 24"/>
                <a:gd name="T34" fmla="*/ 22 w 22"/>
                <a:gd name="T35" fmla="*/ 2 h 24"/>
                <a:gd name="T36" fmla="*/ 18 w 22"/>
                <a:gd name="T37" fmla="*/ 0 h 24"/>
                <a:gd name="T38" fmla="*/ 16 w 22"/>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24"/>
                <a:gd name="T62" fmla="*/ 22 w 22"/>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24">
                  <a:moveTo>
                    <a:pt x="16" y="0"/>
                  </a:moveTo>
                  <a:lnTo>
                    <a:pt x="10" y="4"/>
                  </a:lnTo>
                  <a:lnTo>
                    <a:pt x="6" y="6"/>
                  </a:lnTo>
                  <a:lnTo>
                    <a:pt x="4" y="10"/>
                  </a:lnTo>
                  <a:lnTo>
                    <a:pt x="4" y="12"/>
                  </a:lnTo>
                  <a:lnTo>
                    <a:pt x="0" y="18"/>
                  </a:lnTo>
                  <a:lnTo>
                    <a:pt x="0" y="22"/>
                  </a:lnTo>
                  <a:lnTo>
                    <a:pt x="2" y="24"/>
                  </a:lnTo>
                  <a:lnTo>
                    <a:pt x="4" y="20"/>
                  </a:lnTo>
                  <a:lnTo>
                    <a:pt x="8" y="20"/>
                  </a:lnTo>
                  <a:lnTo>
                    <a:pt x="10" y="18"/>
                  </a:lnTo>
                  <a:lnTo>
                    <a:pt x="12" y="18"/>
                  </a:lnTo>
                  <a:lnTo>
                    <a:pt x="12" y="14"/>
                  </a:lnTo>
                  <a:lnTo>
                    <a:pt x="14" y="12"/>
                  </a:lnTo>
                  <a:lnTo>
                    <a:pt x="16" y="12"/>
                  </a:lnTo>
                  <a:lnTo>
                    <a:pt x="22" y="8"/>
                  </a:lnTo>
                  <a:lnTo>
                    <a:pt x="22" y="2"/>
                  </a:lnTo>
                  <a:lnTo>
                    <a:pt x="18" y="0"/>
                  </a:lnTo>
                  <a:lnTo>
                    <a:pt x="1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4" name="Freeform 358"/>
            <p:cNvSpPr>
              <a:spLocks/>
            </p:cNvSpPr>
            <p:nvPr/>
          </p:nvSpPr>
          <p:spPr bwMode="auto">
            <a:xfrm>
              <a:off x="1669" y="1539"/>
              <a:ext cx="15" cy="26"/>
            </a:xfrm>
            <a:custGeom>
              <a:avLst/>
              <a:gdLst>
                <a:gd name="T0" fmla="*/ 4 w 12"/>
                <a:gd name="T1" fmla="*/ 0 h 22"/>
                <a:gd name="T2" fmla="*/ 4 w 12"/>
                <a:gd name="T3" fmla="*/ 0 h 22"/>
                <a:gd name="T4" fmla="*/ 2 w 12"/>
                <a:gd name="T5" fmla="*/ 0 h 22"/>
                <a:gd name="T6" fmla="*/ 2 w 12"/>
                <a:gd name="T7" fmla="*/ 2 h 22"/>
                <a:gd name="T8" fmla="*/ 2 w 12"/>
                <a:gd name="T9" fmla="*/ 2 h 22"/>
                <a:gd name="T10" fmla="*/ 0 w 12"/>
                <a:gd name="T11" fmla="*/ 8 h 22"/>
                <a:gd name="T12" fmla="*/ 0 w 12"/>
                <a:gd name="T13" fmla="*/ 16 h 22"/>
                <a:gd name="T14" fmla="*/ 2 w 12"/>
                <a:gd name="T15" fmla="*/ 16 h 22"/>
                <a:gd name="T16" fmla="*/ 4 w 12"/>
                <a:gd name="T17" fmla="*/ 18 h 22"/>
                <a:gd name="T18" fmla="*/ 4 w 12"/>
                <a:gd name="T19" fmla="*/ 22 h 22"/>
                <a:gd name="T20" fmla="*/ 6 w 12"/>
                <a:gd name="T21" fmla="*/ 22 h 22"/>
                <a:gd name="T22" fmla="*/ 8 w 12"/>
                <a:gd name="T23" fmla="*/ 20 h 22"/>
                <a:gd name="T24" fmla="*/ 8 w 12"/>
                <a:gd name="T25" fmla="*/ 16 h 22"/>
                <a:gd name="T26" fmla="*/ 10 w 12"/>
                <a:gd name="T27" fmla="*/ 12 h 22"/>
                <a:gd name="T28" fmla="*/ 10 w 12"/>
                <a:gd name="T29" fmla="*/ 8 h 22"/>
                <a:gd name="T30" fmla="*/ 12 w 12"/>
                <a:gd name="T31" fmla="*/ 2 h 22"/>
                <a:gd name="T32" fmla="*/ 10 w 12"/>
                <a:gd name="T33" fmla="*/ 0 h 22"/>
                <a:gd name="T34" fmla="*/ 6 w 12"/>
                <a:gd name="T35" fmla="*/ 0 h 22"/>
                <a:gd name="T36" fmla="*/ 4 w 12"/>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2"/>
                <a:gd name="T59" fmla="*/ 12 w 1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2">
                  <a:moveTo>
                    <a:pt x="4" y="0"/>
                  </a:moveTo>
                  <a:lnTo>
                    <a:pt x="4" y="0"/>
                  </a:lnTo>
                  <a:lnTo>
                    <a:pt x="2" y="0"/>
                  </a:lnTo>
                  <a:lnTo>
                    <a:pt x="2" y="2"/>
                  </a:lnTo>
                  <a:lnTo>
                    <a:pt x="0" y="8"/>
                  </a:lnTo>
                  <a:lnTo>
                    <a:pt x="0" y="16"/>
                  </a:lnTo>
                  <a:lnTo>
                    <a:pt x="2" y="16"/>
                  </a:lnTo>
                  <a:lnTo>
                    <a:pt x="4" y="18"/>
                  </a:lnTo>
                  <a:lnTo>
                    <a:pt x="4" y="22"/>
                  </a:lnTo>
                  <a:lnTo>
                    <a:pt x="6" y="22"/>
                  </a:lnTo>
                  <a:lnTo>
                    <a:pt x="8" y="20"/>
                  </a:lnTo>
                  <a:lnTo>
                    <a:pt x="8" y="16"/>
                  </a:lnTo>
                  <a:lnTo>
                    <a:pt x="10" y="12"/>
                  </a:lnTo>
                  <a:lnTo>
                    <a:pt x="10" y="8"/>
                  </a:lnTo>
                  <a:lnTo>
                    <a:pt x="12" y="2"/>
                  </a:lnTo>
                  <a:lnTo>
                    <a:pt x="10" y="0"/>
                  </a:lnTo>
                  <a:lnTo>
                    <a:pt x="6"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5" name="Freeform 359"/>
            <p:cNvSpPr>
              <a:spLocks/>
            </p:cNvSpPr>
            <p:nvPr/>
          </p:nvSpPr>
          <p:spPr bwMode="auto">
            <a:xfrm>
              <a:off x="1643" y="1794"/>
              <a:ext cx="19" cy="14"/>
            </a:xfrm>
            <a:custGeom>
              <a:avLst/>
              <a:gdLst>
                <a:gd name="T0" fmla="*/ 0 w 16"/>
                <a:gd name="T1" fmla="*/ 2 h 12"/>
                <a:gd name="T2" fmla="*/ 6 w 16"/>
                <a:gd name="T3" fmla="*/ 0 h 12"/>
                <a:gd name="T4" fmla="*/ 10 w 16"/>
                <a:gd name="T5" fmla="*/ 2 h 12"/>
                <a:gd name="T6" fmla="*/ 12 w 16"/>
                <a:gd name="T7" fmla="*/ 2 h 12"/>
                <a:gd name="T8" fmla="*/ 14 w 16"/>
                <a:gd name="T9" fmla="*/ 4 h 12"/>
                <a:gd name="T10" fmla="*/ 14 w 16"/>
                <a:gd name="T11" fmla="*/ 6 h 12"/>
                <a:gd name="T12" fmla="*/ 16 w 16"/>
                <a:gd name="T13" fmla="*/ 8 h 12"/>
                <a:gd name="T14" fmla="*/ 16 w 16"/>
                <a:gd name="T15" fmla="*/ 10 h 12"/>
                <a:gd name="T16" fmla="*/ 16 w 16"/>
                <a:gd name="T17" fmla="*/ 12 h 12"/>
                <a:gd name="T18" fmla="*/ 14 w 16"/>
                <a:gd name="T19" fmla="*/ 10 h 12"/>
                <a:gd name="T20" fmla="*/ 12 w 16"/>
                <a:gd name="T21" fmla="*/ 10 h 12"/>
                <a:gd name="T22" fmla="*/ 6 w 16"/>
                <a:gd name="T23" fmla="*/ 6 h 12"/>
                <a:gd name="T24" fmla="*/ 2 w 16"/>
                <a:gd name="T25" fmla="*/ 6 h 12"/>
                <a:gd name="T26" fmla="*/ 0 w 16"/>
                <a:gd name="T27" fmla="*/ 4 h 12"/>
                <a:gd name="T28" fmla="*/ 0 w 16"/>
                <a:gd name="T29" fmla="*/ 2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2"/>
                <a:gd name="T47" fmla="*/ 16 w 1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2">
                  <a:moveTo>
                    <a:pt x="0" y="2"/>
                  </a:moveTo>
                  <a:lnTo>
                    <a:pt x="6" y="0"/>
                  </a:lnTo>
                  <a:lnTo>
                    <a:pt x="10" y="2"/>
                  </a:lnTo>
                  <a:lnTo>
                    <a:pt x="12" y="2"/>
                  </a:lnTo>
                  <a:lnTo>
                    <a:pt x="14" y="4"/>
                  </a:lnTo>
                  <a:lnTo>
                    <a:pt x="14" y="6"/>
                  </a:lnTo>
                  <a:lnTo>
                    <a:pt x="16" y="8"/>
                  </a:lnTo>
                  <a:lnTo>
                    <a:pt x="16" y="10"/>
                  </a:lnTo>
                  <a:lnTo>
                    <a:pt x="16" y="12"/>
                  </a:lnTo>
                  <a:lnTo>
                    <a:pt x="14" y="10"/>
                  </a:lnTo>
                  <a:lnTo>
                    <a:pt x="12" y="10"/>
                  </a:lnTo>
                  <a:lnTo>
                    <a:pt x="6" y="6"/>
                  </a:lnTo>
                  <a:lnTo>
                    <a:pt x="2" y="6"/>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6" name="Freeform 360"/>
            <p:cNvSpPr>
              <a:spLocks/>
            </p:cNvSpPr>
            <p:nvPr/>
          </p:nvSpPr>
          <p:spPr bwMode="auto">
            <a:xfrm>
              <a:off x="1626" y="1959"/>
              <a:ext cx="24" cy="7"/>
            </a:xfrm>
            <a:custGeom>
              <a:avLst/>
              <a:gdLst>
                <a:gd name="T0" fmla="*/ 14 w 20"/>
                <a:gd name="T1" fmla="*/ 0 h 6"/>
                <a:gd name="T2" fmla="*/ 12 w 20"/>
                <a:gd name="T3" fmla="*/ 0 h 6"/>
                <a:gd name="T4" fmla="*/ 10 w 20"/>
                <a:gd name="T5" fmla="*/ 0 h 6"/>
                <a:gd name="T6" fmla="*/ 8 w 20"/>
                <a:gd name="T7" fmla="*/ 0 h 6"/>
                <a:gd name="T8" fmla="*/ 6 w 20"/>
                <a:gd name="T9" fmla="*/ 0 h 6"/>
                <a:gd name="T10" fmla="*/ 2 w 20"/>
                <a:gd name="T11" fmla="*/ 0 h 6"/>
                <a:gd name="T12" fmla="*/ 0 w 20"/>
                <a:gd name="T13" fmla="*/ 0 h 6"/>
                <a:gd name="T14" fmla="*/ 0 w 20"/>
                <a:gd name="T15" fmla="*/ 2 h 6"/>
                <a:gd name="T16" fmla="*/ 6 w 20"/>
                <a:gd name="T17" fmla="*/ 4 h 6"/>
                <a:gd name="T18" fmla="*/ 8 w 20"/>
                <a:gd name="T19" fmla="*/ 4 h 6"/>
                <a:gd name="T20" fmla="*/ 10 w 20"/>
                <a:gd name="T21" fmla="*/ 4 h 6"/>
                <a:gd name="T22" fmla="*/ 12 w 20"/>
                <a:gd name="T23" fmla="*/ 6 h 6"/>
                <a:gd name="T24" fmla="*/ 16 w 20"/>
                <a:gd name="T25" fmla="*/ 6 h 6"/>
                <a:gd name="T26" fmla="*/ 18 w 20"/>
                <a:gd name="T27" fmla="*/ 6 h 6"/>
                <a:gd name="T28" fmla="*/ 18 w 20"/>
                <a:gd name="T29" fmla="*/ 4 h 6"/>
                <a:gd name="T30" fmla="*/ 20 w 20"/>
                <a:gd name="T31" fmla="*/ 2 h 6"/>
                <a:gd name="T32" fmla="*/ 20 w 20"/>
                <a:gd name="T33" fmla="*/ 0 h 6"/>
                <a:gd name="T34" fmla="*/ 18 w 20"/>
                <a:gd name="T35" fmla="*/ 0 h 6"/>
                <a:gd name="T36" fmla="*/ 18 w 20"/>
                <a:gd name="T37" fmla="*/ 4 h 6"/>
                <a:gd name="T38" fmla="*/ 16 w 20"/>
                <a:gd name="T39" fmla="*/ 6 h 6"/>
                <a:gd name="T40" fmla="*/ 16 w 20"/>
                <a:gd name="T41" fmla="*/ 4 h 6"/>
                <a:gd name="T42" fmla="*/ 16 w 20"/>
                <a:gd name="T43" fmla="*/ 0 h 6"/>
                <a:gd name="T44" fmla="*/ 16 w 20"/>
                <a:gd name="T45" fmla="*/ 0 h 6"/>
                <a:gd name="T46" fmla="*/ 14 w 20"/>
                <a:gd name="T47" fmla="*/ 0 h 6"/>
                <a:gd name="T48" fmla="*/ 14 w 20"/>
                <a:gd name="T49" fmla="*/ 0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6"/>
                <a:gd name="T77" fmla="*/ 20 w 20"/>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6">
                  <a:moveTo>
                    <a:pt x="14" y="0"/>
                  </a:moveTo>
                  <a:lnTo>
                    <a:pt x="12" y="0"/>
                  </a:lnTo>
                  <a:lnTo>
                    <a:pt x="10" y="0"/>
                  </a:lnTo>
                  <a:lnTo>
                    <a:pt x="8" y="0"/>
                  </a:lnTo>
                  <a:lnTo>
                    <a:pt x="6" y="0"/>
                  </a:lnTo>
                  <a:lnTo>
                    <a:pt x="2" y="0"/>
                  </a:lnTo>
                  <a:lnTo>
                    <a:pt x="0" y="0"/>
                  </a:lnTo>
                  <a:lnTo>
                    <a:pt x="0" y="2"/>
                  </a:lnTo>
                  <a:lnTo>
                    <a:pt x="6" y="4"/>
                  </a:lnTo>
                  <a:lnTo>
                    <a:pt x="8" y="4"/>
                  </a:lnTo>
                  <a:lnTo>
                    <a:pt x="10" y="4"/>
                  </a:lnTo>
                  <a:lnTo>
                    <a:pt x="12" y="6"/>
                  </a:lnTo>
                  <a:lnTo>
                    <a:pt x="16" y="6"/>
                  </a:lnTo>
                  <a:lnTo>
                    <a:pt x="18" y="6"/>
                  </a:lnTo>
                  <a:lnTo>
                    <a:pt x="18" y="4"/>
                  </a:lnTo>
                  <a:lnTo>
                    <a:pt x="20" y="2"/>
                  </a:lnTo>
                  <a:lnTo>
                    <a:pt x="20" y="0"/>
                  </a:lnTo>
                  <a:lnTo>
                    <a:pt x="18" y="0"/>
                  </a:lnTo>
                  <a:lnTo>
                    <a:pt x="18" y="4"/>
                  </a:lnTo>
                  <a:lnTo>
                    <a:pt x="16" y="6"/>
                  </a:lnTo>
                  <a:lnTo>
                    <a:pt x="16" y="4"/>
                  </a:lnTo>
                  <a:lnTo>
                    <a:pt x="16" y="0"/>
                  </a:lnTo>
                  <a:lnTo>
                    <a:pt x="1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7" name="Freeform 361"/>
            <p:cNvSpPr>
              <a:spLocks/>
            </p:cNvSpPr>
            <p:nvPr/>
          </p:nvSpPr>
          <p:spPr bwMode="auto">
            <a:xfrm>
              <a:off x="1908" y="1871"/>
              <a:ext cx="43" cy="18"/>
            </a:xfrm>
            <a:custGeom>
              <a:avLst/>
              <a:gdLst>
                <a:gd name="T0" fmla="*/ 6 w 36"/>
                <a:gd name="T1" fmla="*/ 0 h 16"/>
                <a:gd name="T2" fmla="*/ 6 w 36"/>
                <a:gd name="T3" fmla="*/ 0 h 16"/>
                <a:gd name="T4" fmla="*/ 8 w 36"/>
                <a:gd name="T5" fmla="*/ 0 h 16"/>
                <a:gd name="T6" fmla="*/ 12 w 36"/>
                <a:gd name="T7" fmla="*/ 2 h 16"/>
                <a:gd name="T8" fmla="*/ 16 w 36"/>
                <a:gd name="T9" fmla="*/ 2 h 16"/>
                <a:gd name="T10" fmla="*/ 24 w 36"/>
                <a:gd name="T11" fmla="*/ 6 h 16"/>
                <a:gd name="T12" fmla="*/ 28 w 36"/>
                <a:gd name="T13" fmla="*/ 10 h 16"/>
                <a:gd name="T14" fmla="*/ 30 w 36"/>
                <a:gd name="T15" fmla="*/ 10 h 16"/>
                <a:gd name="T16" fmla="*/ 32 w 36"/>
                <a:gd name="T17" fmla="*/ 10 h 16"/>
                <a:gd name="T18" fmla="*/ 32 w 36"/>
                <a:gd name="T19" fmla="*/ 10 h 16"/>
                <a:gd name="T20" fmla="*/ 36 w 36"/>
                <a:gd name="T21" fmla="*/ 16 h 16"/>
                <a:gd name="T22" fmla="*/ 34 w 36"/>
                <a:gd name="T23" fmla="*/ 16 h 16"/>
                <a:gd name="T24" fmla="*/ 28 w 36"/>
                <a:gd name="T25" fmla="*/ 16 h 16"/>
                <a:gd name="T26" fmla="*/ 24 w 36"/>
                <a:gd name="T27" fmla="*/ 16 h 16"/>
                <a:gd name="T28" fmla="*/ 22 w 36"/>
                <a:gd name="T29" fmla="*/ 14 h 16"/>
                <a:gd name="T30" fmla="*/ 14 w 36"/>
                <a:gd name="T31" fmla="*/ 12 h 16"/>
                <a:gd name="T32" fmla="*/ 12 w 36"/>
                <a:gd name="T33" fmla="*/ 10 h 16"/>
                <a:gd name="T34" fmla="*/ 12 w 36"/>
                <a:gd name="T35" fmla="*/ 6 h 16"/>
                <a:gd name="T36" fmla="*/ 0 w 36"/>
                <a:gd name="T37" fmla="*/ 2 h 16"/>
                <a:gd name="T38" fmla="*/ 0 w 36"/>
                <a:gd name="T39" fmla="*/ 0 h 16"/>
                <a:gd name="T40" fmla="*/ 4 w 36"/>
                <a:gd name="T41" fmla="*/ 0 h 16"/>
                <a:gd name="T42" fmla="*/ 6 w 36"/>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16"/>
                <a:gd name="T68" fmla="*/ 36 w 36"/>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16">
                  <a:moveTo>
                    <a:pt x="6" y="0"/>
                  </a:moveTo>
                  <a:lnTo>
                    <a:pt x="6" y="0"/>
                  </a:lnTo>
                  <a:lnTo>
                    <a:pt x="8" y="0"/>
                  </a:lnTo>
                  <a:lnTo>
                    <a:pt x="12" y="2"/>
                  </a:lnTo>
                  <a:lnTo>
                    <a:pt x="16" y="2"/>
                  </a:lnTo>
                  <a:lnTo>
                    <a:pt x="24" y="6"/>
                  </a:lnTo>
                  <a:lnTo>
                    <a:pt x="28" y="10"/>
                  </a:lnTo>
                  <a:lnTo>
                    <a:pt x="30" y="10"/>
                  </a:lnTo>
                  <a:lnTo>
                    <a:pt x="32" y="10"/>
                  </a:lnTo>
                  <a:lnTo>
                    <a:pt x="36" y="16"/>
                  </a:lnTo>
                  <a:lnTo>
                    <a:pt x="34" y="16"/>
                  </a:lnTo>
                  <a:lnTo>
                    <a:pt x="28" y="16"/>
                  </a:lnTo>
                  <a:lnTo>
                    <a:pt x="24" y="16"/>
                  </a:lnTo>
                  <a:lnTo>
                    <a:pt x="22" y="14"/>
                  </a:lnTo>
                  <a:lnTo>
                    <a:pt x="14" y="12"/>
                  </a:lnTo>
                  <a:lnTo>
                    <a:pt x="12" y="10"/>
                  </a:lnTo>
                  <a:lnTo>
                    <a:pt x="12" y="6"/>
                  </a:lnTo>
                  <a:lnTo>
                    <a:pt x="0" y="2"/>
                  </a:lnTo>
                  <a:lnTo>
                    <a:pt x="0" y="0"/>
                  </a:lnTo>
                  <a:lnTo>
                    <a:pt x="4"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8" name="Freeform 362"/>
            <p:cNvSpPr>
              <a:spLocks/>
            </p:cNvSpPr>
            <p:nvPr/>
          </p:nvSpPr>
          <p:spPr bwMode="auto">
            <a:xfrm>
              <a:off x="1910" y="1934"/>
              <a:ext cx="36" cy="23"/>
            </a:xfrm>
            <a:custGeom>
              <a:avLst/>
              <a:gdLst>
                <a:gd name="T0" fmla="*/ 6 w 30"/>
                <a:gd name="T1" fmla="*/ 0 h 20"/>
                <a:gd name="T2" fmla="*/ 6 w 30"/>
                <a:gd name="T3" fmla="*/ 4 h 20"/>
                <a:gd name="T4" fmla="*/ 4 w 30"/>
                <a:gd name="T5" fmla="*/ 6 h 20"/>
                <a:gd name="T6" fmla="*/ 6 w 30"/>
                <a:gd name="T7" fmla="*/ 10 h 20"/>
                <a:gd name="T8" fmla="*/ 8 w 30"/>
                <a:gd name="T9" fmla="*/ 10 h 20"/>
                <a:gd name="T10" fmla="*/ 10 w 30"/>
                <a:gd name="T11" fmla="*/ 10 h 20"/>
                <a:gd name="T12" fmla="*/ 12 w 30"/>
                <a:gd name="T13" fmla="*/ 10 h 20"/>
                <a:gd name="T14" fmla="*/ 18 w 30"/>
                <a:gd name="T15" fmla="*/ 12 h 20"/>
                <a:gd name="T16" fmla="*/ 24 w 30"/>
                <a:gd name="T17" fmla="*/ 12 h 20"/>
                <a:gd name="T18" fmla="*/ 30 w 30"/>
                <a:gd name="T19" fmla="*/ 12 h 20"/>
                <a:gd name="T20" fmla="*/ 30 w 30"/>
                <a:gd name="T21" fmla="*/ 12 h 20"/>
                <a:gd name="T22" fmla="*/ 26 w 30"/>
                <a:gd name="T23" fmla="*/ 14 h 20"/>
                <a:gd name="T24" fmla="*/ 26 w 30"/>
                <a:gd name="T25" fmla="*/ 14 h 20"/>
                <a:gd name="T26" fmla="*/ 24 w 30"/>
                <a:gd name="T27" fmla="*/ 16 h 20"/>
                <a:gd name="T28" fmla="*/ 24 w 30"/>
                <a:gd name="T29" fmla="*/ 20 h 20"/>
                <a:gd name="T30" fmla="*/ 22 w 30"/>
                <a:gd name="T31" fmla="*/ 20 h 20"/>
                <a:gd name="T32" fmla="*/ 20 w 30"/>
                <a:gd name="T33" fmla="*/ 18 h 20"/>
                <a:gd name="T34" fmla="*/ 18 w 30"/>
                <a:gd name="T35" fmla="*/ 18 h 20"/>
                <a:gd name="T36" fmla="*/ 18 w 30"/>
                <a:gd name="T37" fmla="*/ 16 h 20"/>
                <a:gd name="T38" fmla="*/ 16 w 30"/>
                <a:gd name="T39" fmla="*/ 14 h 20"/>
                <a:gd name="T40" fmla="*/ 16 w 30"/>
                <a:gd name="T41" fmla="*/ 16 h 20"/>
                <a:gd name="T42" fmla="*/ 16 w 30"/>
                <a:gd name="T43" fmla="*/ 16 h 20"/>
                <a:gd name="T44" fmla="*/ 14 w 30"/>
                <a:gd name="T45" fmla="*/ 16 h 20"/>
                <a:gd name="T46" fmla="*/ 12 w 30"/>
                <a:gd name="T47" fmla="*/ 16 h 20"/>
                <a:gd name="T48" fmla="*/ 8 w 30"/>
                <a:gd name="T49" fmla="*/ 14 h 20"/>
                <a:gd name="T50" fmla="*/ 8 w 30"/>
                <a:gd name="T51" fmla="*/ 12 h 20"/>
                <a:gd name="T52" fmla="*/ 6 w 30"/>
                <a:gd name="T53" fmla="*/ 12 h 20"/>
                <a:gd name="T54" fmla="*/ 4 w 30"/>
                <a:gd name="T55" fmla="*/ 10 h 20"/>
                <a:gd name="T56" fmla="*/ 4 w 30"/>
                <a:gd name="T57" fmla="*/ 8 h 20"/>
                <a:gd name="T58" fmla="*/ 0 w 30"/>
                <a:gd name="T59" fmla="*/ 8 h 20"/>
                <a:gd name="T60" fmla="*/ 0 w 30"/>
                <a:gd name="T61" fmla="*/ 4 h 20"/>
                <a:gd name="T62" fmla="*/ 4 w 30"/>
                <a:gd name="T63" fmla="*/ 0 h 20"/>
                <a:gd name="T64" fmla="*/ 6 w 30"/>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0"/>
                <a:gd name="T101" fmla="*/ 30 w 3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0">
                  <a:moveTo>
                    <a:pt x="6" y="0"/>
                  </a:moveTo>
                  <a:lnTo>
                    <a:pt x="6" y="4"/>
                  </a:lnTo>
                  <a:lnTo>
                    <a:pt x="4" y="6"/>
                  </a:lnTo>
                  <a:lnTo>
                    <a:pt x="6" y="10"/>
                  </a:lnTo>
                  <a:lnTo>
                    <a:pt x="8" y="10"/>
                  </a:lnTo>
                  <a:lnTo>
                    <a:pt x="10" y="10"/>
                  </a:lnTo>
                  <a:lnTo>
                    <a:pt x="12" y="10"/>
                  </a:lnTo>
                  <a:lnTo>
                    <a:pt x="18" y="12"/>
                  </a:lnTo>
                  <a:lnTo>
                    <a:pt x="24" y="12"/>
                  </a:lnTo>
                  <a:lnTo>
                    <a:pt x="30" y="12"/>
                  </a:lnTo>
                  <a:lnTo>
                    <a:pt x="26" y="14"/>
                  </a:lnTo>
                  <a:lnTo>
                    <a:pt x="24" y="16"/>
                  </a:lnTo>
                  <a:lnTo>
                    <a:pt x="24" y="20"/>
                  </a:lnTo>
                  <a:lnTo>
                    <a:pt x="22" y="20"/>
                  </a:lnTo>
                  <a:lnTo>
                    <a:pt x="20" y="18"/>
                  </a:lnTo>
                  <a:lnTo>
                    <a:pt x="18" y="18"/>
                  </a:lnTo>
                  <a:lnTo>
                    <a:pt x="18" y="16"/>
                  </a:lnTo>
                  <a:lnTo>
                    <a:pt x="16" y="14"/>
                  </a:lnTo>
                  <a:lnTo>
                    <a:pt x="16" y="16"/>
                  </a:lnTo>
                  <a:lnTo>
                    <a:pt x="14" y="16"/>
                  </a:lnTo>
                  <a:lnTo>
                    <a:pt x="12" y="16"/>
                  </a:lnTo>
                  <a:lnTo>
                    <a:pt x="8" y="14"/>
                  </a:lnTo>
                  <a:lnTo>
                    <a:pt x="8" y="12"/>
                  </a:lnTo>
                  <a:lnTo>
                    <a:pt x="6" y="12"/>
                  </a:lnTo>
                  <a:lnTo>
                    <a:pt x="4" y="10"/>
                  </a:lnTo>
                  <a:lnTo>
                    <a:pt x="4" y="8"/>
                  </a:lnTo>
                  <a:lnTo>
                    <a:pt x="0" y="8"/>
                  </a:lnTo>
                  <a:lnTo>
                    <a:pt x="0" y="4"/>
                  </a:lnTo>
                  <a:lnTo>
                    <a:pt x="4"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29" name="Freeform 363"/>
            <p:cNvSpPr>
              <a:spLocks/>
            </p:cNvSpPr>
            <p:nvPr/>
          </p:nvSpPr>
          <p:spPr bwMode="auto">
            <a:xfrm>
              <a:off x="1953" y="1936"/>
              <a:ext cx="27" cy="30"/>
            </a:xfrm>
            <a:custGeom>
              <a:avLst/>
              <a:gdLst>
                <a:gd name="T0" fmla="*/ 12 w 22"/>
                <a:gd name="T1" fmla="*/ 0 h 26"/>
                <a:gd name="T2" fmla="*/ 12 w 22"/>
                <a:gd name="T3" fmla="*/ 0 h 26"/>
                <a:gd name="T4" fmla="*/ 10 w 22"/>
                <a:gd name="T5" fmla="*/ 2 h 26"/>
                <a:gd name="T6" fmla="*/ 8 w 22"/>
                <a:gd name="T7" fmla="*/ 6 h 26"/>
                <a:gd name="T8" fmla="*/ 6 w 22"/>
                <a:gd name="T9" fmla="*/ 12 h 26"/>
                <a:gd name="T10" fmla="*/ 2 w 22"/>
                <a:gd name="T11" fmla="*/ 14 h 26"/>
                <a:gd name="T12" fmla="*/ 0 w 22"/>
                <a:gd name="T13" fmla="*/ 20 h 26"/>
                <a:gd name="T14" fmla="*/ 0 w 22"/>
                <a:gd name="T15" fmla="*/ 22 h 26"/>
                <a:gd name="T16" fmla="*/ 2 w 22"/>
                <a:gd name="T17" fmla="*/ 24 h 26"/>
                <a:gd name="T18" fmla="*/ 6 w 22"/>
                <a:gd name="T19" fmla="*/ 26 h 26"/>
                <a:gd name="T20" fmla="*/ 8 w 22"/>
                <a:gd name="T21" fmla="*/ 24 h 26"/>
                <a:gd name="T22" fmla="*/ 12 w 22"/>
                <a:gd name="T23" fmla="*/ 24 h 26"/>
                <a:gd name="T24" fmla="*/ 16 w 22"/>
                <a:gd name="T25" fmla="*/ 22 h 26"/>
                <a:gd name="T26" fmla="*/ 20 w 22"/>
                <a:gd name="T27" fmla="*/ 20 h 26"/>
                <a:gd name="T28" fmla="*/ 22 w 22"/>
                <a:gd name="T29" fmla="*/ 18 h 26"/>
                <a:gd name="T30" fmla="*/ 22 w 22"/>
                <a:gd name="T31" fmla="*/ 18 h 26"/>
                <a:gd name="T32" fmla="*/ 20 w 22"/>
                <a:gd name="T33" fmla="*/ 16 h 26"/>
                <a:gd name="T34" fmla="*/ 20 w 22"/>
                <a:gd name="T35" fmla="*/ 14 h 26"/>
                <a:gd name="T36" fmla="*/ 18 w 22"/>
                <a:gd name="T37" fmla="*/ 12 h 26"/>
                <a:gd name="T38" fmla="*/ 16 w 22"/>
                <a:gd name="T39" fmla="*/ 16 h 26"/>
                <a:gd name="T40" fmla="*/ 16 w 22"/>
                <a:gd name="T41" fmla="*/ 14 h 26"/>
                <a:gd name="T42" fmla="*/ 12 w 22"/>
                <a:gd name="T43" fmla="*/ 16 h 26"/>
                <a:gd name="T44" fmla="*/ 12 w 22"/>
                <a:gd name="T45" fmla="*/ 16 h 26"/>
                <a:gd name="T46" fmla="*/ 14 w 22"/>
                <a:gd name="T47" fmla="*/ 12 h 26"/>
                <a:gd name="T48" fmla="*/ 12 w 22"/>
                <a:gd name="T49" fmla="*/ 12 h 26"/>
                <a:gd name="T50" fmla="*/ 14 w 22"/>
                <a:gd name="T51" fmla="*/ 8 h 26"/>
                <a:gd name="T52" fmla="*/ 14 w 22"/>
                <a:gd name="T53" fmla="*/ 2 h 26"/>
                <a:gd name="T54" fmla="*/ 14 w 22"/>
                <a:gd name="T55" fmla="*/ 0 h 26"/>
                <a:gd name="T56" fmla="*/ 14 w 22"/>
                <a:gd name="T57" fmla="*/ 0 h 26"/>
                <a:gd name="T58" fmla="*/ 12 w 22"/>
                <a:gd name="T59" fmla="*/ 0 h 26"/>
                <a:gd name="T60" fmla="*/ 12 w 22"/>
                <a:gd name="T61" fmla="*/ 0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12" y="0"/>
                  </a:moveTo>
                  <a:lnTo>
                    <a:pt x="12" y="0"/>
                  </a:lnTo>
                  <a:lnTo>
                    <a:pt x="10" y="2"/>
                  </a:lnTo>
                  <a:lnTo>
                    <a:pt x="8" y="6"/>
                  </a:lnTo>
                  <a:lnTo>
                    <a:pt x="6" y="12"/>
                  </a:lnTo>
                  <a:lnTo>
                    <a:pt x="2" y="14"/>
                  </a:lnTo>
                  <a:lnTo>
                    <a:pt x="0" y="20"/>
                  </a:lnTo>
                  <a:lnTo>
                    <a:pt x="0" y="22"/>
                  </a:lnTo>
                  <a:lnTo>
                    <a:pt x="2" y="24"/>
                  </a:lnTo>
                  <a:lnTo>
                    <a:pt x="6" y="26"/>
                  </a:lnTo>
                  <a:lnTo>
                    <a:pt x="8" y="24"/>
                  </a:lnTo>
                  <a:lnTo>
                    <a:pt x="12" y="24"/>
                  </a:lnTo>
                  <a:lnTo>
                    <a:pt x="16" y="22"/>
                  </a:lnTo>
                  <a:lnTo>
                    <a:pt x="20" y="20"/>
                  </a:lnTo>
                  <a:lnTo>
                    <a:pt x="22" y="18"/>
                  </a:lnTo>
                  <a:lnTo>
                    <a:pt x="20" y="16"/>
                  </a:lnTo>
                  <a:lnTo>
                    <a:pt x="20" y="14"/>
                  </a:lnTo>
                  <a:lnTo>
                    <a:pt x="18" y="12"/>
                  </a:lnTo>
                  <a:lnTo>
                    <a:pt x="16" y="16"/>
                  </a:lnTo>
                  <a:lnTo>
                    <a:pt x="16" y="14"/>
                  </a:lnTo>
                  <a:lnTo>
                    <a:pt x="12" y="16"/>
                  </a:lnTo>
                  <a:lnTo>
                    <a:pt x="14" y="12"/>
                  </a:lnTo>
                  <a:lnTo>
                    <a:pt x="12" y="12"/>
                  </a:lnTo>
                  <a:lnTo>
                    <a:pt x="14" y="8"/>
                  </a:lnTo>
                  <a:lnTo>
                    <a:pt x="14" y="2"/>
                  </a:lnTo>
                  <a:lnTo>
                    <a:pt x="14" y="0"/>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0" name="Freeform 364"/>
            <p:cNvSpPr>
              <a:spLocks/>
            </p:cNvSpPr>
            <p:nvPr/>
          </p:nvSpPr>
          <p:spPr bwMode="auto">
            <a:xfrm>
              <a:off x="2030" y="1934"/>
              <a:ext cx="2" cy="7"/>
            </a:xfrm>
            <a:custGeom>
              <a:avLst/>
              <a:gdLst>
                <a:gd name="T0" fmla="*/ 2 w 2"/>
                <a:gd name="T1" fmla="*/ 0 h 6"/>
                <a:gd name="T2" fmla="*/ 0 w 2"/>
                <a:gd name="T3" fmla="*/ 0 h 6"/>
                <a:gd name="T4" fmla="*/ 0 w 2"/>
                <a:gd name="T5" fmla="*/ 0 h 6"/>
                <a:gd name="T6" fmla="*/ 2 w 2"/>
                <a:gd name="T7" fmla="*/ 6 h 6"/>
                <a:gd name="T8" fmla="*/ 2 w 2"/>
                <a:gd name="T9" fmla="*/ 4 h 6"/>
                <a:gd name="T10" fmla="*/ 2 w 2"/>
                <a:gd name="T11" fmla="*/ 0 h 6"/>
                <a:gd name="T12" fmla="*/ 2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0"/>
                  </a:moveTo>
                  <a:lnTo>
                    <a:pt x="0" y="0"/>
                  </a:lnTo>
                  <a:lnTo>
                    <a:pt x="2" y="6"/>
                  </a:lnTo>
                  <a:lnTo>
                    <a:pt x="2" y="4"/>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1" name="Freeform 365"/>
            <p:cNvSpPr>
              <a:spLocks/>
            </p:cNvSpPr>
            <p:nvPr/>
          </p:nvSpPr>
          <p:spPr bwMode="auto">
            <a:xfrm>
              <a:off x="1987" y="1831"/>
              <a:ext cx="98" cy="112"/>
            </a:xfrm>
            <a:custGeom>
              <a:avLst/>
              <a:gdLst>
                <a:gd name="T0" fmla="*/ 32 w 82"/>
                <a:gd name="T1" fmla="*/ 8 h 96"/>
                <a:gd name="T2" fmla="*/ 30 w 82"/>
                <a:gd name="T3" fmla="*/ 12 h 96"/>
                <a:gd name="T4" fmla="*/ 28 w 82"/>
                <a:gd name="T5" fmla="*/ 18 h 96"/>
                <a:gd name="T6" fmla="*/ 26 w 82"/>
                <a:gd name="T7" fmla="*/ 20 h 96"/>
                <a:gd name="T8" fmla="*/ 24 w 82"/>
                <a:gd name="T9" fmla="*/ 30 h 96"/>
                <a:gd name="T10" fmla="*/ 18 w 82"/>
                <a:gd name="T11" fmla="*/ 40 h 96"/>
                <a:gd name="T12" fmla="*/ 14 w 82"/>
                <a:gd name="T13" fmla="*/ 44 h 96"/>
                <a:gd name="T14" fmla="*/ 16 w 82"/>
                <a:gd name="T15" fmla="*/ 48 h 96"/>
                <a:gd name="T16" fmla="*/ 12 w 82"/>
                <a:gd name="T17" fmla="*/ 50 h 96"/>
                <a:gd name="T18" fmla="*/ 6 w 82"/>
                <a:gd name="T19" fmla="*/ 58 h 96"/>
                <a:gd name="T20" fmla="*/ 8 w 82"/>
                <a:gd name="T21" fmla="*/ 62 h 96"/>
                <a:gd name="T22" fmla="*/ 4 w 82"/>
                <a:gd name="T23" fmla="*/ 70 h 96"/>
                <a:gd name="T24" fmla="*/ 0 w 82"/>
                <a:gd name="T25" fmla="*/ 78 h 96"/>
                <a:gd name="T26" fmla="*/ 24 w 82"/>
                <a:gd name="T27" fmla="*/ 78 h 96"/>
                <a:gd name="T28" fmla="*/ 40 w 82"/>
                <a:gd name="T29" fmla="*/ 78 h 96"/>
                <a:gd name="T30" fmla="*/ 44 w 82"/>
                <a:gd name="T31" fmla="*/ 78 h 96"/>
                <a:gd name="T32" fmla="*/ 42 w 82"/>
                <a:gd name="T33" fmla="*/ 80 h 96"/>
                <a:gd name="T34" fmla="*/ 50 w 82"/>
                <a:gd name="T35" fmla="*/ 78 h 96"/>
                <a:gd name="T36" fmla="*/ 56 w 82"/>
                <a:gd name="T37" fmla="*/ 78 h 96"/>
                <a:gd name="T38" fmla="*/ 44 w 82"/>
                <a:gd name="T39" fmla="*/ 90 h 96"/>
                <a:gd name="T40" fmla="*/ 50 w 82"/>
                <a:gd name="T41" fmla="*/ 90 h 96"/>
                <a:gd name="T42" fmla="*/ 60 w 82"/>
                <a:gd name="T43" fmla="*/ 82 h 96"/>
                <a:gd name="T44" fmla="*/ 66 w 82"/>
                <a:gd name="T45" fmla="*/ 72 h 96"/>
                <a:gd name="T46" fmla="*/ 66 w 82"/>
                <a:gd name="T47" fmla="*/ 92 h 96"/>
                <a:gd name="T48" fmla="*/ 72 w 82"/>
                <a:gd name="T49" fmla="*/ 88 h 96"/>
                <a:gd name="T50" fmla="*/ 74 w 82"/>
                <a:gd name="T51" fmla="*/ 96 h 96"/>
                <a:gd name="T52" fmla="*/ 80 w 82"/>
                <a:gd name="T53" fmla="*/ 92 h 96"/>
                <a:gd name="T54" fmla="*/ 82 w 82"/>
                <a:gd name="T55" fmla="*/ 76 h 96"/>
                <a:gd name="T56" fmla="*/ 78 w 82"/>
                <a:gd name="T57" fmla="*/ 80 h 96"/>
                <a:gd name="T58" fmla="*/ 80 w 82"/>
                <a:gd name="T59" fmla="*/ 70 h 96"/>
                <a:gd name="T60" fmla="*/ 76 w 82"/>
                <a:gd name="T61" fmla="*/ 70 h 96"/>
                <a:gd name="T62" fmla="*/ 72 w 82"/>
                <a:gd name="T63" fmla="*/ 78 h 96"/>
                <a:gd name="T64" fmla="*/ 70 w 82"/>
                <a:gd name="T65" fmla="*/ 70 h 96"/>
                <a:gd name="T66" fmla="*/ 74 w 82"/>
                <a:gd name="T67" fmla="*/ 64 h 96"/>
                <a:gd name="T68" fmla="*/ 78 w 82"/>
                <a:gd name="T69" fmla="*/ 58 h 96"/>
                <a:gd name="T70" fmla="*/ 68 w 82"/>
                <a:gd name="T71" fmla="*/ 62 h 96"/>
                <a:gd name="T72" fmla="*/ 68 w 82"/>
                <a:gd name="T73" fmla="*/ 56 h 96"/>
                <a:gd name="T74" fmla="*/ 72 w 82"/>
                <a:gd name="T75" fmla="*/ 50 h 96"/>
                <a:gd name="T76" fmla="*/ 74 w 82"/>
                <a:gd name="T77" fmla="*/ 46 h 96"/>
                <a:gd name="T78" fmla="*/ 66 w 82"/>
                <a:gd name="T79" fmla="*/ 44 h 96"/>
                <a:gd name="T80" fmla="*/ 52 w 82"/>
                <a:gd name="T81" fmla="*/ 46 h 96"/>
                <a:gd name="T82" fmla="*/ 52 w 82"/>
                <a:gd name="T83" fmla="*/ 42 h 96"/>
                <a:gd name="T84" fmla="*/ 48 w 82"/>
                <a:gd name="T85" fmla="*/ 42 h 96"/>
                <a:gd name="T86" fmla="*/ 40 w 82"/>
                <a:gd name="T87" fmla="*/ 38 h 96"/>
                <a:gd name="T88" fmla="*/ 46 w 82"/>
                <a:gd name="T89" fmla="*/ 34 h 96"/>
                <a:gd name="T90" fmla="*/ 40 w 82"/>
                <a:gd name="T91" fmla="*/ 30 h 96"/>
                <a:gd name="T92" fmla="*/ 32 w 82"/>
                <a:gd name="T93" fmla="*/ 40 h 96"/>
                <a:gd name="T94" fmla="*/ 32 w 82"/>
                <a:gd name="T95" fmla="*/ 32 h 96"/>
                <a:gd name="T96" fmla="*/ 38 w 82"/>
                <a:gd name="T97" fmla="*/ 22 h 96"/>
                <a:gd name="T98" fmla="*/ 42 w 82"/>
                <a:gd name="T99" fmla="*/ 14 h 96"/>
                <a:gd name="T100" fmla="*/ 42 w 82"/>
                <a:gd name="T101" fmla="*/ 6 h 96"/>
                <a:gd name="T102" fmla="*/ 48 w 82"/>
                <a:gd name="T103" fmla="*/ 0 h 96"/>
                <a:gd name="T104" fmla="*/ 42 w 82"/>
                <a:gd name="T105" fmla="*/ 2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
                <a:gd name="T160" fmla="*/ 0 h 96"/>
                <a:gd name="T161" fmla="*/ 82 w 82"/>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 h="96">
                  <a:moveTo>
                    <a:pt x="38" y="2"/>
                  </a:moveTo>
                  <a:lnTo>
                    <a:pt x="34" y="6"/>
                  </a:lnTo>
                  <a:lnTo>
                    <a:pt x="32" y="8"/>
                  </a:lnTo>
                  <a:lnTo>
                    <a:pt x="32" y="10"/>
                  </a:lnTo>
                  <a:lnTo>
                    <a:pt x="30" y="10"/>
                  </a:lnTo>
                  <a:lnTo>
                    <a:pt x="30" y="12"/>
                  </a:lnTo>
                  <a:lnTo>
                    <a:pt x="28" y="12"/>
                  </a:lnTo>
                  <a:lnTo>
                    <a:pt x="28" y="16"/>
                  </a:lnTo>
                  <a:lnTo>
                    <a:pt x="28" y="18"/>
                  </a:lnTo>
                  <a:lnTo>
                    <a:pt x="26" y="18"/>
                  </a:lnTo>
                  <a:lnTo>
                    <a:pt x="24" y="18"/>
                  </a:lnTo>
                  <a:lnTo>
                    <a:pt x="26" y="20"/>
                  </a:lnTo>
                  <a:lnTo>
                    <a:pt x="24" y="22"/>
                  </a:lnTo>
                  <a:lnTo>
                    <a:pt x="24" y="28"/>
                  </a:lnTo>
                  <a:lnTo>
                    <a:pt x="24" y="30"/>
                  </a:lnTo>
                  <a:lnTo>
                    <a:pt x="20" y="30"/>
                  </a:lnTo>
                  <a:lnTo>
                    <a:pt x="18" y="38"/>
                  </a:lnTo>
                  <a:lnTo>
                    <a:pt x="18" y="40"/>
                  </a:lnTo>
                  <a:lnTo>
                    <a:pt x="18" y="42"/>
                  </a:lnTo>
                  <a:lnTo>
                    <a:pt x="16" y="42"/>
                  </a:lnTo>
                  <a:lnTo>
                    <a:pt x="14" y="44"/>
                  </a:lnTo>
                  <a:lnTo>
                    <a:pt x="14" y="46"/>
                  </a:lnTo>
                  <a:lnTo>
                    <a:pt x="14" y="48"/>
                  </a:lnTo>
                  <a:lnTo>
                    <a:pt x="16" y="48"/>
                  </a:lnTo>
                  <a:lnTo>
                    <a:pt x="16" y="50"/>
                  </a:lnTo>
                  <a:lnTo>
                    <a:pt x="16" y="52"/>
                  </a:lnTo>
                  <a:lnTo>
                    <a:pt x="12" y="50"/>
                  </a:lnTo>
                  <a:lnTo>
                    <a:pt x="8" y="58"/>
                  </a:lnTo>
                  <a:lnTo>
                    <a:pt x="6" y="60"/>
                  </a:lnTo>
                  <a:lnTo>
                    <a:pt x="6" y="58"/>
                  </a:lnTo>
                  <a:lnTo>
                    <a:pt x="2" y="60"/>
                  </a:lnTo>
                  <a:lnTo>
                    <a:pt x="2" y="62"/>
                  </a:lnTo>
                  <a:lnTo>
                    <a:pt x="8" y="62"/>
                  </a:lnTo>
                  <a:lnTo>
                    <a:pt x="10" y="62"/>
                  </a:lnTo>
                  <a:lnTo>
                    <a:pt x="10" y="64"/>
                  </a:lnTo>
                  <a:lnTo>
                    <a:pt x="4" y="70"/>
                  </a:lnTo>
                  <a:lnTo>
                    <a:pt x="0" y="74"/>
                  </a:lnTo>
                  <a:lnTo>
                    <a:pt x="0" y="76"/>
                  </a:lnTo>
                  <a:lnTo>
                    <a:pt x="0" y="78"/>
                  </a:lnTo>
                  <a:lnTo>
                    <a:pt x="4" y="80"/>
                  </a:lnTo>
                  <a:lnTo>
                    <a:pt x="16" y="78"/>
                  </a:lnTo>
                  <a:lnTo>
                    <a:pt x="24" y="78"/>
                  </a:lnTo>
                  <a:lnTo>
                    <a:pt x="26" y="78"/>
                  </a:lnTo>
                  <a:lnTo>
                    <a:pt x="32" y="80"/>
                  </a:lnTo>
                  <a:lnTo>
                    <a:pt x="40" y="78"/>
                  </a:lnTo>
                  <a:lnTo>
                    <a:pt x="40" y="76"/>
                  </a:lnTo>
                  <a:lnTo>
                    <a:pt x="44" y="74"/>
                  </a:lnTo>
                  <a:lnTo>
                    <a:pt x="44" y="78"/>
                  </a:lnTo>
                  <a:lnTo>
                    <a:pt x="40" y="80"/>
                  </a:lnTo>
                  <a:lnTo>
                    <a:pt x="42" y="80"/>
                  </a:lnTo>
                  <a:lnTo>
                    <a:pt x="42" y="82"/>
                  </a:lnTo>
                  <a:lnTo>
                    <a:pt x="48" y="80"/>
                  </a:lnTo>
                  <a:lnTo>
                    <a:pt x="50" y="78"/>
                  </a:lnTo>
                  <a:lnTo>
                    <a:pt x="52" y="78"/>
                  </a:lnTo>
                  <a:lnTo>
                    <a:pt x="56" y="78"/>
                  </a:lnTo>
                  <a:lnTo>
                    <a:pt x="52" y="84"/>
                  </a:lnTo>
                  <a:lnTo>
                    <a:pt x="48" y="88"/>
                  </a:lnTo>
                  <a:lnTo>
                    <a:pt x="44" y="90"/>
                  </a:lnTo>
                  <a:lnTo>
                    <a:pt x="42" y="92"/>
                  </a:lnTo>
                  <a:lnTo>
                    <a:pt x="46" y="92"/>
                  </a:lnTo>
                  <a:lnTo>
                    <a:pt x="50" y="90"/>
                  </a:lnTo>
                  <a:lnTo>
                    <a:pt x="54" y="86"/>
                  </a:lnTo>
                  <a:lnTo>
                    <a:pt x="56" y="82"/>
                  </a:lnTo>
                  <a:lnTo>
                    <a:pt x="60" y="82"/>
                  </a:lnTo>
                  <a:lnTo>
                    <a:pt x="64" y="72"/>
                  </a:lnTo>
                  <a:lnTo>
                    <a:pt x="66" y="72"/>
                  </a:lnTo>
                  <a:lnTo>
                    <a:pt x="68" y="84"/>
                  </a:lnTo>
                  <a:lnTo>
                    <a:pt x="66" y="88"/>
                  </a:lnTo>
                  <a:lnTo>
                    <a:pt x="66" y="92"/>
                  </a:lnTo>
                  <a:lnTo>
                    <a:pt x="68" y="92"/>
                  </a:lnTo>
                  <a:lnTo>
                    <a:pt x="72" y="86"/>
                  </a:lnTo>
                  <a:lnTo>
                    <a:pt x="72" y="88"/>
                  </a:lnTo>
                  <a:lnTo>
                    <a:pt x="72" y="90"/>
                  </a:lnTo>
                  <a:lnTo>
                    <a:pt x="72" y="94"/>
                  </a:lnTo>
                  <a:lnTo>
                    <a:pt x="74" y="96"/>
                  </a:lnTo>
                  <a:lnTo>
                    <a:pt x="76" y="94"/>
                  </a:lnTo>
                  <a:lnTo>
                    <a:pt x="78" y="96"/>
                  </a:lnTo>
                  <a:lnTo>
                    <a:pt x="80" y="92"/>
                  </a:lnTo>
                  <a:lnTo>
                    <a:pt x="82" y="86"/>
                  </a:lnTo>
                  <a:lnTo>
                    <a:pt x="82" y="82"/>
                  </a:lnTo>
                  <a:lnTo>
                    <a:pt x="82" y="76"/>
                  </a:lnTo>
                  <a:lnTo>
                    <a:pt x="78" y="82"/>
                  </a:lnTo>
                  <a:lnTo>
                    <a:pt x="78" y="80"/>
                  </a:lnTo>
                  <a:lnTo>
                    <a:pt x="78" y="76"/>
                  </a:lnTo>
                  <a:lnTo>
                    <a:pt x="78" y="72"/>
                  </a:lnTo>
                  <a:lnTo>
                    <a:pt x="80" y="70"/>
                  </a:lnTo>
                  <a:lnTo>
                    <a:pt x="80" y="68"/>
                  </a:lnTo>
                  <a:lnTo>
                    <a:pt x="76" y="70"/>
                  </a:lnTo>
                  <a:lnTo>
                    <a:pt x="74" y="74"/>
                  </a:lnTo>
                  <a:lnTo>
                    <a:pt x="72" y="78"/>
                  </a:lnTo>
                  <a:lnTo>
                    <a:pt x="70" y="76"/>
                  </a:lnTo>
                  <a:lnTo>
                    <a:pt x="70" y="70"/>
                  </a:lnTo>
                  <a:lnTo>
                    <a:pt x="68" y="68"/>
                  </a:lnTo>
                  <a:lnTo>
                    <a:pt x="72" y="66"/>
                  </a:lnTo>
                  <a:lnTo>
                    <a:pt x="74" y="64"/>
                  </a:lnTo>
                  <a:lnTo>
                    <a:pt x="76" y="62"/>
                  </a:lnTo>
                  <a:lnTo>
                    <a:pt x="78" y="60"/>
                  </a:lnTo>
                  <a:lnTo>
                    <a:pt x="78" y="58"/>
                  </a:lnTo>
                  <a:lnTo>
                    <a:pt x="72" y="62"/>
                  </a:lnTo>
                  <a:lnTo>
                    <a:pt x="70" y="62"/>
                  </a:lnTo>
                  <a:lnTo>
                    <a:pt x="68" y="62"/>
                  </a:lnTo>
                  <a:lnTo>
                    <a:pt x="66" y="62"/>
                  </a:lnTo>
                  <a:lnTo>
                    <a:pt x="70" y="56"/>
                  </a:lnTo>
                  <a:lnTo>
                    <a:pt x="68" y="56"/>
                  </a:lnTo>
                  <a:lnTo>
                    <a:pt x="68" y="52"/>
                  </a:lnTo>
                  <a:lnTo>
                    <a:pt x="72" y="50"/>
                  </a:lnTo>
                  <a:lnTo>
                    <a:pt x="72" y="46"/>
                  </a:lnTo>
                  <a:lnTo>
                    <a:pt x="74" y="46"/>
                  </a:lnTo>
                  <a:lnTo>
                    <a:pt x="72" y="46"/>
                  </a:lnTo>
                  <a:lnTo>
                    <a:pt x="66" y="44"/>
                  </a:lnTo>
                  <a:lnTo>
                    <a:pt x="62" y="44"/>
                  </a:lnTo>
                  <a:lnTo>
                    <a:pt x="60" y="42"/>
                  </a:lnTo>
                  <a:lnTo>
                    <a:pt x="52" y="46"/>
                  </a:lnTo>
                  <a:lnTo>
                    <a:pt x="50" y="46"/>
                  </a:lnTo>
                  <a:lnTo>
                    <a:pt x="52" y="42"/>
                  </a:lnTo>
                  <a:lnTo>
                    <a:pt x="50" y="42"/>
                  </a:lnTo>
                  <a:lnTo>
                    <a:pt x="50" y="44"/>
                  </a:lnTo>
                  <a:lnTo>
                    <a:pt x="48" y="42"/>
                  </a:lnTo>
                  <a:lnTo>
                    <a:pt x="42" y="42"/>
                  </a:lnTo>
                  <a:lnTo>
                    <a:pt x="44" y="40"/>
                  </a:lnTo>
                  <a:lnTo>
                    <a:pt x="40" y="38"/>
                  </a:lnTo>
                  <a:lnTo>
                    <a:pt x="44" y="36"/>
                  </a:lnTo>
                  <a:lnTo>
                    <a:pt x="48" y="34"/>
                  </a:lnTo>
                  <a:lnTo>
                    <a:pt x="46" y="34"/>
                  </a:lnTo>
                  <a:lnTo>
                    <a:pt x="40" y="34"/>
                  </a:lnTo>
                  <a:lnTo>
                    <a:pt x="40" y="30"/>
                  </a:lnTo>
                  <a:lnTo>
                    <a:pt x="36" y="34"/>
                  </a:lnTo>
                  <a:lnTo>
                    <a:pt x="34" y="36"/>
                  </a:lnTo>
                  <a:lnTo>
                    <a:pt x="32" y="40"/>
                  </a:lnTo>
                  <a:lnTo>
                    <a:pt x="32" y="38"/>
                  </a:lnTo>
                  <a:lnTo>
                    <a:pt x="32" y="34"/>
                  </a:lnTo>
                  <a:lnTo>
                    <a:pt x="32" y="32"/>
                  </a:lnTo>
                  <a:lnTo>
                    <a:pt x="34" y="28"/>
                  </a:lnTo>
                  <a:lnTo>
                    <a:pt x="36" y="24"/>
                  </a:lnTo>
                  <a:lnTo>
                    <a:pt x="38" y="22"/>
                  </a:lnTo>
                  <a:lnTo>
                    <a:pt x="40" y="14"/>
                  </a:lnTo>
                  <a:lnTo>
                    <a:pt x="40" y="16"/>
                  </a:lnTo>
                  <a:lnTo>
                    <a:pt x="42" y="14"/>
                  </a:lnTo>
                  <a:lnTo>
                    <a:pt x="44" y="10"/>
                  </a:lnTo>
                  <a:lnTo>
                    <a:pt x="42" y="8"/>
                  </a:lnTo>
                  <a:lnTo>
                    <a:pt x="42" y="6"/>
                  </a:lnTo>
                  <a:lnTo>
                    <a:pt x="46" y="6"/>
                  </a:lnTo>
                  <a:lnTo>
                    <a:pt x="48" y="2"/>
                  </a:lnTo>
                  <a:lnTo>
                    <a:pt x="48" y="0"/>
                  </a:lnTo>
                  <a:lnTo>
                    <a:pt x="46" y="2"/>
                  </a:lnTo>
                  <a:lnTo>
                    <a:pt x="44" y="2"/>
                  </a:lnTo>
                  <a:lnTo>
                    <a:pt x="42" y="2"/>
                  </a:lnTo>
                  <a:lnTo>
                    <a:pt x="3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2" name="Freeform 366"/>
            <p:cNvSpPr>
              <a:spLocks/>
            </p:cNvSpPr>
            <p:nvPr/>
          </p:nvSpPr>
          <p:spPr bwMode="auto">
            <a:xfrm>
              <a:off x="1851" y="1593"/>
              <a:ext cx="7" cy="9"/>
            </a:xfrm>
            <a:custGeom>
              <a:avLst/>
              <a:gdLst>
                <a:gd name="T0" fmla="*/ 0 w 6"/>
                <a:gd name="T1" fmla="*/ 4 h 8"/>
                <a:gd name="T2" fmla="*/ 0 w 6"/>
                <a:gd name="T3" fmla="*/ 2 h 8"/>
                <a:gd name="T4" fmla="*/ 0 w 6"/>
                <a:gd name="T5" fmla="*/ 8 h 8"/>
                <a:gd name="T6" fmla="*/ 0 w 6"/>
                <a:gd name="T7" fmla="*/ 8 h 8"/>
                <a:gd name="T8" fmla="*/ 2 w 6"/>
                <a:gd name="T9" fmla="*/ 6 h 8"/>
                <a:gd name="T10" fmla="*/ 4 w 6"/>
                <a:gd name="T11" fmla="*/ 6 h 8"/>
                <a:gd name="T12" fmla="*/ 6 w 6"/>
                <a:gd name="T13" fmla="*/ 4 h 8"/>
                <a:gd name="T14" fmla="*/ 6 w 6"/>
                <a:gd name="T15" fmla="*/ 0 h 8"/>
                <a:gd name="T16" fmla="*/ 2 w 6"/>
                <a:gd name="T17" fmla="*/ 0 h 8"/>
                <a:gd name="T18" fmla="*/ 2 w 6"/>
                <a:gd name="T19" fmla="*/ 2 h 8"/>
                <a:gd name="T20" fmla="*/ 0 w 6"/>
                <a:gd name="T21" fmla="*/ 4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4"/>
                  </a:moveTo>
                  <a:lnTo>
                    <a:pt x="0" y="2"/>
                  </a:lnTo>
                  <a:lnTo>
                    <a:pt x="0" y="8"/>
                  </a:lnTo>
                  <a:lnTo>
                    <a:pt x="2" y="6"/>
                  </a:lnTo>
                  <a:lnTo>
                    <a:pt x="4" y="6"/>
                  </a:lnTo>
                  <a:lnTo>
                    <a:pt x="6" y="4"/>
                  </a:lnTo>
                  <a:lnTo>
                    <a:pt x="6" y="0"/>
                  </a:lnTo>
                  <a:lnTo>
                    <a:pt x="2" y="0"/>
                  </a:lnTo>
                  <a:lnTo>
                    <a:pt x="2" y="2"/>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3" name="Freeform 367"/>
            <p:cNvSpPr>
              <a:spLocks/>
            </p:cNvSpPr>
            <p:nvPr/>
          </p:nvSpPr>
          <p:spPr bwMode="auto">
            <a:xfrm>
              <a:off x="1891" y="1560"/>
              <a:ext cx="12" cy="10"/>
            </a:xfrm>
            <a:custGeom>
              <a:avLst/>
              <a:gdLst>
                <a:gd name="T0" fmla="*/ 6 w 10"/>
                <a:gd name="T1" fmla="*/ 0 h 8"/>
                <a:gd name="T2" fmla="*/ 6 w 10"/>
                <a:gd name="T3" fmla="*/ 0 h 8"/>
                <a:gd name="T4" fmla="*/ 8 w 10"/>
                <a:gd name="T5" fmla="*/ 0 h 8"/>
                <a:gd name="T6" fmla="*/ 8 w 10"/>
                <a:gd name="T7" fmla="*/ 2 h 8"/>
                <a:gd name="T8" fmla="*/ 10 w 10"/>
                <a:gd name="T9" fmla="*/ 2 h 8"/>
                <a:gd name="T10" fmla="*/ 10 w 10"/>
                <a:gd name="T11" fmla="*/ 2 h 8"/>
                <a:gd name="T12" fmla="*/ 10 w 10"/>
                <a:gd name="T13" fmla="*/ 8 h 8"/>
                <a:gd name="T14" fmla="*/ 8 w 10"/>
                <a:gd name="T15" fmla="*/ 8 h 8"/>
                <a:gd name="T16" fmla="*/ 6 w 10"/>
                <a:gd name="T17" fmla="*/ 8 h 8"/>
                <a:gd name="T18" fmla="*/ 6 w 10"/>
                <a:gd name="T19" fmla="*/ 6 h 8"/>
                <a:gd name="T20" fmla="*/ 4 w 10"/>
                <a:gd name="T21" fmla="*/ 6 h 8"/>
                <a:gd name="T22" fmla="*/ 2 w 10"/>
                <a:gd name="T23" fmla="*/ 4 h 8"/>
                <a:gd name="T24" fmla="*/ 0 w 10"/>
                <a:gd name="T25" fmla="*/ 4 h 8"/>
                <a:gd name="T26" fmla="*/ 2 w 10"/>
                <a:gd name="T27" fmla="*/ 2 h 8"/>
                <a:gd name="T28" fmla="*/ 4 w 10"/>
                <a:gd name="T29" fmla="*/ 0 h 8"/>
                <a:gd name="T30" fmla="*/ 6 w 10"/>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8"/>
                <a:gd name="T50" fmla="*/ 10 w 10"/>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8">
                  <a:moveTo>
                    <a:pt x="6" y="0"/>
                  </a:moveTo>
                  <a:lnTo>
                    <a:pt x="6" y="0"/>
                  </a:lnTo>
                  <a:lnTo>
                    <a:pt x="8" y="0"/>
                  </a:lnTo>
                  <a:lnTo>
                    <a:pt x="8" y="2"/>
                  </a:lnTo>
                  <a:lnTo>
                    <a:pt x="10" y="2"/>
                  </a:lnTo>
                  <a:lnTo>
                    <a:pt x="10" y="8"/>
                  </a:lnTo>
                  <a:lnTo>
                    <a:pt x="8" y="8"/>
                  </a:lnTo>
                  <a:lnTo>
                    <a:pt x="6" y="8"/>
                  </a:lnTo>
                  <a:lnTo>
                    <a:pt x="6" y="6"/>
                  </a:lnTo>
                  <a:lnTo>
                    <a:pt x="4" y="6"/>
                  </a:lnTo>
                  <a:lnTo>
                    <a:pt x="2" y="4"/>
                  </a:lnTo>
                  <a:lnTo>
                    <a:pt x="0" y="4"/>
                  </a:lnTo>
                  <a:lnTo>
                    <a:pt x="2" y="2"/>
                  </a:lnTo>
                  <a:lnTo>
                    <a:pt x="4"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4" name="Freeform 368"/>
            <p:cNvSpPr>
              <a:spLocks/>
            </p:cNvSpPr>
            <p:nvPr/>
          </p:nvSpPr>
          <p:spPr bwMode="auto">
            <a:xfrm>
              <a:off x="1521" y="1077"/>
              <a:ext cx="435" cy="479"/>
            </a:xfrm>
            <a:custGeom>
              <a:avLst/>
              <a:gdLst>
                <a:gd name="T0" fmla="*/ 260 w 364"/>
                <a:gd name="T1" fmla="*/ 384 h 410"/>
                <a:gd name="T2" fmla="*/ 276 w 364"/>
                <a:gd name="T3" fmla="*/ 400 h 410"/>
                <a:gd name="T4" fmla="*/ 302 w 364"/>
                <a:gd name="T5" fmla="*/ 404 h 410"/>
                <a:gd name="T6" fmla="*/ 280 w 364"/>
                <a:gd name="T7" fmla="*/ 374 h 410"/>
                <a:gd name="T8" fmla="*/ 290 w 364"/>
                <a:gd name="T9" fmla="*/ 370 h 410"/>
                <a:gd name="T10" fmla="*/ 316 w 364"/>
                <a:gd name="T11" fmla="*/ 388 h 410"/>
                <a:gd name="T12" fmla="*/ 322 w 364"/>
                <a:gd name="T13" fmla="*/ 378 h 410"/>
                <a:gd name="T14" fmla="*/ 316 w 364"/>
                <a:gd name="T15" fmla="*/ 348 h 410"/>
                <a:gd name="T16" fmla="*/ 302 w 364"/>
                <a:gd name="T17" fmla="*/ 328 h 410"/>
                <a:gd name="T18" fmla="*/ 288 w 364"/>
                <a:gd name="T19" fmla="*/ 310 h 410"/>
                <a:gd name="T20" fmla="*/ 290 w 364"/>
                <a:gd name="T21" fmla="*/ 292 h 410"/>
                <a:gd name="T22" fmla="*/ 286 w 364"/>
                <a:gd name="T23" fmla="*/ 274 h 410"/>
                <a:gd name="T24" fmla="*/ 314 w 364"/>
                <a:gd name="T25" fmla="*/ 300 h 410"/>
                <a:gd name="T26" fmla="*/ 340 w 364"/>
                <a:gd name="T27" fmla="*/ 312 h 410"/>
                <a:gd name="T28" fmla="*/ 352 w 364"/>
                <a:gd name="T29" fmla="*/ 286 h 410"/>
                <a:gd name="T30" fmla="*/ 354 w 364"/>
                <a:gd name="T31" fmla="*/ 262 h 410"/>
                <a:gd name="T32" fmla="*/ 330 w 364"/>
                <a:gd name="T33" fmla="*/ 250 h 410"/>
                <a:gd name="T34" fmla="*/ 314 w 364"/>
                <a:gd name="T35" fmla="*/ 226 h 410"/>
                <a:gd name="T36" fmla="*/ 294 w 364"/>
                <a:gd name="T37" fmla="*/ 212 h 410"/>
                <a:gd name="T38" fmla="*/ 282 w 364"/>
                <a:gd name="T39" fmla="*/ 192 h 410"/>
                <a:gd name="T40" fmla="*/ 298 w 364"/>
                <a:gd name="T41" fmla="*/ 186 h 410"/>
                <a:gd name="T42" fmla="*/ 272 w 364"/>
                <a:gd name="T43" fmla="*/ 168 h 410"/>
                <a:gd name="T44" fmla="*/ 270 w 364"/>
                <a:gd name="T45" fmla="*/ 158 h 410"/>
                <a:gd name="T46" fmla="*/ 270 w 364"/>
                <a:gd name="T47" fmla="*/ 132 h 410"/>
                <a:gd name="T48" fmla="*/ 250 w 364"/>
                <a:gd name="T49" fmla="*/ 128 h 410"/>
                <a:gd name="T50" fmla="*/ 234 w 364"/>
                <a:gd name="T51" fmla="*/ 114 h 410"/>
                <a:gd name="T52" fmla="*/ 214 w 364"/>
                <a:gd name="T53" fmla="*/ 104 h 410"/>
                <a:gd name="T54" fmla="*/ 200 w 364"/>
                <a:gd name="T55" fmla="*/ 88 h 410"/>
                <a:gd name="T56" fmla="*/ 190 w 364"/>
                <a:gd name="T57" fmla="*/ 66 h 410"/>
                <a:gd name="T58" fmla="*/ 148 w 364"/>
                <a:gd name="T59" fmla="*/ 64 h 410"/>
                <a:gd name="T60" fmla="*/ 120 w 364"/>
                <a:gd name="T61" fmla="*/ 80 h 410"/>
                <a:gd name="T62" fmla="*/ 120 w 364"/>
                <a:gd name="T63" fmla="*/ 44 h 410"/>
                <a:gd name="T64" fmla="*/ 92 w 364"/>
                <a:gd name="T65" fmla="*/ 6 h 410"/>
                <a:gd name="T66" fmla="*/ 70 w 364"/>
                <a:gd name="T67" fmla="*/ 26 h 410"/>
                <a:gd name="T68" fmla="*/ 58 w 364"/>
                <a:gd name="T69" fmla="*/ 34 h 410"/>
                <a:gd name="T70" fmla="*/ 56 w 364"/>
                <a:gd name="T71" fmla="*/ 54 h 410"/>
                <a:gd name="T72" fmla="*/ 52 w 364"/>
                <a:gd name="T73" fmla="*/ 78 h 410"/>
                <a:gd name="T74" fmla="*/ 64 w 364"/>
                <a:gd name="T75" fmla="*/ 120 h 410"/>
                <a:gd name="T76" fmla="*/ 62 w 364"/>
                <a:gd name="T77" fmla="*/ 106 h 410"/>
                <a:gd name="T78" fmla="*/ 48 w 364"/>
                <a:gd name="T79" fmla="*/ 28 h 410"/>
                <a:gd name="T80" fmla="*/ 34 w 364"/>
                <a:gd name="T81" fmla="*/ 4 h 410"/>
                <a:gd name="T82" fmla="*/ 6 w 364"/>
                <a:gd name="T83" fmla="*/ 46 h 410"/>
                <a:gd name="T84" fmla="*/ 0 w 364"/>
                <a:gd name="T85" fmla="*/ 102 h 410"/>
                <a:gd name="T86" fmla="*/ 10 w 364"/>
                <a:gd name="T87" fmla="*/ 118 h 410"/>
                <a:gd name="T88" fmla="*/ 44 w 364"/>
                <a:gd name="T89" fmla="*/ 140 h 410"/>
                <a:gd name="T90" fmla="*/ 88 w 364"/>
                <a:gd name="T91" fmla="*/ 156 h 410"/>
                <a:gd name="T92" fmla="*/ 110 w 364"/>
                <a:gd name="T93" fmla="*/ 156 h 410"/>
                <a:gd name="T94" fmla="*/ 138 w 364"/>
                <a:gd name="T95" fmla="*/ 144 h 410"/>
                <a:gd name="T96" fmla="*/ 164 w 364"/>
                <a:gd name="T97" fmla="*/ 162 h 410"/>
                <a:gd name="T98" fmla="*/ 170 w 364"/>
                <a:gd name="T99" fmla="*/ 196 h 410"/>
                <a:gd name="T100" fmla="*/ 200 w 364"/>
                <a:gd name="T101" fmla="*/ 208 h 410"/>
                <a:gd name="T102" fmla="*/ 220 w 364"/>
                <a:gd name="T103" fmla="*/ 238 h 410"/>
                <a:gd name="T104" fmla="*/ 206 w 364"/>
                <a:gd name="T105" fmla="*/ 276 h 410"/>
                <a:gd name="T106" fmla="*/ 198 w 364"/>
                <a:gd name="T107" fmla="*/ 308 h 410"/>
                <a:gd name="T108" fmla="*/ 162 w 364"/>
                <a:gd name="T109" fmla="*/ 310 h 410"/>
                <a:gd name="T110" fmla="*/ 170 w 364"/>
                <a:gd name="T111" fmla="*/ 344 h 410"/>
                <a:gd name="T112" fmla="*/ 194 w 364"/>
                <a:gd name="T113" fmla="*/ 336 h 410"/>
                <a:gd name="T114" fmla="*/ 204 w 364"/>
                <a:gd name="T115" fmla="*/ 330 h 410"/>
                <a:gd name="T116" fmla="*/ 218 w 364"/>
                <a:gd name="T117" fmla="*/ 350 h 410"/>
                <a:gd name="T118" fmla="*/ 234 w 364"/>
                <a:gd name="T119" fmla="*/ 362 h 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4"/>
                <a:gd name="T181" fmla="*/ 0 h 410"/>
                <a:gd name="T182" fmla="*/ 364 w 364"/>
                <a:gd name="T183" fmla="*/ 410 h 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4" h="410">
                  <a:moveTo>
                    <a:pt x="238" y="378"/>
                  </a:moveTo>
                  <a:lnTo>
                    <a:pt x="242" y="380"/>
                  </a:lnTo>
                  <a:lnTo>
                    <a:pt x="246" y="382"/>
                  </a:lnTo>
                  <a:lnTo>
                    <a:pt x="248" y="382"/>
                  </a:lnTo>
                  <a:lnTo>
                    <a:pt x="250" y="384"/>
                  </a:lnTo>
                  <a:lnTo>
                    <a:pt x="254" y="384"/>
                  </a:lnTo>
                  <a:lnTo>
                    <a:pt x="256" y="380"/>
                  </a:lnTo>
                  <a:lnTo>
                    <a:pt x="256" y="382"/>
                  </a:lnTo>
                  <a:lnTo>
                    <a:pt x="256" y="384"/>
                  </a:lnTo>
                  <a:lnTo>
                    <a:pt x="258" y="386"/>
                  </a:lnTo>
                  <a:lnTo>
                    <a:pt x="258" y="384"/>
                  </a:lnTo>
                  <a:lnTo>
                    <a:pt x="260" y="384"/>
                  </a:lnTo>
                  <a:lnTo>
                    <a:pt x="262" y="384"/>
                  </a:lnTo>
                  <a:lnTo>
                    <a:pt x="260" y="386"/>
                  </a:lnTo>
                  <a:lnTo>
                    <a:pt x="262" y="388"/>
                  </a:lnTo>
                  <a:lnTo>
                    <a:pt x="264" y="388"/>
                  </a:lnTo>
                  <a:lnTo>
                    <a:pt x="264" y="390"/>
                  </a:lnTo>
                  <a:lnTo>
                    <a:pt x="264" y="392"/>
                  </a:lnTo>
                  <a:lnTo>
                    <a:pt x="266" y="394"/>
                  </a:lnTo>
                  <a:lnTo>
                    <a:pt x="268" y="396"/>
                  </a:lnTo>
                  <a:lnTo>
                    <a:pt x="270" y="392"/>
                  </a:lnTo>
                  <a:lnTo>
                    <a:pt x="270" y="396"/>
                  </a:lnTo>
                  <a:lnTo>
                    <a:pt x="272" y="396"/>
                  </a:lnTo>
                  <a:lnTo>
                    <a:pt x="272" y="398"/>
                  </a:lnTo>
                  <a:lnTo>
                    <a:pt x="276" y="400"/>
                  </a:lnTo>
                  <a:lnTo>
                    <a:pt x="276" y="398"/>
                  </a:lnTo>
                  <a:lnTo>
                    <a:pt x="280" y="400"/>
                  </a:lnTo>
                  <a:lnTo>
                    <a:pt x="284" y="400"/>
                  </a:lnTo>
                  <a:lnTo>
                    <a:pt x="284" y="402"/>
                  </a:lnTo>
                  <a:lnTo>
                    <a:pt x="288" y="404"/>
                  </a:lnTo>
                  <a:lnTo>
                    <a:pt x="292" y="404"/>
                  </a:lnTo>
                  <a:lnTo>
                    <a:pt x="294" y="402"/>
                  </a:lnTo>
                  <a:lnTo>
                    <a:pt x="300" y="410"/>
                  </a:lnTo>
                  <a:lnTo>
                    <a:pt x="304" y="408"/>
                  </a:lnTo>
                  <a:lnTo>
                    <a:pt x="304" y="406"/>
                  </a:lnTo>
                  <a:lnTo>
                    <a:pt x="302" y="404"/>
                  </a:lnTo>
                  <a:lnTo>
                    <a:pt x="304" y="402"/>
                  </a:lnTo>
                  <a:lnTo>
                    <a:pt x="304" y="400"/>
                  </a:lnTo>
                  <a:lnTo>
                    <a:pt x="304" y="398"/>
                  </a:lnTo>
                  <a:lnTo>
                    <a:pt x="300" y="392"/>
                  </a:lnTo>
                  <a:lnTo>
                    <a:pt x="296" y="390"/>
                  </a:lnTo>
                  <a:lnTo>
                    <a:pt x="294" y="386"/>
                  </a:lnTo>
                  <a:lnTo>
                    <a:pt x="292" y="386"/>
                  </a:lnTo>
                  <a:lnTo>
                    <a:pt x="288" y="382"/>
                  </a:lnTo>
                  <a:lnTo>
                    <a:pt x="288" y="380"/>
                  </a:lnTo>
                  <a:lnTo>
                    <a:pt x="284" y="378"/>
                  </a:lnTo>
                  <a:lnTo>
                    <a:pt x="284" y="376"/>
                  </a:lnTo>
                  <a:lnTo>
                    <a:pt x="282" y="376"/>
                  </a:lnTo>
                  <a:lnTo>
                    <a:pt x="280" y="374"/>
                  </a:lnTo>
                  <a:lnTo>
                    <a:pt x="280" y="372"/>
                  </a:lnTo>
                  <a:lnTo>
                    <a:pt x="278" y="372"/>
                  </a:lnTo>
                  <a:lnTo>
                    <a:pt x="274" y="366"/>
                  </a:lnTo>
                  <a:lnTo>
                    <a:pt x="270" y="362"/>
                  </a:lnTo>
                  <a:lnTo>
                    <a:pt x="268" y="358"/>
                  </a:lnTo>
                  <a:lnTo>
                    <a:pt x="272" y="358"/>
                  </a:lnTo>
                  <a:lnTo>
                    <a:pt x="276" y="360"/>
                  </a:lnTo>
                  <a:lnTo>
                    <a:pt x="280" y="366"/>
                  </a:lnTo>
                  <a:lnTo>
                    <a:pt x="282" y="366"/>
                  </a:lnTo>
                  <a:lnTo>
                    <a:pt x="282" y="364"/>
                  </a:lnTo>
                  <a:lnTo>
                    <a:pt x="284" y="362"/>
                  </a:lnTo>
                  <a:lnTo>
                    <a:pt x="290" y="370"/>
                  </a:lnTo>
                  <a:lnTo>
                    <a:pt x="292" y="372"/>
                  </a:lnTo>
                  <a:lnTo>
                    <a:pt x="294" y="372"/>
                  </a:lnTo>
                  <a:lnTo>
                    <a:pt x="296" y="378"/>
                  </a:lnTo>
                  <a:lnTo>
                    <a:pt x="302" y="378"/>
                  </a:lnTo>
                  <a:lnTo>
                    <a:pt x="306" y="382"/>
                  </a:lnTo>
                  <a:lnTo>
                    <a:pt x="306" y="380"/>
                  </a:lnTo>
                  <a:lnTo>
                    <a:pt x="310" y="382"/>
                  </a:lnTo>
                  <a:lnTo>
                    <a:pt x="312" y="380"/>
                  </a:lnTo>
                  <a:lnTo>
                    <a:pt x="312" y="382"/>
                  </a:lnTo>
                  <a:lnTo>
                    <a:pt x="314" y="384"/>
                  </a:lnTo>
                  <a:lnTo>
                    <a:pt x="316" y="382"/>
                  </a:lnTo>
                  <a:lnTo>
                    <a:pt x="316" y="388"/>
                  </a:lnTo>
                  <a:lnTo>
                    <a:pt x="318" y="388"/>
                  </a:lnTo>
                  <a:lnTo>
                    <a:pt x="318" y="392"/>
                  </a:lnTo>
                  <a:lnTo>
                    <a:pt x="320" y="390"/>
                  </a:lnTo>
                  <a:lnTo>
                    <a:pt x="318" y="382"/>
                  </a:lnTo>
                  <a:lnTo>
                    <a:pt x="318" y="380"/>
                  </a:lnTo>
                  <a:lnTo>
                    <a:pt x="320" y="380"/>
                  </a:lnTo>
                  <a:lnTo>
                    <a:pt x="322" y="382"/>
                  </a:lnTo>
                  <a:lnTo>
                    <a:pt x="324" y="382"/>
                  </a:lnTo>
                  <a:lnTo>
                    <a:pt x="324" y="380"/>
                  </a:lnTo>
                  <a:lnTo>
                    <a:pt x="324" y="378"/>
                  </a:lnTo>
                  <a:lnTo>
                    <a:pt x="322" y="378"/>
                  </a:lnTo>
                  <a:lnTo>
                    <a:pt x="320" y="378"/>
                  </a:lnTo>
                  <a:lnTo>
                    <a:pt x="318" y="372"/>
                  </a:lnTo>
                  <a:lnTo>
                    <a:pt x="318" y="366"/>
                  </a:lnTo>
                  <a:lnTo>
                    <a:pt x="320" y="368"/>
                  </a:lnTo>
                  <a:lnTo>
                    <a:pt x="324" y="370"/>
                  </a:lnTo>
                  <a:lnTo>
                    <a:pt x="322" y="366"/>
                  </a:lnTo>
                  <a:lnTo>
                    <a:pt x="324" y="366"/>
                  </a:lnTo>
                  <a:lnTo>
                    <a:pt x="324" y="362"/>
                  </a:lnTo>
                  <a:lnTo>
                    <a:pt x="324" y="358"/>
                  </a:lnTo>
                  <a:lnTo>
                    <a:pt x="324" y="356"/>
                  </a:lnTo>
                  <a:lnTo>
                    <a:pt x="322" y="350"/>
                  </a:lnTo>
                  <a:lnTo>
                    <a:pt x="320" y="350"/>
                  </a:lnTo>
                  <a:lnTo>
                    <a:pt x="316" y="348"/>
                  </a:lnTo>
                  <a:lnTo>
                    <a:pt x="314" y="346"/>
                  </a:lnTo>
                  <a:lnTo>
                    <a:pt x="314" y="342"/>
                  </a:lnTo>
                  <a:lnTo>
                    <a:pt x="318" y="340"/>
                  </a:lnTo>
                  <a:lnTo>
                    <a:pt x="318" y="336"/>
                  </a:lnTo>
                  <a:lnTo>
                    <a:pt x="318" y="334"/>
                  </a:lnTo>
                  <a:lnTo>
                    <a:pt x="314" y="334"/>
                  </a:lnTo>
                  <a:lnTo>
                    <a:pt x="314" y="332"/>
                  </a:lnTo>
                  <a:lnTo>
                    <a:pt x="314" y="330"/>
                  </a:lnTo>
                  <a:lnTo>
                    <a:pt x="310" y="332"/>
                  </a:lnTo>
                  <a:lnTo>
                    <a:pt x="310" y="326"/>
                  </a:lnTo>
                  <a:lnTo>
                    <a:pt x="306" y="324"/>
                  </a:lnTo>
                  <a:lnTo>
                    <a:pt x="302" y="328"/>
                  </a:lnTo>
                  <a:lnTo>
                    <a:pt x="300" y="326"/>
                  </a:lnTo>
                  <a:lnTo>
                    <a:pt x="304" y="322"/>
                  </a:lnTo>
                  <a:lnTo>
                    <a:pt x="302" y="324"/>
                  </a:lnTo>
                  <a:lnTo>
                    <a:pt x="298" y="322"/>
                  </a:lnTo>
                  <a:lnTo>
                    <a:pt x="296" y="322"/>
                  </a:lnTo>
                  <a:lnTo>
                    <a:pt x="296" y="326"/>
                  </a:lnTo>
                  <a:lnTo>
                    <a:pt x="294" y="322"/>
                  </a:lnTo>
                  <a:lnTo>
                    <a:pt x="294" y="320"/>
                  </a:lnTo>
                  <a:lnTo>
                    <a:pt x="292" y="316"/>
                  </a:lnTo>
                  <a:lnTo>
                    <a:pt x="290" y="314"/>
                  </a:lnTo>
                  <a:lnTo>
                    <a:pt x="290" y="312"/>
                  </a:lnTo>
                  <a:lnTo>
                    <a:pt x="288" y="310"/>
                  </a:lnTo>
                  <a:lnTo>
                    <a:pt x="290" y="310"/>
                  </a:lnTo>
                  <a:lnTo>
                    <a:pt x="288" y="306"/>
                  </a:lnTo>
                  <a:lnTo>
                    <a:pt x="288" y="304"/>
                  </a:lnTo>
                  <a:lnTo>
                    <a:pt x="288" y="302"/>
                  </a:lnTo>
                  <a:lnTo>
                    <a:pt x="286" y="302"/>
                  </a:lnTo>
                  <a:lnTo>
                    <a:pt x="280" y="304"/>
                  </a:lnTo>
                  <a:lnTo>
                    <a:pt x="280" y="302"/>
                  </a:lnTo>
                  <a:lnTo>
                    <a:pt x="282" y="298"/>
                  </a:lnTo>
                  <a:lnTo>
                    <a:pt x="280" y="294"/>
                  </a:lnTo>
                  <a:lnTo>
                    <a:pt x="282" y="294"/>
                  </a:lnTo>
                  <a:lnTo>
                    <a:pt x="284" y="294"/>
                  </a:lnTo>
                  <a:lnTo>
                    <a:pt x="288" y="292"/>
                  </a:lnTo>
                  <a:lnTo>
                    <a:pt x="290" y="292"/>
                  </a:lnTo>
                  <a:lnTo>
                    <a:pt x="288" y="288"/>
                  </a:lnTo>
                  <a:lnTo>
                    <a:pt x="286" y="286"/>
                  </a:lnTo>
                  <a:lnTo>
                    <a:pt x="280" y="284"/>
                  </a:lnTo>
                  <a:lnTo>
                    <a:pt x="280" y="282"/>
                  </a:lnTo>
                  <a:lnTo>
                    <a:pt x="278" y="278"/>
                  </a:lnTo>
                  <a:lnTo>
                    <a:pt x="282" y="278"/>
                  </a:lnTo>
                  <a:lnTo>
                    <a:pt x="280" y="276"/>
                  </a:lnTo>
                  <a:lnTo>
                    <a:pt x="282" y="276"/>
                  </a:lnTo>
                  <a:lnTo>
                    <a:pt x="288" y="282"/>
                  </a:lnTo>
                  <a:lnTo>
                    <a:pt x="290" y="282"/>
                  </a:lnTo>
                  <a:lnTo>
                    <a:pt x="288" y="276"/>
                  </a:lnTo>
                  <a:lnTo>
                    <a:pt x="290" y="276"/>
                  </a:lnTo>
                  <a:lnTo>
                    <a:pt x="286" y="274"/>
                  </a:lnTo>
                  <a:lnTo>
                    <a:pt x="288" y="272"/>
                  </a:lnTo>
                  <a:lnTo>
                    <a:pt x="290" y="274"/>
                  </a:lnTo>
                  <a:lnTo>
                    <a:pt x="294" y="274"/>
                  </a:lnTo>
                  <a:lnTo>
                    <a:pt x="294" y="278"/>
                  </a:lnTo>
                  <a:lnTo>
                    <a:pt x="292" y="280"/>
                  </a:lnTo>
                  <a:lnTo>
                    <a:pt x="296" y="282"/>
                  </a:lnTo>
                  <a:lnTo>
                    <a:pt x="302" y="286"/>
                  </a:lnTo>
                  <a:lnTo>
                    <a:pt x="306" y="288"/>
                  </a:lnTo>
                  <a:lnTo>
                    <a:pt x="306" y="292"/>
                  </a:lnTo>
                  <a:lnTo>
                    <a:pt x="310" y="292"/>
                  </a:lnTo>
                  <a:lnTo>
                    <a:pt x="314" y="292"/>
                  </a:lnTo>
                  <a:lnTo>
                    <a:pt x="312" y="296"/>
                  </a:lnTo>
                  <a:lnTo>
                    <a:pt x="314" y="300"/>
                  </a:lnTo>
                  <a:lnTo>
                    <a:pt x="314" y="302"/>
                  </a:lnTo>
                  <a:lnTo>
                    <a:pt x="318" y="308"/>
                  </a:lnTo>
                  <a:lnTo>
                    <a:pt x="322" y="306"/>
                  </a:lnTo>
                  <a:lnTo>
                    <a:pt x="322" y="308"/>
                  </a:lnTo>
                  <a:lnTo>
                    <a:pt x="320" y="312"/>
                  </a:lnTo>
                  <a:lnTo>
                    <a:pt x="324" y="316"/>
                  </a:lnTo>
                  <a:lnTo>
                    <a:pt x="328" y="314"/>
                  </a:lnTo>
                  <a:lnTo>
                    <a:pt x="328" y="320"/>
                  </a:lnTo>
                  <a:lnTo>
                    <a:pt x="332" y="318"/>
                  </a:lnTo>
                  <a:lnTo>
                    <a:pt x="334" y="322"/>
                  </a:lnTo>
                  <a:lnTo>
                    <a:pt x="336" y="324"/>
                  </a:lnTo>
                  <a:lnTo>
                    <a:pt x="338" y="312"/>
                  </a:lnTo>
                  <a:lnTo>
                    <a:pt x="340" y="312"/>
                  </a:lnTo>
                  <a:lnTo>
                    <a:pt x="340" y="308"/>
                  </a:lnTo>
                  <a:lnTo>
                    <a:pt x="338" y="302"/>
                  </a:lnTo>
                  <a:lnTo>
                    <a:pt x="338" y="298"/>
                  </a:lnTo>
                  <a:lnTo>
                    <a:pt x="342" y="304"/>
                  </a:lnTo>
                  <a:lnTo>
                    <a:pt x="346" y="304"/>
                  </a:lnTo>
                  <a:lnTo>
                    <a:pt x="348" y="298"/>
                  </a:lnTo>
                  <a:lnTo>
                    <a:pt x="350" y="298"/>
                  </a:lnTo>
                  <a:lnTo>
                    <a:pt x="350" y="292"/>
                  </a:lnTo>
                  <a:lnTo>
                    <a:pt x="354" y="290"/>
                  </a:lnTo>
                  <a:lnTo>
                    <a:pt x="352" y="288"/>
                  </a:lnTo>
                  <a:lnTo>
                    <a:pt x="348" y="288"/>
                  </a:lnTo>
                  <a:lnTo>
                    <a:pt x="348" y="286"/>
                  </a:lnTo>
                  <a:lnTo>
                    <a:pt x="352" y="286"/>
                  </a:lnTo>
                  <a:lnTo>
                    <a:pt x="352" y="282"/>
                  </a:lnTo>
                  <a:lnTo>
                    <a:pt x="348" y="282"/>
                  </a:lnTo>
                  <a:lnTo>
                    <a:pt x="350" y="280"/>
                  </a:lnTo>
                  <a:lnTo>
                    <a:pt x="356" y="284"/>
                  </a:lnTo>
                  <a:lnTo>
                    <a:pt x="360" y="284"/>
                  </a:lnTo>
                  <a:lnTo>
                    <a:pt x="360" y="282"/>
                  </a:lnTo>
                  <a:lnTo>
                    <a:pt x="358" y="278"/>
                  </a:lnTo>
                  <a:lnTo>
                    <a:pt x="360" y="276"/>
                  </a:lnTo>
                  <a:lnTo>
                    <a:pt x="362" y="274"/>
                  </a:lnTo>
                  <a:lnTo>
                    <a:pt x="364" y="272"/>
                  </a:lnTo>
                  <a:lnTo>
                    <a:pt x="362" y="268"/>
                  </a:lnTo>
                  <a:lnTo>
                    <a:pt x="358" y="264"/>
                  </a:lnTo>
                  <a:lnTo>
                    <a:pt x="354" y="262"/>
                  </a:lnTo>
                  <a:lnTo>
                    <a:pt x="354" y="260"/>
                  </a:lnTo>
                  <a:lnTo>
                    <a:pt x="350" y="260"/>
                  </a:lnTo>
                  <a:lnTo>
                    <a:pt x="348" y="260"/>
                  </a:lnTo>
                  <a:lnTo>
                    <a:pt x="344" y="260"/>
                  </a:lnTo>
                  <a:lnTo>
                    <a:pt x="338" y="262"/>
                  </a:lnTo>
                  <a:lnTo>
                    <a:pt x="340" y="256"/>
                  </a:lnTo>
                  <a:lnTo>
                    <a:pt x="342" y="252"/>
                  </a:lnTo>
                  <a:lnTo>
                    <a:pt x="342" y="250"/>
                  </a:lnTo>
                  <a:lnTo>
                    <a:pt x="340" y="250"/>
                  </a:lnTo>
                  <a:lnTo>
                    <a:pt x="338" y="252"/>
                  </a:lnTo>
                  <a:lnTo>
                    <a:pt x="332" y="252"/>
                  </a:lnTo>
                  <a:lnTo>
                    <a:pt x="328" y="252"/>
                  </a:lnTo>
                  <a:lnTo>
                    <a:pt x="330" y="250"/>
                  </a:lnTo>
                  <a:lnTo>
                    <a:pt x="328" y="250"/>
                  </a:lnTo>
                  <a:lnTo>
                    <a:pt x="328" y="248"/>
                  </a:lnTo>
                  <a:lnTo>
                    <a:pt x="332" y="248"/>
                  </a:lnTo>
                  <a:lnTo>
                    <a:pt x="332" y="246"/>
                  </a:lnTo>
                  <a:lnTo>
                    <a:pt x="328" y="238"/>
                  </a:lnTo>
                  <a:lnTo>
                    <a:pt x="324" y="234"/>
                  </a:lnTo>
                  <a:lnTo>
                    <a:pt x="322" y="232"/>
                  </a:lnTo>
                  <a:lnTo>
                    <a:pt x="318" y="234"/>
                  </a:lnTo>
                  <a:lnTo>
                    <a:pt x="316" y="232"/>
                  </a:lnTo>
                  <a:lnTo>
                    <a:pt x="316" y="230"/>
                  </a:lnTo>
                  <a:lnTo>
                    <a:pt x="318" y="228"/>
                  </a:lnTo>
                  <a:lnTo>
                    <a:pt x="318" y="224"/>
                  </a:lnTo>
                  <a:lnTo>
                    <a:pt x="314" y="226"/>
                  </a:lnTo>
                  <a:lnTo>
                    <a:pt x="308" y="226"/>
                  </a:lnTo>
                  <a:lnTo>
                    <a:pt x="306" y="230"/>
                  </a:lnTo>
                  <a:lnTo>
                    <a:pt x="304" y="228"/>
                  </a:lnTo>
                  <a:lnTo>
                    <a:pt x="302" y="226"/>
                  </a:lnTo>
                  <a:lnTo>
                    <a:pt x="302" y="224"/>
                  </a:lnTo>
                  <a:lnTo>
                    <a:pt x="304" y="222"/>
                  </a:lnTo>
                  <a:lnTo>
                    <a:pt x="302" y="218"/>
                  </a:lnTo>
                  <a:lnTo>
                    <a:pt x="298" y="220"/>
                  </a:lnTo>
                  <a:lnTo>
                    <a:pt x="296" y="220"/>
                  </a:lnTo>
                  <a:lnTo>
                    <a:pt x="294" y="218"/>
                  </a:lnTo>
                  <a:lnTo>
                    <a:pt x="296" y="216"/>
                  </a:lnTo>
                  <a:lnTo>
                    <a:pt x="296" y="214"/>
                  </a:lnTo>
                  <a:lnTo>
                    <a:pt x="294" y="212"/>
                  </a:lnTo>
                  <a:lnTo>
                    <a:pt x="290" y="212"/>
                  </a:lnTo>
                  <a:lnTo>
                    <a:pt x="288" y="212"/>
                  </a:lnTo>
                  <a:lnTo>
                    <a:pt x="276" y="208"/>
                  </a:lnTo>
                  <a:lnTo>
                    <a:pt x="276" y="206"/>
                  </a:lnTo>
                  <a:lnTo>
                    <a:pt x="280" y="206"/>
                  </a:lnTo>
                  <a:lnTo>
                    <a:pt x="280" y="204"/>
                  </a:lnTo>
                  <a:lnTo>
                    <a:pt x="284" y="202"/>
                  </a:lnTo>
                  <a:lnTo>
                    <a:pt x="282" y="202"/>
                  </a:lnTo>
                  <a:lnTo>
                    <a:pt x="282" y="200"/>
                  </a:lnTo>
                  <a:lnTo>
                    <a:pt x="278" y="196"/>
                  </a:lnTo>
                  <a:lnTo>
                    <a:pt x="278" y="194"/>
                  </a:lnTo>
                  <a:lnTo>
                    <a:pt x="282" y="194"/>
                  </a:lnTo>
                  <a:lnTo>
                    <a:pt x="282" y="192"/>
                  </a:lnTo>
                  <a:lnTo>
                    <a:pt x="280" y="190"/>
                  </a:lnTo>
                  <a:lnTo>
                    <a:pt x="276" y="188"/>
                  </a:lnTo>
                  <a:lnTo>
                    <a:pt x="274" y="188"/>
                  </a:lnTo>
                  <a:lnTo>
                    <a:pt x="272" y="186"/>
                  </a:lnTo>
                  <a:lnTo>
                    <a:pt x="276" y="184"/>
                  </a:lnTo>
                  <a:lnTo>
                    <a:pt x="278" y="186"/>
                  </a:lnTo>
                  <a:lnTo>
                    <a:pt x="280" y="184"/>
                  </a:lnTo>
                  <a:lnTo>
                    <a:pt x="280" y="182"/>
                  </a:lnTo>
                  <a:lnTo>
                    <a:pt x="284" y="186"/>
                  </a:lnTo>
                  <a:lnTo>
                    <a:pt x="286" y="186"/>
                  </a:lnTo>
                  <a:lnTo>
                    <a:pt x="290" y="186"/>
                  </a:lnTo>
                  <a:lnTo>
                    <a:pt x="294" y="186"/>
                  </a:lnTo>
                  <a:lnTo>
                    <a:pt x="298" y="186"/>
                  </a:lnTo>
                  <a:lnTo>
                    <a:pt x="298" y="184"/>
                  </a:lnTo>
                  <a:lnTo>
                    <a:pt x="298" y="182"/>
                  </a:lnTo>
                  <a:lnTo>
                    <a:pt x="296" y="180"/>
                  </a:lnTo>
                  <a:lnTo>
                    <a:pt x="292" y="176"/>
                  </a:lnTo>
                  <a:lnTo>
                    <a:pt x="288" y="176"/>
                  </a:lnTo>
                  <a:lnTo>
                    <a:pt x="282" y="176"/>
                  </a:lnTo>
                  <a:lnTo>
                    <a:pt x="278" y="174"/>
                  </a:lnTo>
                  <a:lnTo>
                    <a:pt x="278" y="176"/>
                  </a:lnTo>
                  <a:lnTo>
                    <a:pt x="274" y="172"/>
                  </a:lnTo>
                  <a:lnTo>
                    <a:pt x="270" y="172"/>
                  </a:lnTo>
                  <a:lnTo>
                    <a:pt x="268" y="172"/>
                  </a:lnTo>
                  <a:lnTo>
                    <a:pt x="272" y="168"/>
                  </a:lnTo>
                  <a:lnTo>
                    <a:pt x="276" y="170"/>
                  </a:lnTo>
                  <a:lnTo>
                    <a:pt x="280" y="168"/>
                  </a:lnTo>
                  <a:lnTo>
                    <a:pt x="282" y="164"/>
                  </a:lnTo>
                  <a:lnTo>
                    <a:pt x="284" y="164"/>
                  </a:lnTo>
                  <a:lnTo>
                    <a:pt x="290" y="166"/>
                  </a:lnTo>
                  <a:lnTo>
                    <a:pt x="292" y="162"/>
                  </a:lnTo>
                  <a:lnTo>
                    <a:pt x="290" y="158"/>
                  </a:lnTo>
                  <a:lnTo>
                    <a:pt x="282" y="148"/>
                  </a:lnTo>
                  <a:lnTo>
                    <a:pt x="278" y="146"/>
                  </a:lnTo>
                  <a:lnTo>
                    <a:pt x="276" y="148"/>
                  </a:lnTo>
                  <a:lnTo>
                    <a:pt x="276" y="152"/>
                  </a:lnTo>
                  <a:lnTo>
                    <a:pt x="272" y="154"/>
                  </a:lnTo>
                  <a:lnTo>
                    <a:pt x="270" y="158"/>
                  </a:lnTo>
                  <a:lnTo>
                    <a:pt x="266" y="158"/>
                  </a:lnTo>
                  <a:lnTo>
                    <a:pt x="270" y="152"/>
                  </a:lnTo>
                  <a:lnTo>
                    <a:pt x="270" y="150"/>
                  </a:lnTo>
                  <a:lnTo>
                    <a:pt x="262" y="150"/>
                  </a:lnTo>
                  <a:lnTo>
                    <a:pt x="260" y="152"/>
                  </a:lnTo>
                  <a:lnTo>
                    <a:pt x="258" y="150"/>
                  </a:lnTo>
                  <a:lnTo>
                    <a:pt x="262" y="148"/>
                  </a:lnTo>
                  <a:lnTo>
                    <a:pt x="268" y="144"/>
                  </a:lnTo>
                  <a:lnTo>
                    <a:pt x="270" y="140"/>
                  </a:lnTo>
                  <a:lnTo>
                    <a:pt x="274" y="142"/>
                  </a:lnTo>
                  <a:lnTo>
                    <a:pt x="274" y="140"/>
                  </a:lnTo>
                  <a:lnTo>
                    <a:pt x="274" y="134"/>
                  </a:lnTo>
                  <a:lnTo>
                    <a:pt x="270" y="132"/>
                  </a:lnTo>
                  <a:lnTo>
                    <a:pt x="266" y="130"/>
                  </a:lnTo>
                  <a:lnTo>
                    <a:pt x="262" y="128"/>
                  </a:lnTo>
                  <a:lnTo>
                    <a:pt x="260" y="128"/>
                  </a:lnTo>
                  <a:lnTo>
                    <a:pt x="256" y="130"/>
                  </a:lnTo>
                  <a:lnTo>
                    <a:pt x="252" y="134"/>
                  </a:lnTo>
                  <a:lnTo>
                    <a:pt x="248" y="138"/>
                  </a:lnTo>
                  <a:lnTo>
                    <a:pt x="248" y="136"/>
                  </a:lnTo>
                  <a:lnTo>
                    <a:pt x="250" y="132"/>
                  </a:lnTo>
                  <a:lnTo>
                    <a:pt x="254" y="130"/>
                  </a:lnTo>
                  <a:lnTo>
                    <a:pt x="256" y="124"/>
                  </a:lnTo>
                  <a:lnTo>
                    <a:pt x="254" y="126"/>
                  </a:lnTo>
                  <a:lnTo>
                    <a:pt x="250" y="128"/>
                  </a:lnTo>
                  <a:lnTo>
                    <a:pt x="248" y="128"/>
                  </a:lnTo>
                  <a:lnTo>
                    <a:pt x="244" y="132"/>
                  </a:lnTo>
                  <a:lnTo>
                    <a:pt x="244" y="130"/>
                  </a:lnTo>
                  <a:lnTo>
                    <a:pt x="246" y="126"/>
                  </a:lnTo>
                  <a:lnTo>
                    <a:pt x="248" y="122"/>
                  </a:lnTo>
                  <a:lnTo>
                    <a:pt x="246" y="116"/>
                  </a:lnTo>
                  <a:lnTo>
                    <a:pt x="244" y="116"/>
                  </a:lnTo>
                  <a:lnTo>
                    <a:pt x="240" y="120"/>
                  </a:lnTo>
                  <a:lnTo>
                    <a:pt x="236" y="120"/>
                  </a:lnTo>
                  <a:lnTo>
                    <a:pt x="234" y="118"/>
                  </a:lnTo>
                  <a:lnTo>
                    <a:pt x="230" y="118"/>
                  </a:lnTo>
                  <a:lnTo>
                    <a:pt x="228" y="116"/>
                  </a:lnTo>
                  <a:lnTo>
                    <a:pt x="234" y="114"/>
                  </a:lnTo>
                  <a:lnTo>
                    <a:pt x="238" y="116"/>
                  </a:lnTo>
                  <a:lnTo>
                    <a:pt x="240" y="110"/>
                  </a:lnTo>
                  <a:lnTo>
                    <a:pt x="240" y="104"/>
                  </a:lnTo>
                  <a:lnTo>
                    <a:pt x="236" y="100"/>
                  </a:lnTo>
                  <a:lnTo>
                    <a:pt x="226" y="94"/>
                  </a:lnTo>
                  <a:lnTo>
                    <a:pt x="222" y="90"/>
                  </a:lnTo>
                  <a:lnTo>
                    <a:pt x="220" y="94"/>
                  </a:lnTo>
                  <a:lnTo>
                    <a:pt x="218" y="98"/>
                  </a:lnTo>
                  <a:lnTo>
                    <a:pt x="216" y="98"/>
                  </a:lnTo>
                  <a:lnTo>
                    <a:pt x="214" y="96"/>
                  </a:lnTo>
                  <a:lnTo>
                    <a:pt x="212" y="98"/>
                  </a:lnTo>
                  <a:lnTo>
                    <a:pt x="214" y="104"/>
                  </a:lnTo>
                  <a:lnTo>
                    <a:pt x="212" y="106"/>
                  </a:lnTo>
                  <a:lnTo>
                    <a:pt x="212" y="104"/>
                  </a:lnTo>
                  <a:lnTo>
                    <a:pt x="210" y="106"/>
                  </a:lnTo>
                  <a:lnTo>
                    <a:pt x="210" y="104"/>
                  </a:lnTo>
                  <a:lnTo>
                    <a:pt x="208" y="102"/>
                  </a:lnTo>
                  <a:lnTo>
                    <a:pt x="208" y="96"/>
                  </a:lnTo>
                  <a:lnTo>
                    <a:pt x="206" y="96"/>
                  </a:lnTo>
                  <a:lnTo>
                    <a:pt x="202" y="100"/>
                  </a:lnTo>
                  <a:lnTo>
                    <a:pt x="206" y="94"/>
                  </a:lnTo>
                  <a:lnTo>
                    <a:pt x="210" y="88"/>
                  </a:lnTo>
                  <a:lnTo>
                    <a:pt x="210" y="86"/>
                  </a:lnTo>
                  <a:lnTo>
                    <a:pt x="202" y="88"/>
                  </a:lnTo>
                  <a:lnTo>
                    <a:pt x="200" y="88"/>
                  </a:lnTo>
                  <a:lnTo>
                    <a:pt x="196" y="94"/>
                  </a:lnTo>
                  <a:lnTo>
                    <a:pt x="194" y="94"/>
                  </a:lnTo>
                  <a:lnTo>
                    <a:pt x="194" y="90"/>
                  </a:lnTo>
                  <a:lnTo>
                    <a:pt x="190" y="92"/>
                  </a:lnTo>
                  <a:lnTo>
                    <a:pt x="194" y="88"/>
                  </a:lnTo>
                  <a:lnTo>
                    <a:pt x="198" y="86"/>
                  </a:lnTo>
                  <a:lnTo>
                    <a:pt x="200" y="82"/>
                  </a:lnTo>
                  <a:lnTo>
                    <a:pt x="200" y="76"/>
                  </a:lnTo>
                  <a:lnTo>
                    <a:pt x="194" y="76"/>
                  </a:lnTo>
                  <a:lnTo>
                    <a:pt x="190" y="76"/>
                  </a:lnTo>
                  <a:lnTo>
                    <a:pt x="188" y="74"/>
                  </a:lnTo>
                  <a:lnTo>
                    <a:pt x="190" y="70"/>
                  </a:lnTo>
                  <a:lnTo>
                    <a:pt x="190" y="66"/>
                  </a:lnTo>
                  <a:lnTo>
                    <a:pt x="188" y="60"/>
                  </a:lnTo>
                  <a:lnTo>
                    <a:pt x="186" y="60"/>
                  </a:lnTo>
                  <a:lnTo>
                    <a:pt x="186" y="58"/>
                  </a:lnTo>
                  <a:lnTo>
                    <a:pt x="182" y="54"/>
                  </a:lnTo>
                  <a:lnTo>
                    <a:pt x="178" y="54"/>
                  </a:lnTo>
                  <a:lnTo>
                    <a:pt x="174" y="54"/>
                  </a:lnTo>
                  <a:lnTo>
                    <a:pt x="168" y="52"/>
                  </a:lnTo>
                  <a:lnTo>
                    <a:pt x="164" y="48"/>
                  </a:lnTo>
                  <a:lnTo>
                    <a:pt x="158" y="48"/>
                  </a:lnTo>
                  <a:lnTo>
                    <a:pt x="150" y="50"/>
                  </a:lnTo>
                  <a:lnTo>
                    <a:pt x="146" y="56"/>
                  </a:lnTo>
                  <a:lnTo>
                    <a:pt x="144" y="60"/>
                  </a:lnTo>
                  <a:lnTo>
                    <a:pt x="148" y="64"/>
                  </a:lnTo>
                  <a:lnTo>
                    <a:pt x="146" y="66"/>
                  </a:lnTo>
                  <a:lnTo>
                    <a:pt x="142" y="66"/>
                  </a:lnTo>
                  <a:lnTo>
                    <a:pt x="140" y="68"/>
                  </a:lnTo>
                  <a:lnTo>
                    <a:pt x="136" y="62"/>
                  </a:lnTo>
                  <a:lnTo>
                    <a:pt x="132" y="66"/>
                  </a:lnTo>
                  <a:lnTo>
                    <a:pt x="130" y="66"/>
                  </a:lnTo>
                  <a:lnTo>
                    <a:pt x="130" y="62"/>
                  </a:lnTo>
                  <a:lnTo>
                    <a:pt x="130" y="58"/>
                  </a:lnTo>
                  <a:lnTo>
                    <a:pt x="126" y="64"/>
                  </a:lnTo>
                  <a:lnTo>
                    <a:pt x="126" y="70"/>
                  </a:lnTo>
                  <a:lnTo>
                    <a:pt x="124" y="70"/>
                  </a:lnTo>
                  <a:lnTo>
                    <a:pt x="122" y="74"/>
                  </a:lnTo>
                  <a:lnTo>
                    <a:pt x="120" y="80"/>
                  </a:lnTo>
                  <a:lnTo>
                    <a:pt x="116" y="82"/>
                  </a:lnTo>
                  <a:lnTo>
                    <a:pt x="116" y="80"/>
                  </a:lnTo>
                  <a:lnTo>
                    <a:pt x="114" y="76"/>
                  </a:lnTo>
                  <a:lnTo>
                    <a:pt x="116" y="74"/>
                  </a:lnTo>
                  <a:lnTo>
                    <a:pt x="118" y="76"/>
                  </a:lnTo>
                  <a:lnTo>
                    <a:pt x="120" y="74"/>
                  </a:lnTo>
                  <a:lnTo>
                    <a:pt x="118" y="72"/>
                  </a:lnTo>
                  <a:lnTo>
                    <a:pt x="116" y="72"/>
                  </a:lnTo>
                  <a:lnTo>
                    <a:pt x="118" y="66"/>
                  </a:lnTo>
                  <a:lnTo>
                    <a:pt x="120" y="62"/>
                  </a:lnTo>
                  <a:lnTo>
                    <a:pt x="122" y="52"/>
                  </a:lnTo>
                  <a:lnTo>
                    <a:pt x="122" y="48"/>
                  </a:lnTo>
                  <a:lnTo>
                    <a:pt x="120" y="44"/>
                  </a:lnTo>
                  <a:lnTo>
                    <a:pt x="118" y="40"/>
                  </a:lnTo>
                  <a:lnTo>
                    <a:pt x="116" y="38"/>
                  </a:lnTo>
                  <a:lnTo>
                    <a:pt x="120" y="36"/>
                  </a:lnTo>
                  <a:lnTo>
                    <a:pt x="120" y="34"/>
                  </a:lnTo>
                  <a:lnTo>
                    <a:pt x="118" y="30"/>
                  </a:lnTo>
                  <a:lnTo>
                    <a:pt x="114" y="28"/>
                  </a:lnTo>
                  <a:lnTo>
                    <a:pt x="110" y="26"/>
                  </a:lnTo>
                  <a:lnTo>
                    <a:pt x="112" y="22"/>
                  </a:lnTo>
                  <a:lnTo>
                    <a:pt x="110" y="10"/>
                  </a:lnTo>
                  <a:lnTo>
                    <a:pt x="110" y="8"/>
                  </a:lnTo>
                  <a:lnTo>
                    <a:pt x="108" y="4"/>
                  </a:lnTo>
                  <a:lnTo>
                    <a:pt x="96" y="6"/>
                  </a:lnTo>
                  <a:lnTo>
                    <a:pt x="92" y="6"/>
                  </a:lnTo>
                  <a:lnTo>
                    <a:pt x="90" y="8"/>
                  </a:lnTo>
                  <a:lnTo>
                    <a:pt x="86" y="8"/>
                  </a:lnTo>
                  <a:lnTo>
                    <a:pt x="82" y="12"/>
                  </a:lnTo>
                  <a:lnTo>
                    <a:pt x="78" y="16"/>
                  </a:lnTo>
                  <a:lnTo>
                    <a:pt x="82" y="20"/>
                  </a:lnTo>
                  <a:lnTo>
                    <a:pt x="80" y="24"/>
                  </a:lnTo>
                  <a:lnTo>
                    <a:pt x="80" y="22"/>
                  </a:lnTo>
                  <a:lnTo>
                    <a:pt x="78" y="18"/>
                  </a:lnTo>
                  <a:lnTo>
                    <a:pt x="74" y="16"/>
                  </a:lnTo>
                  <a:lnTo>
                    <a:pt x="70" y="18"/>
                  </a:lnTo>
                  <a:lnTo>
                    <a:pt x="70" y="22"/>
                  </a:lnTo>
                  <a:lnTo>
                    <a:pt x="72" y="28"/>
                  </a:lnTo>
                  <a:lnTo>
                    <a:pt x="70" y="26"/>
                  </a:lnTo>
                  <a:lnTo>
                    <a:pt x="66" y="22"/>
                  </a:lnTo>
                  <a:lnTo>
                    <a:pt x="64" y="22"/>
                  </a:lnTo>
                  <a:lnTo>
                    <a:pt x="62" y="26"/>
                  </a:lnTo>
                  <a:lnTo>
                    <a:pt x="66" y="30"/>
                  </a:lnTo>
                  <a:lnTo>
                    <a:pt x="72" y="32"/>
                  </a:lnTo>
                  <a:lnTo>
                    <a:pt x="78" y="34"/>
                  </a:lnTo>
                  <a:lnTo>
                    <a:pt x="78" y="36"/>
                  </a:lnTo>
                  <a:lnTo>
                    <a:pt x="74" y="36"/>
                  </a:lnTo>
                  <a:lnTo>
                    <a:pt x="66" y="34"/>
                  </a:lnTo>
                  <a:lnTo>
                    <a:pt x="60" y="32"/>
                  </a:lnTo>
                  <a:lnTo>
                    <a:pt x="60" y="34"/>
                  </a:lnTo>
                  <a:lnTo>
                    <a:pt x="58" y="34"/>
                  </a:lnTo>
                  <a:lnTo>
                    <a:pt x="60" y="36"/>
                  </a:lnTo>
                  <a:lnTo>
                    <a:pt x="64" y="36"/>
                  </a:lnTo>
                  <a:lnTo>
                    <a:pt x="68" y="40"/>
                  </a:lnTo>
                  <a:lnTo>
                    <a:pt x="72" y="42"/>
                  </a:lnTo>
                  <a:lnTo>
                    <a:pt x="76" y="46"/>
                  </a:lnTo>
                  <a:lnTo>
                    <a:pt x="74" y="48"/>
                  </a:lnTo>
                  <a:lnTo>
                    <a:pt x="70" y="44"/>
                  </a:lnTo>
                  <a:lnTo>
                    <a:pt x="64" y="40"/>
                  </a:lnTo>
                  <a:lnTo>
                    <a:pt x="58" y="38"/>
                  </a:lnTo>
                  <a:lnTo>
                    <a:pt x="56" y="40"/>
                  </a:lnTo>
                  <a:lnTo>
                    <a:pt x="54" y="42"/>
                  </a:lnTo>
                  <a:lnTo>
                    <a:pt x="54" y="48"/>
                  </a:lnTo>
                  <a:lnTo>
                    <a:pt x="56" y="54"/>
                  </a:lnTo>
                  <a:lnTo>
                    <a:pt x="56" y="56"/>
                  </a:lnTo>
                  <a:lnTo>
                    <a:pt x="58" y="60"/>
                  </a:lnTo>
                  <a:lnTo>
                    <a:pt x="62" y="64"/>
                  </a:lnTo>
                  <a:lnTo>
                    <a:pt x="64" y="62"/>
                  </a:lnTo>
                  <a:lnTo>
                    <a:pt x="66" y="62"/>
                  </a:lnTo>
                  <a:lnTo>
                    <a:pt x="64" y="66"/>
                  </a:lnTo>
                  <a:lnTo>
                    <a:pt x="62" y="70"/>
                  </a:lnTo>
                  <a:lnTo>
                    <a:pt x="60" y="68"/>
                  </a:lnTo>
                  <a:lnTo>
                    <a:pt x="58" y="68"/>
                  </a:lnTo>
                  <a:lnTo>
                    <a:pt x="56" y="74"/>
                  </a:lnTo>
                  <a:lnTo>
                    <a:pt x="54" y="78"/>
                  </a:lnTo>
                  <a:lnTo>
                    <a:pt x="52" y="78"/>
                  </a:lnTo>
                  <a:lnTo>
                    <a:pt x="52" y="82"/>
                  </a:lnTo>
                  <a:lnTo>
                    <a:pt x="56" y="84"/>
                  </a:lnTo>
                  <a:lnTo>
                    <a:pt x="56" y="88"/>
                  </a:lnTo>
                  <a:lnTo>
                    <a:pt x="60" y="92"/>
                  </a:lnTo>
                  <a:lnTo>
                    <a:pt x="64" y="94"/>
                  </a:lnTo>
                  <a:lnTo>
                    <a:pt x="68" y="94"/>
                  </a:lnTo>
                  <a:lnTo>
                    <a:pt x="68" y="96"/>
                  </a:lnTo>
                  <a:lnTo>
                    <a:pt x="68" y="102"/>
                  </a:lnTo>
                  <a:lnTo>
                    <a:pt x="66" y="104"/>
                  </a:lnTo>
                  <a:lnTo>
                    <a:pt x="66" y="108"/>
                  </a:lnTo>
                  <a:lnTo>
                    <a:pt x="66" y="116"/>
                  </a:lnTo>
                  <a:lnTo>
                    <a:pt x="64" y="120"/>
                  </a:lnTo>
                  <a:lnTo>
                    <a:pt x="64" y="112"/>
                  </a:lnTo>
                  <a:lnTo>
                    <a:pt x="62" y="112"/>
                  </a:lnTo>
                  <a:lnTo>
                    <a:pt x="58" y="112"/>
                  </a:lnTo>
                  <a:lnTo>
                    <a:pt x="56" y="112"/>
                  </a:lnTo>
                  <a:lnTo>
                    <a:pt x="52" y="114"/>
                  </a:lnTo>
                  <a:lnTo>
                    <a:pt x="48" y="118"/>
                  </a:lnTo>
                  <a:lnTo>
                    <a:pt x="44" y="118"/>
                  </a:lnTo>
                  <a:lnTo>
                    <a:pt x="50" y="114"/>
                  </a:lnTo>
                  <a:lnTo>
                    <a:pt x="52" y="110"/>
                  </a:lnTo>
                  <a:lnTo>
                    <a:pt x="58" y="110"/>
                  </a:lnTo>
                  <a:lnTo>
                    <a:pt x="58" y="108"/>
                  </a:lnTo>
                  <a:lnTo>
                    <a:pt x="62" y="106"/>
                  </a:lnTo>
                  <a:lnTo>
                    <a:pt x="64" y="108"/>
                  </a:lnTo>
                  <a:lnTo>
                    <a:pt x="64" y="102"/>
                  </a:lnTo>
                  <a:lnTo>
                    <a:pt x="62" y="100"/>
                  </a:lnTo>
                  <a:lnTo>
                    <a:pt x="58" y="100"/>
                  </a:lnTo>
                  <a:lnTo>
                    <a:pt x="46" y="82"/>
                  </a:lnTo>
                  <a:lnTo>
                    <a:pt x="44" y="76"/>
                  </a:lnTo>
                  <a:lnTo>
                    <a:pt x="46" y="70"/>
                  </a:lnTo>
                  <a:lnTo>
                    <a:pt x="48" y="64"/>
                  </a:lnTo>
                  <a:lnTo>
                    <a:pt x="46" y="58"/>
                  </a:lnTo>
                  <a:lnTo>
                    <a:pt x="42" y="52"/>
                  </a:lnTo>
                  <a:lnTo>
                    <a:pt x="42" y="46"/>
                  </a:lnTo>
                  <a:lnTo>
                    <a:pt x="48" y="36"/>
                  </a:lnTo>
                  <a:lnTo>
                    <a:pt x="48" y="28"/>
                  </a:lnTo>
                  <a:lnTo>
                    <a:pt x="50" y="24"/>
                  </a:lnTo>
                  <a:lnTo>
                    <a:pt x="54" y="20"/>
                  </a:lnTo>
                  <a:lnTo>
                    <a:pt x="56" y="16"/>
                  </a:lnTo>
                  <a:lnTo>
                    <a:pt x="62" y="8"/>
                  </a:lnTo>
                  <a:lnTo>
                    <a:pt x="66" y="6"/>
                  </a:lnTo>
                  <a:lnTo>
                    <a:pt x="66" y="4"/>
                  </a:lnTo>
                  <a:lnTo>
                    <a:pt x="64" y="4"/>
                  </a:lnTo>
                  <a:lnTo>
                    <a:pt x="62" y="2"/>
                  </a:lnTo>
                  <a:lnTo>
                    <a:pt x="54" y="2"/>
                  </a:lnTo>
                  <a:lnTo>
                    <a:pt x="50" y="0"/>
                  </a:lnTo>
                  <a:lnTo>
                    <a:pt x="48" y="0"/>
                  </a:lnTo>
                  <a:lnTo>
                    <a:pt x="44" y="0"/>
                  </a:lnTo>
                  <a:lnTo>
                    <a:pt x="34" y="4"/>
                  </a:lnTo>
                  <a:lnTo>
                    <a:pt x="30" y="6"/>
                  </a:lnTo>
                  <a:lnTo>
                    <a:pt x="26" y="10"/>
                  </a:lnTo>
                  <a:lnTo>
                    <a:pt x="18" y="18"/>
                  </a:lnTo>
                  <a:lnTo>
                    <a:pt x="16" y="24"/>
                  </a:lnTo>
                  <a:lnTo>
                    <a:pt x="14" y="28"/>
                  </a:lnTo>
                  <a:lnTo>
                    <a:pt x="12" y="28"/>
                  </a:lnTo>
                  <a:lnTo>
                    <a:pt x="12" y="30"/>
                  </a:lnTo>
                  <a:lnTo>
                    <a:pt x="10" y="34"/>
                  </a:lnTo>
                  <a:lnTo>
                    <a:pt x="12" y="38"/>
                  </a:lnTo>
                  <a:lnTo>
                    <a:pt x="8" y="40"/>
                  </a:lnTo>
                  <a:lnTo>
                    <a:pt x="8" y="46"/>
                  </a:lnTo>
                  <a:lnTo>
                    <a:pt x="10" y="46"/>
                  </a:lnTo>
                  <a:lnTo>
                    <a:pt x="6" y="46"/>
                  </a:lnTo>
                  <a:lnTo>
                    <a:pt x="6" y="52"/>
                  </a:lnTo>
                  <a:lnTo>
                    <a:pt x="4" y="54"/>
                  </a:lnTo>
                  <a:lnTo>
                    <a:pt x="4" y="60"/>
                  </a:lnTo>
                  <a:lnTo>
                    <a:pt x="2" y="62"/>
                  </a:lnTo>
                  <a:lnTo>
                    <a:pt x="2" y="72"/>
                  </a:lnTo>
                  <a:lnTo>
                    <a:pt x="6" y="72"/>
                  </a:lnTo>
                  <a:lnTo>
                    <a:pt x="4" y="72"/>
                  </a:lnTo>
                  <a:lnTo>
                    <a:pt x="2" y="76"/>
                  </a:lnTo>
                  <a:lnTo>
                    <a:pt x="0" y="80"/>
                  </a:lnTo>
                  <a:lnTo>
                    <a:pt x="2" y="84"/>
                  </a:lnTo>
                  <a:lnTo>
                    <a:pt x="2" y="88"/>
                  </a:lnTo>
                  <a:lnTo>
                    <a:pt x="0" y="92"/>
                  </a:lnTo>
                  <a:lnTo>
                    <a:pt x="0" y="102"/>
                  </a:lnTo>
                  <a:lnTo>
                    <a:pt x="2" y="106"/>
                  </a:lnTo>
                  <a:lnTo>
                    <a:pt x="14" y="108"/>
                  </a:lnTo>
                  <a:lnTo>
                    <a:pt x="26" y="110"/>
                  </a:lnTo>
                  <a:lnTo>
                    <a:pt x="28" y="112"/>
                  </a:lnTo>
                  <a:lnTo>
                    <a:pt x="32" y="116"/>
                  </a:lnTo>
                  <a:lnTo>
                    <a:pt x="36" y="118"/>
                  </a:lnTo>
                  <a:lnTo>
                    <a:pt x="30" y="122"/>
                  </a:lnTo>
                  <a:lnTo>
                    <a:pt x="24" y="122"/>
                  </a:lnTo>
                  <a:lnTo>
                    <a:pt x="20" y="120"/>
                  </a:lnTo>
                  <a:lnTo>
                    <a:pt x="16" y="118"/>
                  </a:lnTo>
                  <a:lnTo>
                    <a:pt x="12" y="116"/>
                  </a:lnTo>
                  <a:lnTo>
                    <a:pt x="8" y="116"/>
                  </a:lnTo>
                  <a:lnTo>
                    <a:pt x="10" y="118"/>
                  </a:lnTo>
                  <a:lnTo>
                    <a:pt x="8" y="122"/>
                  </a:lnTo>
                  <a:lnTo>
                    <a:pt x="10" y="126"/>
                  </a:lnTo>
                  <a:lnTo>
                    <a:pt x="14" y="132"/>
                  </a:lnTo>
                  <a:lnTo>
                    <a:pt x="18" y="138"/>
                  </a:lnTo>
                  <a:lnTo>
                    <a:pt x="22" y="140"/>
                  </a:lnTo>
                  <a:lnTo>
                    <a:pt x="26" y="144"/>
                  </a:lnTo>
                  <a:lnTo>
                    <a:pt x="24" y="144"/>
                  </a:lnTo>
                  <a:lnTo>
                    <a:pt x="28" y="146"/>
                  </a:lnTo>
                  <a:lnTo>
                    <a:pt x="28" y="144"/>
                  </a:lnTo>
                  <a:lnTo>
                    <a:pt x="32" y="144"/>
                  </a:lnTo>
                  <a:lnTo>
                    <a:pt x="38" y="146"/>
                  </a:lnTo>
                  <a:lnTo>
                    <a:pt x="42" y="144"/>
                  </a:lnTo>
                  <a:lnTo>
                    <a:pt x="44" y="140"/>
                  </a:lnTo>
                  <a:lnTo>
                    <a:pt x="44" y="146"/>
                  </a:lnTo>
                  <a:lnTo>
                    <a:pt x="48" y="150"/>
                  </a:lnTo>
                  <a:lnTo>
                    <a:pt x="52" y="154"/>
                  </a:lnTo>
                  <a:lnTo>
                    <a:pt x="58" y="156"/>
                  </a:lnTo>
                  <a:lnTo>
                    <a:pt x="60" y="156"/>
                  </a:lnTo>
                  <a:lnTo>
                    <a:pt x="58" y="154"/>
                  </a:lnTo>
                  <a:lnTo>
                    <a:pt x="54" y="154"/>
                  </a:lnTo>
                  <a:lnTo>
                    <a:pt x="60" y="154"/>
                  </a:lnTo>
                  <a:lnTo>
                    <a:pt x="66" y="156"/>
                  </a:lnTo>
                  <a:lnTo>
                    <a:pt x="78" y="158"/>
                  </a:lnTo>
                  <a:lnTo>
                    <a:pt x="82" y="160"/>
                  </a:lnTo>
                  <a:lnTo>
                    <a:pt x="82" y="158"/>
                  </a:lnTo>
                  <a:lnTo>
                    <a:pt x="88" y="156"/>
                  </a:lnTo>
                  <a:lnTo>
                    <a:pt x="96" y="162"/>
                  </a:lnTo>
                  <a:lnTo>
                    <a:pt x="100" y="162"/>
                  </a:lnTo>
                  <a:lnTo>
                    <a:pt x="102" y="160"/>
                  </a:lnTo>
                  <a:lnTo>
                    <a:pt x="102" y="162"/>
                  </a:lnTo>
                  <a:lnTo>
                    <a:pt x="104" y="160"/>
                  </a:lnTo>
                  <a:lnTo>
                    <a:pt x="108" y="158"/>
                  </a:lnTo>
                  <a:lnTo>
                    <a:pt x="110" y="160"/>
                  </a:lnTo>
                  <a:lnTo>
                    <a:pt x="114" y="164"/>
                  </a:lnTo>
                  <a:lnTo>
                    <a:pt x="116" y="166"/>
                  </a:lnTo>
                  <a:lnTo>
                    <a:pt x="114" y="162"/>
                  </a:lnTo>
                  <a:lnTo>
                    <a:pt x="110" y="156"/>
                  </a:lnTo>
                  <a:lnTo>
                    <a:pt x="106" y="154"/>
                  </a:lnTo>
                  <a:lnTo>
                    <a:pt x="106" y="152"/>
                  </a:lnTo>
                  <a:lnTo>
                    <a:pt x="118" y="156"/>
                  </a:lnTo>
                  <a:lnTo>
                    <a:pt x="122" y="156"/>
                  </a:lnTo>
                  <a:lnTo>
                    <a:pt x="124" y="156"/>
                  </a:lnTo>
                  <a:lnTo>
                    <a:pt x="126" y="156"/>
                  </a:lnTo>
                  <a:lnTo>
                    <a:pt x="128" y="156"/>
                  </a:lnTo>
                  <a:lnTo>
                    <a:pt x="130" y="162"/>
                  </a:lnTo>
                  <a:lnTo>
                    <a:pt x="136" y="160"/>
                  </a:lnTo>
                  <a:lnTo>
                    <a:pt x="142" y="160"/>
                  </a:lnTo>
                  <a:lnTo>
                    <a:pt x="144" y="158"/>
                  </a:lnTo>
                  <a:lnTo>
                    <a:pt x="142" y="152"/>
                  </a:lnTo>
                  <a:lnTo>
                    <a:pt x="138" y="144"/>
                  </a:lnTo>
                  <a:lnTo>
                    <a:pt x="136" y="144"/>
                  </a:lnTo>
                  <a:lnTo>
                    <a:pt x="134" y="142"/>
                  </a:lnTo>
                  <a:lnTo>
                    <a:pt x="136" y="140"/>
                  </a:lnTo>
                  <a:lnTo>
                    <a:pt x="138" y="140"/>
                  </a:lnTo>
                  <a:lnTo>
                    <a:pt x="142" y="142"/>
                  </a:lnTo>
                  <a:lnTo>
                    <a:pt x="150" y="150"/>
                  </a:lnTo>
                  <a:lnTo>
                    <a:pt x="152" y="146"/>
                  </a:lnTo>
                  <a:lnTo>
                    <a:pt x="154" y="148"/>
                  </a:lnTo>
                  <a:lnTo>
                    <a:pt x="158" y="148"/>
                  </a:lnTo>
                  <a:lnTo>
                    <a:pt x="158" y="162"/>
                  </a:lnTo>
                  <a:lnTo>
                    <a:pt x="160" y="164"/>
                  </a:lnTo>
                  <a:lnTo>
                    <a:pt x="162" y="160"/>
                  </a:lnTo>
                  <a:lnTo>
                    <a:pt x="164" y="162"/>
                  </a:lnTo>
                  <a:lnTo>
                    <a:pt x="166" y="162"/>
                  </a:lnTo>
                  <a:lnTo>
                    <a:pt x="168" y="164"/>
                  </a:lnTo>
                  <a:lnTo>
                    <a:pt x="166" y="168"/>
                  </a:lnTo>
                  <a:lnTo>
                    <a:pt x="164" y="170"/>
                  </a:lnTo>
                  <a:lnTo>
                    <a:pt x="166" y="170"/>
                  </a:lnTo>
                  <a:lnTo>
                    <a:pt x="170" y="172"/>
                  </a:lnTo>
                  <a:lnTo>
                    <a:pt x="172" y="174"/>
                  </a:lnTo>
                  <a:lnTo>
                    <a:pt x="180" y="182"/>
                  </a:lnTo>
                  <a:lnTo>
                    <a:pt x="182" y="188"/>
                  </a:lnTo>
                  <a:lnTo>
                    <a:pt x="178" y="192"/>
                  </a:lnTo>
                  <a:lnTo>
                    <a:pt x="172" y="190"/>
                  </a:lnTo>
                  <a:lnTo>
                    <a:pt x="170" y="190"/>
                  </a:lnTo>
                  <a:lnTo>
                    <a:pt x="170" y="196"/>
                  </a:lnTo>
                  <a:lnTo>
                    <a:pt x="170" y="204"/>
                  </a:lnTo>
                  <a:lnTo>
                    <a:pt x="174" y="202"/>
                  </a:lnTo>
                  <a:lnTo>
                    <a:pt x="182" y="198"/>
                  </a:lnTo>
                  <a:lnTo>
                    <a:pt x="184" y="194"/>
                  </a:lnTo>
                  <a:lnTo>
                    <a:pt x="186" y="196"/>
                  </a:lnTo>
                  <a:lnTo>
                    <a:pt x="190" y="192"/>
                  </a:lnTo>
                  <a:lnTo>
                    <a:pt x="196" y="190"/>
                  </a:lnTo>
                  <a:lnTo>
                    <a:pt x="200" y="192"/>
                  </a:lnTo>
                  <a:lnTo>
                    <a:pt x="192" y="194"/>
                  </a:lnTo>
                  <a:lnTo>
                    <a:pt x="194" y="196"/>
                  </a:lnTo>
                  <a:lnTo>
                    <a:pt x="192" y="198"/>
                  </a:lnTo>
                  <a:lnTo>
                    <a:pt x="198" y="206"/>
                  </a:lnTo>
                  <a:lnTo>
                    <a:pt x="200" y="208"/>
                  </a:lnTo>
                  <a:lnTo>
                    <a:pt x="202" y="206"/>
                  </a:lnTo>
                  <a:lnTo>
                    <a:pt x="200" y="204"/>
                  </a:lnTo>
                  <a:lnTo>
                    <a:pt x="200" y="202"/>
                  </a:lnTo>
                  <a:lnTo>
                    <a:pt x="204" y="204"/>
                  </a:lnTo>
                  <a:lnTo>
                    <a:pt x="204" y="212"/>
                  </a:lnTo>
                  <a:lnTo>
                    <a:pt x="206" y="216"/>
                  </a:lnTo>
                  <a:lnTo>
                    <a:pt x="210" y="218"/>
                  </a:lnTo>
                  <a:lnTo>
                    <a:pt x="212" y="216"/>
                  </a:lnTo>
                  <a:lnTo>
                    <a:pt x="216" y="222"/>
                  </a:lnTo>
                  <a:lnTo>
                    <a:pt x="216" y="226"/>
                  </a:lnTo>
                  <a:lnTo>
                    <a:pt x="218" y="230"/>
                  </a:lnTo>
                  <a:lnTo>
                    <a:pt x="220" y="232"/>
                  </a:lnTo>
                  <a:lnTo>
                    <a:pt x="220" y="238"/>
                  </a:lnTo>
                  <a:lnTo>
                    <a:pt x="222" y="242"/>
                  </a:lnTo>
                  <a:lnTo>
                    <a:pt x="222" y="246"/>
                  </a:lnTo>
                  <a:lnTo>
                    <a:pt x="224" y="250"/>
                  </a:lnTo>
                  <a:lnTo>
                    <a:pt x="224" y="254"/>
                  </a:lnTo>
                  <a:lnTo>
                    <a:pt x="222" y="256"/>
                  </a:lnTo>
                  <a:lnTo>
                    <a:pt x="218" y="258"/>
                  </a:lnTo>
                  <a:lnTo>
                    <a:pt x="216" y="260"/>
                  </a:lnTo>
                  <a:lnTo>
                    <a:pt x="216" y="268"/>
                  </a:lnTo>
                  <a:lnTo>
                    <a:pt x="212" y="270"/>
                  </a:lnTo>
                  <a:lnTo>
                    <a:pt x="210" y="274"/>
                  </a:lnTo>
                  <a:lnTo>
                    <a:pt x="206" y="276"/>
                  </a:lnTo>
                  <a:lnTo>
                    <a:pt x="202" y="282"/>
                  </a:lnTo>
                  <a:lnTo>
                    <a:pt x="198" y="286"/>
                  </a:lnTo>
                  <a:lnTo>
                    <a:pt x="198" y="288"/>
                  </a:lnTo>
                  <a:lnTo>
                    <a:pt x="202" y="294"/>
                  </a:lnTo>
                  <a:lnTo>
                    <a:pt x="206" y="298"/>
                  </a:lnTo>
                  <a:lnTo>
                    <a:pt x="206" y="302"/>
                  </a:lnTo>
                  <a:lnTo>
                    <a:pt x="208" y="302"/>
                  </a:lnTo>
                  <a:lnTo>
                    <a:pt x="208" y="308"/>
                  </a:lnTo>
                  <a:lnTo>
                    <a:pt x="204" y="306"/>
                  </a:lnTo>
                  <a:lnTo>
                    <a:pt x="200" y="306"/>
                  </a:lnTo>
                  <a:lnTo>
                    <a:pt x="198" y="308"/>
                  </a:lnTo>
                  <a:lnTo>
                    <a:pt x="194" y="310"/>
                  </a:lnTo>
                  <a:lnTo>
                    <a:pt x="188" y="310"/>
                  </a:lnTo>
                  <a:lnTo>
                    <a:pt x="188" y="312"/>
                  </a:lnTo>
                  <a:lnTo>
                    <a:pt x="186" y="314"/>
                  </a:lnTo>
                  <a:lnTo>
                    <a:pt x="182" y="312"/>
                  </a:lnTo>
                  <a:lnTo>
                    <a:pt x="178" y="312"/>
                  </a:lnTo>
                  <a:lnTo>
                    <a:pt x="176" y="312"/>
                  </a:lnTo>
                  <a:lnTo>
                    <a:pt x="170" y="310"/>
                  </a:lnTo>
                  <a:lnTo>
                    <a:pt x="168" y="310"/>
                  </a:lnTo>
                  <a:lnTo>
                    <a:pt x="164" y="310"/>
                  </a:lnTo>
                  <a:lnTo>
                    <a:pt x="164" y="308"/>
                  </a:lnTo>
                  <a:lnTo>
                    <a:pt x="160" y="308"/>
                  </a:lnTo>
                  <a:lnTo>
                    <a:pt x="162" y="310"/>
                  </a:lnTo>
                  <a:lnTo>
                    <a:pt x="160" y="310"/>
                  </a:lnTo>
                  <a:lnTo>
                    <a:pt x="160" y="316"/>
                  </a:lnTo>
                  <a:lnTo>
                    <a:pt x="158" y="316"/>
                  </a:lnTo>
                  <a:lnTo>
                    <a:pt x="154" y="320"/>
                  </a:lnTo>
                  <a:lnTo>
                    <a:pt x="152" y="324"/>
                  </a:lnTo>
                  <a:lnTo>
                    <a:pt x="152" y="332"/>
                  </a:lnTo>
                  <a:lnTo>
                    <a:pt x="154" y="336"/>
                  </a:lnTo>
                  <a:lnTo>
                    <a:pt x="156" y="338"/>
                  </a:lnTo>
                  <a:lnTo>
                    <a:pt x="158" y="338"/>
                  </a:lnTo>
                  <a:lnTo>
                    <a:pt x="162" y="342"/>
                  </a:lnTo>
                  <a:lnTo>
                    <a:pt x="164" y="342"/>
                  </a:lnTo>
                  <a:lnTo>
                    <a:pt x="168" y="344"/>
                  </a:lnTo>
                  <a:lnTo>
                    <a:pt x="170" y="344"/>
                  </a:lnTo>
                  <a:lnTo>
                    <a:pt x="174" y="342"/>
                  </a:lnTo>
                  <a:lnTo>
                    <a:pt x="174" y="340"/>
                  </a:lnTo>
                  <a:lnTo>
                    <a:pt x="178" y="340"/>
                  </a:lnTo>
                  <a:lnTo>
                    <a:pt x="180" y="338"/>
                  </a:lnTo>
                  <a:lnTo>
                    <a:pt x="180" y="336"/>
                  </a:lnTo>
                  <a:lnTo>
                    <a:pt x="180" y="334"/>
                  </a:lnTo>
                  <a:lnTo>
                    <a:pt x="182" y="332"/>
                  </a:lnTo>
                  <a:lnTo>
                    <a:pt x="186" y="332"/>
                  </a:lnTo>
                  <a:lnTo>
                    <a:pt x="188" y="338"/>
                  </a:lnTo>
                  <a:lnTo>
                    <a:pt x="192" y="338"/>
                  </a:lnTo>
                  <a:lnTo>
                    <a:pt x="196" y="338"/>
                  </a:lnTo>
                  <a:lnTo>
                    <a:pt x="194" y="336"/>
                  </a:lnTo>
                  <a:lnTo>
                    <a:pt x="196" y="334"/>
                  </a:lnTo>
                  <a:lnTo>
                    <a:pt x="196" y="336"/>
                  </a:lnTo>
                  <a:lnTo>
                    <a:pt x="194" y="332"/>
                  </a:lnTo>
                  <a:lnTo>
                    <a:pt x="192" y="330"/>
                  </a:lnTo>
                  <a:lnTo>
                    <a:pt x="192" y="328"/>
                  </a:lnTo>
                  <a:lnTo>
                    <a:pt x="194" y="326"/>
                  </a:lnTo>
                  <a:lnTo>
                    <a:pt x="196" y="324"/>
                  </a:lnTo>
                  <a:lnTo>
                    <a:pt x="196" y="330"/>
                  </a:lnTo>
                  <a:lnTo>
                    <a:pt x="198" y="328"/>
                  </a:lnTo>
                  <a:lnTo>
                    <a:pt x="198" y="330"/>
                  </a:lnTo>
                  <a:lnTo>
                    <a:pt x="200" y="332"/>
                  </a:lnTo>
                  <a:lnTo>
                    <a:pt x="202" y="330"/>
                  </a:lnTo>
                  <a:lnTo>
                    <a:pt x="204" y="330"/>
                  </a:lnTo>
                  <a:lnTo>
                    <a:pt x="206" y="334"/>
                  </a:lnTo>
                  <a:lnTo>
                    <a:pt x="208" y="332"/>
                  </a:lnTo>
                  <a:lnTo>
                    <a:pt x="210" y="332"/>
                  </a:lnTo>
                  <a:lnTo>
                    <a:pt x="212" y="334"/>
                  </a:lnTo>
                  <a:lnTo>
                    <a:pt x="210" y="336"/>
                  </a:lnTo>
                  <a:lnTo>
                    <a:pt x="212" y="342"/>
                  </a:lnTo>
                  <a:lnTo>
                    <a:pt x="212" y="340"/>
                  </a:lnTo>
                  <a:lnTo>
                    <a:pt x="216" y="344"/>
                  </a:lnTo>
                  <a:lnTo>
                    <a:pt x="216" y="346"/>
                  </a:lnTo>
                  <a:lnTo>
                    <a:pt x="216" y="348"/>
                  </a:lnTo>
                  <a:lnTo>
                    <a:pt x="216" y="352"/>
                  </a:lnTo>
                  <a:lnTo>
                    <a:pt x="218" y="350"/>
                  </a:lnTo>
                  <a:lnTo>
                    <a:pt x="220" y="352"/>
                  </a:lnTo>
                  <a:lnTo>
                    <a:pt x="222" y="356"/>
                  </a:lnTo>
                  <a:lnTo>
                    <a:pt x="224" y="354"/>
                  </a:lnTo>
                  <a:lnTo>
                    <a:pt x="226" y="354"/>
                  </a:lnTo>
                  <a:lnTo>
                    <a:pt x="226" y="356"/>
                  </a:lnTo>
                  <a:lnTo>
                    <a:pt x="226" y="358"/>
                  </a:lnTo>
                  <a:lnTo>
                    <a:pt x="228" y="360"/>
                  </a:lnTo>
                  <a:lnTo>
                    <a:pt x="228" y="358"/>
                  </a:lnTo>
                  <a:lnTo>
                    <a:pt x="230" y="354"/>
                  </a:lnTo>
                  <a:lnTo>
                    <a:pt x="232" y="358"/>
                  </a:lnTo>
                  <a:lnTo>
                    <a:pt x="234" y="360"/>
                  </a:lnTo>
                  <a:lnTo>
                    <a:pt x="234" y="362"/>
                  </a:lnTo>
                  <a:lnTo>
                    <a:pt x="238" y="362"/>
                  </a:lnTo>
                  <a:lnTo>
                    <a:pt x="234" y="366"/>
                  </a:lnTo>
                  <a:lnTo>
                    <a:pt x="230" y="366"/>
                  </a:lnTo>
                  <a:lnTo>
                    <a:pt x="228" y="364"/>
                  </a:lnTo>
                  <a:lnTo>
                    <a:pt x="230" y="366"/>
                  </a:lnTo>
                  <a:lnTo>
                    <a:pt x="234" y="374"/>
                  </a:lnTo>
                  <a:lnTo>
                    <a:pt x="236" y="376"/>
                  </a:lnTo>
                  <a:lnTo>
                    <a:pt x="238" y="37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5" name="Freeform 369"/>
            <p:cNvSpPr>
              <a:spLocks/>
            </p:cNvSpPr>
            <p:nvPr/>
          </p:nvSpPr>
          <p:spPr bwMode="auto">
            <a:xfrm>
              <a:off x="1810" y="1525"/>
              <a:ext cx="10" cy="7"/>
            </a:xfrm>
            <a:custGeom>
              <a:avLst/>
              <a:gdLst>
                <a:gd name="T0" fmla="*/ 0 w 8"/>
                <a:gd name="T1" fmla="*/ 0 h 6"/>
                <a:gd name="T2" fmla="*/ 0 w 8"/>
                <a:gd name="T3" fmla="*/ 0 h 6"/>
                <a:gd name="T4" fmla="*/ 2 w 8"/>
                <a:gd name="T5" fmla="*/ 2 h 6"/>
                <a:gd name="T6" fmla="*/ 6 w 8"/>
                <a:gd name="T7" fmla="*/ 2 h 6"/>
                <a:gd name="T8" fmla="*/ 8 w 8"/>
                <a:gd name="T9" fmla="*/ 4 h 6"/>
                <a:gd name="T10" fmla="*/ 6 w 8"/>
                <a:gd name="T11" fmla="*/ 6 h 6"/>
                <a:gd name="T12" fmla="*/ 4 w 8"/>
                <a:gd name="T13" fmla="*/ 6 h 6"/>
                <a:gd name="T14" fmla="*/ 2 w 8"/>
                <a:gd name="T15" fmla="*/ 6 h 6"/>
                <a:gd name="T16" fmla="*/ 0 w 8"/>
                <a:gd name="T17" fmla="*/ 4 h 6"/>
                <a:gd name="T18" fmla="*/ 0 w 8"/>
                <a:gd name="T19" fmla="*/ 2 h 6"/>
                <a:gd name="T20" fmla="*/ 0 w 8"/>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6"/>
                <a:gd name="T35" fmla="*/ 8 w 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6">
                  <a:moveTo>
                    <a:pt x="0" y="0"/>
                  </a:moveTo>
                  <a:lnTo>
                    <a:pt x="0" y="0"/>
                  </a:lnTo>
                  <a:lnTo>
                    <a:pt x="2" y="2"/>
                  </a:lnTo>
                  <a:lnTo>
                    <a:pt x="6" y="2"/>
                  </a:lnTo>
                  <a:lnTo>
                    <a:pt x="8" y="4"/>
                  </a:lnTo>
                  <a:lnTo>
                    <a:pt x="6" y="6"/>
                  </a:lnTo>
                  <a:lnTo>
                    <a:pt x="4" y="6"/>
                  </a:lnTo>
                  <a:lnTo>
                    <a:pt x="2" y="6"/>
                  </a:lnTo>
                  <a:lnTo>
                    <a:pt x="0"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6" name="Freeform 370"/>
            <p:cNvSpPr>
              <a:spLocks/>
            </p:cNvSpPr>
            <p:nvPr/>
          </p:nvSpPr>
          <p:spPr bwMode="auto">
            <a:xfrm>
              <a:off x="1753" y="1527"/>
              <a:ext cx="12" cy="3"/>
            </a:xfrm>
            <a:custGeom>
              <a:avLst/>
              <a:gdLst>
                <a:gd name="T0" fmla="*/ 10 w 10"/>
                <a:gd name="T1" fmla="*/ 0 h 2"/>
                <a:gd name="T2" fmla="*/ 10 w 10"/>
                <a:gd name="T3" fmla="*/ 0 h 2"/>
                <a:gd name="T4" fmla="*/ 10 w 10"/>
                <a:gd name="T5" fmla="*/ 2 h 2"/>
                <a:gd name="T6" fmla="*/ 8 w 10"/>
                <a:gd name="T7" fmla="*/ 2 h 2"/>
                <a:gd name="T8" fmla="*/ 6 w 10"/>
                <a:gd name="T9" fmla="*/ 2 h 2"/>
                <a:gd name="T10" fmla="*/ 2 w 10"/>
                <a:gd name="T11" fmla="*/ 2 h 2"/>
                <a:gd name="T12" fmla="*/ 0 w 10"/>
                <a:gd name="T13" fmla="*/ 0 h 2"/>
                <a:gd name="T14" fmla="*/ 2 w 10"/>
                <a:gd name="T15" fmla="*/ 0 h 2"/>
                <a:gd name="T16" fmla="*/ 4 w 10"/>
                <a:gd name="T17" fmla="*/ 0 h 2"/>
                <a:gd name="T18" fmla="*/ 8 w 10"/>
                <a:gd name="T19" fmla="*/ 0 h 2"/>
                <a:gd name="T20" fmla="*/ 10 w 10"/>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
                <a:gd name="T35" fmla="*/ 10 w 10"/>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
                  <a:moveTo>
                    <a:pt x="10" y="0"/>
                  </a:moveTo>
                  <a:lnTo>
                    <a:pt x="10" y="0"/>
                  </a:lnTo>
                  <a:lnTo>
                    <a:pt x="10" y="2"/>
                  </a:lnTo>
                  <a:lnTo>
                    <a:pt x="8" y="2"/>
                  </a:lnTo>
                  <a:lnTo>
                    <a:pt x="6" y="2"/>
                  </a:lnTo>
                  <a:lnTo>
                    <a:pt x="2" y="2"/>
                  </a:lnTo>
                  <a:lnTo>
                    <a:pt x="0" y="0"/>
                  </a:lnTo>
                  <a:lnTo>
                    <a:pt x="2" y="0"/>
                  </a:lnTo>
                  <a:lnTo>
                    <a:pt x="4" y="0"/>
                  </a:lnTo>
                  <a:lnTo>
                    <a:pt x="8" y="0"/>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7" name="Freeform 371"/>
            <p:cNvSpPr>
              <a:spLocks/>
            </p:cNvSpPr>
            <p:nvPr/>
          </p:nvSpPr>
          <p:spPr bwMode="auto">
            <a:xfrm>
              <a:off x="431" y="1380"/>
              <a:ext cx="9" cy="10"/>
            </a:xfrm>
            <a:custGeom>
              <a:avLst/>
              <a:gdLst>
                <a:gd name="T0" fmla="*/ 2 w 8"/>
                <a:gd name="T1" fmla="*/ 2 h 8"/>
                <a:gd name="T2" fmla="*/ 2 w 8"/>
                <a:gd name="T3" fmla="*/ 2 h 8"/>
                <a:gd name="T4" fmla="*/ 4 w 8"/>
                <a:gd name="T5" fmla="*/ 0 h 8"/>
                <a:gd name="T6" fmla="*/ 4 w 8"/>
                <a:gd name="T7" fmla="*/ 0 h 8"/>
                <a:gd name="T8" fmla="*/ 4 w 8"/>
                <a:gd name="T9" fmla="*/ 2 h 8"/>
                <a:gd name="T10" fmla="*/ 8 w 8"/>
                <a:gd name="T11" fmla="*/ 6 h 8"/>
                <a:gd name="T12" fmla="*/ 6 w 8"/>
                <a:gd name="T13" fmla="*/ 8 h 8"/>
                <a:gd name="T14" fmla="*/ 2 w 8"/>
                <a:gd name="T15" fmla="*/ 8 h 8"/>
                <a:gd name="T16" fmla="*/ 2 w 8"/>
                <a:gd name="T17" fmla="*/ 6 h 8"/>
                <a:gd name="T18" fmla="*/ 0 w 8"/>
                <a:gd name="T19" fmla="*/ 4 h 8"/>
                <a:gd name="T20" fmla="*/ 0 w 8"/>
                <a:gd name="T21" fmla="*/ 2 h 8"/>
                <a:gd name="T22" fmla="*/ 2 w 8"/>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2" y="2"/>
                  </a:moveTo>
                  <a:lnTo>
                    <a:pt x="2" y="2"/>
                  </a:lnTo>
                  <a:lnTo>
                    <a:pt x="4" y="0"/>
                  </a:lnTo>
                  <a:lnTo>
                    <a:pt x="4" y="2"/>
                  </a:lnTo>
                  <a:lnTo>
                    <a:pt x="8" y="6"/>
                  </a:lnTo>
                  <a:lnTo>
                    <a:pt x="6" y="8"/>
                  </a:lnTo>
                  <a:lnTo>
                    <a:pt x="2" y="8"/>
                  </a:lnTo>
                  <a:lnTo>
                    <a:pt x="2" y="6"/>
                  </a:lnTo>
                  <a:lnTo>
                    <a:pt x="0" y="4"/>
                  </a:lnTo>
                  <a:lnTo>
                    <a:pt x="0"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8" name="Freeform 372"/>
            <p:cNvSpPr>
              <a:spLocks/>
            </p:cNvSpPr>
            <p:nvPr/>
          </p:nvSpPr>
          <p:spPr bwMode="auto">
            <a:xfrm>
              <a:off x="290" y="1492"/>
              <a:ext cx="47" cy="26"/>
            </a:xfrm>
            <a:custGeom>
              <a:avLst/>
              <a:gdLst>
                <a:gd name="T0" fmla="*/ 26 w 40"/>
                <a:gd name="T1" fmla="*/ 22 h 22"/>
                <a:gd name="T2" fmla="*/ 26 w 40"/>
                <a:gd name="T3" fmla="*/ 20 h 22"/>
                <a:gd name="T4" fmla="*/ 26 w 40"/>
                <a:gd name="T5" fmla="*/ 20 h 22"/>
                <a:gd name="T6" fmla="*/ 20 w 40"/>
                <a:gd name="T7" fmla="*/ 18 h 22"/>
                <a:gd name="T8" fmla="*/ 16 w 40"/>
                <a:gd name="T9" fmla="*/ 14 h 22"/>
                <a:gd name="T10" fmla="*/ 14 w 40"/>
                <a:gd name="T11" fmla="*/ 12 h 22"/>
                <a:gd name="T12" fmla="*/ 12 w 40"/>
                <a:gd name="T13" fmla="*/ 12 h 22"/>
                <a:gd name="T14" fmla="*/ 8 w 40"/>
                <a:gd name="T15" fmla="*/ 12 h 22"/>
                <a:gd name="T16" fmla="*/ 6 w 40"/>
                <a:gd name="T17" fmla="*/ 14 h 22"/>
                <a:gd name="T18" fmla="*/ 6 w 40"/>
                <a:gd name="T19" fmla="*/ 14 h 22"/>
                <a:gd name="T20" fmla="*/ 2 w 40"/>
                <a:gd name="T21" fmla="*/ 12 h 22"/>
                <a:gd name="T22" fmla="*/ 0 w 40"/>
                <a:gd name="T23" fmla="*/ 8 h 22"/>
                <a:gd name="T24" fmla="*/ 0 w 40"/>
                <a:gd name="T25" fmla="*/ 6 h 22"/>
                <a:gd name="T26" fmla="*/ 2 w 40"/>
                <a:gd name="T27" fmla="*/ 0 h 22"/>
                <a:gd name="T28" fmla="*/ 4 w 40"/>
                <a:gd name="T29" fmla="*/ 2 h 22"/>
                <a:gd name="T30" fmla="*/ 6 w 40"/>
                <a:gd name="T31" fmla="*/ 4 h 22"/>
                <a:gd name="T32" fmla="*/ 10 w 40"/>
                <a:gd name="T33" fmla="*/ 4 h 22"/>
                <a:gd name="T34" fmla="*/ 12 w 40"/>
                <a:gd name="T35" fmla="*/ 6 h 22"/>
                <a:gd name="T36" fmla="*/ 12 w 40"/>
                <a:gd name="T37" fmla="*/ 6 h 22"/>
                <a:gd name="T38" fmla="*/ 14 w 40"/>
                <a:gd name="T39" fmla="*/ 4 h 22"/>
                <a:gd name="T40" fmla="*/ 16 w 40"/>
                <a:gd name="T41" fmla="*/ 4 h 22"/>
                <a:gd name="T42" fmla="*/ 16 w 40"/>
                <a:gd name="T43" fmla="*/ 4 h 22"/>
                <a:gd name="T44" fmla="*/ 18 w 40"/>
                <a:gd name="T45" fmla="*/ 4 h 22"/>
                <a:gd name="T46" fmla="*/ 22 w 40"/>
                <a:gd name="T47" fmla="*/ 6 h 22"/>
                <a:gd name="T48" fmla="*/ 24 w 40"/>
                <a:gd name="T49" fmla="*/ 6 h 22"/>
                <a:gd name="T50" fmla="*/ 24 w 40"/>
                <a:gd name="T51" fmla="*/ 8 h 22"/>
                <a:gd name="T52" fmla="*/ 28 w 40"/>
                <a:gd name="T53" fmla="*/ 12 h 22"/>
                <a:gd name="T54" fmla="*/ 30 w 40"/>
                <a:gd name="T55" fmla="*/ 12 h 22"/>
                <a:gd name="T56" fmla="*/ 32 w 40"/>
                <a:gd name="T57" fmla="*/ 14 h 22"/>
                <a:gd name="T58" fmla="*/ 34 w 40"/>
                <a:gd name="T59" fmla="*/ 14 h 22"/>
                <a:gd name="T60" fmla="*/ 34 w 40"/>
                <a:gd name="T61" fmla="*/ 14 h 22"/>
                <a:gd name="T62" fmla="*/ 36 w 40"/>
                <a:gd name="T63" fmla="*/ 12 h 22"/>
                <a:gd name="T64" fmla="*/ 38 w 40"/>
                <a:gd name="T65" fmla="*/ 14 h 22"/>
                <a:gd name="T66" fmla="*/ 40 w 40"/>
                <a:gd name="T67" fmla="*/ 14 h 22"/>
                <a:gd name="T68" fmla="*/ 40 w 40"/>
                <a:gd name="T69" fmla="*/ 16 h 22"/>
                <a:gd name="T70" fmla="*/ 38 w 40"/>
                <a:gd name="T71" fmla="*/ 18 h 22"/>
                <a:gd name="T72" fmla="*/ 38 w 40"/>
                <a:gd name="T73" fmla="*/ 18 h 22"/>
                <a:gd name="T74" fmla="*/ 34 w 40"/>
                <a:gd name="T75" fmla="*/ 18 h 22"/>
                <a:gd name="T76" fmla="*/ 32 w 40"/>
                <a:gd name="T77" fmla="*/ 18 h 22"/>
                <a:gd name="T78" fmla="*/ 30 w 40"/>
                <a:gd name="T79" fmla="*/ 22 h 22"/>
                <a:gd name="T80" fmla="*/ 26 w 40"/>
                <a:gd name="T81" fmla="*/ 22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22"/>
                <a:gd name="T125" fmla="*/ 40 w 40"/>
                <a:gd name="T126" fmla="*/ 22 h 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22">
                  <a:moveTo>
                    <a:pt x="26" y="22"/>
                  </a:moveTo>
                  <a:lnTo>
                    <a:pt x="26" y="20"/>
                  </a:lnTo>
                  <a:lnTo>
                    <a:pt x="20" y="18"/>
                  </a:lnTo>
                  <a:lnTo>
                    <a:pt x="16" y="14"/>
                  </a:lnTo>
                  <a:lnTo>
                    <a:pt x="14" y="12"/>
                  </a:lnTo>
                  <a:lnTo>
                    <a:pt x="12" y="12"/>
                  </a:lnTo>
                  <a:lnTo>
                    <a:pt x="8" y="12"/>
                  </a:lnTo>
                  <a:lnTo>
                    <a:pt x="6" y="14"/>
                  </a:lnTo>
                  <a:lnTo>
                    <a:pt x="2" y="12"/>
                  </a:lnTo>
                  <a:lnTo>
                    <a:pt x="0" y="8"/>
                  </a:lnTo>
                  <a:lnTo>
                    <a:pt x="0" y="6"/>
                  </a:lnTo>
                  <a:lnTo>
                    <a:pt x="2" y="0"/>
                  </a:lnTo>
                  <a:lnTo>
                    <a:pt x="4" y="2"/>
                  </a:lnTo>
                  <a:lnTo>
                    <a:pt x="6" y="4"/>
                  </a:lnTo>
                  <a:lnTo>
                    <a:pt x="10" y="4"/>
                  </a:lnTo>
                  <a:lnTo>
                    <a:pt x="12" y="6"/>
                  </a:lnTo>
                  <a:lnTo>
                    <a:pt x="14" y="4"/>
                  </a:lnTo>
                  <a:lnTo>
                    <a:pt x="16" y="4"/>
                  </a:lnTo>
                  <a:lnTo>
                    <a:pt x="18" y="4"/>
                  </a:lnTo>
                  <a:lnTo>
                    <a:pt x="22" y="6"/>
                  </a:lnTo>
                  <a:lnTo>
                    <a:pt x="24" y="6"/>
                  </a:lnTo>
                  <a:lnTo>
                    <a:pt x="24" y="8"/>
                  </a:lnTo>
                  <a:lnTo>
                    <a:pt x="28" y="12"/>
                  </a:lnTo>
                  <a:lnTo>
                    <a:pt x="30" y="12"/>
                  </a:lnTo>
                  <a:lnTo>
                    <a:pt x="32" y="14"/>
                  </a:lnTo>
                  <a:lnTo>
                    <a:pt x="34" y="14"/>
                  </a:lnTo>
                  <a:lnTo>
                    <a:pt x="36" y="12"/>
                  </a:lnTo>
                  <a:lnTo>
                    <a:pt x="38" y="14"/>
                  </a:lnTo>
                  <a:lnTo>
                    <a:pt x="40" y="14"/>
                  </a:lnTo>
                  <a:lnTo>
                    <a:pt x="40" y="16"/>
                  </a:lnTo>
                  <a:lnTo>
                    <a:pt x="38" y="18"/>
                  </a:lnTo>
                  <a:lnTo>
                    <a:pt x="34" y="18"/>
                  </a:lnTo>
                  <a:lnTo>
                    <a:pt x="32" y="18"/>
                  </a:lnTo>
                  <a:lnTo>
                    <a:pt x="30" y="22"/>
                  </a:lnTo>
                  <a:lnTo>
                    <a:pt x="26" y="2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39" name="Freeform 373"/>
            <p:cNvSpPr>
              <a:spLocks/>
            </p:cNvSpPr>
            <p:nvPr/>
          </p:nvSpPr>
          <p:spPr bwMode="auto">
            <a:xfrm>
              <a:off x="836" y="1682"/>
              <a:ext cx="15" cy="35"/>
            </a:xfrm>
            <a:custGeom>
              <a:avLst/>
              <a:gdLst>
                <a:gd name="T0" fmla="*/ 8 w 12"/>
                <a:gd name="T1" fmla="*/ 6 h 30"/>
                <a:gd name="T2" fmla="*/ 10 w 12"/>
                <a:gd name="T3" fmla="*/ 6 h 30"/>
                <a:gd name="T4" fmla="*/ 10 w 12"/>
                <a:gd name="T5" fmla="*/ 8 h 30"/>
                <a:gd name="T6" fmla="*/ 10 w 12"/>
                <a:gd name="T7" fmla="*/ 12 h 30"/>
                <a:gd name="T8" fmla="*/ 10 w 12"/>
                <a:gd name="T9" fmla="*/ 10 h 30"/>
                <a:gd name="T10" fmla="*/ 10 w 12"/>
                <a:gd name="T11" fmla="*/ 12 h 30"/>
                <a:gd name="T12" fmla="*/ 10 w 12"/>
                <a:gd name="T13" fmla="*/ 14 h 30"/>
                <a:gd name="T14" fmla="*/ 10 w 12"/>
                <a:gd name="T15" fmla="*/ 14 h 30"/>
                <a:gd name="T16" fmla="*/ 10 w 12"/>
                <a:gd name="T17" fmla="*/ 16 h 30"/>
                <a:gd name="T18" fmla="*/ 12 w 12"/>
                <a:gd name="T19" fmla="*/ 22 h 30"/>
                <a:gd name="T20" fmla="*/ 12 w 12"/>
                <a:gd name="T21" fmla="*/ 28 h 30"/>
                <a:gd name="T22" fmla="*/ 10 w 12"/>
                <a:gd name="T23" fmla="*/ 30 h 30"/>
                <a:gd name="T24" fmla="*/ 10 w 12"/>
                <a:gd name="T25" fmla="*/ 30 h 30"/>
                <a:gd name="T26" fmla="*/ 10 w 12"/>
                <a:gd name="T27" fmla="*/ 26 h 30"/>
                <a:gd name="T28" fmla="*/ 8 w 12"/>
                <a:gd name="T29" fmla="*/ 24 h 30"/>
                <a:gd name="T30" fmla="*/ 8 w 12"/>
                <a:gd name="T31" fmla="*/ 22 h 30"/>
                <a:gd name="T32" fmla="*/ 8 w 12"/>
                <a:gd name="T33" fmla="*/ 20 h 30"/>
                <a:gd name="T34" fmla="*/ 10 w 12"/>
                <a:gd name="T35" fmla="*/ 18 h 30"/>
                <a:gd name="T36" fmla="*/ 10 w 12"/>
                <a:gd name="T37" fmla="*/ 16 h 30"/>
                <a:gd name="T38" fmla="*/ 8 w 12"/>
                <a:gd name="T39" fmla="*/ 18 h 30"/>
                <a:gd name="T40" fmla="*/ 8 w 12"/>
                <a:gd name="T41" fmla="*/ 18 h 30"/>
                <a:gd name="T42" fmla="*/ 6 w 12"/>
                <a:gd name="T43" fmla="*/ 18 h 30"/>
                <a:gd name="T44" fmla="*/ 6 w 12"/>
                <a:gd name="T45" fmla="*/ 16 h 30"/>
                <a:gd name="T46" fmla="*/ 4 w 12"/>
                <a:gd name="T47" fmla="*/ 16 h 30"/>
                <a:gd name="T48" fmla="*/ 4 w 12"/>
                <a:gd name="T49" fmla="*/ 14 h 30"/>
                <a:gd name="T50" fmla="*/ 4 w 12"/>
                <a:gd name="T51" fmla="*/ 14 h 30"/>
                <a:gd name="T52" fmla="*/ 4 w 12"/>
                <a:gd name="T53" fmla="*/ 14 h 30"/>
                <a:gd name="T54" fmla="*/ 4 w 12"/>
                <a:gd name="T55" fmla="*/ 12 h 30"/>
                <a:gd name="T56" fmla="*/ 4 w 12"/>
                <a:gd name="T57" fmla="*/ 12 h 30"/>
                <a:gd name="T58" fmla="*/ 4 w 12"/>
                <a:gd name="T59" fmla="*/ 10 h 30"/>
                <a:gd name="T60" fmla="*/ 4 w 12"/>
                <a:gd name="T61" fmla="*/ 10 h 30"/>
                <a:gd name="T62" fmla="*/ 2 w 12"/>
                <a:gd name="T63" fmla="*/ 6 h 30"/>
                <a:gd name="T64" fmla="*/ 0 w 12"/>
                <a:gd name="T65" fmla="*/ 4 h 30"/>
                <a:gd name="T66" fmla="*/ 0 w 12"/>
                <a:gd name="T67" fmla="*/ 4 h 30"/>
                <a:gd name="T68" fmla="*/ 0 w 12"/>
                <a:gd name="T69" fmla="*/ 0 h 30"/>
                <a:gd name="T70" fmla="*/ 2 w 12"/>
                <a:gd name="T71" fmla="*/ 0 h 30"/>
                <a:gd name="T72" fmla="*/ 2 w 12"/>
                <a:gd name="T73" fmla="*/ 2 h 30"/>
                <a:gd name="T74" fmla="*/ 4 w 12"/>
                <a:gd name="T75" fmla="*/ 2 h 30"/>
                <a:gd name="T76" fmla="*/ 6 w 12"/>
                <a:gd name="T77" fmla="*/ 4 h 30"/>
                <a:gd name="T78" fmla="*/ 8 w 12"/>
                <a:gd name="T79" fmla="*/ 6 h 30"/>
                <a:gd name="T80" fmla="*/ 8 w 12"/>
                <a:gd name="T81" fmla="*/ 6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
                <a:gd name="T124" fmla="*/ 0 h 30"/>
                <a:gd name="T125" fmla="*/ 12 w 12"/>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 h="30">
                  <a:moveTo>
                    <a:pt x="8" y="6"/>
                  </a:moveTo>
                  <a:lnTo>
                    <a:pt x="10" y="6"/>
                  </a:lnTo>
                  <a:lnTo>
                    <a:pt x="10" y="8"/>
                  </a:lnTo>
                  <a:lnTo>
                    <a:pt x="10" y="12"/>
                  </a:lnTo>
                  <a:lnTo>
                    <a:pt x="10" y="10"/>
                  </a:lnTo>
                  <a:lnTo>
                    <a:pt x="10" y="12"/>
                  </a:lnTo>
                  <a:lnTo>
                    <a:pt x="10" y="14"/>
                  </a:lnTo>
                  <a:lnTo>
                    <a:pt x="10" y="16"/>
                  </a:lnTo>
                  <a:lnTo>
                    <a:pt x="12" y="22"/>
                  </a:lnTo>
                  <a:lnTo>
                    <a:pt x="12" y="28"/>
                  </a:lnTo>
                  <a:lnTo>
                    <a:pt x="10" y="30"/>
                  </a:lnTo>
                  <a:lnTo>
                    <a:pt x="10" y="26"/>
                  </a:lnTo>
                  <a:lnTo>
                    <a:pt x="8" y="24"/>
                  </a:lnTo>
                  <a:lnTo>
                    <a:pt x="8" y="22"/>
                  </a:lnTo>
                  <a:lnTo>
                    <a:pt x="8" y="20"/>
                  </a:lnTo>
                  <a:lnTo>
                    <a:pt x="10" y="18"/>
                  </a:lnTo>
                  <a:lnTo>
                    <a:pt x="10" y="16"/>
                  </a:lnTo>
                  <a:lnTo>
                    <a:pt x="8" y="18"/>
                  </a:lnTo>
                  <a:lnTo>
                    <a:pt x="6" y="18"/>
                  </a:lnTo>
                  <a:lnTo>
                    <a:pt x="6" y="16"/>
                  </a:lnTo>
                  <a:lnTo>
                    <a:pt x="4" y="16"/>
                  </a:lnTo>
                  <a:lnTo>
                    <a:pt x="4" y="14"/>
                  </a:lnTo>
                  <a:lnTo>
                    <a:pt x="4" y="12"/>
                  </a:lnTo>
                  <a:lnTo>
                    <a:pt x="4" y="10"/>
                  </a:lnTo>
                  <a:lnTo>
                    <a:pt x="2" y="6"/>
                  </a:lnTo>
                  <a:lnTo>
                    <a:pt x="0" y="4"/>
                  </a:lnTo>
                  <a:lnTo>
                    <a:pt x="0" y="0"/>
                  </a:lnTo>
                  <a:lnTo>
                    <a:pt x="2" y="0"/>
                  </a:lnTo>
                  <a:lnTo>
                    <a:pt x="2" y="2"/>
                  </a:lnTo>
                  <a:lnTo>
                    <a:pt x="4" y="2"/>
                  </a:lnTo>
                  <a:lnTo>
                    <a:pt x="6" y="4"/>
                  </a:lnTo>
                  <a:lnTo>
                    <a:pt x="8"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0" name="Freeform 374"/>
            <p:cNvSpPr>
              <a:spLocks/>
            </p:cNvSpPr>
            <p:nvPr/>
          </p:nvSpPr>
          <p:spPr bwMode="auto">
            <a:xfrm>
              <a:off x="848" y="1663"/>
              <a:ext cx="15" cy="30"/>
            </a:xfrm>
            <a:custGeom>
              <a:avLst/>
              <a:gdLst>
                <a:gd name="T0" fmla="*/ 2 w 12"/>
                <a:gd name="T1" fmla="*/ 14 h 26"/>
                <a:gd name="T2" fmla="*/ 2 w 12"/>
                <a:gd name="T3" fmla="*/ 14 h 26"/>
                <a:gd name="T4" fmla="*/ 0 w 12"/>
                <a:gd name="T5" fmla="*/ 8 h 26"/>
                <a:gd name="T6" fmla="*/ 0 w 12"/>
                <a:gd name="T7" fmla="*/ 4 h 26"/>
                <a:gd name="T8" fmla="*/ 0 w 12"/>
                <a:gd name="T9" fmla="*/ 2 h 26"/>
                <a:gd name="T10" fmla="*/ 2 w 12"/>
                <a:gd name="T11" fmla="*/ 0 h 26"/>
                <a:gd name="T12" fmla="*/ 2 w 12"/>
                <a:gd name="T13" fmla="*/ 0 h 26"/>
                <a:gd name="T14" fmla="*/ 8 w 12"/>
                <a:gd name="T15" fmla="*/ 0 h 26"/>
                <a:gd name="T16" fmla="*/ 8 w 12"/>
                <a:gd name="T17" fmla="*/ 2 h 26"/>
                <a:gd name="T18" fmla="*/ 10 w 12"/>
                <a:gd name="T19" fmla="*/ 8 h 26"/>
                <a:gd name="T20" fmla="*/ 12 w 12"/>
                <a:gd name="T21" fmla="*/ 14 h 26"/>
                <a:gd name="T22" fmla="*/ 12 w 12"/>
                <a:gd name="T23" fmla="*/ 14 h 26"/>
                <a:gd name="T24" fmla="*/ 12 w 12"/>
                <a:gd name="T25" fmla="*/ 14 h 26"/>
                <a:gd name="T26" fmla="*/ 10 w 12"/>
                <a:gd name="T27" fmla="*/ 8 h 26"/>
                <a:gd name="T28" fmla="*/ 8 w 12"/>
                <a:gd name="T29" fmla="*/ 2 h 26"/>
                <a:gd name="T30" fmla="*/ 6 w 12"/>
                <a:gd name="T31" fmla="*/ 4 h 26"/>
                <a:gd name="T32" fmla="*/ 6 w 12"/>
                <a:gd name="T33" fmla="*/ 4 h 26"/>
                <a:gd name="T34" fmla="*/ 6 w 12"/>
                <a:gd name="T35" fmla="*/ 4 h 26"/>
                <a:gd name="T36" fmla="*/ 6 w 12"/>
                <a:gd name="T37" fmla="*/ 6 h 26"/>
                <a:gd name="T38" fmla="*/ 8 w 12"/>
                <a:gd name="T39" fmla="*/ 10 h 26"/>
                <a:gd name="T40" fmla="*/ 8 w 12"/>
                <a:gd name="T41" fmla="*/ 10 h 26"/>
                <a:gd name="T42" fmla="*/ 12 w 12"/>
                <a:gd name="T43" fmla="*/ 16 h 26"/>
                <a:gd name="T44" fmla="*/ 10 w 12"/>
                <a:gd name="T45" fmla="*/ 16 h 26"/>
                <a:gd name="T46" fmla="*/ 10 w 12"/>
                <a:gd name="T47" fmla="*/ 16 h 26"/>
                <a:gd name="T48" fmla="*/ 10 w 12"/>
                <a:gd name="T49" fmla="*/ 18 h 26"/>
                <a:gd name="T50" fmla="*/ 10 w 12"/>
                <a:gd name="T51" fmla="*/ 20 h 26"/>
                <a:gd name="T52" fmla="*/ 10 w 12"/>
                <a:gd name="T53" fmla="*/ 20 h 26"/>
                <a:gd name="T54" fmla="*/ 8 w 12"/>
                <a:gd name="T55" fmla="*/ 18 h 26"/>
                <a:gd name="T56" fmla="*/ 8 w 12"/>
                <a:gd name="T57" fmla="*/ 22 h 26"/>
                <a:gd name="T58" fmla="*/ 6 w 12"/>
                <a:gd name="T59" fmla="*/ 22 h 26"/>
                <a:gd name="T60" fmla="*/ 4 w 12"/>
                <a:gd name="T61" fmla="*/ 26 h 26"/>
                <a:gd name="T62" fmla="*/ 2 w 12"/>
                <a:gd name="T63" fmla="*/ 26 h 26"/>
                <a:gd name="T64" fmla="*/ 2 w 12"/>
                <a:gd name="T65" fmla="*/ 26 h 26"/>
                <a:gd name="T66" fmla="*/ 2 w 12"/>
                <a:gd name="T67" fmla="*/ 20 h 26"/>
                <a:gd name="T68" fmla="*/ 4 w 12"/>
                <a:gd name="T69" fmla="*/ 20 h 26"/>
                <a:gd name="T70" fmla="*/ 4 w 12"/>
                <a:gd name="T71" fmla="*/ 20 h 26"/>
                <a:gd name="T72" fmla="*/ 6 w 12"/>
                <a:gd name="T73" fmla="*/ 18 h 26"/>
                <a:gd name="T74" fmla="*/ 4 w 12"/>
                <a:gd name="T75" fmla="*/ 18 h 26"/>
                <a:gd name="T76" fmla="*/ 4 w 12"/>
                <a:gd name="T77" fmla="*/ 16 h 26"/>
                <a:gd name="T78" fmla="*/ 6 w 12"/>
                <a:gd name="T79" fmla="*/ 16 h 26"/>
                <a:gd name="T80" fmla="*/ 6 w 12"/>
                <a:gd name="T81" fmla="*/ 14 h 26"/>
                <a:gd name="T82" fmla="*/ 4 w 12"/>
                <a:gd name="T83" fmla="*/ 16 h 26"/>
                <a:gd name="T84" fmla="*/ 2 w 12"/>
                <a:gd name="T85" fmla="*/ 14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
                <a:gd name="T130" fmla="*/ 0 h 26"/>
                <a:gd name="T131" fmla="*/ 12 w 12"/>
                <a:gd name="T132" fmla="*/ 26 h 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 h="26">
                  <a:moveTo>
                    <a:pt x="2" y="14"/>
                  </a:moveTo>
                  <a:lnTo>
                    <a:pt x="2" y="14"/>
                  </a:lnTo>
                  <a:lnTo>
                    <a:pt x="0" y="8"/>
                  </a:lnTo>
                  <a:lnTo>
                    <a:pt x="0" y="4"/>
                  </a:lnTo>
                  <a:lnTo>
                    <a:pt x="0" y="2"/>
                  </a:lnTo>
                  <a:lnTo>
                    <a:pt x="2" y="0"/>
                  </a:lnTo>
                  <a:lnTo>
                    <a:pt x="8" y="0"/>
                  </a:lnTo>
                  <a:lnTo>
                    <a:pt x="8" y="2"/>
                  </a:lnTo>
                  <a:lnTo>
                    <a:pt x="10" y="8"/>
                  </a:lnTo>
                  <a:lnTo>
                    <a:pt x="12" y="14"/>
                  </a:lnTo>
                  <a:lnTo>
                    <a:pt x="10" y="8"/>
                  </a:lnTo>
                  <a:lnTo>
                    <a:pt x="8" y="2"/>
                  </a:lnTo>
                  <a:lnTo>
                    <a:pt x="6" y="4"/>
                  </a:lnTo>
                  <a:lnTo>
                    <a:pt x="6" y="6"/>
                  </a:lnTo>
                  <a:lnTo>
                    <a:pt x="8" y="10"/>
                  </a:lnTo>
                  <a:lnTo>
                    <a:pt x="12" y="16"/>
                  </a:lnTo>
                  <a:lnTo>
                    <a:pt x="10" y="16"/>
                  </a:lnTo>
                  <a:lnTo>
                    <a:pt x="10" y="18"/>
                  </a:lnTo>
                  <a:lnTo>
                    <a:pt x="10" y="20"/>
                  </a:lnTo>
                  <a:lnTo>
                    <a:pt x="8" y="18"/>
                  </a:lnTo>
                  <a:lnTo>
                    <a:pt x="8" y="22"/>
                  </a:lnTo>
                  <a:lnTo>
                    <a:pt x="6" y="22"/>
                  </a:lnTo>
                  <a:lnTo>
                    <a:pt x="4" y="26"/>
                  </a:lnTo>
                  <a:lnTo>
                    <a:pt x="2" y="26"/>
                  </a:lnTo>
                  <a:lnTo>
                    <a:pt x="2" y="20"/>
                  </a:lnTo>
                  <a:lnTo>
                    <a:pt x="4" y="20"/>
                  </a:lnTo>
                  <a:lnTo>
                    <a:pt x="6" y="18"/>
                  </a:lnTo>
                  <a:lnTo>
                    <a:pt x="4" y="18"/>
                  </a:lnTo>
                  <a:lnTo>
                    <a:pt x="4" y="16"/>
                  </a:lnTo>
                  <a:lnTo>
                    <a:pt x="6" y="16"/>
                  </a:lnTo>
                  <a:lnTo>
                    <a:pt x="6" y="14"/>
                  </a:lnTo>
                  <a:lnTo>
                    <a:pt x="4" y="16"/>
                  </a:lnTo>
                  <a:lnTo>
                    <a:pt x="2"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1" name="Freeform 375"/>
            <p:cNvSpPr>
              <a:spLocks/>
            </p:cNvSpPr>
            <p:nvPr/>
          </p:nvSpPr>
          <p:spPr bwMode="auto">
            <a:xfrm>
              <a:off x="853" y="1698"/>
              <a:ext cx="10" cy="21"/>
            </a:xfrm>
            <a:custGeom>
              <a:avLst/>
              <a:gdLst>
                <a:gd name="T0" fmla="*/ 4 w 8"/>
                <a:gd name="T1" fmla="*/ 6 h 18"/>
                <a:gd name="T2" fmla="*/ 4 w 8"/>
                <a:gd name="T3" fmla="*/ 6 h 18"/>
                <a:gd name="T4" fmla="*/ 2 w 8"/>
                <a:gd name="T5" fmla="*/ 6 h 18"/>
                <a:gd name="T6" fmla="*/ 2 w 8"/>
                <a:gd name="T7" fmla="*/ 4 h 18"/>
                <a:gd name="T8" fmla="*/ 2 w 8"/>
                <a:gd name="T9" fmla="*/ 4 h 18"/>
                <a:gd name="T10" fmla="*/ 0 w 8"/>
                <a:gd name="T11" fmla="*/ 2 h 18"/>
                <a:gd name="T12" fmla="*/ 2 w 8"/>
                <a:gd name="T13" fmla="*/ 2 h 18"/>
                <a:gd name="T14" fmla="*/ 2 w 8"/>
                <a:gd name="T15" fmla="*/ 0 h 18"/>
                <a:gd name="T16" fmla="*/ 4 w 8"/>
                <a:gd name="T17" fmla="*/ 0 h 18"/>
                <a:gd name="T18" fmla="*/ 6 w 8"/>
                <a:gd name="T19" fmla="*/ 4 h 18"/>
                <a:gd name="T20" fmla="*/ 8 w 8"/>
                <a:gd name="T21" fmla="*/ 2 h 18"/>
                <a:gd name="T22" fmla="*/ 8 w 8"/>
                <a:gd name="T23" fmla="*/ 6 h 18"/>
                <a:gd name="T24" fmla="*/ 6 w 8"/>
                <a:gd name="T25" fmla="*/ 6 h 18"/>
                <a:gd name="T26" fmla="*/ 6 w 8"/>
                <a:gd name="T27" fmla="*/ 8 h 18"/>
                <a:gd name="T28" fmla="*/ 8 w 8"/>
                <a:gd name="T29" fmla="*/ 12 h 18"/>
                <a:gd name="T30" fmla="*/ 6 w 8"/>
                <a:gd name="T31" fmla="*/ 18 h 18"/>
                <a:gd name="T32" fmla="*/ 6 w 8"/>
                <a:gd name="T33" fmla="*/ 14 h 18"/>
                <a:gd name="T34" fmla="*/ 4 w 8"/>
                <a:gd name="T35" fmla="*/ 14 h 18"/>
                <a:gd name="T36" fmla="*/ 4 w 8"/>
                <a:gd name="T37" fmla="*/ 16 h 18"/>
                <a:gd name="T38" fmla="*/ 4 w 8"/>
                <a:gd name="T39" fmla="*/ 14 h 18"/>
                <a:gd name="T40" fmla="*/ 4 w 8"/>
                <a:gd name="T41" fmla="*/ 10 h 18"/>
                <a:gd name="T42" fmla="*/ 4 w 8"/>
                <a:gd name="T43" fmla="*/ 10 h 18"/>
                <a:gd name="T44" fmla="*/ 6 w 8"/>
                <a:gd name="T45" fmla="*/ 8 h 18"/>
                <a:gd name="T46" fmla="*/ 6 w 8"/>
                <a:gd name="T47" fmla="*/ 8 h 18"/>
                <a:gd name="T48" fmla="*/ 4 w 8"/>
                <a:gd name="T49" fmla="*/ 8 h 18"/>
                <a:gd name="T50" fmla="*/ 4 w 8"/>
                <a:gd name="T51" fmla="*/ 8 h 18"/>
                <a:gd name="T52" fmla="*/ 4 w 8"/>
                <a:gd name="T53" fmla="*/ 8 h 18"/>
                <a:gd name="T54" fmla="*/ 4 w 8"/>
                <a:gd name="T55" fmla="*/ 6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
                <a:gd name="T85" fmla="*/ 0 h 18"/>
                <a:gd name="T86" fmla="*/ 8 w 8"/>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 h="18">
                  <a:moveTo>
                    <a:pt x="4" y="6"/>
                  </a:moveTo>
                  <a:lnTo>
                    <a:pt x="4" y="6"/>
                  </a:lnTo>
                  <a:lnTo>
                    <a:pt x="2" y="6"/>
                  </a:lnTo>
                  <a:lnTo>
                    <a:pt x="2" y="4"/>
                  </a:lnTo>
                  <a:lnTo>
                    <a:pt x="0" y="2"/>
                  </a:lnTo>
                  <a:lnTo>
                    <a:pt x="2" y="2"/>
                  </a:lnTo>
                  <a:lnTo>
                    <a:pt x="2" y="0"/>
                  </a:lnTo>
                  <a:lnTo>
                    <a:pt x="4" y="0"/>
                  </a:lnTo>
                  <a:lnTo>
                    <a:pt x="6" y="4"/>
                  </a:lnTo>
                  <a:lnTo>
                    <a:pt x="8" y="2"/>
                  </a:lnTo>
                  <a:lnTo>
                    <a:pt x="8" y="6"/>
                  </a:lnTo>
                  <a:lnTo>
                    <a:pt x="6" y="6"/>
                  </a:lnTo>
                  <a:lnTo>
                    <a:pt x="6" y="8"/>
                  </a:lnTo>
                  <a:lnTo>
                    <a:pt x="8" y="12"/>
                  </a:lnTo>
                  <a:lnTo>
                    <a:pt x="6" y="18"/>
                  </a:lnTo>
                  <a:lnTo>
                    <a:pt x="6" y="14"/>
                  </a:lnTo>
                  <a:lnTo>
                    <a:pt x="4" y="14"/>
                  </a:lnTo>
                  <a:lnTo>
                    <a:pt x="4" y="16"/>
                  </a:lnTo>
                  <a:lnTo>
                    <a:pt x="4" y="14"/>
                  </a:lnTo>
                  <a:lnTo>
                    <a:pt x="4" y="10"/>
                  </a:lnTo>
                  <a:lnTo>
                    <a:pt x="6" y="8"/>
                  </a:lnTo>
                  <a:lnTo>
                    <a:pt x="4" y="8"/>
                  </a:lnTo>
                  <a:lnTo>
                    <a:pt x="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2" name="Freeform 376"/>
            <p:cNvSpPr>
              <a:spLocks/>
            </p:cNvSpPr>
            <p:nvPr/>
          </p:nvSpPr>
          <p:spPr bwMode="auto">
            <a:xfrm>
              <a:off x="860" y="1693"/>
              <a:ext cx="14" cy="17"/>
            </a:xfrm>
            <a:custGeom>
              <a:avLst/>
              <a:gdLst>
                <a:gd name="T0" fmla="*/ 4 w 12"/>
                <a:gd name="T1" fmla="*/ 4 h 14"/>
                <a:gd name="T2" fmla="*/ 0 w 12"/>
                <a:gd name="T3" fmla="*/ 0 h 14"/>
                <a:gd name="T4" fmla="*/ 0 w 12"/>
                <a:gd name="T5" fmla="*/ 0 h 14"/>
                <a:gd name="T6" fmla="*/ 2 w 12"/>
                <a:gd name="T7" fmla="*/ 0 h 14"/>
                <a:gd name="T8" fmla="*/ 8 w 12"/>
                <a:gd name="T9" fmla="*/ 2 h 14"/>
                <a:gd name="T10" fmla="*/ 12 w 12"/>
                <a:gd name="T11" fmla="*/ 2 h 14"/>
                <a:gd name="T12" fmla="*/ 12 w 12"/>
                <a:gd name="T13" fmla="*/ 4 h 14"/>
                <a:gd name="T14" fmla="*/ 12 w 12"/>
                <a:gd name="T15" fmla="*/ 10 h 14"/>
                <a:gd name="T16" fmla="*/ 12 w 12"/>
                <a:gd name="T17" fmla="*/ 10 h 14"/>
                <a:gd name="T18" fmla="*/ 10 w 12"/>
                <a:gd name="T19" fmla="*/ 6 h 14"/>
                <a:gd name="T20" fmla="*/ 8 w 12"/>
                <a:gd name="T21" fmla="*/ 6 h 14"/>
                <a:gd name="T22" fmla="*/ 8 w 12"/>
                <a:gd name="T23" fmla="*/ 6 h 14"/>
                <a:gd name="T24" fmla="*/ 8 w 12"/>
                <a:gd name="T25" fmla="*/ 8 h 14"/>
                <a:gd name="T26" fmla="*/ 10 w 12"/>
                <a:gd name="T27" fmla="*/ 10 h 14"/>
                <a:gd name="T28" fmla="*/ 10 w 12"/>
                <a:gd name="T29" fmla="*/ 14 h 14"/>
                <a:gd name="T30" fmla="*/ 8 w 12"/>
                <a:gd name="T31" fmla="*/ 14 h 14"/>
                <a:gd name="T32" fmla="*/ 8 w 12"/>
                <a:gd name="T33" fmla="*/ 14 h 14"/>
                <a:gd name="T34" fmla="*/ 6 w 12"/>
                <a:gd name="T35" fmla="*/ 14 h 14"/>
                <a:gd name="T36" fmla="*/ 4 w 12"/>
                <a:gd name="T37" fmla="*/ 10 h 14"/>
                <a:gd name="T38" fmla="*/ 4 w 12"/>
                <a:gd name="T39" fmla="*/ 4 h 14"/>
                <a:gd name="T40" fmla="*/ 4 w 12"/>
                <a:gd name="T41" fmla="*/ 4 h 14"/>
                <a:gd name="T42" fmla="*/ 2 w 12"/>
                <a:gd name="T43" fmla="*/ 6 h 14"/>
                <a:gd name="T44" fmla="*/ 2 w 12"/>
                <a:gd name="T45" fmla="*/ 4 h 14"/>
                <a:gd name="T46" fmla="*/ 2 w 12"/>
                <a:gd name="T47" fmla="*/ 4 h 14"/>
                <a:gd name="T48" fmla="*/ 4 w 12"/>
                <a:gd name="T49" fmla="*/ 4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14"/>
                <a:gd name="T77" fmla="*/ 12 w 12"/>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14">
                  <a:moveTo>
                    <a:pt x="4" y="4"/>
                  </a:moveTo>
                  <a:lnTo>
                    <a:pt x="0" y="0"/>
                  </a:lnTo>
                  <a:lnTo>
                    <a:pt x="2" y="0"/>
                  </a:lnTo>
                  <a:lnTo>
                    <a:pt x="8" y="2"/>
                  </a:lnTo>
                  <a:lnTo>
                    <a:pt x="12" y="2"/>
                  </a:lnTo>
                  <a:lnTo>
                    <a:pt x="12" y="4"/>
                  </a:lnTo>
                  <a:lnTo>
                    <a:pt x="12" y="10"/>
                  </a:lnTo>
                  <a:lnTo>
                    <a:pt x="10" y="6"/>
                  </a:lnTo>
                  <a:lnTo>
                    <a:pt x="8" y="6"/>
                  </a:lnTo>
                  <a:lnTo>
                    <a:pt x="8" y="8"/>
                  </a:lnTo>
                  <a:lnTo>
                    <a:pt x="10" y="10"/>
                  </a:lnTo>
                  <a:lnTo>
                    <a:pt x="10" y="14"/>
                  </a:lnTo>
                  <a:lnTo>
                    <a:pt x="8" y="14"/>
                  </a:lnTo>
                  <a:lnTo>
                    <a:pt x="6" y="14"/>
                  </a:lnTo>
                  <a:lnTo>
                    <a:pt x="4" y="10"/>
                  </a:lnTo>
                  <a:lnTo>
                    <a:pt x="4" y="4"/>
                  </a:lnTo>
                  <a:lnTo>
                    <a:pt x="2" y="6"/>
                  </a:lnTo>
                  <a:lnTo>
                    <a:pt x="2" y="4"/>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3" name="Freeform 377"/>
            <p:cNvSpPr>
              <a:spLocks/>
            </p:cNvSpPr>
            <p:nvPr/>
          </p:nvSpPr>
          <p:spPr bwMode="auto">
            <a:xfrm>
              <a:off x="877" y="1700"/>
              <a:ext cx="5" cy="7"/>
            </a:xfrm>
            <a:custGeom>
              <a:avLst/>
              <a:gdLst>
                <a:gd name="T0" fmla="*/ 2 w 4"/>
                <a:gd name="T1" fmla="*/ 0 h 6"/>
                <a:gd name="T2" fmla="*/ 4 w 4"/>
                <a:gd name="T3" fmla="*/ 6 h 6"/>
                <a:gd name="T4" fmla="*/ 4 w 4"/>
                <a:gd name="T5" fmla="*/ 6 h 6"/>
                <a:gd name="T6" fmla="*/ 2 w 4"/>
                <a:gd name="T7" fmla="*/ 6 h 6"/>
                <a:gd name="T8" fmla="*/ 2 w 4"/>
                <a:gd name="T9" fmla="*/ 6 h 6"/>
                <a:gd name="T10" fmla="*/ 2 w 4"/>
                <a:gd name="T11" fmla="*/ 6 h 6"/>
                <a:gd name="T12" fmla="*/ 2 w 4"/>
                <a:gd name="T13" fmla="*/ 6 h 6"/>
                <a:gd name="T14" fmla="*/ 0 w 4"/>
                <a:gd name="T15" fmla="*/ 4 h 6"/>
                <a:gd name="T16" fmla="*/ 0 w 4"/>
                <a:gd name="T17" fmla="*/ 0 h 6"/>
                <a:gd name="T18" fmla="*/ 2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2" y="0"/>
                  </a:moveTo>
                  <a:lnTo>
                    <a:pt x="4" y="6"/>
                  </a:lnTo>
                  <a:lnTo>
                    <a:pt x="2" y="6"/>
                  </a:lnTo>
                  <a:lnTo>
                    <a:pt x="0" y="4"/>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4" name="Freeform 378"/>
            <p:cNvSpPr>
              <a:spLocks/>
            </p:cNvSpPr>
            <p:nvPr/>
          </p:nvSpPr>
          <p:spPr bwMode="auto">
            <a:xfrm>
              <a:off x="874" y="1710"/>
              <a:ext cx="8" cy="4"/>
            </a:xfrm>
            <a:custGeom>
              <a:avLst/>
              <a:gdLst>
                <a:gd name="T0" fmla="*/ 4 w 6"/>
                <a:gd name="T1" fmla="*/ 2 h 4"/>
                <a:gd name="T2" fmla="*/ 6 w 6"/>
                <a:gd name="T3" fmla="*/ 2 h 4"/>
                <a:gd name="T4" fmla="*/ 4 w 6"/>
                <a:gd name="T5" fmla="*/ 4 h 4"/>
                <a:gd name="T6" fmla="*/ 4 w 6"/>
                <a:gd name="T7" fmla="*/ 4 h 4"/>
                <a:gd name="T8" fmla="*/ 0 w 6"/>
                <a:gd name="T9" fmla="*/ 4 h 4"/>
                <a:gd name="T10" fmla="*/ 0 w 6"/>
                <a:gd name="T11" fmla="*/ 2 h 4"/>
                <a:gd name="T12" fmla="*/ 0 w 6"/>
                <a:gd name="T13" fmla="*/ 0 h 4"/>
                <a:gd name="T14" fmla="*/ 2 w 6"/>
                <a:gd name="T15" fmla="*/ 0 h 4"/>
                <a:gd name="T16" fmla="*/ 4 w 6"/>
                <a:gd name="T17" fmla="*/ 0 h 4"/>
                <a:gd name="T18" fmla="*/ 4 w 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4" y="2"/>
                  </a:moveTo>
                  <a:lnTo>
                    <a:pt x="6" y="2"/>
                  </a:lnTo>
                  <a:lnTo>
                    <a:pt x="4" y="4"/>
                  </a:lnTo>
                  <a:lnTo>
                    <a:pt x="0" y="4"/>
                  </a:lnTo>
                  <a:lnTo>
                    <a:pt x="0" y="2"/>
                  </a:lnTo>
                  <a:lnTo>
                    <a:pt x="0" y="0"/>
                  </a:lnTo>
                  <a:lnTo>
                    <a:pt x="2" y="0"/>
                  </a:lnTo>
                  <a:lnTo>
                    <a:pt x="4"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5" name="Freeform 379"/>
            <p:cNvSpPr>
              <a:spLocks/>
            </p:cNvSpPr>
            <p:nvPr/>
          </p:nvSpPr>
          <p:spPr bwMode="auto">
            <a:xfrm>
              <a:off x="886" y="1710"/>
              <a:ext cx="5" cy="7"/>
            </a:xfrm>
            <a:custGeom>
              <a:avLst/>
              <a:gdLst>
                <a:gd name="T0" fmla="*/ 2 w 4"/>
                <a:gd name="T1" fmla="*/ 4 h 6"/>
                <a:gd name="T2" fmla="*/ 4 w 4"/>
                <a:gd name="T3" fmla="*/ 6 h 6"/>
                <a:gd name="T4" fmla="*/ 2 w 4"/>
                <a:gd name="T5" fmla="*/ 6 h 6"/>
                <a:gd name="T6" fmla="*/ 0 w 4"/>
                <a:gd name="T7" fmla="*/ 4 h 6"/>
                <a:gd name="T8" fmla="*/ 0 w 4"/>
                <a:gd name="T9" fmla="*/ 0 h 6"/>
                <a:gd name="T10" fmla="*/ 2 w 4"/>
                <a:gd name="T11" fmla="*/ 4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2" y="4"/>
                  </a:moveTo>
                  <a:lnTo>
                    <a:pt x="4" y="6"/>
                  </a:lnTo>
                  <a:lnTo>
                    <a:pt x="2" y="6"/>
                  </a:lnTo>
                  <a:lnTo>
                    <a:pt x="0" y="4"/>
                  </a:lnTo>
                  <a:lnTo>
                    <a:pt x="0" y="0"/>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6" name="Freeform 380"/>
            <p:cNvSpPr>
              <a:spLocks/>
            </p:cNvSpPr>
            <p:nvPr/>
          </p:nvSpPr>
          <p:spPr bwMode="auto">
            <a:xfrm>
              <a:off x="824" y="1661"/>
              <a:ext cx="22" cy="23"/>
            </a:xfrm>
            <a:custGeom>
              <a:avLst/>
              <a:gdLst>
                <a:gd name="T0" fmla="*/ 16 w 18"/>
                <a:gd name="T1" fmla="*/ 4 h 20"/>
                <a:gd name="T2" fmla="*/ 16 w 18"/>
                <a:gd name="T3" fmla="*/ 4 h 20"/>
                <a:gd name="T4" fmla="*/ 18 w 18"/>
                <a:gd name="T5" fmla="*/ 6 h 20"/>
                <a:gd name="T6" fmla="*/ 18 w 18"/>
                <a:gd name="T7" fmla="*/ 8 h 20"/>
                <a:gd name="T8" fmla="*/ 14 w 18"/>
                <a:gd name="T9" fmla="*/ 8 h 20"/>
                <a:gd name="T10" fmla="*/ 16 w 18"/>
                <a:gd name="T11" fmla="*/ 10 h 20"/>
                <a:gd name="T12" fmla="*/ 16 w 18"/>
                <a:gd name="T13" fmla="*/ 12 h 20"/>
                <a:gd name="T14" fmla="*/ 16 w 18"/>
                <a:gd name="T15" fmla="*/ 12 h 20"/>
                <a:gd name="T16" fmla="*/ 12 w 18"/>
                <a:gd name="T17" fmla="*/ 10 h 20"/>
                <a:gd name="T18" fmla="*/ 10 w 18"/>
                <a:gd name="T19" fmla="*/ 8 h 20"/>
                <a:gd name="T20" fmla="*/ 8 w 18"/>
                <a:gd name="T21" fmla="*/ 10 h 20"/>
                <a:gd name="T22" fmla="*/ 12 w 18"/>
                <a:gd name="T23" fmla="*/ 12 h 20"/>
                <a:gd name="T24" fmla="*/ 16 w 18"/>
                <a:gd name="T25" fmla="*/ 12 h 20"/>
                <a:gd name="T26" fmla="*/ 18 w 18"/>
                <a:gd name="T27" fmla="*/ 12 h 20"/>
                <a:gd name="T28" fmla="*/ 18 w 18"/>
                <a:gd name="T29" fmla="*/ 18 h 20"/>
                <a:gd name="T30" fmla="*/ 18 w 18"/>
                <a:gd name="T31" fmla="*/ 18 h 20"/>
                <a:gd name="T32" fmla="*/ 18 w 18"/>
                <a:gd name="T33" fmla="*/ 20 h 20"/>
                <a:gd name="T34" fmla="*/ 14 w 18"/>
                <a:gd name="T35" fmla="*/ 18 h 20"/>
                <a:gd name="T36" fmla="*/ 10 w 18"/>
                <a:gd name="T37" fmla="*/ 14 h 20"/>
                <a:gd name="T38" fmla="*/ 10 w 18"/>
                <a:gd name="T39" fmla="*/ 12 h 20"/>
                <a:gd name="T40" fmla="*/ 8 w 18"/>
                <a:gd name="T41" fmla="*/ 12 h 20"/>
                <a:gd name="T42" fmla="*/ 8 w 18"/>
                <a:gd name="T43" fmla="*/ 14 h 20"/>
                <a:gd name="T44" fmla="*/ 10 w 18"/>
                <a:gd name="T45" fmla="*/ 18 h 20"/>
                <a:gd name="T46" fmla="*/ 8 w 18"/>
                <a:gd name="T47" fmla="*/ 20 h 20"/>
                <a:gd name="T48" fmla="*/ 8 w 18"/>
                <a:gd name="T49" fmla="*/ 20 h 20"/>
                <a:gd name="T50" fmla="*/ 6 w 18"/>
                <a:gd name="T51" fmla="*/ 20 h 20"/>
                <a:gd name="T52" fmla="*/ 4 w 18"/>
                <a:gd name="T53" fmla="*/ 18 h 20"/>
                <a:gd name="T54" fmla="*/ 4 w 18"/>
                <a:gd name="T55" fmla="*/ 18 h 20"/>
                <a:gd name="T56" fmla="*/ 6 w 18"/>
                <a:gd name="T57" fmla="*/ 18 h 20"/>
                <a:gd name="T58" fmla="*/ 6 w 18"/>
                <a:gd name="T59" fmla="*/ 16 h 20"/>
                <a:gd name="T60" fmla="*/ 4 w 18"/>
                <a:gd name="T61" fmla="*/ 16 h 20"/>
                <a:gd name="T62" fmla="*/ 2 w 18"/>
                <a:gd name="T63" fmla="*/ 12 h 20"/>
                <a:gd name="T64" fmla="*/ 2 w 18"/>
                <a:gd name="T65" fmla="*/ 12 h 20"/>
                <a:gd name="T66" fmla="*/ 0 w 18"/>
                <a:gd name="T67" fmla="*/ 10 h 20"/>
                <a:gd name="T68" fmla="*/ 0 w 18"/>
                <a:gd name="T69" fmla="*/ 10 h 20"/>
                <a:gd name="T70" fmla="*/ 0 w 18"/>
                <a:gd name="T71" fmla="*/ 8 h 20"/>
                <a:gd name="T72" fmla="*/ 2 w 18"/>
                <a:gd name="T73" fmla="*/ 8 h 20"/>
                <a:gd name="T74" fmla="*/ 2 w 18"/>
                <a:gd name="T75" fmla="*/ 8 h 20"/>
                <a:gd name="T76" fmla="*/ 0 w 18"/>
                <a:gd name="T77" fmla="*/ 4 h 20"/>
                <a:gd name="T78" fmla="*/ 0 w 18"/>
                <a:gd name="T79" fmla="*/ 2 h 20"/>
                <a:gd name="T80" fmla="*/ 2 w 18"/>
                <a:gd name="T81" fmla="*/ 4 h 20"/>
                <a:gd name="T82" fmla="*/ 2 w 18"/>
                <a:gd name="T83" fmla="*/ 4 h 20"/>
                <a:gd name="T84" fmla="*/ 2 w 18"/>
                <a:gd name="T85" fmla="*/ 2 h 20"/>
                <a:gd name="T86" fmla="*/ 4 w 18"/>
                <a:gd name="T87" fmla="*/ 0 h 20"/>
                <a:gd name="T88" fmla="*/ 6 w 18"/>
                <a:gd name="T89" fmla="*/ 0 h 20"/>
                <a:gd name="T90" fmla="*/ 10 w 18"/>
                <a:gd name="T91" fmla="*/ 2 h 20"/>
                <a:gd name="T92" fmla="*/ 10 w 18"/>
                <a:gd name="T93" fmla="*/ 4 h 20"/>
                <a:gd name="T94" fmla="*/ 12 w 18"/>
                <a:gd name="T95" fmla="*/ 4 h 20"/>
                <a:gd name="T96" fmla="*/ 12 w 18"/>
                <a:gd name="T97" fmla="*/ 4 h 20"/>
                <a:gd name="T98" fmla="*/ 14 w 18"/>
                <a:gd name="T99" fmla="*/ 4 h 20"/>
                <a:gd name="T100" fmla="*/ 16 w 18"/>
                <a:gd name="T101" fmla="*/ 4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
                <a:gd name="T154" fmla="*/ 0 h 20"/>
                <a:gd name="T155" fmla="*/ 18 w 18"/>
                <a:gd name="T156" fmla="*/ 20 h 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 h="20">
                  <a:moveTo>
                    <a:pt x="16" y="4"/>
                  </a:moveTo>
                  <a:lnTo>
                    <a:pt x="16" y="4"/>
                  </a:lnTo>
                  <a:lnTo>
                    <a:pt x="18" y="6"/>
                  </a:lnTo>
                  <a:lnTo>
                    <a:pt x="18" y="8"/>
                  </a:lnTo>
                  <a:lnTo>
                    <a:pt x="14" y="8"/>
                  </a:lnTo>
                  <a:lnTo>
                    <a:pt x="16" y="10"/>
                  </a:lnTo>
                  <a:lnTo>
                    <a:pt x="16" y="12"/>
                  </a:lnTo>
                  <a:lnTo>
                    <a:pt x="12" y="10"/>
                  </a:lnTo>
                  <a:lnTo>
                    <a:pt x="10" y="8"/>
                  </a:lnTo>
                  <a:lnTo>
                    <a:pt x="8" y="10"/>
                  </a:lnTo>
                  <a:lnTo>
                    <a:pt x="12" y="12"/>
                  </a:lnTo>
                  <a:lnTo>
                    <a:pt x="16" y="12"/>
                  </a:lnTo>
                  <a:lnTo>
                    <a:pt x="18" y="12"/>
                  </a:lnTo>
                  <a:lnTo>
                    <a:pt x="18" y="18"/>
                  </a:lnTo>
                  <a:lnTo>
                    <a:pt x="18" y="20"/>
                  </a:lnTo>
                  <a:lnTo>
                    <a:pt x="14" y="18"/>
                  </a:lnTo>
                  <a:lnTo>
                    <a:pt x="10" y="14"/>
                  </a:lnTo>
                  <a:lnTo>
                    <a:pt x="10" y="12"/>
                  </a:lnTo>
                  <a:lnTo>
                    <a:pt x="8" y="12"/>
                  </a:lnTo>
                  <a:lnTo>
                    <a:pt x="8" y="14"/>
                  </a:lnTo>
                  <a:lnTo>
                    <a:pt x="10" y="18"/>
                  </a:lnTo>
                  <a:lnTo>
                    <a:pt x="8" y="20"/>
                  </a:lnTo>
                  <a:lnTo>
                    <a:pt x="6" y="20"/>
                  </a:lnTo>
                  <a:lnTo>
                    <a:pt x="4" y="18"/>
                  </a:lnTo>
                  <a:lnTo>
                    <a:pt x="6" y="18"/>
                  </a:lnTo>
                  <a:lnTo>
                    <a:pt x="6" y="16"/>
                  </a:lnTo>
                  <a:lnTo>
                    <a:pt x="4" y="16"/>
                  </a:lnTo>
                  <a:lnTo>
                    <a:pt x="2" y="12"/>
                  </a:lnTo>
                  <a:lnTo>
                    <a:pt x="0" y="10"/>
                  </a:lnTo>
                  <a:lnTo>
                    <a:pt x="0" y="8"/>
                  </a:lnTo>
                  <a:lnTo>
                    <a:pt x="2" y="8"/>
                  </a:lnTo>
                  <a:lnTo>
                    <a:pt x="0" y="4"/>
                  </a:lnTo>
                  <a:lnTo>
                    <a:pt x="0" y="2"/>
                  </a:lnTo>
                  <a:lnTo>
                    <a:pt x="2" y="4"/>
                  </a:lnTo>
                  <a:lnTo>
                    <a:pt x="2" y="2"/>
                  </a:lnTo>
                  <a:lnTo>
                    <a:pt x="4" y="0"/>
                  </a:lnTo>
                  <a:lnTo>
                    <a:pt x="6" y="0"/>
                  </a:lnTo>
                  <a:lnTo>
                    <a:pt x="10" y="2"/>
                  </a:lnTo>
                  <a:lnTo>
                    <a:pt x="10" y="4"/>
                  </a:lnTo>
                  <a:lnTo>
                    <a:pt x="12" y="4"/>
                  </a:lnTo>
                  <a:lnTo>
                    <a:pt x="14" y="4"/>
                  </a:lnTo>
                  <a:lnTo>
                    <a:pt x="1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7" name="Freeform 381"/>
            <p:cNvSpPr>
              <a:spLocks/>
            </p:cNvSpPr>
            <p:nvPr/>
          </p:nvSpPr>
          <p:spPr bwMode="auto">
            <a:xfrm>
              <a:off x="865" y="1712"/>
              <a:ext cx="26" cy="44"/>
            </a:xfrm>
            <a:custGeom>
              <a:avLst/>
              <a:gdLst>
                <a:gd name="T0" fmla="*/ 16 w 22"/>
                <a:gd name="T1" fmla="*/ 14 h 38"/>
                <a:gd name="T2" fmla="*/ 14 w 22"/>
                <a:gd name="T3" fmla="*/ 16 h 38"/>
                <a:gd name="T4" fmla="*/ 16 w 22"/>
                <a:gd name="T5" fmla="*/ 16 h 38"/>
                <a:gd name="T6" fmla="*/ 14 w 22"/>
                <a:gd name="T7" fmla="*/ 18 h 38"/>
                <a:gd name="T8" fmla="*/ 16 w 22"/>
                <a:gd name="T9" fmla="*/ 20 h 38"/>
                <a:gd name="T10" fmla="*/ 18 w 22"/>
                <a:gd name="T11" fmla="*/ 22 h 38"/>
                <a:gd name="T12" fmla="*/ 20 w 22"/>
                <a:gd name="T13" fmla="*/ 24 h 38"/>
                <a:gd name="T14" fmla="*/ 20 w 22"/>
                <a:gd name="T15" fmla="*/ 26 h 38"/>
                <a:gd name="T16" fmla="*/ 20 w 22"/>
                <a:gd name="T17" fmla="*/ 26 h 38"/>
                <a:gd name="T18" fmla="*/ 22 w 22"/>
                <a:gd name="T19" fmla="*/ 28 h 38"/>
                <a:gd name="T20" fmla="*/ 20 w 22"/>
                <a:gd name="T21" fmla="*/ 32 h 38"/>
                <a:gd name="T22" fmla="*/ 22 w 22"/>
                <a:gd name="T23" fmla="*/ 32 h 38"/>
                <a:gd name="T24" fmla="*/ 20 w 22"/>
                <a:gd name="T25" fmla="*/ 36 h 38"/>
                <a:gd name="T26" fmla="*/ 16 w 22"/>
                <a:gd name="T27" fmla="*/ 30 h 38"/>
                <a:gd name="T28" fmla="*/ 16 w 22"/>
                <a:gd name="T29" fmla="*/ 32 h 38"/>
                <a:gd name="T30" fmla="*/ 14 w 22"/>
                <a:gd name="T31" fmla="*/ 26 h 38"/>
                <a:gd name="T32" fmla="*/ 10 w 22"/>
                <a:gd name="T33" fmla="*/ 26 h 38"/>
                <a:gd name="T34" fmla="*/ 6 w 22"/>
                <a:gd name="T35" fmla="*/ 24 h 38"/>
                <a:gd name="T36" fmla="*/ 8 w 22"/>
                <a:gd name="T37" fmla="*/ 20 h 38"/>
                <a:gd name="T38" fmla="*/ 10 w 22"/>
                <a:gd name="T39" fmla="*/ 18 h 38"/>
                <a:gd name="T40" fmla="*/ 8 w 22"/>
                <a:gd name="T41" fmla="*/ 18 h 38"/>
                <a:gd name="T42" fmla="*/ 4 w 22"/>
                <a:gd name="T43" fmla="*/ 16 h 38"/>
                <a:gd name="T44" fmla="*/ 6 w 22"/>
                <a:gd name="T45" fmla="*/ 12 h 38"/>
                <a:gd name="T46" fmla="*/ 6 w 22"/>
                <a:gd name="T47" fmla="*/ 6 h 38"/>
                <a:gd name="T48" fmla="*/ 2 w 22"/>
                <a:gd name="T49" fmla="*/ 8 h 38"/>
                <a:gd name="T50" fmla="*/ 0 w 22"/>
                <a:gd name="T51" fmla="*/ 10 h 38"/>
                <a:gd name="T52" fmla="*/ 2 w 22"/>
                <a:gd name="T53" fmla="*/ 4 h 38"/>
                <a:gd name="T54" fmla="*/ 0 w 22"/>
                <a:gd name="T55" fmla="*/ 2 h 38"/>
                <a:gd name="T56" fmla="*/ 4 w 22"/>
                <a:gd name="T57" fmla="*/ 0 h 38"/>
                <a:gd name="T58" fmla="*/ 6 w 22"/>
                <a:gd name="T59" fmla="*/ 2 h 38"/>
                <a:gd name="T60" fmla="*/ 8 w 22"/>
                <a:gd name="T61" fmla="*/ 2 h 38"/>
                <a:gd name="T62" fmla="*/ 10 w 22"/>
                <a:gd name="T63" fmla="*/ 8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38"/>
                <a:gd name="T98" fmla="*/ 22 w 22"/>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38">
                  <a:moveTo>
                    <a:pt x="12" y="8"/>
                  </a:moveTo>
                  <a:lnTo>
                    <a:pt x="16" y="14"/>
                  </a:lnTo>
                  <a:lnTo>
                    <a:pt x="16" y="16"/>
                  </a:lnTo>
                  <a:lnTo>
                    <a:pt x="14" y="16"/>
                  </a:lnTo>
                  <a:lnTo>
                    <a:pt x="16" y="16"/>
                  </a:lnTo>
                  <a:lnTo>
                    <a:pt x="20" y="20"/>
                  </a:lnTo>
                  <a:lnTo>
                    <a:pt x="14" y="18"/>
                  </a:lnTo>
                  <a:lnTo>
                    <a:pt x="14" y="20"/>
                  </a:lnTo>
                  <a:lnTo>
                    <a:pt x="16" y="20"/>
                  </a:lnTo>
                  <a:lnTo>
                    <a:pt x="16" y="22"/>
                  </a:lnTo>
                  <a:lnTo>
                    <a:pt x="18" y="22"/>
                  </a:lnTo>
                  <a:lnTo>
                    <a:pt x="20" y="24"/>
                  </a:lnTo>
                  <a:lnTo>
                    <a:pt x="20" y="26"/>
                  </a:lnTo>
                  <a:lnTo>
                    <a:pt x="22" y="26"/>
                  </a:lnTo>
                  <a:lnTo>
                    <a:pt x="22" y="28"/>
                  </a:lnTo>
                  <a:lnTo>
                    <a:pt x="20" y="28"/>
                  </a:lnTo>
                  <a:lnTo>
                    <a:pt x="20" y="32"/>
                  </a:lnTo>
                  <a:lnTo>
                    <a:pt x="22" y="32"/>
                  </a:lnTo>
                  <a:lnTo>
                    <a:pt x="22" y="36"/>
                  </a:lnTo>
                  <a:lnTo>
                    <a:pt x="20" y="36"/>
                  </a:lnTo>
                  <a:lnTo>
                    <a:pt x="18" y="38"/>
                  </a:lnTo>
                  <a:lnTo>
                    <a:pt x="16" y="30"/>
                  </a:lnTo>
                  <a:lnTo>
                    <a:pt x="16" y="32"/>
                  </a:lnTo>
                  <a:lnTo>
                    <a:pt x="14" y="28"/>
                  </a:lnTo>
                  <a:lnTo>
                    <a:pt x="14" y="26"/>
                  </a:lnTo>
                  <a:lnTo>
                    <a:pt x="10" y="26"/>
                  </a:lnTo>
                  <a:lnTo>
                    <a:pt x="10" y="24"/>
                  </a:lnTo>
                  <a:lnTo>
                    <a:pt x="6" y="24"/>
                  </a:lnTo>
                  <a:lnTo>
                    <a:pt x="10" y="22"/>
                  </a:lnTo>
                  <a:lnTo>
                    <a:pt x="8" y="20"/>
                  </a:lnTo>
                  <a:lnTo>
                    <a:pt x="10" y="18"/>
                  </a:lnTo>
                  <a:lnTo>
                    <a:pt x="8" y="16"/>
                  </a:lnTo>
                  <a:lnTo>
                    <a:pt x="8" y="18"/>
                  </a:lnTo>
                  <a:lnTo>
                    <a:pt x="6" y="18"/>
                  </a:lnTo>
                  <a:lnTo>
                    <a:pt x="4" y="16"/>
                  </a:lnTo>
                  <a:lnTo>
                    <a:pt x="4" y="14"/>
                  </a:lnTo>
                  <a:lnTo>
                    <a:pt x="6" y="12"/>
                  </a:lnTo>
                  <a:lnTo>
                    <a:pt x="6" y="6"/>
                  </a:lnTo>
                  <a:lnTo>
                    <a:pt x="4" y="8"/>
                  </a:lnTo>
                  <a:lnTo>
                    <a:pt x="2" y="8"/>
                  </a:lnTo>
                  <a:lnTo>
                    <a:pt x="0" y="10"/>
                  </a:lnTo>
                  <a:lnTo>
                    <a:pt x="0" y="8"/>
                  </a:lnTo>
                  <a:lnTo>
                    <a:pt x="2" y="4"/>
                  </a:lnTo>
                  <a:lnTo>
                    <a:pt x="0" y="2"/>
                  </a:lnTo>
                  <a:lnTo>
                    <a:pt x="2" y="0"/>
                  </a:lnTo>
                  <a:lnTo>
                    <a:pt x="4" y="0"/>
                  </a:lnTo>
                  <a:lnTo>
                    <a:pt x="4" y="2"/>
                  </a:lnTo>
                  <a:lnTo>
                    <a:pt x="6" y="2"/>
                  </a:lnTo>
                  <a:lnTo>
                    <a:pt x="8" y="2"/>
                  </a:lnTo>
                  <a:lnTo>
                    <a:pt x="8" y="8"/>
                  </a:lnTo>
                  <a:lnTo>
                    <a:pt x="10" y="8"/>
                  </a:lnTo>
                  <a:lnTo>
                    <a:pt x="1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8" name="Freeform 382"/>
            <p:cNvSpPr>
              <a:spLocks/>
            </p:cNvSpPr>
            <p:nvPr/>
          </p:nvSpPr>
          <p:spPr bwMode="auto">
            <a:xfrm>
              <a:off x="894" y="1724"/>
              <a:ext cx="14" cy="21"/>
            </a:xfrm>
            <a:custGeom>
              <a:avLst/>
              <a:gdLst>
                <a:gd name="T0" fmla="*/ 6 w 12"/>
                <a:gd name="T1" fmla="*/ 14 h 18"/>
                <a:gd name="T2" fmla="*/ 6 w 12"/>
                <a:gd name="T3" fmla="*/ 14 h 18"/>
                <a:gd name="T4" fmla="*/ 6 w 12"/>
                <a:gd name="T5" fmla="*/ 12 h 18"/>
                <a:gd name="T6" fmla="*/ 8 w 12"/>
                <a:gd name="T7" fmla="*/ 14 h 18"/>
                <a:gd name="T8" fmla="*/ 8 w 12"/>
                <a:gd name="T9" fmla="*/ 16 h 18"/>
                <a:gd name="T10" fmla="*/ 10 w 12"/>
                <a:gd name="T11" fmla="*/ 18 h 18"/>
                <a:gd name="T12" fmla="*/ 12 w 12"/>
                <a:gd name="T13" fmla="*/ 18 h 18"/>
                <a:gd name="T14" fmla="*/ 10 w 12"/>
                <a:gd name="T15" fmla="*/ 12 h 18"/>
                <a:gd name="T16" fmla="*/ 10 w 12"/>
                <a:gd name="T17" fmla="*/ 8 h 18"/>
                <a:gd name="T18" fmla="*/ 10 w 12"/>
                <a:gd name="T19" fmla="*/ 6 h 18"/>
                <a:gd name="T20" fmla="*/ 8 w 12"/>
                <a:gd name="T21" fmla="*/ 2 h 18"/>
                <a:gd name="T22" fmla="*/ 8 w 12"/>
                <a:gd name="T23" fmla="*/ 0 h 18"/>
                <a:gd name="T24" fmla="*/ 6 w 12"/>
                <a:gd name="T25" fmla="*/ 0 h 18"/>
                <a:gd name="T26" fmla="*/ 4 w 12"/>
                <a:gd name="T27" fmla="*/ 2 h 18"/>
                <a:gd name="T28" fmla="*/ 4 w 12"/>
                <a:gd name="T29" fmla="*/ 2 h 18"/>
                <a:gd name="T30" fmla="*/ 2 w 12"/>
                <a:gd name="T31" fmla="*/ 2 h 18"/>
                <a:gd name="T32" fmla="*/ 2 w 12"/>
                <a:gd name="T33" fmla="*/ 4 h 18"/>
                <a:gd name="T34" fmla="*/ 2 w 12"/>
                <a:gd name="T35" fmla="*/ 4 h 18"/>
                <a:gd name="T36" fmla="*/ 2 w 12"/>
                <a:gd name="T37" fmla="*/ 4 h 18"/>
                <a:gd name="T38" fmla="*/ 2 w 12"/>
                <a:gd name="T39" fmla="*/ 6 h 18"/>
                <a:gd name="T40" fmla="*/ 2 w 12"/>
                <a:gd name="T41" fmla="*/ 8 h 18"/>
                <a:gd name="T42" fmla="*/ 2 w 12"/>
                <a:gd name="T43" fmla="*/ 10 h 18"/>
                <a:gd name="T44" fmla="*/ 0 w 12"/>
                <a:gd name="T45" fmla="*/ 12 h 18"/>
                <a:gd name="T46" fmla="*/ 2 w 12"/>
                <a:gd name="T47" fmla="*/ 12 h 18"/>
                <a:gd name="T48" fmla="*/ 2 w 12"/>
                <a:gd name="T49" fmla="*/ 14 h 18"/>
                <a:gd name="T50" fmla="*/ 4 w 12"/>
                <a:gd name="T51" fmla="*/ 12 h 18"/>
                <a:gd name="T52" fmla="*/ 4 w 12"/>
                <a:gd name="T53" fmla="*/ 10 h 18"/>
                <a:gd name="T54" fmla="*/ 4 w 12"/>
                <a:gd name="T55" fmla="*/ 12 h 18"/>
                <a:gd name="T56" fmla="*/ 6 w 12"/>
                <a:gd name="T57" fmla="*/ 12 h 18"/>
                <a:gd name="T58" fmla="*/ 6 w 12"/>
                <a:gd name="T59" fmla="*/ 8 h 18"/>
                <a:gd name="T60" fmla="*/ 6 w 12"/>
                <a:gd name="T61" fmla="*/ 12 h 18"/>
                <a:gd name="T62" fmla="*/ 6 w 12"/>
                <a:gd name="T63" fmla="*/ 12 h 18"/>
                <a:gd name="T64" fmla="*/ 6 w 12"/>
                <a:gd name="T65" fmla="*/ 14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8"/>
                <a:gd name="T101" fmla="*/ 12 w 12"/>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8">
                  <a:moveTo>
                    <a:pt x="6" y="14"/>
                  </a:moveTo>
                  <a:lnTo>
                    <a:pt x="6" y="14"/>
                  </a:lnTo>
                  <a:lnTo>
                    <a:pt x="6" y="12"/>
                  </a:lnTo>
                  <a:lnTo>
                    <a:pt x="8" y="14"/>
                  </a:lnTo>
                  <a:lnTo>
                    <a:pt x="8" y="16"/>
                  </a:lnTo>
                  <a:lnTo>
                    <a:pt x="10" y="18"/>
                  </a:lnTo>
                  <a:lnTo>
                    <a:pt x="12" y="18"/>
                  </a:lnTo>
                  <a:lnTo>
                    <a:pt x="10" y="12"/>
                  </a:lnTo>
                  <a:lnTo>
                    <a:pt x="10" y="8"/>
                  </a:lnTo>
                  <a:lnTo>
                    <a:pt x="10" y="6"/>
                  </a:lnTo>
                  <a:lnTo>
                    <a:pt x="8" y="2"/>
                  </a:lnTo>
                  <a:lnTo>
                    <a:pt x="8" y="0"/>
                  </a:lnTo>
                  <a:lnTo>
                    <a:pt x="6" y="0"/>
                  </a:lnTo>
                  <a:lnTo>
                    <a:pt x="4" y="2"/>
                  </a:lnTo>
                  <a:lnTo>
                    <a:pt x="2" y="2"/>
                  </a:lnTo>
                  <a:lnTo>
                    <a:pt x="2" y="4"/>
                  </a:lnTo>
                  <a:lnTo>
                    <a:pt x="2" y="6"/>
                  </a:lnTo>
                  <a:lnTo>
                    <a:pt x="2" y="8"/>
                  </a:lnTo>
                  <a:lnTo>
                    <a:pt x="2" y="10"/>
                  </a:lnTo>
                  <a:lnTo>
                    <a:pt x="0" y="12"/>
                  </a:lnTo>
                  <a:lnTo>
                    <a:pt x="2" y="12"/>
                  </a:lnTo>
                  <a:lnTo>
                    <a:pt x="2" y="14"/>
                  </a:lnTo>
                  <a:lnTo>
                    <a:pt x="4" y="12"/>
                  </a:lnTo>
                  <a:lnTo>
                    <a:pt x="4" y="10"/>
                  </a:lnTo>
                  <a:lnTo>
                    <a:pt x="4" y="12"/>
                  </a:lnTo>
                  <a:lnTo>
                    <a:pt x="6" y="12"/>
                  </a:lnTo>
                  <a:lnTo>
                    <a:pt x="6" y="8"/>
                  </a:lnTo>
                  <a:lnTo>
                    <a:pt x="6" y="12"/>
                  </a:lnTo>
                  <a:lnTo>
                    <a:pt x="6"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49" name="Freeform 383"/>
            <p:cNvSpPr>
              <a:spLocks/>
            </p:cNvSpPr>
            <p:nvPr/>
          </p:nvSpPr>
          <p:spPr bwMode="auto">
            <a:xfrm>
              <a:off x="872" y="1742"/>
              <a:ext cx="7" cy="14"/>
            </a:xfrm>
            <a:custGeom>
              <a:avLst/>
              <a:gdLst>
                <a:gd name="T0" fmla="*/ 2 w 6"/>
                <a:gd name="T1" fmla="*/ 4 h 12"/>
                <a:gd name="T2" fmla="*/ 4 w 6"/>
                <a:gd name="T3" fmla="*/ 4 h 12"/>
                <a:gd name="T4" fmla="*/ 6 w 6"/>
                <a:gd name="T5" fmla="*/ 10 h 12"/>
                <a:gd name="T6" fmla="*/ 4 w 6"/>
                <a:gd name="T7" fmla="*/ 12 h 12"/>
                <a:gd name="T8" fmla="*/ 4 w 6"/>
                <a:gd name="T9" fmla="*/ 10 h 12"/>
                <a:gd name="T10" fmla="*/ 2 w 6"/>
                <a:gd name="T11" fmla="*/ 8 h 12"/>
                <a:gd name="T12" fmla="*/ 0 w 6"/>
                <a:gd name="T13" fmla="*/ 4 h 12"/>
                <a:gd name="T14" fmla="*/ 0 w 6"/>
                <a:gd name="T15" fmla="*/ 0 h 12"/>
                <a:gd name="T16" fmla="*/ 2 w 6"/>
                <a:gd name="T17" fmla="*/ 2 h 12"/>
                <a:gd name="T18" fmla="*/ 2 w 6"/>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2" y="4"/>
                  </a:moveTo>
                  <a:lnTo>
                    <a:pt x="4" y="4"/>
                  </a:lnTo>
                  <a:lnTo>
                    <a:pt x="6" y="10"/>
                  </a:lnTo>
                  <a:lnTo>
                    <a:pt x="4" y="12"/>
                  </a:lnTo>
                  <a:lnTo>
                    <a:pt x="4" y="10"/>
                  </a:lnTo>
                  <a:lnTo>
                    <a:pt x="2" y="8"/>
                  </a:lnTo>
                  <a:lnTo>
                    <a:pt x="0" y="4"/>
                  </a:lnTo>
                  <a:lnTo>
                    <a:pt x="0" y="0"/>
                  </a:lnTo>
                  <a:lnTo>
                    <a:pt x="2" y="2"/>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0" name="Freeform 384"/>
            <p:cNvSpPr>
              <a:spLocks/>
            </p:cNvSpPr>
            <p:nvPr/>
          </p:nvSpPr>
          <p:spPr bwMode="auto">
            <a:xfrm>
              <a:off x="896" y="1740"/>
              <a:ext cx="5" cy="7"/>
            </a:xfrm>
            <a:custGeom>
              <a:avLst/>
              <a:gdLst>
                <a:gd name="T0" fmla="*/ 0 w 4"/>
                <a:gd name="T1" fmla="*/ 0 h 6"/>
                <a:gd name="T2" fmla="*/ 2 w 4"/>
                <a:gd name="T3" fmla="*/ 2 h 6"/>
                <a:gd name="T4" fmla="*/ 4 w 4"/>
                <a:gd name="T5" fmla="*/ 6 h 6"/>
                <a:gd name="T6" fmla="*/ 2 w 4"/>
                <a:gd name="T7" fmla="*/ 6 h 6"/>
                <a:gd name="T8" fmla="*/ 0 w 4"/>
                <a:gd name="T9" fmla="*/ 4 h 6"/>
                <a:gd name="T10" fmla="*/ 2 w 4"/>
                <a:gd name="T11" fmla="*/ 2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2" y="2"/>
                  </a:lnTo>
                  <a:lnTo>
                    <a:pt x="4" y="6"/>
                  </a:lnTo>
                  <a:lnTo>
                    <a:pt x="2" y="6"/>
                  </a:lnTo>
                  <a:lnTo>
                    <a:pt x="0" y="4"/>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1" name="Freeform 385"/>
            <p:cNvSpPr>
              <a:spLocks/>
            </p:cNvSpPr>
            <p:nvPr/>
          </p:nvSpPr>
          <p:spPr bwMode="auto">
            <a:xfrm>
              <a:off x="1070" y="2188"/>
              <a:ext cx="3" cy="2"/>
            </a:xfrm>
            <a:custGeom>
              <a:avLst/>
              <a:gdLst>
                <a:gd name="T0" fmla="*/ 0 w 2"/>
                <a:gd name="T1" fmla="*/ 0 h 2"/>
                <a:gd name="T2" fmla="*/ 0 w 2"/>
                <a:gd name="T3" fmla="*/ 0 h 2"/>
                <a:gd name="T4" fmla="*/ 2 w 2"/>
                <a:gd name="T5" fmla="*/ 0 h 2"/>
                <a:gd name="T6" fmla="*/ 2 w 2"/>
                <a:gd name="T7" fmla="*/ 2 h 2"/>
                <a:gd name="T8" fmla="*/ 2 w 2"/>
                <a:gd name="T9" fmla="*/ 2 h 2"/>
                <a:gd name="T10" fmla="*/ 0 w 2"/>
                <a:gd name="T11" fmla="*/ 0 h 2"/>
                <a:gd name="T12" fmla="*/ 2 w 2"/>
                <a:gd name="T13" fmla="*/ 2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2" name="Freeform 386"/>
            <p:cNvSpPr>
              <a:spLocks/>
            </p:cNvSpPr>
            <p:nvPr/>
          </p:nvSpPr>
          <p:spPr bwMode="auto">
            <a:xfrm>
              <a:off x="1075" y="2186"/>
              <a:ext cx="5" cy="4"/>
            </a:xfrm>
            <a:custGeom>
              <a:avLst/>
              <a:gdLst>
                <a:gd name="T0" fmla="*/ 0 w 4"/>
                <a:gd name="T1" fmla="*/ 0 h 4"/>
                <a:gd name="T2" fmla="*/ 2 w 4"/>
                <a:gd name="T3" fmla="*/ 2 h 4"/>
                <a:gd name="T4" fmla="*/ 4 w 4"/>
                <a:gd name="T5" fmla="*/ 2 h 4"/>
                <a:gd name="T6" fmla="*/ 4 w 4"/>
                <a:gd name="T7" fmla="*/ 2 h 4"/>
                <a:gd name="T8" fmla="*/ 2 w 4"/>
                <a:gd name="T9" fmla="*/ 4 h 4"/>
                <a:gd name="T10" fmla="*/ 0 w 4"/>
                <a:gd name="T11" fmla="*/ 2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2" y="2"/>
                  </a:lnTo>
                  <a:lnTo>
                    <a:pt x="4" y="2"/>
                  </a:lnTo>
                  <a:lnTo>
                    <a:pt x="2"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3" name="Freeform 387"/>
            <p:cNvSpPr>
              <a:spLocks/>
            </p:cNvSpPr>
            <p:nvPr/>
          </p:nvSpPr>
          <p:spPr bwMode="auto">
            <a:xfrm>
              <a:off x="1096" y="2197"/>
              <a:ext cx="3" cy="3"/>
            </a:xfrm>
            <a:custGeom>
              <a:avLst/>
              <a:gdLst>
                <a:gd name="T0" fmla="*/ 0 w 2"/>
                <a:gd name="T1" fmla="*/ 0 h 2"/>
                <a:gd name="T2" fmla="*/ 0 w 2"/>
                <a:gd name="T3" fmla="*/ 0 h 2"/>
                <a:gd name="T4" fmla="*/ 2 w 2"/>
                <a:gd name="T5" fmla="*/ 2 h 2"/>
                <a:gd name="T6" fmla="*/ 2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4" name="Freeform 388"/>
            <p:cNvSpPr>
              <a:spLocks/>
            </p:cNvSpPr>
            <p:nvPr/>
          </p:nvSpPr>
          <p:spPr bwMode="auto">
            <a:xfrm>
              <a:off x="1094" y="2204"/>
              <a:ext cx="5" cy="5"/>
            </a:xfrm>
            <a:custGeom>
              <a:avLst/>
              <a:gdLst>
                <a:gd name="T0" fmla="*/ 0 w 4"/>
                <a:gd name="T1" fmla="*/ 0 h 4"/>
                <a:gd name="T2" fmla="*/ 0 w 4"/>
                <a:gd name="T3" fmla="*/ 0 h 4"/>
                <a:gd name="T4" fmla="*/ 2 w 4"/>
                <a:gd name="T5" fmla="*/ 2 h 4"/>
                <a:gd name="T6" fmla="*/ 2 w 4"/>
                <a:gd name="T7" fmla="*/ 4 h 4"/>
                <a:gd name="T8" fmla="*/ 4 w 4"/>
                <a:gd name="T9" fmla="*/ 4 h 4"/>
                <a:gd name="T10" fmla="*/ 2 w 4"/>
                <a:gd name="T11" fmla="*/ 4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0" y="0"/>
                  </a:lnTo>
                  <a:lnTo>
                    <a:pt x="2" y="2"/>
                  </a:lnTo>
                  <a:lnTo>
                    <a:pt x="2" y="4"/>
                  </a:lnTo>
                  <a:lnTo>
                    <a:pt x="4" y="4"/>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5" name="Freeform 389"/>
            <p:cNvSpPr>
              <a:spLocks/>
            </p:cNvSpPr>
            <p:nvPr/>
          </p:nvSpPr>
          <p:spPr bwMode="auto">
            <a:xfrm>
              <a:off x="192" y="1824"/>
              <a:ext cx="9" cy="7"/>
            </a:xfrm>
            <a:custGeom>
              <a:avLst/>
              <a:gdLst>
                <a:gd name="T0" fmla="*/ 0 w 8"/>
                <a:gd name="T1" fmla="*/ 0 h 6"/>
                <a:gd name="T2" fmla="*/ 0 w 8"/>
                <a:gd name="T3" fmla="*/ 0 h 6"/>
                <a:gd name="T4" fmla="*/ 2 w 8"/>
                <a:gd name="T5" fmla="*/ 0 h 6"/>
                <a:gd name="T6" fmla="*/ 4 w 8"/>
                <a:gd name="T7" fmla="*/ 0 h 6"/>
                <a:gd name="T8" fmla="*/ 4 w 8"/>
                <a:gd name="T9" fmla="*/ 2 h 6"/>
                <a:gd name="T10" fmla="*/ 8 w 8"/>
                <a:gd name="T11" fmla="*/ 2 h 6"/>
                <a:gd name="T12" fmla="*/ 6 w 8"/>
                <a:gd name="T13" fmla="*/ 2 h 6"/>
                <a:gd name="T14" fmla="*/ 6 w 8"/>
                <a:gd name="T15" fmla="*/ 4 h 6"/>
                <a:gd name="T16" fmla="*/ 6 w 8"/>
                <a:gd name="T17" fmla="*/ 6 h 6"/>
                <a:gd name="T18" fmla="*/ 4 w 8"/>
                <a:gd name="T19" fmla="*/ 6 h 6"/>
                <a:gd name="T20" fmla="*/ 2 w 8"/>
                <a:gd name="T21" fmla="*/ 6 h 6"/>
                <a:gd name="T22" fmla="*/ 2 w 8"/>
                <a:gd name="T23" fmla="*/ 4 h 6"/>
                <a:gd name="T24" fmla="*/ 2 w 8"/>
                <a:gd name="T25" fmla="*/ 2 h 6"/>
                <a:gd name="T26" fmla="*/ 0 w 8"/>
                <a:gd name="T27" fmla="*/ 2 h 6"/>
                <a:gd name="T28" fmla="*/ 0 w 8"/>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6"/>
                <a:gd name="T47" fmla="*/ 8 w 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6">
                  <a:moveTo>
                    <a:pt x="0" y="0"/>
                  </a:moveTo>
                  <a:lnTo>
                    <a:pt x="0" y="0"/>
                  </a:lnTo>
                  <a:lnTo>
                    <a:pt x="2" y="0"/>
                  </a:lnTo>
                  <a:lnTo>
                    <a:pt x="4" y="0"/>
                  </a:lnTo>
                  <a:lnTo>
                    <a:pt x="4" y="2"/>
                  </a:lnTo>
                  <a:lnTo>
                    <a:pt x="8" y="2"/>
                  </a:lnTo>
                  <a:lnTo>
                    <a:pt x="6" y="2"/>
                  </a:lnTo>
                  <a:lnTo>
                    <a:pt x="6" y="4"/>
                  </a:lnTo>
                  <a:lnTo>
                    <a:pt x="6" y="6"/>
                  </a:lnTo>
                  <a:lnTo>
                    <a:pt x="4" y="6"/>
                  </a:lnTo>
                  <a:lnTo>
                    <a:pt x="2" y="6"/>
                  </a:lnTo>
                  <a:lnTo>
                    <a:pt x="2" y="4"/>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6" name="Freeform 390"/>
            <p:cNvSpPr>
              <a:spLocks/>
            </p:cNvSpPr>
            <p:nvPr/>
          </p:nvSpPr>
          <p:spPr bwMode="auto">
            <a:xfrm>
              <a:off x="201" y="1824"/>
              <a:ext cx="8" cy="7"/>
            </a:xfrm>
            <a:custGeom>
              <a:avLst/>
              <a:gdLst>
                <a:gd name="T0" fmla="*/ 0 w 6"/>
                <a:gd name="T1" fmla="*/ 6 h 6"/>
                <a:gd name="T2" fmla="*/ 2 w 6"/>
                <a:gd name="T3" fmla="*/ 4 h 6"/>
                <a:gd name="T4" fmla="*/ 4 w 6"/>
                <a:gd name="T5" fmla="*/ 2 h 6"/>
                <a:gd name="T6" fmla="*/ 6 w 6"/>
                <a:gd name="T7" fmla="*/ 0 h 6"/>
                <a:gd name="T8" fmla="*/ 6 w 6"/>
                <a:gd name="T9" fmla="*/ 0 h 6"/>
                <a:gd name="T10" fmla="*/ 6 w 6"/>
                <a:gd name="T11" fmla="*/ 4 h 6"/>
                <a:gd name="T12" fmla="*/ 0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2" y="4"/>
                  </a:lnTo>
                  <a:lnTo>
                    <a:pt x="4" y="2"/>
                  </a:lnTo>
                  <a:lnTo>
                    <a:pt x="6" y="0"/>
                  </a:lnTo>
                  <a:lnTo>
                    <a:pt x="6" y="4"/>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7" name="Freeform 391"/>
            <p:cNvSpPr>
              <a:spLocks/>
            </p:cNvSpPr>
            <p:nvPr/>
          </p:nvSpPr>
          <p:spPr bwMode="auto">
            <a:xfrm>
              <a:off x="213" y="1822"/>
              <a:ext cx="8" cy="9"/>
            </a:xfrm>
            <a:custGeom>
              <a:avLst/>
              <a:gdLst>
                <a:gd name="T0" fmla="*/ 0 w 6"/>
                <a:gd name="T1" fmla="*/ 4 h 8"/>
                <a:gd name="T2" fmla="*/ 0 w 6"/>
                <a:gd name="T3" fmla="*/ 4 h 8"/>
                <a:gd name="T4" fmla="*/ 0 w 6"/>
                <a:gd name="T5" fmla="*/ 2 h 8"/>
                <a:gd name="T6" fmla="*/ 2 w 6"/>
                <a:gd name="T7" fmla="*/ 0 h 8"/>
                <a:gd name="T8" fmla="*/ 4 w 6"/>
                <a:gd name="T9" fmla="*/ 2 h 8"/>
                <a:gd name="T10" fmla="*/ 2 w 6"/>
                <a:gd name="T11" fmla="*/ 4 h 8"/>
                <a:gd name="T12" fmla="*/ 6 w 6"/>
                <a:gd name="T13" fmla="*/ 4 h 8"/>
                <a:gd name="T14" fmla="*/ 6 w 6"/>
                <a:gd name="T15" fmla="*/ 6 h 8"/>
                <a:gd name="T16" fmla="*/ 0 w 6"/>
                <a:gd name="T17" fmla="*/ 8 h 8"/>
                <a:gd name="T18" fmla="*/ 0 w 6"/>
                <a:gd name="T19" fmla="*/ 6 h 8"/>
                <a:gd name="T20" fmla="*/ 0 w 6"/>
                <a:gd name="T21" fmla="*/ 6 h 8"/>
                <a:gd name="T22" fmla="*/ 0 w 6"/>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4"/>
                  </a:moveTo>
                  <a:lnTo>
                    <a:pt x="0" y="4"/>
                  </a:lnTo>
                  <a:lnTo>
                    <a:pt x="0" y="2"/>
                  </a:lnTo>
                  <a:lnTo>
                    <a:pt x="2" y="0"/>
                  </a:lnTo>
                  <a:lnTo>
                    <a:pt x="4" y="2"/>
                  </a:lnTo>
                  <a:lnTo>
                    <a:pt x="2" y="4"/>
                  </a:lnTo>
                  <a:lnTo>
                    <a:pt x="6" y="4"/>
                  </a:lnTo>
                  <a:lnTo>
                    <a:pt x="6" y="6"/>
                  </a:lnTo>
                  <a:lnTo>
                    <a:pt x="0" y="8"/>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8" name="Freeform 392"/>
            <p:cNvSpPr>
              <a:spLocks/>
            </p:cNvSpPr>
            <p:nvPr/>
          </p:nvSpPr>
          <p:spPr bwMode="auto">
            <a:xfrm>
              <a:off x="247" y="1812"/>
              <a:ext cx="9" cy="10"/>
            </a:xfrm>
            <a:custGeom>
              <a:avLst/>
              <a:gdLst>
                <a:gd name="T0" fmla="*/ 4 w 8"/>
                <a:gd name="T1" fmla="*/ 0 h 8"/>
                <a:gd name="T2" fmla="*/ 4 w 8"/>
                <a:gd name="T3" fmla="*/ 0 h 8"/>
                <a:gd name="T4" fmla="*/ 6 w 8"/>
                <a:gd name="T5" fmla="*/ 0 h 8"/>
                <a:gd name="T6" fmla="*/ 6 w 8"/>
                <a:gd name="T7" fmla="*/ 0 h 8"/>
                <a:gd name="T8" fmla="*/ 8 w 8"/>
                <a:gd name="T9" fmla="*/ 2 h 8"/>
                <a:gd name="T10" fmla="*/ 8 w 8"/>
                <a:gd name="T11" fmla="*/ 4 h 8"/>
                <a:gd name="T12" fmla="*/ 6 w 8"/>
                <a:gd name="T13" fmla="*/ 4 h 8"/>
                <a:gd name="T14" fmla="*/ 6 w 8"/>
                <a:gd name="T15" fmla="*/ 6 h 8"/>
                <a:gd name="T16" fmla="*/ 4 w 8"/>
                <a:gd name="T17" fmla="*/ 6 h 8"/>
                <a:gd name="T18" fmla="*/ 4 w 8"/>
                <a:gd name="T19" fmla="*/ 6 h 8"/>
                <a:gd name="T20" fmla="*/ 2 w 8"/>
                <a:gd name="T21" fmla="*/ 8 h 8"/>
                <a:gd name="T22" fmla="*/ 0 w 8"/>
                <a:gd name="T23" fmla="*/ 8 h 8"/>
                <a:gd name="T24" fmla="*/ 0 w 8"/>
                <a:gd name="T25" fmla="*/ 6 h 8"/>
                <a:gd name="T26" fmla="*/ 0 w 8"/>
                <a:gd name="T27" fmla="*/ 6 h 8"/>
                <a:gd name="T28" fmla="*/ 4 w 8"/>
                <a:gd name="T29" fmla="*/ 4 h 8"/>
                <a:gd name="T30" fmla="*/ 4 w 8"/>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8"/>
                <a:gd name="T50" fmla="*/ 8 w 8"/>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8">
                  <a:moveTo>
                    <a:pt x="4" y="0"/>
                  </a:moveTo>
                  <a:lnTo>
                    <a:pt x="4" y="0"/>
                  </a:lnTo>
                  <a:lnTo>
                    <a:pt x="6" y="0"/>
                  </a:lnTo>
                  <a:lnTo>
                    <a:pt x="8" y="2"/>
                  </a:lnTo>
                  <a:lnTo>
                    <a:pt x="8" y="4"/>
                  </a:lnTo>
                  <a:lnTo>
                    <a:pt x="6" y="4"/>
                  </a:lnTo>
                  <a:lnTo>
                    <a:pt x="6" y="6"/>
                  </a:lnTo>
                  <a:lnTo>
                    <a:pt x="4" y="6"/>
                  </a:lnTo>
                  <a:lnTo>
                    <a:pt x="2" y="8"/>
                  </a:lnTo>
                  <a:lnTo>
                    <a:pt x="0" y="8"/>
                  </a:lnTo>
                  <a:lnTo>
                    <a:pt x="0" y="6"/>
                  </a:lnTo>
                  <a:lnTo>
                    <a:pt x="4" y="4"/>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59" name="Freeform 393"/>
            <p:cNvSpPr>
              <a:spLocks/>
            </p:cNvSpPr>
            <p:nvPr/>
          </p:nvSpPr>
          <p:spPr bwMode="auto">
            <a:xfrm>
              <a:off x="256" y="1819"/>
              <a:ext cx="15" cy="3"/>
            </a:xfrm>
            <a:custGeom>
              <a:avLst/>
              <a:gdLst>
                <a:gd name="T0" fmla="*/ 0 w 12"/>
                <a:gd name="T1" fmla="*/ 0 h 2"/>
                <a:gd name="T2" fmla="*/ 4 w 12"/>
                <a:gd name="T3" fmla="*/ 0 h 2"/>
                <a:gd name="T4" fmla="*/ 8 w 12"/>
                <a:gd name="T5" fmla="*/ 0 h 2"/>
                <a:gd name="T6" fmla="*/ 10 w 12"/>
                <a:gd name="T7" fmla="*/ 0 h 2"/>
                <a:gd name="T8" fmla="*/ 12 w 12"/>
                <a:gd name="T9" fmla="*/ 0 h 2"/>
                <a:gd name="T10" fmla="*/ 12 w 12"/>
                <a:gd name="T11" fmla="*/ 2 h 2"/>
                <a:gd name="T12" fmla="*/ 10 w 12"/>
                <a:gd name="T13" fmla="*/ 2 h 2"/>
                <a:gd name="T14" fmla="*/ 4 w 12"/>
                <a:gd name="T15" fmla="*/ 2 h 2"/>
                <a:gd name="T16" fmla="*/ 2 w 12"/>
                <a:gd name="T17" fmla="*/ 2 h 2"/>
                <a:gd name="T18" fmla="*/ 0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0"/>
                  </a:moveTo>
                  <a:lnTo>
                    <a:pt x="4" y="0"/>
                  </a:lnTo>
                  <a:lnTo>
                    <a:pt x="8" y="0"/>
                  </a:lnTo>
                  <a:lnTo>
                    <a:pt x="10" y="0"/>
                  </a:lnTo>
                  <a:lnTo>
                    <a:pt x="12" y="0"/>
                  </a:lnTo>
                  <a:lnTo>
                    <a:pt x="12" y="2"/>
                  </a:lnTo>
                  <a:lnTo>
                    <a:pt x="10" y="2"/>
                  </a:lnTo>
                  <a:lnTo>
                    <a:pt x="4" y="2"/>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0" name="Freeform 394"/>
            <p:cNvSpPr>
              <a:spLocks/>
            </p:cNvSpPr>
            <p:nvPr/>
          </p:nvSpPr>
          <p:spPr bwMode="auto">
            <a:xfrm>
              <a:off x="278" y="1812"/>
              <a:ext cx="2" cy="3"/>
            </a:xfrm>
            <a:custGeom>
              <a:avLst/>
              <a:gdLst>
                <a:gd name="T0" fmla="*/ 0 w 2"/>
                <a:gd name="T1" fmla="*/ 0 h 2"/>
                <a:gd name="T2" fmla="*/ 2 w 2"/>
                <a:gd name="T3" fmla="*/ 0 h 2"/>
                <a:gd name="T4" fmla="*/ 2 w 2"/>
                <a:gd name="T5" fmla="*/ 0 h 2"/>
                <a:gd name="T6" fmla="*/ 2 w 2"/>
                <a:gd name="T7" fmla="*/ 2 h 2"/>
                <a:gd name="T8" fmla="*/ 2 w 2"/>
                <a:gd name="T9" fmla="*/ 2 h 2"/>
                <a:gd name="T10" fmla="*/ 0 w 2"/>
                <a:gd name="T11" fmla="*/ 2 h 2"/>
                <a:gd name="T12" fmla="*/ 0 w 2"/>
                <a:gd name="T13" fmla="*/ 2 h 2"/>
                <a:gd name="T14" fmla="*/ 0 w 2"/>
                <a:gd name="T15" fmla="*/ 0 h 2"/>
                <a:gd name="T16" fmla="*/ 0 w 2"/>
                <a:gd name="T17" fmla="*/ 2 h 2"/>
                <a:gd name="T18" fmla="*/ 0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0"/>
                  </a:moveTo>
                  <a:lnTo>
                    <a:pt x="2" y="0"/>
                  </a:lnTo>
                  <a:lnTo>
                    <a:pt x="2" y="2"/>
                  </a:lnTo>
                  <a:lnTo>
                    <a:pt x="0" y="2"/>
                  </a:lnTo>
                  <a:lnTo>
                    <a:pt x="0"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1" name="Freeform 395"/>
            <p:cNvSpPr>
              <a:spLocks/>
            </p:cNvSpPr>
            <p:nvPr/>
          </p:nvSpPr>
          <p:spPr bwMode="auto">
            <a:xfrm>
              <a:off x="328" y="1784"/>
              <a:ext cx="19" cy="19"/>
            </a:xfrm>
            <a:custGeom>
              <a:avLst/>
              <a:gdLst>
                <a:gd name="T0" fmla="*/ 0 w 16"/>
                <a:gd name="T1" fmla="*/ 16 h 16"/>
                <a:gd name="T2" fmla="*/ 0 w 16"/>
                <a:gd name="T3" fmla="*/ 14 h 16"/>
                <a:gd name="T4" fmla="*/ 2 w 16"/>
                <a:gd name="T5" fmla="*/ 14 h 16"/>
                <a:gd name="T6" fmla="*/ 6 w 16"/>
                <a:gd name="T7" fmla="*/ 6 h 16"/>
                <a:gd name="T8" fmla="*/ 8 w 16"/>
                <a:gd name="T9" fmla="*/ 6 h 16"/>
                <a:gd name="T10" fmla="*/ 10 w 16"/>
                <a:gd name="T11" fmla="*/ 4 h 16"/>
                <a:gd name="T12" fmla="*/ 10 w 16"/>
                <a:gd name="T13" fmla="*/ 2 h 16"/>
                <a:gd name="T14" fmla="*/ 14 w 16"/>
                <a:gd name="T15" fmla="*/ 0 h 16"/>
                <a:gd name="T16" fmla="*/ 16 w 16"/>
                <a:gd name="T17" fmla="*/ 0 h 16"/>
                <a:gd name="T18" fmla="*/ 16 w 16"/>
                <a:gd name="T19" fmla="*/ 2 h 16"/>
                <a:gd name="T20" fmla="*/ 16 w 16"/>
                <a:gd name="T21" fmla="*/ 4 h 16"/>
                <a:gd name="T22" fmla="*/ 12 w 16"/>
                <a:gd name="T23" fmla="*/ 6 h 16"/>
                <a:gd name="T24" fmla="*/ 4 w 16"/>
                <a:gd name="T25" fmla="*/ 16 h 16"/>
                <a:gd name="T26" fmla="*/ 2 w 16"/>
                <a:gd name="T27" fmla="*/ 16 h 16"/>
                <a:gd name="T28" fmla="*/ 0 w 16"/>
                <a:gd name="T29" fmla="*/ 1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6"/>
                <a:gd name="T47" fmla="*/ 16 w 1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6">
                  <a:moveTo>
                    <a:pt x="0" y="16"/>
                  </a:moveTo>
                  <a:lnTo>
                    <a:pt x="0" y="14"/>
                  </a:lnTo>
                  <a:lnTo>
                    <a:pt x="2" y="14"/>
                  </a:lnTo>
                  <a:lnTo>
                    <a:pt x="6" y="6"/>
                  </a:lnTo>
                  <a:lnTo>
                    <a:pt x="8" y="6"/>
                  </a:lnTo>
                  <a:lnTo>
                    <a:pt x="10" y="4"/>
                  </a:lnTo>
                  <a:lnTo>
                    <a:pt x="10" y="2"/>
                  </a:lnTo>
                  <a:lnTo>
                    <a:pt x="14" y="0"/>
                  </a:lnTo>
                  <a:lnTo>
                    <a:pt x="16" y="0"/>
                  </a:lnTo>
                  <a:lnTo>
                    <a:pt x="16" y="2"/>
                  </a:lnTo>
                  <a:lnTo>
                    <a:pt x="16" y="4"/>
                  </a:lnTo>
                  <a:lnTo>
                    <a:pt x="12" y="6"/>
                  </a:lnTo>
                  <a:lnTo>
                    <a:pt x="4" y="16"/>
                  </a:lnTo>
                  <a:lnTo>
                    <a:pt x="2" y="16"/>
                  </a:lnTo>
                  <a:lnTo>
                    <a:pt x="0"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2" name="Freeform 396"/>
            <p:cNvSpPr>
              <a:spLocks/>
            </p:cNvSpPr>
            <p:nvPr/>
          </p:nvSpPr>
          <p:spPr bwMode="auto">
            <a:xfrm>
              <a:off x="349" y="1773"/>
              <a:ext cx="22" cy="18"/>
            </a:xfrm>
            <a:custGeom>
              <a:avLst/>
              <a:gdLst>
                <a:gd name="T0" fmla="*/ 2 w 18"/>
                <a:gd name="T1" fmla="*/ 16 h 16"/>
                <a:gd name="T2" fmla="*/ 0 w 18"/>
                <a:gd name="T3" fmla="*/ 14 h 16"/>
                <a:gd name="T4" fmla="*/ 6 w 18"/>
                <a:gd name="T5" fmla="*/ 12 h 16"/>
                <a:gd name="T6" fmla="*/ 8 w 18"/>
                <a:gd name="T7" fmla="*/ 12 h 16"/>
                <a:gd name="T8" fmla="*/ 8 w 18"/>
                <a:gd name="T9" fmla="*/ 8 h 16"/>
                <a:gd name="T10" fmla="*/ 10 w 18"/>
                <a:gd name="T11" fmla="*/ 6 h 16"/>
                <a:gd name="T12" fmla="*/ 10 w 18"/>
                <a:gd name="T13" fmla="*/ 8 h 16"/>
                <a:gd name="T14" fmla="*/ 12 w 18"/>
                <a:gd name="T15" fmla="*/ 6 h 16"/>
                <a:gd name="T16" fmla="*/ 12 w 18"/>
                <a:gd name="T17" fmla="*/ 6 h 16"/>
                <a:gd name="T18" fmla="*/ 10 w 18"/>
                <a:gd name="T19" fmla="*/ 6 h 16"/>
                <a:gd name="T20" fmla="*/ 8 w 18"/>
                <a:gd name="T21" fmla="*/ 4 h 16"/>
                <a:gd name="T22" fmla="*/ 8 w 18"/>
                <a:gd name="T23" fmla="*/ 2 h 16"/>
                <a:gd name="T24" fmla="*/ 10 w 18"/>
                <a:gd name="T25" fmla="*/ 2 h 16"/>
                <a:gd name="T26" fmla="*/ 12 w 18"/>
                <a:gd name="T27" fmla="*/ 0 h 16"/>
                <a:gd name="T28" fmla="*/ 14 w 18"/>
                <a:gd name="T29" fmla="*/ 2 h 16"/>
                <a:gd name="T30" fmla="*/ 14 w 18"/>
                <a:gd name="T31" fmla="*/ 4 h 16"/>
                <a:gd name="T32" fmla="*/ 16 w 18"/>
                <a:gd name="T33" fmla="*/ 0 h 16"/>
                <a:gd name="T34" fmla="*/ 18 w 18"/>
                <a:gd name="T35" fmla="*/ 0 h 16"/>
                <a:gd name="T36" fmla="*/ 18 w 18"/>
                <a:gd name="T37" fmla="*/ 2 h 16"/>
                <a:gd name="T38" fmla="*/ 18 w 18"/>
                <a:gd name="T39" fmla="*/ 4 h 16"/>
                <a:gd name="T40" fmla="*/ 16 w 18"/>
                <a:gd name="T41" fmla="*/ 6 h 16"/>
                <a:gd name="T42" fmla="*/ 16 w 18"/>
                <a:gd name="T43" fmla="*/ 6 h 16"/>
                <a:gd name="T44" fmla="*/ 16 w 18"/>
                <a:gd name="T45" fmla="*/ 6 h 16"/>
                <a:gd name="T46" fmla="*/ 18 w 18"/>
                <a:gd name="T47" fmla="*/ 8 h 16"/>
                <a:gd name="T48" fmla="*/ 16 w 18"/>
                <a:gd name="T49" fmla="*/ 8 h 16"/>
                <a:gd name="T50" fmla="*/ 14 w 18"/>
                <a:gd name="T51" fmla="*/ 10 h 16"/>
                <a:gd name="T52" fmla="*/ 12 w 18"/>
                <a:gd name="T53" fmla="*/ 12 h 16"/>
                <a:gd name="T54" fmla="*/ 10 w 18"/>
                <a:gd name="T55" fmla="*/ 12 h 16"/>
                <a:gd name="T56" fmla="*/ 8 w 18"/>
                <a:gd name="T57" fmla="*/ 14 h 16"/>
                <a:gd name="T58" fmla="*/ 6 w 18"/>
                <a:gd name="T59" fmla="*/ 14 h 16"/>
                <a:gd name="T60" fmla="*/ 2 w 18"/>
                <a:gd name="T61" fmla="*/ 16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16"/>
                <a:gd name="T95" fmla="*/ 18 w 18"/>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16">
                  <a:moveTo>
                    <a:pt x="2" y="16"/>
                  </a:moveTo>
                  <a:lnTo>
                    <a:pt x="0" y="14"/>
                  </a:lnTo>
                  <a:lnTo>
                    <a:pt x="6" y="12"/>
                  </a:lnTo>
                  <a:lnTo>
                    <a:pt x="8" y="12"/>
                  </a:lnTo>
                  <a:lnTo>
                    <a:pt x="8" y="8"/>
                  </a:lnTo>
                  <a:lnTo>
                    <a:pt x="10" y="6"/>
                  </a:lnTo>
                  <a:lnTo>
                    <a:pt x="10" y="8"/>
                  </a:lnTo>
                  <a:lnTo>
                    <a:pt x="12" y="6"/>
                  </a:lnTo>
                  <a:lnTo>
                    <a:pt x="10" y="6"/>
                  </a:lnTo>
                  <a:lnTo>
                    <a:pt x="8" y="4"/>
                  </a:lnTo>
                  <a:lnTo>
                    <a:pt x="8" y="2"/>
                  </a:lnTo>
                  <a:lnTo>
                    <a:pt x="10" y="2"/>
                  </a:lnTo>
                  <a:lnTo>
                    <a:pt x="12" y="0"/>
                  </a:lnTo>
                  <a:lnTo>
                    <a:pt x="14" y="2"/>
                  </a:lnTo>
                  <a:lnTo>
                    <a:pt x="14" y="4"/>
                  </a:lnTo>
                  <a:lnTo>
                    <a:pt x="16" y="0"/>
                  </a:lnTo>
                  <a:lnTo>
                    <a:pt x="18" y="0"/>
                  </a:lnTo>
                  <a:lnTo>
                    <a:pt x="18" y="2"/>
                  </a:lnTo>
                  <a:lnTo>
                    <a:pt x="18" y="4"/>
                  </a:lnTo>
                  <a:lnTo>
                    <a:pt x="16" y="6"/>
                  </a:lnTo>
                  <a:lnTo>
                    <a:pt x="18" y="8"/>
                  </a:lnTo>
                  <a:lnTo>
                    <a:pt x="16" y="8"/>
                  </a:lnTo>
                  <a:lnTo>
                    <a:pt x="14" y="10"/>
                  </a:lnTo>
                  <a:lnTo>
                    <a:pt x="12" y="12"/>
                  </a:lnTo>
                  <a:lnTo>
                    <a:pt x="10" y="12"/>
                  </a:lnTo>
                  <a:lnTo>
                    <a:pt x="8" y="14"/>
                  </a:lnTo>
                  <a:lnTo>
                    <a:pt x="6" y="14"/>
                  </a:lnTo>
                  <a:lnTo>
                    <a:pt x="2"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3" name="Freeform 397"/>
            <p:cNvSpPr>
              <a:spLocks/>
            </p:cNvSpPr>
            <p:nvPr/>
          </p:nvSpPr>
          <p:spPr bwMode="auto">
            <a:xfrm>
              <a:off x="376" y="1768"/>
              <a:ext cx="4" cy="5"/>
            </a:xfrm>
            <a:custGeom>
              <a:avLst/>
              <a:gdLst>
                <a:gd name="T0" fmla="*/ 2 w 4"/>
                <a:gd name="T1" fmla="*/ 0 h 4"/>
                <a:gd name="T2" fmla="*/ 2 w 4"/>
                <a:gd name="T3" fmla="*/ 0 h 4"/>
                <a:gd name="T4" fmla="*/ 4 w 4"/>
                <a:gd name="T5" fmla="*/ 0 h 4"/>
                <a:gd name="T6" fmla="*/ 4 w 4"/>
                <a:gd name="T7" fmla="*/ 2 h 4"/>
                <a:gd name="T8" fmla="*/ 2 w 4"/>
                <a:gd name="T9" fmla="*/ 4 h 4"/>
                <a:gd name="T10" fmla="*/ 0 w 4"/>
                <a:gd name="T11" fmla="*/ 4 h 4"/>
                <a:gd name="T12" fmla="*/ 0 w 4"/>
                <a:gd name="T13" fmla="*/ 2 h 4"/>
                <a:gd name="T14" fmla="*/ 0 w 4"/>
                <a:gd name="T15" fmla="*/ 0 h 4"/>
                <a:gd name="T16" fmla="*/ 2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2" y="0"/>
                  </a:moveTo>
                  <a:lnTo>
                    <a:pt x="2" y="0"/>
                  </a:lnTo>
                  <a:lnTo>
                    <a:pt x="4" y="0"/>
                  </a:lnTo>
                  <a:lnTo>
                    <a:pt x="4" y="2"/>
                  </a:lnTo>
                  <a:lnTo>
                    <a:pt x="2" y="4"/>
                  </a:lnTo>
                  <a:lnTo>
                    <a:pt x="0" y="4"/>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4" name="Freeform 398"/>
            <p:cNvSpPr>
              <a:spLocks/>
            </p:cNvSpPr>
            <p:nvPr/>
          </p:nvSpPr>
          <p:spPr bwMode="auto">
            <a:xfrm>
              <a:off x="392" y="1745"/>
              <a:ext cx="29" cy="18"/>
            </a:xfrm>
            <a:custGeom>
              <a:avLst/>
              <a:gdLst>
                <a:gd name="T0" fmla="*/ 0 w 24"/>
                <a:gd name="T1" fmla="*/ 10 h 16"/>
                <a:gd name="T2" fmla="*/ 2 w 24"/>
                <a:gd name="T3" fmla="*/ 10 h 16"/>
                <a:gd name="T4" fmla="*/ 6 w 24"/>
                <a:gd name="T5" fmla="*/ 6 h 16"/>
                <a:gd name="T6" fmla="*/ 6 w 24"/>
                <a:gd name="T7" fmla="*/ 4 h 16"/>
                <a:gd name="T8" fmla="*/ 10 w 24"/>
                <a:gd name="T9" fmla="*/ 4 h 16"/>
                <a:gd name="T10" fmla="*/ 12 w 24"/>
                <a:gd name="T11" fmla="*/ 4 h 16"/>
                <a:gd name="T12" fmla="*/ 16 w 24"/>
                <a:gd name="T13" fmla="*/ 0 h 16"/>
                <a:gd name="T14" fmla="*/ 18 w 24"/>
                <a:gd name="T15" fmla="*/ 2 h 16"/>
                <a:gd name="T16" fmla="*/ 20 w 24"/>
                <a:gd name="T17" fmla="*/ 6 h 16"/>
                <a:gd name="T18" fmla="*/ 22 w 24"/>
                <a:gd name="T19" fmla="*/ 8 h 16"/>
                <a:gd name="T20" fmla="*/ 22 w 24"/>
                <a:gd name="T21" fmla="*/ 8 h 16"/>
                <a:gd name="T22" fmla="*/ 24 w 24"/>
                <a:gd name="T23" fmla="*/ 10 h 16"/>
                <a:gd name="T24" fmla="*/ 22 w 24"/>
                <a:gd name="T25" fmla="*/ 10 h 16"/>
                <a:gd name="T26" fmla="*/ 20 w 24"/>
                <a:gd name="T27" fmla="*/ 8 h 16"/>
                <a:gd name="T28" fmla="*/ 20 w 24"/>
                <a:gd name="T29" fmla="*/ 10 h 16"/>
                <a:gd name="T30" fmla="*/ 16 w 24"/>
                <a:gd name="T31" fmla="*/ 10 h 16"/>
                <a:gd name="T32" fmla="*/ 10 w 24"/>
                <a:gd name="T33" fmla="*/ 10 h 16"/>
                <a:gd name="T34" fmla="*/ 6 w 24"/>
                <a:gd name="T35" fmla="*/ 16 h 16"/>
                <a:gd name="T36" fmla="*/ 2 w 24"/>
                <a:gd name="T37" fmla="*/ 14 h 16"/>
                <a:gd name="T38" fmla="*/ 0 w 24"/>
                <a:gd name="T39" fmla="*/ 1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6"/>
                <a:gd name="T62" fmla="*/ 24 w 24"/>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6">
                  <a:moveTo>
                    <a:pt x="0" y="10"/>
                  </a:moveTo>
                  <a:lnTo>
                    <a:pt x="2" y="10"/>
                  </a:lnTo>
                  <a:lnTo>
                    <a:pt x="6" y="6"/>
                  </a:lnTo>
                  <a:lnTo>
                    <a:pt x="6" y="4"/>
                  </a:lnTo>
                  <a:lnTo>
                    <a:pt x="10" y="4"/>
                  </a:lnTo>
                  <a:lnTo>
                    <a:pt x="12" y="4"/>
                  </a:lnTo>
                  <a:lnTo>
                    <a:pt x="16" y="0"/>
                  </a:lnTo>
                  <a:lnTo>
                    <a:pt x="18" y="2"/>
                  </a:lnTo>
                  <a:lnTo>
                    <a:pt x="20" y="6"/>
                  </a:lnTo>
                  <a:lnTo>
                    <a:pt x="22" y="8"/>
                  </a:lnTo>
                  <a:lnTo>
                    <a:pt x="24" y="10"/>
                  </a:lnTo>
                  <a:lnTo>
                    <a:pt x="22" y="10"/>
                  </a:lnTo>
                  <a:lnTo>
                    <a:pt x="20" y="8"/>
                  </a:lnTo>
                  <a:lnTo>
                    <a:pt x="20" y="10"/>
                  </a:lnTo>
                  <a:lnTo>
                    <a:pt x="16" y="10"/>
                  </a:lnTo>
                  <a:lnTo>
                    <a:pt x="10" y="10"/>
                  </a:lnTo>
                  <a:lnTo>
                    <a:pt x="6" y="16"/>
                  </a:lnTo>
                  <a:lnTo>
                    <a:pt x="2" y="14"/>
                  </a:lnTo>
                  <a:lnTo>
                    <a:pt x="0"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5" name="Freeform 399"/>
            <p:cNvSpPr>
              <a:spLocks/>
            </p:cNvSpPr>
            <p:nvPr/>
          </p:nvSpPr>
          <p:spPr bwMode="auto">
            <a:xfrm>
              <a:off x="426" y="1761"/>
              <a:ext cx="2" cy="2"/>
            </a:xfrm>
            <a:custGeom>
              <a:avLst/>
              <a:gdLst>
                <a:gd name="T0" fmla="*/ 0 w 2"/>
                <a:gd name="T1" fmla="*/ 0 h 2"/>
                <a:gd name="T2" fmla="*/ 2 w 2"/>
                <a:gd name="T3" fmla="*/ 0 h 2"/>
                <a:gd name="T4" fmla="*/ 2 w 2"/>
                <a:gd name="T5" fmla="*/ 0 h 2"/>
                <a:gd name="T6" fmla="*/ 2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6" name="Freeform 400"/>
            <p:cNvSpPr>
              <a:spLocks/>
            </p:cNvSpPr>
            <p:nvPr/>
          </p:nvSpPr>
          <p:spPr bwMode="auto">
            <a:xfrm>
              <a:off x="454" y="1738"/>
              <a:ext cx="5" cy="4"/>
            </a:xfrm>
            <a:custGeom>
              <a:avLst/>
              <a:gdLst>
                <a:gd name="T0" fmla="*/ 4 w 4"/>
                <a:gd name="T1" fmla="*/ 2 h 4"/>
                <a:gd name="T2" fmla="*/ 2 w 4"/>
                <a:gd name="T3" fmla="*/ 0 h 4"/>
                <a:gd name="T4" fmla="*/ 2 w 4"/>
                <a:gd name="T5" fmla="*/ 2 h 4"/>
                <a:gd name="T6" fmla="*/ 4 w 4"/>
                <a:gd name="T7" fmla="*/ 2 h 4"/>
                <a:gd name="T8" fmla="*/ 4 w 4"/>
                <a:gd name="T9" fmla="*/ 0 h 4"/>
                <a:gd name="T10" fmla="*/ 4 w 4"/>
                <a:gd name="T11" fmla="*/ 0 h 4"/>
                <a:gd name="T12" fmla="*/ 4 w 4"/>
                <a:gd name="T13" fmla="*/ 4 h 4"/>
                <a:gd name="T14" fmla="*/ 4 w 4"/>
                <a:gd name="T15" fmla="*/ 4 h 4"/>
                <a:gd name="T16" fmla="*/ 4 w 4"/>
                <a:gd name="T17" fmla="*/ 4 h 4"/>
                <a:gd name="T18" fmla="*/ 2 w 4"/>
                <a:gd name="T19" fmla="*/ 4 h 4"/>
                <a:gd name="T20" fmla="*/ 0 w 4"/>
                <a:gd name="T21" fmla="*/ 0 h 4"/>
                <a:gd name="T22" fmla="*/ 2 w 4"/>
                <a:gd name="T23" fmla="*/ 0 h 4"/>
                <a:gd name="T24" fmla="*/ 2 w 4"/>
                <a:gd name="T25" fmla="*/ 2 h 4"/>
                <a:gd name="T26" fmla="*/ 2 w 4"/>
                <a:gd name="T27" fmla="*/ 2 h 4"/>
                <a:gd name="T28" fmla="*/ 4 w 4"/>
                <a:gd name="T29" fmla="*/ 2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4" y="2"/>
                  </a:moveTo>
                  <a:lnTo>
                    <a:pt x="2" y="0"/>
                  </a:lnTo>
                  <a:lnTo>
                    <a:pt x="2" y="2"/>
                  </a:lnTo>
                  <a:lnTo>
                    <a:pt x="4" y="2"/>
                  </a:lnTo>
                  <a:lnTo>
                    <a:pt x="4" y="0"/>
                  </a:lnTo>
                  <a:lnTo>
                    <a:pt x="4" y="4"/>
                  </a:lnTo>
                  <a:lnTo>
                    <a:pt x="2" y="4"/>
                  </a:lnTo>
                  <a:lnTo>
                    <a:pt x="0" y="0"/>
                  </a:lnTo>
                  <a:lnTo>
                    <a:pt x="2" y="0"/>
                  </a:lnTo>
                  <a:lnTo>
                    <a:pt x="2"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7" name="Freeform 401"/>
            <p:cNvSpPr>
              <a:spLocks/>
            </p:cNvSpPr>
            <p:nvPr/>
          </p:nvSpPr>
          <p:spPr bwMode="auto">
            <a:xfrm>
              <a:off x="490" y="1712"/>
              <a:ext cx="3" cy="9"/>
            </a:xfrm>
            <a:custGeom>
              <a:avLst/>
              <a:gdLst>
                <a:gd name="T0" fmla="*/ 0 w 2"/>
                <a:gd name="T1" fmla="*/ 0 h 8"/>
                <a:gd name="T2" fmla="*/ 0 w 2"/>
                <a:gd name="T3" fmla="*/ 2 h 8"/>
                <a:gd name="T4" fmla="*/ 0 w 2"/>
                <a:gd name="T5" fmla="*/ 2 h 8"/>
                <a:gd name="T6" fmla="*/ 2 w 2"/>
                <a:gd name="T7" fmla="*/ 2 h 8"/>
                <a:gd name="T8" fmla="*/ 2 w 2"/>
                <a:gd name="T9" fmla="*/ 2 h 8"/>
                <a:gd name="T10" fmla="*/ 2 w 2"/>
                <a:gd name="T11" fmla="*/ 2 h 8"/>
                <a:gd name="T12" fmla="*/ 2 w 2"/>
                <a:gd name="T13" fmla="*/ 4 h 8"/>
                <a:gd name="T14" fmla="*/ 2 w 2"/>
                <a:gd name="T15" fmla="*/ 8 h 8"/>
                <a:gd name="T16" fmla="*/ 0 w 2"/>
                <a:gd name="T17" fmla="*/ 8 h 8"/>
                <a:gd name="T18" fmla="*/ 0 w 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0" y="0"/>
                  </a:moveTo>
                  <a:lnTo>
                    <a:pt x="0" y="2"/>
                  </a:lnTo>
                  <a:lnTo>
                    <a:pt x="2" y="2"/>
                  </a:lnTo>
                  <a:lnTo>
                    <a:pt x="2" y="4"/>
                  </a:lnTo>
                  <a:lnTo>
                    <a:pt x="2" y="8"/>
                  </a:lnTo>
                  <a:lnTo>
                    <a:pt x="0" y="8"/>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8" name="Freeform 402"/>
            <p:cNvSpPr>
              <a:spLocks/>
            </p:cNvSpPr>
            <p:nvPr/>
          </p:nvSpPr>
          <p:spPr bwMode="auto">
            <a:xfrm>
              <a:off x="548" y="1707"/>
              <a:ext cx="2" cy="5"/>
            </a:xfrm>
            <a:custGeom>
              <a:avLst/>
              <a:gdLst>
                <a:gd name="T0" fmla="*/ 0 w 2"/>
                <a:gd name="T1" fmla="*/ 0 h 4"/>
                <a:gd name="T2" fmla="*/ 2 w 2"/>
                <a:gd name="T3" fmla="*/ 0 h 4"/>
                <a:gd name="T4" fmla="*/ 2 w 2"/>
                <a:gd name="T5" fmla="*/ 0 h 4"/>
                <a:gd name="T6" fmla="*/ 2 w 2"/>
                <a:gd name="T7" fmla="*/ 2 h 4"/>
                <a:gd name="T8" fmla="*/ 2 w 2"/>
                <a:gd name="T9" fmla="*/ 4 h 4"/>
                <a:gd name="T10" fmla="*/ 0 w 2"/>
                <a:gd name="T11" fmla="*/ 4 h 4"/>
                <a:gd name="T12" fmla="*/ 0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0"/>
                  </a:moveTo>
                  <a:lnTo>
                    <a:pt x="2" y="0"/>
                  </a:lnTo>
                  <a:lnTo>
                    <a:pt x="2" y="2"/>
                  </a:lnTo>
                  <a:lnTo>
                    <a:pt x="2" y="4"/>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69" name="Freeform 403"/>
            <p:cNvSpPr>
              <a:spLocks/>
            </p:cNvSpPr>
            <p:nvPr/>
          </p:nvSpPr>
          <p:spPr bwMode="auto">
            <a:xfrm>
              <a:off x="555" y="1705"/>
              <a:ext cx="2" cy="2"/>
            </a:xfrm>
            <a:custGeom>
              <a:avLst/>
              <a:gdLst>
                <a:gd name="T0" fmla="*/ 2 w 2"/>
                <a:gd name="T1" fmla="*/ 2 h 2"/>
                <a:gd name="T2" fmla="*/ 0 w 2"/>
                <a:gd name="T3" fmla="*/ 2 h 2"/>
                <a:gd name="T4" fmla="*/ 0 w 2"/>
                <a:gd name="T5" fmla="*/ 2 h 2"/>
                <a:gd name="T6" fmla="*/ 2 w 2"/>
                <a:gd name="T7" fmla="*/ 0 h 2"/>
                <a:gd name="T8" fmla="*/ 2 w 2"/>
                <a:gd name="T9" fmla="*/ 2 h 2"/>
                <a:gd name="T10" fmla="*/ 2 w 2"/>
                <a:gd name="T11" fmla="*/ 2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0" y="2"/>
                  </a:lnTo>
                  <a:lnTo>
                    <a:pt x="2"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0" name="Freeform 404"/>
            <p:cNvSpPr>
              <a:spLocks/>
            </p:cNvSpPr>
            <p:nvPr/>
          </p:nvSpPr>
          <p:spPr bwMode="auto">
            <a:xfrm>
              <a:off x="569" y="1689"/>
              <a:ext cx="7" cy="7"/>
            </a:xfrm>
            <a:custGeom>
              <a:avLst/>
              <a:gdLst>
                <a:gd name="T0" fmla="*/ 2 w 6"/>
                <a:gd name="T1" fmla="*/ 4 h 6"/>
                <a:gd name="T2" fmla="*/ 0 w 6"/>
                <a:gd name="T3" fmla="*/ 6 h 6"/>
                <a:gd name="T4" fmla="*/ 0 w 6"/>
                <a:gd name="T5" fmla="*/ 4 h 6"/>
                <a:gd name="T6" fmla="*/ 0 w 6"/>
                <a:gd name="T7" fmla="*/ 2 h 6"/>
                <a:gd name="T8" fmla="*/ 2 w 6"/>
                <a:gd name="T9" fmla="*/ 0 h 6"/>
                <a:gd name="T10" fmla="*/ 2 w 6"/>
                <a:gd name="T11" fmla="*/ 2 h 6"/>
                <a:gd name="T12" fmla="*/ 6 w 6"/>
                <a:gd name="T13" fmla="*/ 2 h 6"/>
                <a:gd name="T14" fmla="*/ 6 w 6"/>
                <a:gd name="T15" fmla="*/ 2 h 6"/>
                <a:gd name="T16" fmla="*/ 4 w 6"/>
                <a:gd name="T17" fmla="*/ 2 h 6"/>
                <a:gd name="T18" fmla="*/ 2 w 6"/>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2" y="4"/>
                  </a:moveTo>
                  <a:lnTo>
                    <a:pt x="0" y="6"/>
                  </a:lnTo>
                  <a:lnTo>
                    <a:pt x="0" y="4"/>
                  </a:lnTo>
                  <a:lnTo>
                    <a:pt x="0" y="2"/>
                  </a:lnTo>
                  <a:lnTo>
                    <a:pt x="2" y="0"/>
                  </a:lnTo>
                  <a:lnTo>
                    <a:pt x="2" y="2"/>
                  </a:lnTo>
                  <a:lnTo>
                    <a:pt x="6" y="2"/>
                  </a:lnTo>
                  <a:lnTo>
                    <a:pt x="4" y="2"/>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1" name="Freeform 405"/>
            <p:cNvSpPr>
              <a:spLocks/>
            </p:cNvSpPr>
            <p:nvPr/>
          </p:nvSpPr>
          <p:spPr bwMode="auto">
            <a:xfrm>
              <a:off x="545" y="1670"/>
              <a:ext cx="41" cy="33"/>
            </a:xfrm>
            <a:custGeom>
              <a:avLst/>
              <a:gdLst>
                <a:gd name="T0" fmla="*/ 0 w 34"/>
                <a:gd name="T1" fmla="*/ 14 h 28"/>
                <a:gd name="T2" fmla="*/ 2 w 34"/>
                <a:gd name="T3" fmla="*/ 12 h 28"/>
                <a:gd name="T4" fmla="*/ 6 w 34"/>
                <a:gd name="T5" fmla="*/ 8 h 28"/>
                <a:gd name="T6" fmla="*/ 8 w 34"/>
                <a:gd name="T7" fmla="*/ 6 h 28"/>
                <a:gd name="T8" fmla="*/ 12 w 34"/>
                <a:gd name="T9" fmla="*/ 6 h 28"/>
                <a:gd name="T10" fmla="*/ 10 w 34"/>
                <a:gd name="T11" fmla="*/ 8 h 28"/>
                <a:gd name="T12" fmla="*/ 14 w 34"/>
                <a:gd name="T13" fmla="*/ 12 h 28"/>
                <a:gd name="T14" fmla="*/ 14 w 34"/>
                <a:gd name="T15" fmla="*/ 8 h 28"/>
                <a:gd name="T16" fmla="*/ 12 w 34"/>
                <a:gd name="T17" fmla="*/ 4 h 28"/>
                <a:gd name="T18" fmla="*/ 14 w 34"/>
                <a:gd name="T19" fmla="*/ 2 h 28"/>
                <a:gd name="T20" fmla="*/ 16 w 34"/>
                <a:gd name="T21" fmla="*/ 4 h 28"/>
                <a:gd name="T22" fmla="*/ 18 w 34"/>
                <a:gd name="T23" fmla="*/ 6 h 28"/>
                <a:gd name="T24" fmla="*/ 20 w 34"/>
                <a:gd name="T25" fmla="*/ 2 h 28"/>
                <a:gd name="T26" fmla="*/ 22 w 34"/>
                <a:gd name="T27" fmla="*/ 2 h 28"/>
                <a:gd name="T28" fmla="*/ 22 w 34"/>
                <a:gd name="T29" fmla="*/ 0 h 28"/>
                <a:gd name="T30" fmla="*/ 26 w 34"/>
                <a:gd name="T31" fmla="*/ 0 h 28"/>
                <a:gd name="T32" fmla="*/ 26 w 34"/>
                <a:gd name="T33" fmla="*/ 4 h 28"/>
                <a:gd name="T34" fmla="*/ 30 w 34"/>
                <a:gd name="T35" fmla="*/ 0 h 28"/>
                <a:gd name="T36" fmla="*/ 30 w 34"/>
                <a:gd name="T37" fmla="*/ 6 h 28"/>
                <a:gd name="T38" fmla="*/ 30 w 34"/>
                <a:gd name="T39" fmla="*/ 8 h 28"/>
                <a:gd name="T40" fmla="*/ 32 w 34"/>
                <a:gd name="T41" fmla="*/ 12 h 28"/>
                <a:gd name="T42" fmla="*/ 26 w 34"/>
                <a:gd name="T43" fmla="*/ 8 h 28"/>
                <a:gd name="T44" fmla="*/ 24 w 34"/>
                <a:gd name="T45" fmla="*/ 12 h 28"/>
                <a:gd name="T46" fmla="*/ 28 w 34"/>
                <a:gd name="T47" fmla="*/ 12 h 28"/>
                <a:gd name="T48" fmla="*/ 26 w 34"/>
                <a:gd name="T49" fmla="*/ 14 h 28"/>
                <a:gd name="T50" fmla="*/ 26 w 34"/>
                <a:gd name="T51" fmla="*/ 12 h 28"/>
                <a:gd name="T52" fmla="*/ 22 w 34"/>
                <a:gd name="T53" fmla="*/ 14 h 28"/>
                <a:gd name="T54" fmla="*/ 22 w 34"/>
                <a:gd name="T55" fmla="*/ 16 h 28"/>
                <a:gd name="T56" fmla="*/ 18 w 34"/>
                <a:gd name="T57" fmla="*/ 20 h 28"/>
                <a:gd name="T58" fmla="*/ 16 w 34"/>
                <a:gd name="T59" fmla="*/ 20 h 28"/>
                <a:gd name="T60" fmla="*/ 16 w 34"/>
                <a:gd name="T61" fmla="*/ 26 h 28"/>
                <a:gd name="T62" fmla="*/ 12 w 34"/>
                <a:gd name="T63" fmla="*/ 24 h 28"/>
                <a:gd name="T64" fmla="*/ 12 w 34"/>
                <a:gd name="T65" fmla="*/ 22 h 28"/>
                <a:gd name="T66" fmla="*/ 12 w 34"/>
                <a:gd name="T67" fmla="*/ 18 h 28"/>
                <a:gd name="T68" fmla="*/ 8 w 34"/>
                <a:gd name="T69" fmla="*/ 18 h 28"/>
                <a:gd name="T70" fmla="*/ 8 w 34"/>
                <a:gd name="T71" fmla="*/ 18 h 28"/>
                <a:gd name="T72" fmla="*/ 10 w 34"/>
                <a:gd name="T73" fmla="*/ 24 h 28"/>
                <a:gd name="T74" fmla="*/ 6 w 34"/>
                <a:gd name="T75" fmla="*/ 22 h 28"/>
                <a:gd name="T76" fmla="*/ 2 w 34"/>
                <a:gd name="T77" fmla="*/ 16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
                <a:gd name="T118" fmla="*/ 0 h 28"/>
                <a:gd name="T119" fmla="*/ 34 w 34"/>
                <a:gd name="T120" fmla="*/ 28 h 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 h="28">
                  <a:moveTo>
                    <a:pt x="2" y="14"/>
                  </a:moveTo>
                  <a:lnTo>
                    <a:pt x="0" y="14"/>
                  </a:lnTo>
                  <a:lnTo>
                    <a:pt x="0" y="12"/>
                  </a:lnTo>
                  <a:lnTo>
                    <a:pt x="2" y="12"/>
                  </a:lnTo>
                  <a:lnTo>
                    <a:pt x="2" y="10"/>
                  </a:lnTo>
                  <a:lnTo>
                    <a:pt x="6" y="8"/>
                  </a:lnTo>
                  <a:lnTo>
                    <a:pt x="8" y="6"/>
                  </a:lnTo>
                  <a:lnTo>
                    <a:pt x="10" y="6"/>
                  </a:lnTo>
                  <a:lnTo>
                    <a:pt x="12" y="6"/>
                  </a:lnTo>
                  <a:lnTo>
                    <a:pt x="10" y="8"/>
                  </a:lnTo>
                  <a:lnTo>
                    <a:pt x="12" y="12"/>
                  </a:lnTo>
                  <a:lnTo>
                    <a:pt x="14" y="12"/>
                  </a:lnTo>
                  <a:lnTo>
                    <a:pt x="14" y="8"/>
                  </a:lnTo>
                  <a:lnTo>
                    <a:pt x="16" y="8"/>
                  </a:lnTo>
                  <a:lnTo>
                    <a:pt x="12" y="4"/>
                  </a:lnTo>
                  <a:lnTo>
                    <a:pt x="12" y="2"/>
                  </a:lnTo>
                  <a:lnTo>
                    <a:pt x="14" y="2"/>
                  </a:lnTo>
                  <a:lnTo>
                    <a:pt x="14" y="0"/>
                  </a:lnTo>
                  <a:lnTo>
                    <a:pt x="16" y="4"/>
                  </a:lnTo>
                  <a:lnTo>
                    <a:pt x="16" y="6"/>
                  </a:lnTo>
                  <a:lnTo>
                    <a:pt x="18" y="6"/>
                  </a:lnTo>
                  <a:lnTo>
                    <a:pt x="18" y="4"/>
                  </a:lnTo>
                  <a:lnTo>
                    <a:pt x="20" y="2"/>
                  </a:lnTo>
                  <a:lnTo>
                    <a:pt x="22" y="4"/>
                  </a:lnTo>
                  <a:lnTo>
                    <a:pt x="22" y="2"/>
                  </a:lnTo>
                  <a:lnTo>
                    <a:pt x="22" y="0"/>
                  </a:lnTo>
                  <a:lnTo>
                    <a:pt x="26" y="0"/>
                  </a:lnTo>
                  <a:lnTo>
                    <a:pt x="26" y="4"/>
                  </a:lnTo>
                  <a:lnTo>
                    <a:pt x="28" y="2"/>
                  </a:lnTo>
                  <a:lnTo>
                    <a:pt x="30" y="0"/>
                  </a:lnTo>
                  <a:lnTo>
                    <a:pt x="30" y="2"/>
                  </a:lnTo>
                  <a:lnTo>
                    <a:pt x="30" y="6"/>
                  </a:lnTo>
                  <a:lnTo>
                    <a:pt x="30" y="8"/>
                  </a:lnTo>
                  <a:lnTo>
                    <a:pt x="34" y="8"/>
                  </a:lnTo>
                  <a:lnTo>
                    <a:pt x="32" y="12"/>
                  </a:lnTo>
                  <a:lnTo>
                    <a:pt x="30" y="12"/>
                  </a:lnTo>
                  <a:lnTo>
                    <a:pt x="26" y="8"/>
                  </a:lnTo>
                  <a:lnTo>
                    <a:pt x="24" y="10"/>
                  </a:lnTo>
                  <a:lnTo>
                    <a:pt x="24" y="12"/>
                  </a:lnTo>
                  <a:lnTo>
                    <a:pt x="28" y="12"/>
                  </a:lnTo>
                  <a:lnTo>
                    <a:pt x="28" y="14"/>
                  </a:lnTo>
                  <a:lnTo>
                    <a:pt x="26" y="14"/>
                  </a:lnTo>
                  <a:lnTo>
                    <a:pt x="26" y="12"/>
                  </a:lnTo>
                  <a:lnTo>
                    <a:pt x="24" y="14"/>
                  </a:lnTo>
                  <a:lnTo>
                    <a:pt x="22" y="14"/>
                  </a:lnTo>
                  <a:lnTo>
                    <a:pt x="24" y="16"/>
                  </a:lnTo>
                  <a:lnTo>
                    <a:pt x="22" y="16"/>
                  </a:lnTo>
                  <a:lnTo>
                    <a:pt x="20" y="16"/>
                  </a:lnTo>
                  <a:lnTo>
                    <a:pt x="18" y="20"/>
                  </a:lnTo>
                  <a:lnTo>
                    <a:pt x="16" y="20"/>
                  </a:lnTo>
                  <a:lnTo>
                    <a:pt x="16" y="24"/>
                  </a:lnTo>
                  <a:lnTo>
                    <a:pt x="16" y="26"/>
                  </a:lnTo>
                  <a:lnTo>
                    <a:pt x="10" y="28"/>
                  </a:lnTo>
                  <a:lnTo>
                    <a:pt x="12" y="24"/>
                  </a:lnTo>
                  <a:lnTo>
                    <a:pt x="14" y="22"/>
                  </a:lnTo>
                  <a:lnTo>
                    <a:pt x="12" y="22"/>
                  </a:lnTo>
                  <a:lnTo>
                    <a:pt x="10" y="22"/>
                  </a:lnTo>
                  <a:lnTo>
                    <a:pt x="12" y="18"/>
                  </a:lnTo>
                  <a:lnTo>
                    <a:pt x="10" y="18"/>
                  </a:lnTo>
                  <a:lnTo>
                    <a:pt x="8" y="18"/>
                  </a:lnTo>
                  <a:lnTo>
                    <a:pt x="10" y="20"/>
                  </a:lnTo>
                  <a:lnTo>
                    <a:pt x="10" y="24"/>
                  </a:lnTo>
                  <a:lnTo>
                    <a:pt x="8" y="24"/>
                  </a:lnTo>
                  <a:lnTo>
                    <a:pt x="6" y="22"/>
                  </a:lnTo>
                  <a:lnTo>
                    <a:pt x="4" y="16"/>
                  </a:lnTo>
                  <a:lnTo>
                    <a:pt x="2" y="16"/>
                  </a:lnTo>
                  <a:lnTo>
                    <a:pt x="2"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2" name="Freeform 406"/>
            <p:cNvSpPr>
              <a:spLocks/>
            </p:cNvSpPr>
            <p:nvPr/>
          </p:nvSpPr>
          <p:spPr bwMode="auto">
            <a:xfrm>
              <a:off x="567" y="1665"/>
              <a:ext cx="7" cy="3"/>
            </a:xfrm>
            <a:custGeom>
              <a:avLst/>
              <a:gdLst>
                <a:gd name="T0" fmla="*/ 0 w 6"/>
                <a:gd name="T1" fmla="*/ 0 h 2"/>
                <a:gd name="T2" fmla="*/ 2 w 6"/>
                <a:gd name="T3" fmla="*/ 0 h 2"/>
                <a:gd name="T4" fmla="*/ 4 w 6"/>
                <a:gd name="T5" fmla="*/ 0 h 2"/>
                <a:gd name="T6" fmla="*/ 4 w 6"/>
                <a:gd name="T7" fmla="*/ 0 h 2"/>
                <a:gd name="T8" fmla="*/ 6 w 6"/>
                <a:gd name="T9" fmla="*/ 2 h 2"/>
                <a:gd name="T10" fmla="*/ 2 w 6"/>
                <a:gd name="T11" fmla="*/ 0 h 2"/>
                <a:gd name="T12" fmla="*/ 2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2" y="0"/>
                  </a:lnTo>
                  <a:lnTo>
                    <a:pt x="4" y="0"/>
                  </a:lnTo>
                  <a:lnTo>
                    <a:pt x="6"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3" name="Freeform 407"/>
            <p:cNvSpPr>
              <a:spLocks/>
            </p:cNvSpPr>
            <p:nvPr/>
          </p:nvSpPr>
          <p:spPr bwMode="auto">
            <a:xfrm>
              <a:off x="571" y="1656"/>
              <a:ext cx="17" cy="12"/>
            </a:xfrm>
            <a:custGeom>
              <a:avLst/>
              <a:gdLst>
                <a:gd name="T0" fmla="*/ 6 w 14"/>
                <a:gd name="T1" fmla="*/ 4 h 10"/>
                <a:gd name="T2" fmla="*/ 6 w 14"/>
                <a:gd name="T3" fmla="*/ 4 h 10"/>
                <a:gd name="T4" fmla="*/ 4 w 14"/>
                <a:gd name="T5" fmla="*/ 4 h 10"/>
                <a:gd name="T6" fmla="*/ 4 w 14"/>
                <a:gd name="T7" fmla="*/ 2 h 10"/>
                <a:gd name="T8" fmla="*/ 4 w 14"/>
                <a:gd name="T9" fmla="*/ 2 h 10"/>
                <a:gd name="T10" fmla="*/ 4 w 14"/>
                <a:gd name="T11" fmla="*/ 0 h 10"/>
                <a:gd name="T12" fmla="*/ 6 w 14"/>
                <a:gd name="T13" fmla="*/ 0 h 10"/>
                <a:gd name="T14" fmla="*/ 10 w 14"/>
                <a:gd name="T15" fmla="*/ 0 h 10"/>
                <a:gd name="T16" fmla="*/ 10 w 14"/>
                <a:gd name="T17" fmla="*/ 0 h 10"/>
                <a:gd name="T18" fmla="*/ 10 w 14"/>
                <a:gd name="T19" fmla="*/ 2 h 10"/>
                <a:gd name="T20" fmla="*/ 10 w 14"/>
                <a:gd name="T21" fmla="*/ 2 h 10"/>
                <a:gd name="T22" fmla="*/ 12 w 14"/>
                <a:gd name="T23" fmla="*/ 2 h 10"/>
                <a:gd name="T24" fmla="*/ 12 w 14"/>
                <a:gd name="T25" fmla="*/ 0 h 10"/>
                <a:gd name="T26" fmla="*/ 12 w 14"/>
                <a:gd name="T27" fmla="*/ 4 h 10"/>
                <a:gd name="T28" fmla="*/ 14 w 14"/>
                <a:gd name="T29" fmla="*/ 4 h 10"/>
                <a:gd name="T30" fmla="*/ 14 w 14"/>
                <a:gd name="T31" fmla="*/ 6 h 10"/>
                <a:gd name="T32" fmla="*/ 12 w 14"/>
                <a:gd name="T33" fmla="*/ 6 h 10"/>
                <a:gd name="T34" fmla="*/ 10 w 14"/>
                <a:gd name="T35" fmla="*/ 8 h 10"/>
                <a:gd name="T36" fmla="*/ 8 w 14"/>
                <a:gd name="T37" fmla="*/ 8 h 10"/>
                <a:gd name="T38" fmla="*/ 8 w 14"/>
                <a:gd name="T39" fmla="*/ 6 h 10"/>
                <a:gd name="T40" fmla="*/ 6 w 14"/>
                <a:gd name="T41" fmla="*/ 8 h 10"/>
                <a:gd name="T42" fmla="*/ 4 w 14"/>
                <a:gd name="T43" fmla="*/ 8 h 10"/>
                <a:gd name="T44" fmla="*/ 4 w 14"/>
                <a:gd name="T45" fmla="*/ 10 h 10"/>
                <a:gd name="T46" fmla="*/ 4 w 14"/>
                <a:gd name="T47" fmla="*/ 10 h 10"/>
                <a:gd name="T48" fmla="*/ 2 w 14"/>
                <a:gd name="T49" fmla="*/ 6 h 10"/>
                <a:gd name="T50" fmla="*/ 0 w 14"/>
                <a:gd name="T51" fmla="*/ 6 h 10"/>
                <a:gd name="T52" fmla="*/ 0 w 14"/>
                <a:gd name="T53" fmla="*/ 6 h 10"/>
                <a:gd name="T54" fmla="*/ 2 w 14"/>
                <a:gd name="T55" fmla="*/ 4 h 10"/>
                <a:gd name="T56" fmla="*/ 4 w 14"/>
                <a:gd name="T57" fmla="*/ 4 h 10"/>
                <a:gd name="T58" fmla="*/ 6 w 14"/>
                <a:gd name="T59" fmla="*/ 4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
                <a:gd name="T91" fmla="*/ 0 h 10"/>
                <a:gd name="T92" fmla="*/ 14 w 14"/>
                <a:gd name="T93" fmla="*/ 10 h 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 h="10">
                  <a:moveTo>
                    <a:pt x="6" y="4"/>
                  </a:moveTo>
                  <a:lnTo>
                    <a:pt x="6" y="4"/>
                  </a:lnTo>
                  <a:lnTo>
                    <a:pt x="4" y="4"/>
                  </a:lnTo>
                  <a:lnTo>
                    <a:pt x="4" y="2"/>
                  </a:lnTo>
                  <a:lnTo>
                    <a:pt x="4" y="0"/>
                  </a:lnTo>
                  <a:lnTo>
                    <a:pt x="6" y="0"/>
                  </a:lnTo>
                  <a:lnTo>
                    <a:pt x="10" y="0"/>
                  </a:lnTo>
                  <a:lnTo>
                    <a:pt x="10" y="2"/>
                  </a:lnTo>
                  <a:lnTo>
                    <a:pt x="12" y="2"/>
                  </a:lnTo>
                  <a:lnTo>
                    <a:pt x="12" y="0"/>
                  </a:lnTo>
                  <a:lnTo>
                    <a:pt x="12" y="4"/>
                  </a:lnTo>
                  <a:lnTo>
                    <a:pt x="14" y="4"/>
                  </a:lnTo>
                  <a:lnTo>
                    <a:pt x="14" y="6"/>
                  </a:lnTo>
                  <a:lnTo>
                    <a:pt x="12" y="6"/>
                  </a:lnTo>
                  <a:lnTo>
                    <a:pt x="10" y="8"/>
                  </a:lnTo>
                  <a:lnTo>
                    <a:pt x="8" y="8"/>
                  </a:lnTo>
                  <a:lnTo>
                    <a:pt x="8" y="6"/>
                  </a:lnTo>
                  <a:lnTo>
                    <a:pt x="6" y="8"/>
                  </a:lnTo>
                  <a:lnTo>
                    <a:pt x="4" y="8"/>
                  </a:lnTo>
                  <a:lnTo>
                    <a:pt x="4" y="10"/>
                  </a:lnTo>
                  <a:lnTo>
                    <a:pt x="2" y="6"/>
                  </a:lnTo>
                  <a:lnTo>
                    <a:pt x="0" y="6"/>
                  </a:lnTo>
                  <a:lnTo>
                    <a:pt x="2" y="4"/>
                  </a:lnTo>
                  <a:lnTo>
                    <a:pt x="4" y="4"/>
                  </a:lnTo>
                  <a:lnTo>
                    <a:pt x="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4" name="Freeform 408"/>
            <p:cNvSpPr>
              <a:spLocks/>
            </p:cNvSpPr>
            <p:nvPr/>
          </p:nvSpPr>
          <p:spPr bwMode="auto">
            <a:xfrm>
              <a:off x="579" y="1651"/>
              <a:ext cx="4" cy="3"/>
            </a:xfrm>
            <a:custGeom>
              <a:avLst/>
              <a:gdLst>
                <a:gd name="T0" fmla="*/ 0 w 4"/>
                <a:gd name="T1" fmla="*/ 0 h 2"/>
                <a:gd name="T2" fmla="*/ 2 w 4"/>
                <a:gd name="T3" fmla="*/ 0 h 2"/>
                <a:gd name="T4" fmla="*/ 2 w 4"/>
                <a:gd name="T5" fmla="*/ 0 h 2"/>
                <a:gd name="T6" fmla="*/ 4 w 4"/>
                <a:gd name="T7" fmla="*/ 0 h 2"/>
                <a:gd name="T8" fmla="*/ 4 w 4"/>
                <a:gd name="T9" fmla="*/ 2 h 2"/>
                <a:gd name="T10" fmla="*/ 2 w 4"/>
                <a:gd name="T11" fmla="*/ 2 h 2"/>
                <a:gd name="T12" fmla="*/ 2 w 4"/>
                <a:gd name="T13" fmla="*/ 2 h 2"/>
                <a:gd name="T14" fmla="*/ 0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0" y="0"/>
                  </a:moveTo>
                  <a:lnTo>
                    <a:pt x="2" y="0"/>
                  </a:lnTo>
                  <a:lnTo>
                    <a:pt x="4" y="0"/>
                  </a:lnTo>
                  <a:lnTo>
                    <a:pt x="4" y="2"/>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5" name="Freeform 409"/>
            <p:cNvSpPr>
              <a:spLocks/>
            </p:cNvSpPr>
            <p:nvPr/>
          </p:nvSpPr>
          <p:spPr bwMode="auto">
            <a:xfrm>
              <a:off x="347" y="1198"/>
              <a:ext cx="451" cy="554"/>
            </a:xfrm>
            <a:custGeom>
              <a:avLst/>
              <a:gdLst>
                <a:gd name="T0" fmla="*/ 334 w 378"/>
                <a:gd name="T1" fmla="*/ 60 h 474"/>
                <a:gd name="T2" fmla="*/ 292 w 378"/>
                <a:gd name="T3" fmla="*/ 50 h 474"/>
                <a:gd name="T4" fmla="*/ 232 w 378"/>
                <a:gd name="T5" fmla="*/ 34 h 474"/>
                <a:gd name="T6" fmla="*/ 200 w 378"/>
                <a:gd name="T7" fmla="*/ 28 h 474"/>
                <a:gd name="T8" fmla="*/ 178 w 378"/>
                <a:gd name="T9" fmla="*/ 22 h 474"/>
                <a:gd name="T10" fmla="*/ 160 w 378"/>
                <a:gd name="T11" fmla="*/ 22 h 474"/>
                <a:gd name="T12" fmla="*/ 148 w 378"/>
                <a:gd name="T13" fmla="*/ 4 h 474"/>
                <a:gd name="T14" fmla="*/ 112 w 378"/>
                <a:gd name="T15" fmla="*/ 26 h 474"/>
                <a:gd name="T16" fmla="*/ 106 w 378"/>
                <a:gd name="T17" fmla="*/ 34 h 474"/>
                <a:gd name="T18" fmla="*/ 94 w 378"/>
                <a:gd name="T19" fmla="*/ 36 h 474"/>
                <a:gd name="T20" fmla="*/ 66 w 378"/>
                <a:gd name="T21" fmla="*/ 58 h 474"/>
                <a:gd name="T22" fmla="*/ 52 w 378"/>
                <a:gd name="T23" fmla="*/ 88 h 474"/>
                <a:gd name="T24" fmla="*/ 20 w 378"/>
                <a:gd name="T25" fmla="*/ 106 h 474"/>
                <a:gd name="T26" fmla="*/ 54 w 378"/>
                <a:gd name="T27" fmla="*/ 144 h 474"/>
                <a:gd name="T28" fmla="*/ 84 w 378"/>
                <a:gd name="T29" fmla="*/ 156 h 474"/>
                <a:gd name="T30" fmla="*/ 104 w 378"/>
                <a:gd name="T31" fmla="*/ 164 h 474"/>
                <a:gd name="T32" fmla="*/ 92 w 378"/>
                <a:gd name="T33" fmla="*/ 174 h 474"/>
                <a:gd name="T34" fmla="*/ 90 w 378"/>
                <a:gd name="T35" fmla="*/ 178 h 474"/>
                <a:gd name="T36" fmla="*/ 68 w 378"/>
                <a:gd name="T37" fmla="*/ 184 h 474"/>
                <a:gd name="T38" fmla="*/ 56 w 378"/>
                <a:gd name="T39" fmla="*/ 168 h 474"/>
                <a:gd name="T40" fmla="*/ 22 w 378"/>
                <a:gd name="T41" fmla="*/ 182 h 474"/>
                <a:gd name="T42" fmla="*/ 10 w 378"/>
                <a:gd name="T43" fmla="*/ 204 h 474"/>
                <a:gd name="T44" fmla="*/ 34 w 378"/>
                <a:gd name="T45" fmla="*/ 232 h 474"/>
                <a:gd name="T46" fmla="*/ 74 w 378"/>
                <a:gd name="T47" fmla="*/ 228 h 474"/>
                <a:gd name="T48" fmla="*/ 84 w 378"/>
                <a:gd name="T49" fmla="*/ 236 h 474"/>
                <a:gd name="T50" fmla="*/ 76 w 378"/>
                <a:gd name="T51" fmla="*/ 260 h 474"/>
                <a:gd name="T52" fmla="*/ 44 w 378"/>
                <a:gd name="T53" fmla="*/ 282 h 474"/>
                <a:gd name="T54" fmla="*/ 26 w 378"/>
                <a:gd name="T55" fmla="*/ 310 h 474"/>
                <a:gd name="T56" fmla="*/ 34 w 378"/>
                <a:gd name="T57" fmla="*/ 318 h 474"/>
                <a:gd name="T58" fmla="*/ 54 w 378"/>
                <a:gd name="T59" fmla="*/ 336 h 474"/>
                <a:gd name="T60" fmla="*/ 54 w 378"/>
                <a:gd name="T61" fmla="*/ 360 h 474"/>
                <a:gd name="T62" fmla="*/ 72 w 378"/>
                <a:gd name="T63" fmla="*/ 346 h 474"/>
                <a:gd name="T64" fmla="*/ 80 w 378"/>
                <a:gd name="T65" fmla="*/ 382 h 474"/>
                <a:gd name="T66" fmla="*/ 98 w 378"/>
                <a:gd name="T67" fmla="*/ 380 h 474"/>
                <a:gd name="T68" fmla="*/ 116 w 378"/>
                <a:gd name="T69" fmla="*/ 384 h 474"/>
                <a:gd name="T70" fmla="*/ 138 w 378"/>
                <a:gd name="T71" fmla="*/ 384 h 474"/>
                <a:gd name="T72" fmla="*/ 114 w 378"/>
                <a:gd name="T73" fmla="*/ 428 h 474"/>
                <a:gd name="T74" fmla="*/ 90 w 378"/>
                <a:gd name="T75" fmla="*/ 450 h 474"/>
                <a:gd name="T76" fmla="*/ 58 w 378"/>
                <a:gd name="T77" fmla="*/ 468 h 474"/>
                <a:gd name="T78" fmla="*/ 74 w 378"/>
                <a:gd name="T79" fmla="*/ 468 h 474"/>
                <a:gd name="T80" fmla="*/ 96 w 378"/>
                <a:gd name="T81" fmla="*/ 456 h 474"/>
                <a:gd name="T82" fmla="*/ 118 w 378"/>
                <a:gd name="T83" fmla="*/ 444 h 474"/>
                <a:gd name="T84" fmla="*/ 130 w 378"/>
                <a:gd name="T85" fmla="*/ 434 h 474"/>
                <a:gd name="T86" fmla="*/ 150 w 378"/>
                <a:gd name="T87" fmla="*/ 414 h 474"/>
                <a:gd name="T88" fmla="*/ 174 w 378"/>
                <a:gd name="T89" fmla="*/ 394 h 474"/>
                <a:gd name="T90" fmla="*/ 178 w 378"/>
                <a:gd name="T91" fmla="*/ 368 h 474"/>
                <a:gd name="T92" fmla="*/ 194 w 378"/>
                <a:gd name="T93" fmla="*/ 352 h 474"/>
                <a:gd name="T94" fmla="*/ 224 w 378"/>
                <a:gd name="T95" fmla="*/ 294 h 474"/>
                <a:gd name="T96" fmla="*/ 228 w 378"/>
                <a:gd name="T97" fmla="*/ 326 h 474"/>
                <a:gd name="T98" fmla="*/ 208 w 378"/>
                <a:gd name="T99" fmla="*/ 362 h 474"/>
                <a:gd name="T100" fmla="*/ 204 w 378"/>
                <a:gd name="T101" fmla="*/ 372 h 474"/>
                <a:gd name="T102" fmla="*/ 230 w 378"/>
                <a:gd name="T103" fmla="*/ 360 h 474"/>
                <a:gd name="T104" fmla="*/ 250 w 378"/>
                <a:gd name="T105" fmla="*/ 348 h 474"/>
                <a:gd name="T106" fmla="*/ 244 w 378"/>
                <a:gd name="T107" fmla="*/ 336 h 474"/>
                <a:gd name="T108" fmla="*/ 254 w 378"/>
                <a:gd name="T109" fmla="*/ 330 h 474"/>
                <a:gd name="T110" fmla="*/ 274 w 378"/>
                <a:gd name="T111" fmla="*/ 332 h 474"/>
                <a:gd name="T112" fmla="*/ 288 w 378"/>
                <a:gd name="T113" fmla="*/ 344 h 474"/>
                <a:gd name="T114" fmla="*/ 316 w 378"/>
                <a:gd name="T115" fmla="*/ 350 h 474"/>
                <a:gd name="T116" fmla="*/ 358 w 378"/>
                <a:gd name="T117" fmla="*/ 354 h 474"/>
                <a:gd name="T118" fmla="*/ 358 w 378"/>
                <a:gd name="T119" fmla="*/ 364 h 474"/>
                <a:gd name="T120" fmla="*/ 376 w 378"/>
                <a:gd name="T121" fmla="*/ 368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8"/>
                <a:gd name="T184" fmla="*/ 0 h 474"/>
                <a:gd name="T185" fmla="*/ 378 w 378"/>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8" h="474">
                  <a:moveTo>
                    <a:pt x="378" y="366"/>
                  </a:moveTo>
                  <a:lnTo>
                    <a:pt x="364" y="352"/>
                  </a:lnTo>
                  <a:lnTo>
                    <a:pt x="366" y="346"/>
                  </a:lnTo>
                  <a:lnTo>
                    <a:pt x="358" y="346"/>
                  </a:lnTo>
                  <a:lnTo>
                    <a:pt x="354" y="350"/>
                  </a:lnTo>
                  <a:lnTo>
                    <a:pt x="350" y="346"/>
                  </a:lnTo>
                  <a:lnTo>
                    <a:pt x="346" y="348"/>
                  </a:lnTo>
                  <a:lnTo>
                    <a:pt x="342" y="346"/>
                  </a:lnTo>
                  <a:lnTo>
                    <a:pt x="342" y="62"/>
                  </a:lnTo>
                  <a:lnTo>
                    <a:pt x="342" y="60"/>
                  </a:lnTo>
                  <a:lnTo>
                    <a:pt x="340" y="60"/>
                  </a:lnTo>
                  <a:lnTo>
                    <a:pt x="340" y="62"/>
                  </a:lnTo>
                  <a:lnTo>
                    <a:pt x="338" y="64"/>
                  </a:lnTo>
                  <a:lnTo>
                    <a:pt x="334" y="60"/>
                  </a:lnTo>
                  <a:lnTo>
                    <a:pt x="324" y="54"/>
                  </a:lnTo>
                  <a:lnTo>
                    <a:pt x="324" y="52"/>
                  </a:lnTo>
                  <a:lnTo>
                    <a:pt x="322" y="52"/>
                  </a:lnTo>
                  <a:lnTo>
                    <a:pt x="314" y="46"/>
                  </a:lnTo>
                  <a:lnTo>
                    <a:pt x="312" y="48"/>
                  </a:lnTo>
                  <a:lnTo>
                    <a:pt x="310" y="48"/>
                  </a:lnTo>
                  <a:lnTo>
                    <a:pt x="310" y="50"/>
                  </a:lnTo>
                  <a:lnTo>
                    <a:pt x="308" y="48"/>
                  </a:lnTo>
                  <a:lnTo>
                    <a:pt x="306" y="48"/>
                  </a:lnTo>
                  <a:lnTo>
                    <a:pt x="300" y="50"/>
                  </a:lnTo>
                  <a:lnTo>
                    <a:pt x="296" y="52"/>
                  </a:lnTo>
                  <a:lnTo>
                    <a:pt x="294" y="52"/>
                  </a:lnTo>
                  <a:lnTo>
                    <a:pt x="292" y="50"/>
                  </a:lnTo>
                  <a:lnTo>
                    <a:pt x="292" y="52"/>
                  </a:lnTo>
                  <a:lnTo>
                    <a:pt x="288" y="52"/>
                  </a:lnTo>
                  <a:lnTo>
                    <a:pt x="288" y="50"/>
                  </a:lnTo>
                  <a:lnTo>
                    <a:pt x="284" y="50"/>
                  </a:lnTo>
                  <a:lnTo>
                    <a:pt x="278" y="46"/>
                  </a:lnTo>
                  <a:lnTo>
                    <a:pt x="270" y="44"/>
                  </a:lnTo>
                  <a:lnTo>
                    <a:pt x="266" y="46"/>
                  </a:lnTo>
                  <a:lnTo>
                    <a:pt x="260" y="42"/>
                  </a:lnTo>
                  <a:lnTo>
                    <a:pt x="256" y="42"/>
                  </a:lnTo>
                  <a:lnTo>
                    <a:pt x="254" y="40"/>
                  </a:lnTo>
                  <a:lnTo>
                    <a:pt x="250" y="38"/>
                  </a:lnTo>
                  <a:lnTo>
                    <a:pt x="246" y="38"/>
                  </a:lnTo>
                  <a:lnTo>
                    <a:pt x="246" y="36"/>
                  </a:lnTo>
                  <a:lnTo>
                    <a:pt x="242" y="36"/>
                  </a:lnTo>
                  <a:lnTo>
                    <a:pt x="238" y="34"/>
                  </a:lnTo>
                  <a:lnTo>
                    <a:pt x="232" y="34"/>
                  </a:lnTo>
                  <a:lnTo>
                    <a:pt x="230" y="34"/>
                  </a:lnTo>
                  <a:lnTo>
                    <a:pt x="224" y="36"/>
                  </a:lnTo>
                  <a:lnTo>
                    <a:pt x="226" y="34"/>
                  </a:lnTo>
                  <a:lnTo>
                    <a:pt x="224" y="32"/>
                  </a:lnTo>
                  <a:lnTo>
                    <a:pt x="222" y="32"/>
                  </a:lnTo>
                  <a:lnTo>
                    <a:pt x="214" y="36"/>
                  </a:lnTo>
                  <a:lnTo>
                    <a:pt x="206" y="34"/>
                  </a:lnTo>
                  <a:lnTo>
                    <a:pt x="208" y="32"/>
                  </a:lnTo>
                  <a:lnTo>
                    <a:pt x="208" y="30"/>
                  </a:lnTo>
                  <a:lnTo>
                    <a:pt x="200" y="30"/>
                  </a:lnTo>
                  <a:lnTo>
                    <a:pt x="198" y="30"/>
                  </a:lnTo>
                  <a:lnTo>
                    <a:pt x="204" y="30"/>
                  </a:lnTo>
                  <a:lnTo>
                    <a:pt x="202" y="28"/>
                  </a:lnTo>
                  <a:lnTo>
                    <a:pt x="200" y="28"/>
                  </a:lnTo>
                  <a:lnTo>
                    <a:pt x="200" y="26"/>
                  </a:lnTo>
                  <a:lnTo>
                    <a:pt x="202" y="24"/>
                  </a:lnTo>
                  <a:lnTo>
                    <a:pt x="202" y="20"/>
                  </a:lnTo>
                  <a:lnTo>
                    <a:pt x="198" y="18"/>
                  </a:lnTo>
                  <a:lnTo>
                    <a:pt x="194" y="18"/>
                  </a:lnTo>
                  <a:lnTo>
                    <a:pt x="194" y="22"/>
                  </a:lnTo>
                  <a:lnTo>
                    <a:pt x="192" y="22"/>
                  </a:lnTo>
                  <a:lnTo>
                    <a:pt x="192" y="18"/>
                  </a:lnTo>
                  <a:lnTo>
                    <a:pt x="190" y="16"/>
                  </a:lnTo>
                  <a:lnTo>
                    <a:pt x="188" y="16"/>
                  </a:lnTo>
                  <a:lnTo>
                    <a:pt x="186" y="16"/>
                  </a:lnTo>
                  <a:lnTo>
                    <a:pt x="182" y="20"/>
                  </a:lnTo>
                  <a:lnTo>
                    <a:pt x="180" y="18"/>
                  </a:lnTo>
                  <a:lnTo>
                    <a:pt x="178" y="18"/>
                  </a:lnTo>
                  <a:lnTo>
                    <a:pt x="178" y="22"/>
                  </a:lnTo>
                  <a:lnTo>
                    <a:pt x="176" y="22"/>
                  </a:lnTo>
                  <a:lnTo>
                    <a:pt x="174" y="20"/>
                  </a:lnTo>
                  <a:lnTo>
                    <a:pt x="170" y="18"/>
                  </a:lnTo>
                  <a:lnTo>
                    <a:pt x="172" y="16"/>
                  </a:lnTo>
                  <a:lnTo>
                    <a:pt x="168" y="10"/>
                  </a:lnTo>
                  <a:lnTo>
                    <a:pt x="164" y="10"/>
                  </a:lnTo>
                  <a:lnTo>
                    <a:pt x="164" y="12"/>
                  </a:lnTo>
                  <a:lnTo>
                    <a:pt x="162" y="10"/>
                  </a:lnTo>
                  <a:lnTo>
                    <a:pt x="164" y="12"/>
                  </a:lnTo>
                  <a:lnTo>
                    <a:pt x="162" y="12"/>
                  </a:lnTo>
                  <a:lnTo>
                    <a:pt x="160" y="14"/>
                  </a:lnTo>
                  <a:lnTo>
                    <a:pt x="160" y="16"/>
                  </a:lnTo>
                  <a:lnTo>
                    <a:pt x="162" y="20"/>
                  </a:lnTo>
                  <a:lnTo>
                    <a:pt x="162" y="24"/>
                  </a:lnTo>
                  <a:lnTo>
                    <a:pt x="160" y="24"/>
                  </a:lnTo>
                  <a:lnTo>
                    <a:pt x="160" y="22"/>
                  </a:lnTo>
                  <a:lnTo>
                    <a:pt x="158" y="20"/>
                  </a:lnTo>
                  <a:lnTo>
                    <a:pt x="156" y="22"/>
                  </a:lnTo>
                  <a:lnTo>
                    <a:pt x="156" y="20"/>
                  </a:lnTo>
                  <a:lnTo>
                    <a:pt x="156" y="22"/>
                  </a:lnTo>
                  <a:lnTo>
                    <a:pt x="150" y="20"/>
                  </a:lnTo>
                  <a:lnTo>
                    <a:pt x="148" y="20"/>
                  </a:lnTo>
                  <a:lnTo>
                    <a:pt x="150" y="16"/>
                  </a:lnTo>
                  <a:lnTo>
                    <a:pt x="152" y="16"/>
                  </a:lnTo>
                  <a:lnTo>
                    <a:pt x="154" y="16"/>
                  </a:lnTo>
                  <a:lnTo>
                    <a:pt x="158" y="12"/>
                  </a:lnTo>
                  <a:lnTo>
                    <a:pt x="158" y="8"/>
                  </a:lnTo>
                  <a:lnTo>
                    <a:pt x="156" y="6"/>
                  </a:lnTo>
                  <a:lnTo>
                    <a:pt x="152" y="8"/>
                  </a:lnTo>
                  <a:lnTo>
                    <a:pt x="152" y="4"/>
                  </a:lnTo>
                  <a:lnTo>
                    <a:pt x="150" y="2"/>
                  </a:lnTo>
                  <a:lnTo>
                    <a:pt x="148" y="4"/>
                  </a:lnTo>
                  <a:lnTo>
                    <a:pt x="144" y="0"/>
                  </a:lnTo>
                  <a:lnTo>
                    <a:pt x="142" y="2"/>
                  </a:lnTo>
                  <a:lnTo>
                    <a:pt x="140" y="6"/>
                  </a:lnTo>
                  <a:lnTo>
                    <a:pt x="140" y="8"/>
                  </a:lnTo>
                  <a:lnTo>
                    <a:pt x="138" y="8"/>
                  </a:lnTo>
                  <a:lnTo>
                    <a:pt x="134" y="14"/>
                  </a:lnTo>
                  <a:lnTo>
                    <a:pt x="128" y="20"/>
                  </a:lnTo>
                  <a:lnTo>
                    <a:pt x="122" y="20"/>
                  </a:lnTo>
                  <a:lnTo>
                    <a:pt x="124" y="22"/>
                  </a:lnTo>
                  <a:lnTo>
                    <a:pt x="118" y="22"/>
                  </a:lnTo>
                  <a:lnTo>
                    <a:pt x="112" y="22"/>
                  </a:lnTo>
                  <a:lnTo>
                    <a:pt x="114" y="22"/>
                  </a:lnTo>
                  <a:lnTo>
                    <a:pt x="112" y="24"/>
                  </a:lnTo>
                  <a:lnTo>
                    <a:pt x="112" y="26"/>
                  </a:lnTo>
                  <a:lnTo>
                    <a:pt x="108" y="24"/>
                  </a:lnTo>
                  <a:lnTo>
                    <a:pt x="110" y="22"/>
                  </a:lnTo>
                  <a:lnTo>
                    <a:pt x="110" y="20"/>
                  </a:lnTo>
                  <a:lnTo>
                    <a:pt x="114" y="18"/>
                  </a:lnTo>
                  <a:lnTo>
                    <a:pt x="110" y="18"/>
                  </a:lnTo>
                  <a:lnTo>
                    <a:pt x="106" y="20"/>
                  </a:lnTo>
                  <a:lnTo>
                    <a:pt x="104" y="24"/>
                  </a:lnTo>
                  <a:lnTo>
                    <a:pt x="102" y="26"/>
                  </a:lnTo>
                  <a:lnTo>
                    <a:pt x="100" y="26"/>
                  </a:lnTo>
                  <a:lnTo>
                    <a:pt x="102" y="28"/>
                  </a:lnTo>
                  <a:lnTo>
                    <a:pt x="104" y="28"/>
                  </a:lnTo>
                  <a:lnTo>
                    <a:pt x="104" y="32"/>
                  </a:lnTo>
                  <a:lnTo>
                    <a:pt x="106" y="32"/>
                  </a:lnTo>
                  <a:lnTo>
                    <a:pt x="108" y="32"/>
                  </a:lnTo>
                  <a:lnTo>
                    <a:pt x="106" y="34"/>
                  </a:lnTo>
                  <a:lnTo>
                    <a:pt x="104" y="34"/>
                  </a:lnTo>
                  <a:lnTo>
                    <a:pt x="104" y="38"/>
                  </a:lnTo>
                  <a:lnTo>
                    <a:pt x="104" y="40"/>
                  </a:lnTo>
                  <a:lnTo>
                    <a:pt x="102" y="42"/>
                  </a:lnTo>
                  <a:lnTo>
                    <a:pt x="102" y="40"/>
                  </a:lnTo>
                  <a:lnTo>
                    <a:pt x="102" y="38"/>
                  </a:lnTo>
                  <a:lnTo>
                    <a:pt x="100" y="40"/>
                  </a:lnTo>
                  <a:lnTo>
                    <a:pt x="100" y="36"/>
                  </a:lnTo>
                  <a:lnTo>
                    <a:pt x="100" y="34"/>
                  </a:lnTo>
                  <a:lnTo>
                    <a:pt x="102" y="32"/>
                  </a:lnTo>
                  <a:lnTo>
                    <a:pt x="102" y="30"/>
                  </a:lnTo>
                  <a:lnTo>
                    <a:pt x="100" y="30"/>
                  </a:lnTo>
                  <a:lnTo>
                    <a:pt x="94" y="34"/>
                  </a:lnTo>
                  <a:lnTo>
                    <a:pt x="92" y="36"/>
                  </a:lnTo>
                  <a:lnTo>
                    <a:pt x="96" y="34"/>
                  </a:lnTo>
                  <a:lnTo>
                    <a:pt x="94" y="36"/>
                  </a:lnTo>
                  <a:lnTo>
                    <a:pt x="84" y="42"/>
                  </a:lnTo>
                  <a:lnTo>
                    <a:pt x="80" y="44"/>
                  </a:lnTo>
                  <a:lnTo>
                    <a:pt x="78" y="46"/>
                  </a:lnTo>
                  <a:lnTo>
                    <a:pt x="78" y="42"/>
                  </a:lnTo>
                  <a:lnTo>
                    <a:pt x="80" y="42"/>
                  </a:lnTo>
                  <a:lnTo>
                    <a:pt x="78" y="40"/>
                  </a:lnTo>
                  <a:lnTo>
                    <a:pt x="74" y="46"/>
                  </a:lnTo>
                  <a:lnTo>
                    <a:pt x="74" y="50"/>
                  </a:lnTo>
                  <a:lnTo>
                    <a:pt x="78" y="52"/>
                  </a:lnTo>
                  <a:lnTo>
                    <a:pt x="80" y="54"/>
                  </a:lnTo>
                  <a:lnTo>
                    <a:pt x="80" y="56"/>
                  </a:lnTo>
                  <a:lnTo>
                    <a:pt x="74" y="52"/>
                  </a:lnTo>
                  <a:lnTo>
                    <a:pt x="74" y="50"/>
                  </a:lnTo>
                  <a:lnTo>
                    <a:pt x="72" y="50"/>
                  </a:lnTo>
                  <a:lnTo>
                    <a:pt x="70" y="52"/>
                  </a:lnTo>
                  <a:lnTo>
                    <a:pt x="66" y="58"/>
                  </a:lnTo>
                  <a:lnTo>
                    <a:pt x="68" y="60"/>
                  </a:lnTo>
                  <a:lnTo>
                    <a:pt x="72" y="60"/>
                  </a:lnTo>
                  <a:lnTo>
                    <a:pt x="66" y="60"/>
                  </a:lnTo>
                  <a:lnTo>
                    <a:pt x="64" y="62"/>
                  </a:lnTo>
                  <a:lnTo>
                    <a:pt x="66" y="66"/>
                  </a:lnTo>
                  <a:lnTo>
                    <a:pt x="70" y="66"/>
                  </a:lnTo>
                  <a:lnTo>
                    <a:pt x="68" y="68"/>
                  </a:lnTo>
                  <a:lnTo>
                    <a:pt x="64" y="64"/>
                  </a:lnTo>
                  <a:lnTo>
                    <a:pt x="64" y="66"/>
                  </a:lnTo>
                  <a:lnTo>
                    <a:pt x="62" y="74"/>
                  </a:lnTo>
                  <a:lnTo>
                    <a:pt x="62" y="70"/>
                  </a:lnTo>
                  <a:lnTo>
                    <a:pt x="60" y="76"/>
                  </a:lnTo>
                  <a:lnTo>
                    <a:pt x="58" y="82"/>
                  </a:lnTo>
                  <a:lnTo>
                    <a:pt x="52" y="88"/>
                  </a:lnTo>
                  <a:lnTo>
                    <a:pt x="44" y="90"/>
                  </a:lnTo>
                  <a:lnTo>
                    <a:pt x="36" y="90"/>
                  </a:lnTo>
                  <a:lnTo>
                    <a:pt x="28" y="92"/>
                  </a:lnTo>
                  <a:lnTo>
                    <a:pt x="26" y="92"/>
                  </a:lnTo>
                  <a:lnTo>
                    <a:pt x="28" y="92"/>
                  </a:lnTo>
                  <a:lnTo>
                    <a:pt x="28" y="90"/>
                  </a:lnTo>
                  <a:lnTo>
                    <a:pt x="24" y="92"/>
                  </a:lnTo>
                  <a:lnTo>
                    <a:pt x="22" y="104"/>
                  </a:lnTo>
                  <a:lnTo>
                    <a:pt x="24" y="104"/>
                  </a:lnTo>
                  <a:lnTo>
                    <a:pt x="24" y="106"/>
                  </a:lnTo>
                  <a:lnTo>
                    <a:pt x="20" y="108"/>
                  </a:lnTo>
                  <a:lnTo>
                    <a:pt x="18" y="108"/>
                  </a:lnTo>
                  <a:lnTo>
                    <a:pt x="20" y="108"/>
                  </a:lnTo>
                  <a:lnTo>
                    <a:pt x="20" y="106"/>
                  </a:lnTo>
                  <a:lnTo>
                    <a:pt x="16" y="108"/>
                  </a:lnTo>
                  <a:lnTo>
                    <a:pt x="16" y="110"/>
                  </a:lnTo>
                  <a:lnTo>
                    <a:pt x="24" y="112"/>
                  </a:lnTo>
                  <a:lnTo>
                    <a:pt x="26" y="116"/>
                  </a:lnTo>
                  <a:lnTo>
                    <a:pt x="26" y="118"/>
                  </a:lnTo>
                  <a:lnTo>
                    <a:pt x="32" y="120"/>
                  </a:lnTo>
                  <a:lnTo>
                    <a:pt x="34" y="122"/>
                  </a:lnTo>
                  <a:lnTo>
                    <a:pt x="42" y="128"/>
                  </a:lnTo>
                  <a:lnTo>
                    <a:pt x="48" y="132"/>
                  </a:lnTo>
                  <a:lnTo>
                    <a:pt x="50" y="136"/>
                  </a:lnTo>
                  <a:lnTo>
                    <a:pt x="52" y="138"/>
                  </a:lnTo>
                  <a:lnTo>
                    <a:pt x="54" y="144"/>
                  </a:lnTo>
                  <a:lnTo>
                    <a:pt x="56" y="144"/>
                  </a:lnTo>
                  <a:lnTo>
                    <a:pt x="54" y="144"/>
                  </a:lnTo>
                  <a:lnTo>
                    <a:pt x="54" y="148"/>
                  </a:lnTo>
                  <a:lnTo>
                    <a:pt x="56" y="152"/>
                  </a:lnTo>
                  <a:lnTo>
                    <a:pt x="60" y="152"/>
                  </a:lnTo>
                  <a:lnTo>
                    <a:pt x="62" y="154"/>
                  </a:lnTo>
                  <a:lnTo>
                    <a:pt x="66" y="156"/>
                  </a:lnTo>
                  <a:lnTo>
                    <a:pt x="66" y="154"/>
                  </a:lnTo>
                  <a:lnTo>
                    <a:pt x="68" y="152"/>
                  </a:lnTo>
                  <a:lnTo>
                    <a:pt x="70" y="152"/>
                  </a:lnTo>
                  <a:lnTo>
                    <a:pt x="70" y="150"/>
                  </a:lnTo>
                  <a:lnTo>
                    <a:pt x="72" y="150"/>
                  </a:lnTo>
                  <a:lnTo>
                    <a:pt x="70" y="154"/>
                  </a:lnTo>
                  <a:lnTo>
                    <a:pt x="70" y="156"/>
                  </a:lnTo>
                  <a:lnTo>
                    <a:pt x="74" y="154"/>
                  </a:lnTo>
                  <a:lnTo>
                    <a:pt x="76" y="154"/>
                  </a:lnTo>
                  <a:lnTo>
                    <a:pt x="82" y="154"/>
                  </a:lnTo>
                  <a:lnTo>
                    <a:pt x="84" y="156"/>
                  </a:lnTo>
                  <a:lnTo>
                    <a:pt x="82" y="158"/>
                  </a:lnTo>
                  <a:lnTo>
                    <a:pt x="80" y="158"/>
                  </a:lnTo>
                  <a:lnTo>
                    <a:pt x="78" y="162"/>
                  </a:lnTo>
                  <a:lnTo>
                    <a:pt x="82" y="166"/>
                  </a:lnTo>
                  <a:lnTo>
                    <a:pt x="86" y="170"/>
                  </a:lnTo>
                  <a:lnTo>
                    <a:pt x="86" y="168"/>
                  </a:lnTo>
                  <a:lnTo>
                    <a:pt x="86" y="166"/>
                  </a:lnTo>
                  <a:lnTo>
                    <a:pt x="86" y="164"/>
                  </a:lnTo>
                  <a:lnTo>
                    <a:pt x="88" y="168"/>
                  </a:lnTo>
                  <a:lnTo>
                    <a:pt x="88" y="166"/>
                  </a:lnTo>
                  <a:lnTo>
                    <a:pt x="92" y="166"/>
                  </a:lnTo>
                  <a:lnTo>
                    <a:pt x="96" y="168"/>
                  </a:lnTo>
                  <a:lnTo>
                    <a:pt x="98" y="168"/>
                  </a:lnTo>
                  <a:lnTo>
                    <a:pt x="100" y="166"/>
                  </a:lnTo>
                  <a:lnTo>
                    <a:pt x="102" y="166"/>
                  </a:lnTo>
                  <a:lnTo>
                    <a:pt x="104" y="164"/>
                  </a:lnTo>
                  <a:lnTo>
                    <a:pt x="108" y="164"/>
                  </a:lnTo>
                  <a:lnTo>
                    <a:pt x="106" y="166"/>
                  </a:lnTo>
                  <a:lnTo>
                    <a:pt x="100" y="168"/>
                  </a:lnTo>
                  <a:lnTo>
                    <a:pt x="100" y="170"/>
                  </a:lnTo>
                  <a:lnTo>
                    <a:pt x="102" y="170"/>
                  </a:lnTo>
                  <a:lnTo>
                    <a:pt x="106" y="168"/>
                  </a:lnTo>
                  <a:lnTo>
                    <a:pt x="108" y="168"/>
                  </a:lnTo>
                  <a:lnTo>
                    <a:pt x="108" y="170"/>
                  </a:lnTo>
                  <a:lnTo>
                    <a:pt x="106" y="172"/>
                  </a:lnTo>
                  <a:lnTo>
                    <a:pt x="102" y="172"/>
                  </a:lnTo>
                  <a:lnTo>
                    <a:pt x="100" y="174"/>
                  </a:lnTo>
                  <a:lnTo>
                    <a:pt x="98" y="174"/>
                  </a:lnTo>
                  <a:lnTo>
                    <a:pt x="94" y="174"/>
                  </a:lnTo>
                  <a:lnTo>
                    <a:pt x="92" y="174"/>
                  </a:lnTo>
                  <a:lnTo>
                    <a:pt x="90" y="172"/>
                  </a:lnTo>
                  <a:lnTo>
                    <a:pt x="88" y="172"/>
                  </a:lnTo>
                  <a:lnTo>
                    <a:pt x="88" y="170"/>
                  </a:lnTo>
                  <a:lnTo>
                    <a:pt x="84" y="172"/>
                  </a:lnTo>
                  <a:lnTo>
                    <a:pt x="80" y="172"/>
                  </a:lnTo>
                  <a:lnTo>
                    <a:pt x="78" y="170"/>
                  </a:lnTo>
                  <a:lnTo>
                    <a:pt x="76" y="166"/>
                  </a:lnTo>
                  <a:lnTo>
                    <a:pt x="78" y="172"/>
                  </a:lnTo>
                  <a:lnTo>
                    <a:pt x="78" y="174"/>
                  </a:lnTo>
                  <a:lnTo>
                    <a:pt x="78" y="176"/>
                  </a:lnTo>
                  <a:lnTo>
                    <a:pt x="80" y="178"/>
                  </a:lnTo>
                  <a:lnTo>
                    <a:pt x="78" y="176"/>
                  </a:lnTo>
                  <a:lnTo>
                    <a:pt x="80" y="174"/>
                  </a:lnTo>
                  <a:lnTo>
                    <a:pt x="82" y="174"/>
                  </a:lnTo>
                  <a:lnTo>
                    <a:pt x="88" y="176"/>
                  </a:lnTo>
                  <a:lnTo>
                    <a:pt x="90" y="178"/>
                  </a:lnTo>
                  <a:lnTo>
                    <a:pt x="90" y="180"/>
                  </a:lnTo>
                  <a:lnTo>
                    <a:pt x="88" y="182"/>
                  </a:lnTo>
                  <a:lnTo>
                    <a:pt x="88" y="180"/>
                  </a:lnTo>
                  <a:lnTo>
                    <a:pt x="84" y="178"/>
                  </a:lnTo>
                  <a:lnTo>
                    <a:pt x="80" y="184"/>
                  </a:lnTo>
                  <a:lnTo>
                    <a:pt x="80" y="186"/>
                  </a:lnTo>
                  <a:lnTo>
                    <a:pt x="80" y="188"/>
                  </a:lnTo>
                  <a:lnTo>
                    <a:pt x="78" y="186"/>
                  </a:lnTo>
                  <a:lnTo>
                    <a:pt x="76" y="184"/>
                  </a:lnTo>
                  <a:lnTo>
                    <a:pt x="74" y="184"/>
                  </a:lnTo>
                  <a:lnTo>
                    <a:pt x="74" y="186"/>
                  </a:lnTo>
                  <a:lnTo>
                    <a:pt x="72" y="184"/>
                  </a:lnTo>
                  <a:lnTo>
                    <a:pt x="70" y="184"/>
                  </a:lnTo>
                  <a:lnTo>
                    <a:pt x="68" y="184"/>
                  </a:lnTo>
                  <a:lnTo>
                    <a:pt x="66" y="184"/>
                  </a:lnTo>
                  <a:lnTo>
                    <a:pt x="64" y="184"/>
                  </a:lnTo>
                  <a:lnTo>
                    <a:pt x="62" y="184"/>
                  </a:lnTo>
                  <a:lnTo>
                    <a:pt x="56" y="184"/>
                  </a:lnTo>
                  <a:lnTo>
                    <a:pt x="54" y="182"/>
                  </a:lnTo>
                  <a:lnTo>
                    <a:pt x="54" y="180"/>
                  </a:lnTo>
                  <a:lnTo>
                    <a:pt x="50" y="180"/>
                  </a:lnTo>
                  <a:lnTo>
                    <a:pt x="54" y="176"/>
                  </a:lnTo>
                  <a:lnTo>
                    <a:pt x="54" y="174"/>
                  </a:lnTo>
                  <a:lnTo>
                    <a:pt x="54" y="172"/>
                  </a:lnTo>
                  <a:lnTo>
                    <a:pt x="54" y="170"/>
                  </a:lnTo>
                  <a:lnTo>
                    <a:pt x="52" y="168"/>
                  </a:lnTo>
                  <a:lnTo>
                    <a:pt x="56" y="168"/>
                  </a:lnTo>
                  <a:lnTo>
                    <a:pt x="52" y="166"/>
                  </a:lnTo>
                  <a:lnTo>
                    <a:pt x="50" y="168"/>
                  </a:lnTo>
                  <a:lnTo>
                    <a:pt x="42" y="168"/>
                  </a:lnTo>
                  <a:lnTo>
                    <a:pt x="40" y="172"/>
                  </a:lnTo>
                  <a:lnTo>
                    <a:pt x="36" y="172"/>
                  </a:lnTo>
                  <a:lnTo>
                    <a:pt x="34" y="174"/>
                  </a:lnTo>
                  <a:lnTo>
                    <a:pt x="32" y="176"/>
                  </a:lnTo>
                  <a:lnTo>
                    <a:pt x="28" y="178"/>
                  </a:lnTo>
                  <a:lnTo>
                    <a:pt x="30" y="180"/>
                  </a:lnTo>
                  <a:lnTo>
                    <a:pt x="32" y="182"/>
                  </a:lnTo>
                  <a:lnTo>
                    <a:pt x="26" y="182"/>
                  </a:lnTo>
                  <a:lnTo>
                    <a:pt x="24" y="180"/>
                  </a:lnTo>
                  <a:lnTo>
                    <a:pt x="22" y="182"/>
                  </a:lnTo>
                  <a:lnTo>
                    <a:pt x="18" y="184"/>
                  </a:lnTo>
                  <a:lnTo>
                    <a:pt x="16" y="186"/>
                  </a:lnTo>
                  <a:lnTo>
                    <a:pt x="14" y="190"/>
                  </a:lnTo>
                  <a:lnTo>
                    <a:pt x="12" y="190"/>
                  </a:lnTo>
                  <a:lnTo>
                    <a:pt x="10" y="190"/>
                  </a:lnTo>
                  <a:lnTo>
                    <a:pt x="8" y="190"/>
                  </a:lnTo>
                  <a:lnTo>
                    <a:pt x="8" y="192"/>
                  </a:lnTo>
                  <a:lnTo>
                    <a:pt x="8" y="194"/>
                  </a:lnTo>
                  <a:lnTo>
                    <a:pt x="2" y="198"/>
                  </a:lnTo>
                  <a:lnTo>
                    <a:pt x="0" y="198"/>
                  </a:lnTo>
                  <a:lnTo>
                    <a:pt x="2" y="194"/>
                  </a:lnTo>
                  <a:lnTo>
                    <a:pt x="0" y="196"/>
                  </a:lnTo>
                  <a:lnTo>
                    <a:pt x="0" y="198"/>
                  </a:lnTo>
                  <a:lnTo>
                    <a:pt x="2" y="200"/>
                  </a:lnTo>
                  <a:lnTo>
                    <a:pt x="10" y="204"/>
                  </a:lnTo>
                  <a:lnTo>
                    <a:pt x="16" y="208"/>
                  </a:lnTo>
                  <a:lnTo>
                    <a:pt x="16" y="206"/>
                  </a:lnTo>
                  <a:lnTo>
                    <a:pt x="24" y="208"/>
                  </a:lnTo>
                  <a:lnTo>
                    <a:pt x="20" y="210"/>
                  </a:lnTo>
                  <a:lnTo>
                    <a:pt x="18" y="212"/>
                  </a:lnTo>
                  <a:lnTo>
                    <a:pt x="16" y="212"/>
                  </a:lnTo>
                  <a:lnTo>
                    <a:pt x="16" y="210"/>
                  </a:lnTo>
                  <a:lnTo>
                    <a:pt x="16" y="208"/>
                  </a:lnTo>
                  <a:lnTo>
                    <a:pt x="16" y="210"/>
                  </a:lnTo>
                  <a:lnTo>
                    <a:pt x="18" y="216"/>
                  </a:lnTo>
                  <a:lnTo>
                    <a:pt x="20" y="220"/>
                  </a:lnTo>
                  <a:lnTo>
                    <a:pt x="20" y="224"/>
                  </a:lnTo>
                  <a:lnTo>
                    <a:pt x="22" y="228"/>
                  </a:lnTo>
                  <a:lnTo>
                    <a:pt x="24" y="230"/>
                  </a:lnTo>
                  <a:lnTo>
                    <a:pt x="34" y="232"/>
                  </a:lnTo>
                  <a:lnTo>
                    <a:pt x="36" y="232"/>
                  </a:lnTo>
                  <a:lnTo>
                    <a:pt x="40" y="234"/>
                  </a:lnTo>
                  <a:lnTo>
                    <a:pt x="48" y="230"/>
                  </a:lnTo>
                  <a:lnTo>
                    <a:pt x="52" y="230"/>
                  </a:lnTo>
                  <a:lnTo>
                    <a:pt x="56" y="230"/>
                  </a:lnTo>
                  <a:lnTo>
                    <a:pt x="60" y="232"/>
                  </a:lnTo>
                  <a:lnTo>
                    <a:pt x="62" y="234"/>
                  </a:lnTo>
                  <a:lnTo>
                    <a:pt x="64" y="232"/>
                  </a:lnTo>
                  <a:lnTo>
                    <a:pt x="62" y="230"/>
                  </a:lnTo>
                  <a:lnTo>
                    <a:pt x="60" y="228"/>
                  </a:lnTo>
                  <a:lnTo>
                    <a:pt x="62" y="228"/>
                  </a:lnTo>
                  <a:lnTo>
                    <a:pt x="66" y="232"/>
                  </a:lnTo>
                  <a:lnTo>
                    <a:pt x="68" y="238"/>
                  </a:lnTo>
                  <a:lnTo>
                    <a:pt x="72" y="230"/>
                  </a:lnTo>
                  <a:lnTo>
                    <a:pt x="74" y="228"/>
                  </a:lnTo>
                  <a:lnTo>
                    <a:pt x="76" y="226"/>
                  </a:lnTo>
                  <a:lnTo>
                    <a:pt x="80" y="224"/>
                  </a:lnTo>
                  <a:lnTo>
                    <a:pt x="80" y="222"/>
                  </a:lnTo>
                  <a:lnTo>
                    <a:pt x="84" y="224"/>
                  </a:lnTo>
                  <a:lnTo>
                    <a:pt x="86" y="222"/>
                  </a:lnTo>
                  <a:lnTo>
                    <a:pt x="90" y="220"/>
                  </a:lnTo>
                  <a:lnTo>
                    <a:pt x="92" y="222"/>
                  </a:lnTo>
                  <a:lnTo>
                    <a:pt x="92" y="224"/>
                  </a:lnTo>
                  <a:lnTo>
                    <a:pt x="92" y="226"/>
                  </a:lnTo>
                  <a:lnTo>
                    <a:pt x="90" y="232"/>
                  </a:lnTo>
                  <a:lnTo>
                    <a:pt x="88" y="232"/>
                  </a:lnTo>
                  <a:lnTo>
                    <a:pt x="86" y="232"/>
                  </a:lnTo>
                  <a:lnTo>
                    <a:pt x="84" y="232"/>
                  </a:lnTo>
                  <a:lnTo>
                    <a:pt x="84" y="234"/>
                  </a:lnTo>
                  <a:lnTo>
                    <a:pt x="84" y="236"/>
                  </a:lnTo>
                  <a:lnTo>
                    <a:pt x="86" y="234"/>
                  </a:lnTo>
                  <a:lnTo>
                    <a:pt x="88" y="234"/>
                  </a:lnTo>
                  <a:lnTo>
                    <a:pt x="90" y="242"/>
                  </a:lnTo>
                  <a:lnTo>
                    <a:pt x="90" y="246"/>
                  </a:lnTo>
                  <a:lnTo>
                    <a:pt x="92" y="246"/>
                  </a:lnTo>
                  <a:lnTo>
                    <a:pt x="92" y="248"/>
                  </a:lnTo>
                  <a:lnTo>
                    <a:pt x="92" y="252"/>
                  </a:lnTo>
                  <a:lnTo>
                    <a:pt x="88" y="260"/>
                  </a:lnTo>
                  <a:lnTo>
                    <a:pt x="86" y="260"/>
                  </a:lnTo>
                  <a:lnTo>
                    <a:pt x="86" y="262"/>
                  </a:lnTo>
                  <a:lnTo>
                    <a:pt x="82" y="262"/>
                  </a:lnTo>
                  <a:lnTo>
                    <a:pt x="80" y="262"/>
                  </a:lnTo>
                  <a:lnTo>
                    <a:pt x="78" y="262"/>
                  </a:lnTo>
                  <a:lnTo>
                    <a:pt x="74" y="264"/>
                  </a:lnTo>
                  <a:lnTo>
                    <a:pt x="76" y="260"/>
                  </a:lnTo>
                  <a:lnTo>
                    <a:pt x="74" y="260"/>
                  </a:lnTo>
                  <a:lnTo>
                    <a:pt x="72" y="262"/>
                  </a:lnTo>
                  <a:lnTo>
                    <a:pt x="70" y="266"/>
                  </a:lnTo>
                  <a:lnTo>
                    <a:pt x="66" y="270"/>
                  </a:lnTo>
                  <a:lnTo>
                    <a:pt x="64" y="272"/>
                  </a:lnTo>
                  <a:lnTo>
                    <a:pt x="62" y="274"/>
                  </a:lnTo>
                  <a:lnTo>
                    <a:pt x="60" y="272"/>
                  </a:lnTo>
                  <a:lnTo>
                    <a:pt x="58" y="272"/>
                  </a:lnTo>
                  <a:lnTo>
                    <a:pt x="54" y="274"/>
                  </a:lnTo>
                  <a:lnTo>
                    <a:pt x="50" y="276"/>
                  </a:lnTo>
                  <a:lnTo>
                    <a:pt x="50" y="278"/>
                  </a:lnTo>
                  <a:lnTo>
                    <a:pt x="50" y="280"/>
                  </a:lnTo>
                  <a:lnTo>
                    <a:pt x="50" y="282"/>
                  </a:lnTo>
                  <a:lnTo>
                    <a:pt x="46" y="282"/>
                  </a:lnTo>
                  <a:lnTo>
                    <a:pt x="44" y="282"/>
                  </a:lnTo>
                  <a:lnTo>
                    <a:pt x="40" y="284"/>
                  </a:lnTo>
                  <a:lnTo>
                    <a:pt x="40" y="286"/>
                  </a:lnTo>
                  <a:lnTo>
                    <a:pt x="38" y="286"/>
                  </a:lnTo>
                  <a:lnTo>
                    <a:pt x="34" y="292"/>
                  </a:lnTo>
                  <a:lnTo>
                    <a:pt x="32" y="292"/>
                  </a:lnTo>
                  <a:lnTo>
                    <a:pt x="30" y="300"/>
                  </a:lnTo>
                  <a:lnTo>
                    <a:pt x="30" y="304"/>
                  </a:lnTo>
                  <a:lnTo>
                    <a:pt x="28" y="306"/>
                  </a:lnTo>
                  <a:lnTo>
                    <a:pt x="26" y="306"/>
                  </a:lnTo>
                  <a:lnTo>
                    <a:pt x="24" y="306"/>
                  </a:lnTo>
                  <a:lnTo>
                    <a:pt x="24" y="308"/>
                  </a:lnTo>
                  <a:lnTo>
                    <a:pt x="26" y="310"/>
                  </a:lnTo>
                  <a:lnTo>
                    <a:pt x="24" y="312"/>
                  </a:lnTo>
                  <a:lnTo>
                    <a:pt x="22" y="314"/>
                  </a:lnTo>
                  <a:lnTo>
                    <a:pt x="24" y="314"/>
                  </a:lnTo>
                  <a:lnTo>
                    <a:pt x="28" y="314"/>
                  </a:lnTo>
                  <a:lnTo>
                    <a:pt x="32" y="312"/>
                  </a:lnTo>
                  <a:lnTo>
                    <a:pt x="36" y="310"/>
                  </a:lnTo>
                  <a:lnTo>
                    <a:pt x="36" y="312"/>
                  </a:lnTo>
                  <a:lnTo>
                    <a:pt x="34" y="312"/>
                  </a:lnTo>
                  <a:lnTo>
                    <a:pt x="36" y="312"/>
                  </a:lnTo>
                  <a:lnTo>
                    <a:pt x="30" y="314"/>
                  </a:lnTo>
                  <a:lnTo>
                    <a:pt x="28" y="314"/>
                  </a:lnTo>
                  <a:lnTo>
                    <a:pt x="28" y="316"/>
                  </a:lnTo>
                  <a:lnTo>
                    <a:pt x="26" y="318"/>
                  </a:lnTo>
                  <a:lnTo>
                    <a:pt x="30" y="320"/>
                  </a:lnTo>
                  <a:lnTo>
                    <a:pt x="34" y="318"/>
                  </a:lnTo>
                  <a:lnTo>
                    <a:pt x="32" y="322"/>
                  </a:lnTo>
                  <a:lnTo>
                    <a:pt x="34" y="326"/>
                  </a:lnTo>
                  <a:lnTo>
                    <a:pt x="36" y="328"/>
                  </a:lnTo>
                  <a:lnTo>
                    <a:pt x="38" y="328"/>
                  </a:lnTo>
                  <a:lnTo>
                    <a:pt x="40" y="324"/>
                  </a:lnTo>
                  <a:lnTo>
                    <a:pt x="40" y="328"/>
                  </a:lnTo>
                  <a:lnTo>
                    <a:pt x="44" y="328"/>
                  </a:lnTo>
                  <a:lnTo>
                    <a:pt x="42" y="330"/>
                  </a:lnTo>
                  <a:lnTo>
                    <a:pt x="44" y="332"/>
                  </a:lnTo>
                  <a:lnTo>
                    <a:pt x="50" y="332"/>
                  </a:lnTo>
                  <a:lnTo>
                    <a:pt x="52" y="332"/>
                  </a:lnTo>
                  <a:lnTo>
                    <a:pt x="54" y="332"/>
                  </a:lnTo>
                  <a:lnTo>
                    <a:pt x="56" y="334"/>
                  </a:lnTo>
                  <a:lnTo>
                    <a:pt x="54" y="336"/>
                  </a:lnTo>
                  <a:lnTo>
                    <a:pt x="50" y="336"/>
                  </a:lnTo>
                  <a:lnTo>
                    <a:pt x="46" y="344"/>
                  </a:lnTo>
                  <a:lnTo>
                    <a:pt x="44" y="346"/>
                  </a:lnTo>
                  <a:lnTo>
                    <a:pt x="44" y="348"/>
                  </a:lnTo>
                  <a:lnTo>
                    <a:pt x="46" y="352"/>
                  </a:lnTo>
                  <a:lnTo>
                    <a:pt x="48" y="354"/>
                  </a:lnTo>
                  <a:lnTo>
                    <a:pt x="52" y="352"/>
                  </a:lnTo>
                  <a:lnTo>
                    <a:pt x="50" y="354"/>
                  </a:lnTo>
                  <a:lnTo>
                    <a:pt x="52" y="354"/>
                  </a:lnTo>
                  <a:lnTo>
                    <a:pt x="54" y="354"/>
                  </a:lnTo>
                  <a:lnTo>
                    <a:pt x="50" y="356"/>
                  </a:lnTo>
                  <a:lnTo>
                    <a:pt x="50" y="358"/>
                  </a:lnTo>
                  <a:lnTo>
                    <a:pt x="54" y="360"/>
                  </a:lnTo>
                  <a:lnTo>
                    <a:pt x="64" y="362"/>
                  </a:lnTo>
                  <a:lnTo>
                    <a:pt x="64" y="360"/>
                  </a:lnTo>
                  <a:lnTo>
                    <a:pt x="68" y="354"/>
                  </a:lnTo>
                  <a:lnTo>
                    <a:pt x="70" y="350"/>
                  </a:lnTo>
                  <a:lnTo>
                    <a:pt x="72" y="350"/>
                  </a:lnTo>
                  <a:lnTo>
                    <a:pt x="72" y="348"/>
                  </a:lnTo>
                  <a:lnTo>
                    <a:pt x="70" y="348"/>
                  </a:lnTo>
                  <a:lnTo>
                    <a:pt x="68" y="344"/>
                  </a:lnTo>
                  <a:lnTo>
                    <a:pt x="72" y="338"/>
                  </a:lnTo>
                  <a:lnTo>
                    <a:pt x="76" y="336"/>
                  </a:lnTo>
                  <a:lnTo>
                    <a:pt x="80" y="332"/>
                  </a:lnTo>
                  <a:lnTo>
                    <a:pt x="82" y="332"/>
                  </a:lnTo>
                  <a:lnTo>
                    <a:pt x="76" y="340"/>
                  </a:lnTo>
                  <a:lnTo>
                    <a:pt x="72" y="344"/>
                  </a:lnTo>
                  <a:lnTo>
                    <a:pt x="72" y="346"/>
                  </a:lnTo>
                  <a:lnTo>
                    <a:pt x="72" y="348"/>
                  </a:lnTo>
                  <a:lnTo>
                    <a:pt x="74" y="352"/>
                  </a:lnTo>
                  <a:lnTo>
                    <a:pt x="76" y="356"/>
                  </a:lnTo>
                  <a:lnTo>
                    <a:pt x="78" y="362"/>
                  </a:lnTo>
                  <a:lnTo>
                    <a:pt x="80" y="364"/>
                  </a:lnTo>
                  <a:lnTo>
                    <a:pt x="80" y="366"/>
                  </a:lnTo>
                  <a:lnTo>
                    <a:pt x="78" y="370"/>
                  </a:lnTo>
                  <a:lnTo>
                    <a:pt x="76" y="370"/>
                  </a:lnTo>
                  <a:lnTo>
                    <a:pt x="76" y="372"/>
                  </a:lnTo>
                  <a:lnTo>
                    <a:pt x="78" y="376"/>
                  </a:lnTo>
                  <a:lnTo>
                    <a:pt x="78" y="374"/>
                  </a:lnTo>
                  <a:lnTo>
                    <a:pt x="80" y="374"/>
                  </a:lnTo>
                  <a:lnTo>
                    <a:pt x="82" y="376"/>
                  </a:lnTo>
                  <a:lnTo>
                    <a:pt x="80" y="378"/>
                  </a:lnTo>
                  <a:lnTo>
                    <a:pt x="80" y="382"/>
                  </a:lnTo>
                  <a:lnTo>
                    <a:pt x="82" y="382"/>
                  </a:lnTo>
                  <a:lnTo>
                    <a:pt x="80" y="382"/>
                  </a:lnTo>
                  <a:lnTo>
                    <a:pt x="78" y="386"/>
                  </a:lnTo>
                  <a:lnTo>
                    <a:pt x="76" y="386"/>
                  </a:lnTo>
                  <a:lnTo>
                    <a:pt x="74" y="386"/>
                  </a:lnTo>
                  <a:lnTo>
                    <a:pt x="80" y="388"/>
                  </a:lnTo>
                  <a:lnTo>
                    <a:pt x="82" y="386"/>
                  </a:lnTo>
                  <a:lnTo>
                    <a:pt x="84" y="384"/>
                  </a:lnTo>
                  <a:lnTo>
                    <a:pt x="86" y="382"/>
                  </a:lnTo>
                  <a:lnTo>
                    <a:pt x="90" y="380"/>
                  </a:lnTo>
                  <a:lnTo>
                    <a:pt x="92" y="380"/>
                  </a:lnTo>
                  <a:lnTo>
                    <a:pt x="94" y="378"/>
                  </a:lnTo>
                  <a:lnTo>
                    <a:pt x="98" y="372"/>
                  </a:lnTo>
                  <a:lnTo>
                    <a:pt x="98" y="376"/>
                  </a:lnTo>
                  <a:lnTo>
                    <a:pt x="98" y="380"/>
                  </a:lnTo>
                  <a:lnTo>
                    <a:pt x="100" y="382"/>
                  </a:lnTo>
                  <a:lnTo>
                    <a:pt x="100" y="380"/>
                  </a:lnTo>
                  <a:lnTo>
                    <a:pt x="102" y="382"/>
                  </a:lnTo>
                  <a:lnTo>
                    <a:pt x="104" y="380"/>
                  </a:lnTo>
                  <a:lnTo>
                    <a:pt x="106" y="380"/>
                  </a:lnTo>
                  <a:lnTo>
                    <a:pt x="106" y="382"/>
                  </a:lnTo>
                  <a:lnTo>
                    <a:pt x="108" y="382"/>
                  </a:lnTo>
                  <a:lnTo>
                    <a:pt x="110" y="384"/>
                  </a:lnTo>
                  <a:lnTo>
                    <a:pt x="112" y="392"/>
                  </a:lnTo>
                  <a:lnTo>
                    <a:pt x="114" y="392"/>
                  </a:lnTo>
                  <a:lnTo>
                    <a:pt x="116" y="390"/>
                  </a:lnTo>
                  <a:lnTo>
                    <a:pt x="116" y="386"/>
                  </a:lnTo>
                  <a:lnTo>
                    <a:pt x="116" y="384"/>
                  </a:lnTo>
                  <a:lnTo>
                    <a:pt x="118" y="382"/>
                  </a:lnTo>
                  <a:lnTo>
                    <a:pt x="120" y="378"/>
                  </a:lnTo>
                  <a:lnTo>
                    <a:pt x="120" y="380"/>
                  </a:lnTo>
                  <a:lnTo>
                    <a:pt x="120" y="382"/>
                  </a:lnTo>
                  <a:lnTo>
                    <a:pt x="124" y="386"/>
                  </a:lnTo>
                  <a:lnTo>
                    <a:pt x="126" y="386"/>
                  </a:lnTo>
                  <a:lnTo>
                    <a:pt x="132" y="384"/>
                  </a:lnTo>
                  <a:lnTo>
                    <a:pt x="136" y="380"/>
                  </a:lnTo>
                  <a:lnTo>
                    <a:pt x="140" y="376"/>
                  </a:lnTo>
                  <a:lnTo>
                    <a:pt x="142" y="376"/>
                  </a:lnTo>
                  <a:lnTo>
                    <a:pt x="140" y="382"/>
                  </a:lnTo>
                  <a:lnTo>
                    <a:pt x="138" y="384"/>
                  </a:lnTo>
                  <a:lnTo>
                    <a:pt x="136" y="386"/>
                  </a:lnTo>
                  <a:lnTo>
                    <a:pt x="134" y="388"/>
                  </a:lnTo>
                  <a:lnTo>
                    <a:pt x="132" y="394"/>
                  </a:lnTo>
                  <a:lnTo>
                    <a:pt x="136" y="394"/>
                  </a:lnTo>
                  <a:lnTo>
                    <a:pt x="132" y="398"/>
                  </a:lnTo>
                  <a:lnTo>
                    <a:pt x="130" y="410"/>
                  </a:lnTo>
                  <a:lnTo>
                    <a:pt x="126" y="418"/>
                  </a:lnTo>
                  <a:lnTo>
                    <a:pt x="124" y="418"/>
                  </a:lnTo>
                  <a:lnTo>
                    <a:pt x="120" y="424"/>
                  </a:lnTo>
                  <a:lnTo>
                    <a:pt x="118" y="430"/>
                  </a:lnTo>
                  <a:lnTo>
                    <a:pt x="116" y="430"/>
                  </a:lnTo>
                  <a:lnTo>
                    <a:pt x="114" y="428"/>
                  </a:lnTo>
                  <a:lnTo>
                    <a:pt x="110" y="432"/>
                  </a:lnTo>
                  <a:lnTo>
                    <a:pt x="108" y="432"/>
                  </a:lnTo>
                  <a:lnTo>
                    <a:pt x="104" y="436"/>
                  </a:lnTo>
                  <a:lnTo>
                    <a:pt x="98" y="440"/>
                  </a:lnTo>
                  <a:lnTo>
                    <a:pt x="96" y="444"/>
                  </a:lnTo>
                  <a:lnTo>
                    <a:pt x="94" y="450"/>
                  </a:lnTo>
                  <a:lnTo>
                    <a:pt x="98" y="450"/>
                  </a:lnTo>
                  <a:lnTo>
                    <a:pt x="98" y="452"/>
                  </a:lnTo>
                  <a:lnTo>
                    <a:pt x="96" y="452"/>
                  </a:lnTo>
                  <a:lnTo>
                    <a:pt x="94" y="450"/>
                  </a:lnTo>
                  <a:lnTo>
                    <a:pt x="92" y="450"/>
                  </a:lnTo>
                  <a:lnTo>
                    <a:pt x="92" y="452"/>
                  </a:lnTo>
                  <a:lnTo>
                    <a:pt x="90" y="450"/>
                  </a:lnTo>
                  <a:lnTo>
                    <a:pt x="90" y="448"/>
                  </a:lnTo>
                  <a:lnTo>
                    <a:pt x="88" y="448"/>
                  </a:lnTo>
                  <a:lnTo>
                    <a:pt x="86" y="448"/>
                  </a:lnTo>
                  <a:lnTo>
                    <a:pt x="80" y="450"/>
                  </a:lnTo>
                  <a:lnTo>
                    <a:pt x="74" y="454"/>
                  </a:lnTo>
                  <a:lnTo>
                    <a:pt x="70" y="456"/>
                  </a:lnTo>
                  <a:lnTo>
                    <a:pt x="68" y="460"/>
                  </a:lnTo>
                  <a:lnTo>
                    <a:pt x="68" y="462"/>
                  </a:lnTo>
                  <a:lnTo>
                    <a:pt x="66" y="464"/>
                  </a:lnTo>
                  <a:lnTo>
                    <a:pt x="64" y="466"/>
                  </a:lnTo>
                  <a:lnTo>
                    <a:pt x="64" y="464"/>
                  </a:lnTo>
                  <a:lnTo>
                    <a:pt x="62" y="464"/>
                  </a:lnTo>
                  <a:lnTo>
                    <a:pt x="60" y="466"/>
                  </a:lnTo>
                  <a:lnTo>
                    <a:pt x="58" y="468"/>
                  </a:lnTo>
                  <a:lnTo>
                    <a:pt x="60" y="470"/>
                  </a:lnTo>
                  <a:lnTo>
                    <a:pt x="60" y="474"/>
                  </a:lnTo>
                  <a:lnTo>
                    <a:pt x="62" y="472"/>
                  </a:lnTo>
                  <a:lnTo>
                    <a:pt x="62" y="470"/>
                  </a:lnTo>
                  <a:lnTo>
                    <a:pt x="62" y="468"/>
                  </a:lnTo>
                  <a:lnTo>
                    <a:pt x="64" y="470"/>
                  </a:lnTo>
                  <a:lnTo>
                    <a:pt x="68" y="470"/>
                  </a:lnTo>
                  <a:lnTo>
                    <a:pt x="68" y="464"/>
                  </a:lnTo>
                  <a:lnTo>
                    <a:pt x="70" y="466"/>
                  </a:lnTo>
                  <a:lnTo>
                    <a:pt x="70" y="468"/>
                  </a:lnTo>
                  <a:lnTo>
                    <a:pt x="72" y="468"/>
                  </a:lnTo>
                  <a:lnTo>
                    <a:pt x="74" y="468"/>
                  </a:lnTo>
                  <a:lnTo>
                    <a:pt x="76" y="468"/>
                  </a:lnTo>
                  <a:lnTo>
                    <a:pt x="78" y="464"/>
                  </a:lnTo>
                  <a:lnTo>
                    <a:pt x="80" y="458"/>
                  </a:lnTo>
                  <a:lnTo>
                    <a:pt x="82" y="456"/>
                  </a:lnTo>
                  <a:lnTo>
                    <a:pt x="84" y="456"/>
                  </a:lnTo>
                  <a:lnTo>
                    <a:pt x="84" y="458"/>
                  </a:lnTo>
                  <a:lnTo>
                    <a:pt x="82" y="460"/>
                  </a:lnTo>
                  <a:lnTo>
                    <a:pt x="82" y="462"/>
                  </a:lnTo>
                  <a:lnTo>
                    <a:pt x="86" y="462"/>
                  </a:lnTo>
                  <a:lnTo>
                    <a:pt x="90" y="460"/>
                  </a:lnTo>
                  <a:lnTo>
                    <a:pt x="92" y="460"/>
                  </a:lnTo>
                  <a:lnTo>
                    <a:pt x="92" y="458"/>
                  </a:lnTo>
                  <a:lnTo>
                    <a:pt x="94" y="456"/>
                  </a:lnTo>
                  <a:lnTo>
                    <a:pt x="94" y="458"/>
                  </a:lnTo>
                  <a:lnTo>
                    <a:pt x="96" y="456"/>
                  </a:lnTo>
                  <a:lnTo>
                    <a:pt x="100" y="454"/>
                  </a:lnTo>
                  <a:lnTo>
                    <a:pt x="102" y="452"/>
                  </a:lnTo>
                  <a:lnTo>
                    <a:pt x="104" y="452"/>
                  </a:lnTo>
                  <a:lnTo>
                    <a:pt x="106" y="454"/>
                  </a:lnTo>
                  <a:lnTo>
                    <a:pt x="106" y="458"/>
                  </a:lnTo>
                  <a:lnTo>
                    <a:pt x="108" y="454"/>
                  </a:lnTo>
                  <a:lnTo>
                    <a:pt x="108" y="450"/>
                  </a:lnTo>
                  <a:lnTo>
                    <a:pt x="110" y="450"/>
                  </a:lnTo>
                  <a:lnTo>
                    <a:pt x="114" y="450"/>
                  </a:lnTo>
                  <a:lnTo>
                    <a:pt x="116" y="448"/>
                  </a:lnTo>
                  <a:lnTo>
                    <a:pt x="118" y="448"/>
                  </a:lnTo>
                  <a:lnTo>
                    <a:pt x="118" y="446"/>
                  </a:lnTo>
                  <a:lnTo>
                    <a:pt x="118" y="444"/>
                  </a:lnTo>
                  <a:lnTo>
                    <a:pt x="116" y="442"/>
                  </a:lnTo>
                  <a:lnTo>
                    <a:pt x="114" y="442"/>
                  </a:lnTo>
                  <a:lnTo>
                    <a:pt x="114" y="440"/>
                  </a:lnTo>
                  <a:lnTo>
                    <a:pt x="112" y="436"/>
                  </a:lnTo>
                  <a:lnTo>
                    <a:pt x="114" y="438"/>
                  </a:lnTo>
                  <a:lnTo>
                    <a:pt x="116" y="442"/>
                  </a:lnTo>
                  <a:lnTo>
                    <a:pt x="118" y="442"/>
                  </a:lnTo>
                  <a:lnTo>
                    <a:pt x="122" y="438"/>
                  </a:lnTo>
                  <a:lnTo>
                    <a:pt x="124" y="438"/>
                  </a:lnTo>
                  <a:lnTo>
                    <a:pt x="128" y="438"/>
                  </a:lnTo>
                  <a:lnTo>
                    <a:pt x="128" y="436"/>
                  </a:lnTo>
                  <a:lnTo>
                    <a:pt x="126" y="436"/>
                  </a:lnTo>
                  <a:lnTo>
                    <a:pt x="126" y="434"/>
                  </a:lnTo>
                  <a:lnTo>
                    <a:pt x="130" y="432"/>
                  </a:lnTo>
                  <a:lnTo>
                    <a:pt x="130" y="434"/>
                  </a:lnTo>
                  <a:lnTo>
                    <a:pt x="132" y="434"/>
                  </a:lnTo>
                  <a:lnTo>
                    <a:pt x="132" y="430"/>
                  </a:lnTo>
                  <a:lnTo>
                    <a:pt x="134" y="428"/>
                  </a:lnTo>
                  <a:lnTo>
                    <a:pt x="136" y="430"/>
                  </a:lnTo>
                  <a:lnTo>
                    <a:pt x="140" y="428"/>
                  </a:lnTo>
                  <a:lnTo>
                    <a:pt x="140" y="426"/>
                  </a:lnTo>
                  <a:lnTo>
                    <a:pt x="142" y="426"/>
                  </a:lnTo>
                  <a:lnTo>
                    <a:pt x="142" y="424"/>
                  </a:lnTo>
                  <a:lnTo>
                    <a:pt x="144" y="426"/>
                  </a:lnTo>
                  <a:lnTo>
                    <a:pt x="146" y="424"/>
                  </a:lnTo>
                  <a:lnTo>
                    <a:pt x="146" y="422"/>
                  </a:lnTo>
                  <a:lnTo>
                    <a:pt x="146" y="418"/>
                  </a:lnTo>
                  <a:lnTo>
                    <a:pt x="144" y="418"/>
                  </a:lnTo>
                  <a:lnTo>
                    <a:pt x="146" y="416"/>
                  </a:lnTo>
                  <a:lnTo>
                    <a:pt x="150" y="414"/>
                  </a:lnTo>
                  <a:lnTo>
                    <a:pt x="152" y="412"/>
                  </a:lnTo>
                  <a:lnTo>
                    <a:pt x="154" y="412"/>
                  </a:lnTo>
                  <a:lnTo>
                    <a:pt x="156" y="410"/>
                  </a:lnTo>
                  <a:lnTo>
                    <a:pt x="156" y="408"/>
                  </a:lnTo>
                  <a:lnTo>
                    <a:pt x="158" y="408"/>
                  </a:lnTo>
                  <a:lnTo>
                    <a:pt x="160" y="408"/>
                  </a:lnTo>
                  <a:lnTo>
                    <a:pt x="160" y="406"/>
                  </a:lnTo>
                  <a:lnTo>
                    <a:pt x="162" y="404"/>
                  </a:lnTo>
                  <a:lnTo>
                    <a:pt x="164" y="402"/>
                  </a:lnTo>
                  <a:lnTo>
                    <a:pt x="170" y="400"/>
                  </a:lnTo>
                  <a:lnTo>
                    <a:pt x="172" y="398"/>
                  </a:lnTo>
                  <a:lnTo>
                    <a:pt x="176" y="398"/>
                  </a:lnTo>
                  <a:lnTo>
                    <a:pt x="176" y="396"/>
                  </a:lnTo>
                  <a:lnTo>
                    <a:pt x="174" y="394"/>
                  </a:lnTo>
                  <a:lnTo>
                    <a:pt x="176" y="394"/>
                  </a:lnTo>
                  <a:lnTo>
                    <a:pt x="176" y="392"/>
                  </a:lnTo>
                  <a:lnTo>
                    <a:pt x="176" y="390"/>
                  </a:lnTo>
                  <a:lnTo>
                    <a:pt x="178" y="390"/>
                  </a:lnTo>
                  <a:lnTo>
                    <a:pt x="178" y="388"/>
                  </a:lnTo>
                  <a:lnTo>
                    <a:pt x="182" y="386"/>
                  </a:lnTo>
                  <a:lnTo>
                    <a:pt x="184" y="384"/>
                  </a:lnTo>
                  <a:lnTo>
                    <a:pt x="184" y="380"/>
                  </a:lnTo>
                  <a:lnTo>
                    <a:pt x="180" y="378"/>
                  </a:lnTo>
                  <a:lnTo>
                    <a:pt x="178" y="376"/>
                  </a:lnTo>
                  <a:lnTo>
                    <a:pt x="174" y="378"/>
                  </a:lnTo>
                  <a:lnTo>
                    <a:pt x="174" y="376"/>
                  </a:lnTo>
                  <a:lnTo>
                    <a:pt x="176" y="368"/>
                  </a:lnTo>
                  <a:lnTo>
                    <a:pt x="178" y="368"/>
                  </a:lnTo>
                  <a:lnTo>
                    <a:pt x="180" y="366"/>
                  </a:lnTo>
                  <a:lnTo>
                    <a:pt x="182" y="364"/>
                  </a:lnTo>
                  <a:lnTo>
                    <a:pt x="182" y="360"/>
                  </a:lnTo>
                  <a:lnTo>
                    <a:pt x="182" y="362"/>
                  </a:lnTo>
                  <a:lnTo>
                    <a:pt x="184" y="360"/>
                  </a:lnTo>
                  <a:lnTo>
                    <a:pt x="184" y="362"/>
                  </a:lnTo>
                  <a:lnTo>
                    <a:pt x="188" y="360"/>
                  </a:lnTo>
                  <a:lnTo>
                    <a:pt x="188" y="358"/>
                  </a:lnTo>
                  <a:lnTo>
                    <a:pt x="186" y="356"/>
                  </a:lnTo>
                  <a:lnTo>
                    <a:pt x="188" y="356"/>
                  </a:lnTo>
                  <a:lnTo>
                    <a:pt x="192" y="356"/>
                  </a:lnTo>
                  <a:lnTo>
                    <a:pt x="194" y="354"/>
                  </a:lnTo>
                  <a:lnTo>
                    <a:pt x="194" y="352"/>
                  </a:lnTo>
                  <a:lnTo>
                    <a:pt x="194" y="350"/>
                  </a:lnTo>
                  <a:lnTo>
                    <a:pt x="188" y="346"/>
                  </a:lnTo>
                  <a:lnTo>
                    <a:pt x="190" y="346"/>
                  </a:lnTo>
                  <a:lnTo>
                    <a:pt x="192" y="348"/>
                  </a:lnTo>
                  <a:lnTo>
                    <a:pt x="194" y="348"/>
                  </a:lnTo>
                  <a:lnTo>
                    <a:pt x="198" y="344"/>
                  </a:lnTo>
                  <a:lnTo>
                    <a:pt x="200" y="338"/>
                  </a:lnTo>
                  <a:lnTo>
                    <a:pt x="204" y="334"/>
                  </a:lnTo>
                  <a:lnTo>
                    <a:pt x="204" y="330"/>
                  </a:lnTo>
                  <a:lnTo>
                    <a:pt x="212" y="326"/>
                  </a:lnTo>
                  <a:lnTo>
                    <a:pt x="218" y="320"/>
                  </a:lnTo>
                  <a:lnTo>
                    <a:pt x="218" y="316"/>
                  </a:lnTo>
                  <a:lnTo>
                    <a:pt x="218" y="314"/>
                  </a:lnTo>
                  <a:lnTo>
                    <a:pt x="220" y="310"/>
                  </a:lnTo>
                  <a:lnTo>
                    <a:pt x="224" y="300"/>
                  </a:lnTo>
                  <a:lnTo>
                    <a:pt x="224" y="294"/>
                  </a:lnTo>
                  <a:lnTo>
                    <a:pt x="226" y="294"/>
                  </a:lnTo>
                  <a:lnTo>
                    <a:pt x="226" y="296"/>
                  </a:lnTo>
                  <a:lnTo>
                    <a:pt x="224" y="306"/>
                  </a:lnTo>
                  <a:lnTo>
                    <a:pt x="220" y="314"/>
                  </a:lnTo>
                  <a:lnTo>
                    <a:pt x="220" y="320"/>
                  </a:lnTo>
                  <a:lnTo>
                    <a:pt x="222" y="322"/>
                  </a:lnTo>
                  <a:lnTo>
                    <a:pt x="226" y="322"/>
                  </a:lnTo>
                  <a:lnTo>
                    <a:pt x="230" y="316"/>
                  </a:lnTo>
                  <a:lnTo>
                    <a:pt x="234" y="314"/>
                  </a:lnTo>
                  <a:lnTo>
                    <a:pt x="236" y="314"/>
                  </a:lnTo>
                  <a:lnTo>
                    <a:pt x="234" y="316"/>
                  </a:lnTo>
                  <a:lnTo>
                    <a:pt x="230" y="320"/>
                  </a:lnTo>
                  <a:lnTo>
                    <a:pt x="228" y="322"/>
                  </a:lnTo>
                  <a:lnTo>
                    <a:pt x="226" y="322"/>
                  </a:lnTo>
                  <a:lnTo>
                    <a:pt x="226" y="326"/>
                  </a:lnTo>
                  <a:lnTo>
                    <a:pt x="228" y="326"/>
                  </a:lnTo>
                  <a:lnTo>
                    <a:pt x="234" y="328"/>
                  </a:lnTo>
                  <a:lnTo>
                    <a:pt x="240" y="330"/>
                  </a:lnTo>
                  <a:lnTo>
                    <a:pt x="230" y="330"/>
                  </a:lnTo>
                  <a:lnTo>
                    <a:pt x="226" y="330"/>
                  </a:lnTo>
                  <a:lnTo>
                    <a:pt x="224" y="330"/>
                  </a:lnTo>
                  <a:lnTo>
                    <a:pt x="222" y="328"/>
                  </a:lnTo>
                  <a:lnTo>
                    <a:pt x="220" y="330"/>
                  </a:lnTo>
                  <a:lnTo>
                    <a:pt x="218" y="332"/>
                  </a:lnTo>
                  <a:lnTo>
                    <a:pt x="210" y="334"/>
                  </a:lnTo>
                  <a:lnTo>
                    <a:pt x="210" y="336"/>
                  </a:lnTo>
                  <a:lnTo>
                    <a:pt x="210" y="342"/>
                  </a:lnTo>
                  <a:lnTo>
                    <a:pt x="210" y="346"/>
                  </a:lnTo>
                  <a:lnTo>
                    <a:pt x="206" y="354"/>
                  </a:lnTo>
                  <a:lnTo>
                    <a:pt x="204" y="360"/>
                  </a:lnTo>
                  <a:lnTo>
                    <a:pt x="204" y="362"/>
                  </a:lnTo>
                  <a:lnTo>
                    <a:pt x="208" y="362"/>
                  </a:lnTo>
                  <a:lnTo>
                    <a:pt x="214" y="358"/>
                  </a:lnTo>
                  <a:lnTo>
                    <a:pt x="216" y="360"/>
                  </a:lnTo>
                  <a:lnTo>
                    <a:pt x="212" y="364"/>
                  </a:lnTo>
                  <a:lnTo>
                    <a:pt x="212" y="366"/>
                  </a:lnTo>
                  <a:lnTo>
                    <a:pt x="210" y="366"/>
                  </a:lnTo>
                  <a:lnTo>
                    <a:pt x="210" y="368"/>
                  </a:lnTo>
                  <a:lnTo>
                    <a:pt x="208" y="366"/>
                  </a:lnTo>
                  <a:lnTo>
                    <a:pt x="206" y="368"/>
                  </a:lnTo>
                  <a:lnTo>
                    <a:pt x="204" y="366"/>
                  </a:lnTo>
                  <a:lnTo>
                    <a:pt x="204" y="368"/>
                  </a:lnTo>
                  <a:lnTo>
                    <a:pt x="204" y="370"/>
                  </a:lnTo>
                  <a:lnTo>
                    <a:pt x="204" y="372"/>
                  </a:lnTo>
                  <a:lnTo>
                    <a:pt x="206" y="374"/>
                  </a:lnTo>
                  <a:lnTo>
                    <a:pt x="208" y="372"/>
                  </a:lnTo>
                  <a:lnTo>
                    <a:pt x="212" y="372"/>
                  </a:lnTo>
                  <a:lnTo>
                    <a:pt x="212" y="370"/>
                  </a:lnTo>
                  <a:lnTo>
                    <a:pt x="216" y="372"/>
                  </a:lnTo>
                  <a:lnTo>
                    <a:pt x="220" y="364"/>
                  </a:lnTo>
                  <a:lnTo>
                    <a:pt x="222" y="366"/>
                  </a:lnTo>
                  <a:lnTo>
                    <a:pt x="224" y="364"/>
                  </a:lnTo>
                  <a:lnTo>
                    <a:pt x="224" y="366"/>
                  </a:lnTo>
                  <a:lnTo>
                    <a:pt x="222" y="370"/>
                  </a:lnTo>
                  <a:lnTo>
                    <a:pt x="226" y="364"/>
                  </a:lnTo>
                  <a:lnTo>
                    <a:pt x="226" y="362"/>
                  </a:lnTo>
                  <a:lnTo>
                    <a:pt x="228" y="360"/>
                  </a:lnTo>
                  <a:lnTo>
                    <a:pt x="230" y="362"/>
                  </a:lnTo>
                  <a:lnTo>
                    <a:pt x="230" y="360"/>
                  </a:lnTo>
                  <a:lnTo>
                    <a:pt x="230" y="356"/>
                  </a:lnTo>
                  <a:lnTo>
                    <a:pt x="230" y="354"/>
                  </a:lnTo>
                  <a:lnTo>
                    <a:pt x="232" y="360"/>
                  </a:lnTo>
                  <a:lnTo>
                    <a:pt x="234" y="354"/>
                  </a:lnTo>
                  <a:lnTo>
                    <a:pt x="234" y="350"/>
                  </a:lnTo>
                  <a:lnTo>
                    <a:pt x="236" y="354"/>
                  </a:lnTo>
                  <a:lnTo>
                    <a:pt x="238" y="354"/>
                  </a:lnTo>
                  <a:lnTo>
                    <a:pt x="242" y="354"/>
                  </a:lnTo>
                  <a:lnTo>
                    <a:pt x="244" y="354"/>
                  </a:lnTo>
                  <a:lnTo>
                    <a:pt x="246" y="354"/>
                  </a:lnTo>
                  <a:lnTo>
                    <a:pt x="246" y="350"/>
                  </a:lnTo>
                  <a:lnTo>
                    <a:pt x="248" y="350"/>
                  </a:lnTo>
                  <a:lnTo>
                    <a:pt x="250" y="350"/>
                  </a:lnTo>
                  <a:lnTo>
                    <a:pt x="250" y="348"/>
                  </a:lnTo>
                  <a:lnTo>
                    <a:pt x="248" y="346"/>
                  </a:lnTo>
                  <a:lnTo>
                    <a:pt x="248" y="344"/>
                  </a:lnTo>
                  <a:lnTo>
                    <a:pt x="250" y="342"/>
                  </a:lnTo>
                  <a:lnTo>
                    <a:pt x="252" y="342"/>
                  </a:lnTo>
                  <a:lnTo>
                    <a:pt x="252" y="340"/>
                  </a:lnTo>
                  <a:lnTo>
                    <a:pt x="250" y="338"/>
                  </a:lnTo>
                  <a:lnTo>
                    <a:pt x="248" y="340"/>
                  </a:lnTo>
                  <a:lnTo>
                    <a:pt x="244" y="342"/>
                  </a:lnTo>
                  <a:lnTo>
                    <a:pt x="244" y="340"/>
                  </a:lnTo>
                  <a:lnTo>
                    <a:pt x="246" y="338"/>
                  </a:lnTo>
                  <a:lnTo>
                    <a:pt x="248" y="336"/>
                  </a:lnTo>
                  <a:lnTo>
                    <a:pt x="250" y="334"/>
                  </a:lnTo>
                  <a:lnTo>
                    <a:pt x="248" y="336"/>
                  </a:lnTo>
                  <a:lnTo>
                    <a:pt x="248" y="334"/>
                  </a:lnTo>
                  <a:lnTo>
                    <a:pt x="244" y="336"/>
                  </a:lnTo>
                  <a:lnTo>
                    <a:pt x="246" y="334"/>
                  </a:lnTo>
                  <a:lnTo>
                    <a:pt x="244" y="334"/>
                  </a:lnTo>
                  <a:lnTo>
                    <a:pt x="244" y="332"/>
                  </a:lnTo>
                  <a:lnTo>
                    <a:pt x="248" y="330"/>
                  </a:lnTo>
                  <a:lnTo>
                    <a:pt x="250" y="328"/>
                  </a:lnTo>
                  <a:lnTo>
                    <a:pt x="246" y="328"/>
                  </a:lnTo>
                  <a:lnTo>
                    <a:pt x="248" y="326"/>
                  </a:lnTo>
                  <a:lnTo>
                    <a:pt x="250" y="324"/>
                  </a:lnTo>
                  <a:lnTo>
                    <a:pt x="250" y="326"/>
                  </a:lnTo>
                  <a:lnTo>
                    <a:pt x="252" y="326"/>
                  </a:lnTo>
                  <a:lnTo>
                    <a:pt x="252" y="324"/>
                  </a:lnTo>
                  <a:lnTo>
                    <a:pt x="254" y="322"/>
                  </a:lnTo>
                  <a:lnTo>
                    <a:pt x="254" y="324"/>
                  </a:lnTo>
                  <a:lnTo>
                    <a:pt x="252" y="328"/>
                  </a:lnTo>
                  <a:lnTo>
                    <a:pt x="252" y="330"/>
                  </a:lnTo>
                  <a:lnTo>
                    <a:pt x="254" y="330"/>
                  </a:lnTo>
                  <a:lnTo>
                    <a:pt x="256" y="330"/>
                  </a:lnTo>
                  <a:lnTo>
                    <a:pt x="256" y="324"/>
                  </a:lnTo>
                  <a:lnTo>
                    <a:pt x="258" y="326"/>
                  </a:lnTo>
                  <a:lnTo>
                    <a:pt x="258" y="328"/>
                  </a:lnTo>
                  <a:lnTo>
                    <a:pt x="260" y="328"/>
                  </a:lnTo>
                  <a:lnTo>
                    <a:pt x="266" y="328"/>
                  </a:lnTo>
                  <a:lnTo>
                    <a:pt x="268" y="326"/>
                  </a:lnTo>
                  <a:lnTo>
                    <a:pt x="270" y="324"/>
                  </a:lnTo>
                  <a:lnTo>
                    <a:pt x="274" y="324"/>
                  </a:lnTo>
                  <a:lnTo>
                    <a:pt x="274" y="326"/>
                  </a:lnTo>
                  <a:lnTo>
                    <a:pt x="270" y="326"/>
                  </a:lnTo>
                  <a:lnTo>
                    <a:pt x="270" y="332"/>
                  </a:lnTo>
                  <a:lnTo>
                    <a:pt x="274" y="330"/>
                  </a:lnTo>
                  <a:lnTo>
                    <a:pt x="274" y="332"/>
                  </a:lnTo>
                  <a:lnTo>
                    <a:pt x="272" y="334"/>
                  </a:lnTo>
                  <a:lnTo>
                    <a:pt x="268" y="336"/>
                  </a:lnTo>
                  <a:lnTo>
                    <a:pt x="272" y="336"/>
                  </a:lnTo>
                  <a:lnTo>
                    <a:pt x="274" y="334"/>
                  </a:lnTo>
                  <a:lnTo>
                    <a:pt x="276" y="332"/>
                  </a:lnTo>
                  <a:lnTo>
                    <a:pt x="274" y="336"/>
                  </a:lnTo>
                  <a:lnTo>
                    <a:pt x="278" y="336"/>
                  </a:lnTo>
                  <a:lnTo>
                    <a:pt x="280" y="336"/>
                  </a:lnTo>
                  <a:lnTo>
                    <a:pt x="282" y="336"/>
                  </a:lnTo>
                  <a:lnTo>
                    <a:pt x="280" y="340"/>
                  </a:lnTo>
                  <a:lnTo>
                    <a:pt x="282" y="340"/>
                  </a:lnTo>
                  <a:lnTo>
                    <a:pt x="284" y="344"/>
                  </a:lnTo>
                  <a:lnTo>
                    <a:pt x="286" y="346"/>
                  </a:lnTo>
                  <a:lnTo>
                    <a:pt x="288" y="344"/>
                  </a:lnTo>
                  <a:lnTo>
                    <a:pt x="288" y="342"/>
                  </a:lnTo>
                  <a:lnTo>
                    <a:pt x="290" y="342"/>
                  </a:lnTo>
                  <a:lnTo>
                    <a:pt x="292" y="342"/>
                  </a:lnTo>
                  <a:lnTo>
                    <a:pt x="292" y="346"/>
                  </a:lnTo>
                  <a:lnTo>
                    <a:pt x="294" y="346"/>
                  </a:lnTo>
                  <a:lnTo>
                    <a:pt x="296" y="348"/>
                  </a:lnTo>
                  <a:lnTo>
                    <a:pt x="300" y="350"/>
                  </a:lnTo>
                  <a:lnTo>
                    <a:pt x="302" y="352"/>
                  </a:lnTo>
                  <a:lnTo>
                    <a:pt x="302" y="354"/>
                  </a:lnTo>
                  <a:lnTo>
                    <a:pt x="304" y="354"/>
                  </a:lnTo>
                  <a:lnTo>
                    <a:pt x="308" y="352"/>
                  </a:lnTo>
                  <a:lnTo>
                    <a:pt x="316" y="352"/>
                  </a:lnTo>
                  <a:lnTo>
                    <a:pt x="316" y="350"/>
                  </a:lnTo>
                  <a:lnTo>
                    <a:pt x="318" y="352"/>
                  </a:lnTo>
                  <a:lnTo>
                    <a:pt x="318" y="350"/>
                  </a:lnTo>
                  <a:lnTo>
                    <a:pt x="322" y="352"/>
                  </a:lnTo>
                  <a:lnTo>
                    <a:pt x="324" y="352"/>
                  </a:lnTo>
                  <a:lnTo>
                    <a:pt x="330" y="354"/>
                  </a:lnTo>
                  <a:lnTo>
                    <a:pt x="332" y="354"/>
                  </a:lnTo>
                  <a:lnTo>
                    <a:pt x="336" y="352"/>
                  </a:lnTo>
                  <a:lnTo>
                    <a:pt x="338" y="354"/>
                  </a:lnTo>
                  <a:lnTo>
                    <a:pt x="336" y="356"/>
                  </a:lnTo>
                  <a:lnTo>
                    <a:pt x="340" y="358"/>
                  </a:lnTo>
                  <a:lnTo>
                    <a:pt x="350" y="360"/>
                  </a:lnTo>
                  <a:lnTo>
                    <a:pt x="354" y="358"/>
                  </a:lnTo>
                  <a:lnTo>
                    <a:pt x="358" y="354"/>
                  </a:lnTo>
                  <a:lnTo>
                    <a:pt x="358" y="352"/>
                  </a:lnTo>
                  <a:lnTo>
                    <a:pt x="360" y="352"/>
                  </a:lnTo>
                  <a:lnTo>
                    <a:pt x="364" y="356"/>
                  </a:lnTo>
                  <a:lnTo>
                    <a:pt x="366" y="356"/>
                  </a:lnTo>
                  <a:lnTo>
                    <a:pt x="362" y="358"/>
                  </a:lnTo>
                  <a:lnTo>
                    <a:pt x="364" y="364"/>
                  </a:lnTo>
                  <a:lnTo>
                    <a:pt x="362" y="364"/>
                  </a:lnTo>
                  <a:lnTo>
                    <a:pt x="362" y="356"/>
                  </a:lnTo>
                  <a:lnTo>
                    <a:pt x="360" y="354"/>
                  </a:lnTo>
                  <a:lnTo>
                    <a:pt x="360" y="356"/>
                  </a:lnTo>
                  <a:lnTo>
                    <a:pt x="358" y="360"/>
                  </a:lnTo>
                  <a:lnTo>
                    <a:pt x="360" y="360"/>
                  </a:lnTo>
                  <a:lnTo>
                    <a:pt x="360" y="362"/>
                  </a:lnTo>
                  <a:lnTo>
                    <a:pt x="358" y="364"/>
                  </a:lnTo>
                  <a:lnTo>
                    <a:pt x="356" y="366"/>
                  </a:lnTo>
                  <a:lnTo>
                    <a:pt x="360" y="368"/>
                  </a:lnTo>
                  <a:lnTo>
                    <a:pt x="362" y="368"/>
                  </a:lnTo>
                  <a:lnTo>
                    <a:pt x="364" y="370"/>
                  </a:lnTo>
                  <a:lnTo>
                    <a:pt x="368" y="372"/>
                  </a:lnTo>
                  <a:lnTo>
                    <a:pt x="370" y="374"/>
                  </a:lnTo>
                  <a:lnTo>
                    <a:pt x="372" y="372"/>
                  </a:lnTo>
                  <a:lnTo>
                    <a:pt x="374" y="374"/>
                  </a:lnTo>
                  <a:lnTo>
                    <a:pt x="376" y="370"/>
                  </a:lnTo>
                  <a:lnTo>
                    <a:pt x="374" y="368"/>
                  </a:lnTo>
                  <a:lnTo>
                    <a:pt x="376" y="368"/>
                  </a:lnTo>
                  <a:lnTo>
                    <a:pt x="376" y="366"/>
                  </a:lnTo>
                  <a:lnTo>
                    <a:pt x="378" y="36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6" name="Freeform 410"/>
            <p:cNvSpPr>
              <a:spLocks/>
            </p:cNvSpPr>
            <p:nvPr/>
          </p:nvSpPr>
          <p:spPr bwMode="auto">
            <a:xfrm>
              <a:off x="796" y="1619"/>
              <a:ext cx="124" cy="135"/>
            </a:xfrm>
            <a:custGeom>
              <a:avLst/>
              <a:gdLst>
                <a:gd name="T0" fmla="*/ 80 w 104"/>
                <a:gd name="T1" fmla="*/ 74 h 116"/>
                <a:gd name="T2" fmla="*/ 34 w 104"/>
                <a:gd name="T3" fmla="*/ 0 h 116"/>
                <a:gd name="T4" fmla="*/ 6 w 104"/>
                <a:gd name="T5" fmla="*/ 12 h 116"/>
                <a:gd name="T6" fmla="*/ 2 w 104"/>
                <a:gd name="T7" fmla="*/ 10 h 116"/>
                <a:gd name="T8" fmla="*/ 8 w 104"/>
                <a:gd name="T9" fmla="*/ 26 h 116"/>
                <a:gd name="T10" fmla="*/ 12 w 104"/>
                <a:gd name="T11" fmla="*/ 32 h 116"/>
                <a:gd name="T12" fmla="*/ 22 w 104"/>
                <a:gd name="T13" fmla="*/ 34 h 116"/>
                <a:gd name="T14" fmla="*/ 26 w 104"/>
                <a:gd name="T15" fmla="*/ 30 h 116"/>
                <a:gd name="T16" fmla="*/ 22 w 104"/>
                <a:gd name="T17" fmla="*/ 26 h 116"/>
                <a:gd name="T18" fmla="*/ 18 w 104"/>
                <a:gd name="T19" fmla="*/ 20 h 116"/>
                <a:gd name="T20" fmla="*/ 16 w 104"/>
                <a:gd name="T21" fmla="*/ 18 h 116"/>
                <a:gd name="T22" fmla="*/ 20 w 104"/>
                <a:gd name="T23" fmla="*/ 18 h 116"/>
                <a:gd name="T24" fmla="*/ 26 w 104"/>
                <a:gd name="T25" fmla="*/ 20 h 116"/>
                <a:gd name="T26" fmla="*/ 28 w 104"/>
                <a:gd name="T27" fmla="*/ 24 h 116"/>
                <a:gd name="T28" fmla="*/ 30 w 104"/>
                <a:gd name="T29" fmla="*/ 32 h 116"/>
                <a:gd name="T30" fmla="*/ 36 w 104"/>
                <a:gd name="T31" fmla="*/ 36 h 116"/>
                <a:gd name="T32" fmla="*/ 38 w 104"/>
                <a:gd name="T33" fmla="*/ 28 h 116"/>
                <a:gd name="T34" fmla="*/ 36 w 104"/>
                <a:gd name="T35" fmla="*/ 14 h 116"/>
                <a:gd name="T36" fmla="*/ 40 w 104"/>
                <a:gd name="T37" fmla="*/ 24 h 116"/>
                <a:gd name="T38" fmla="*/ 44 w 104"/>
                <a:gd name="T39" fmla="*/ 32 h 116"/>
                <a:gd name="T40" fmla="*/ 52 w 104"/>
                <a:gd name="T41" fmla="*/ 38 h 116"/>
                <a:gd name="T42" fmla="*/ 58 w 104"/>
                <a:gd name="T43" fmla="*/ 38 h 116"/>
                <a:gd name="T44" fmla="*/ 60 w 104"/>
                <a:gd name="T45" fmla="*/ 40 h 116"/>
                <a:gd name="T46" fmla="*/ 56 w 104"/>
                <a:gd name="T47" fmla="*/ 44 h 116"/>
                <a:gd name="T48" fmla="*/ 62 w 104"/>
                <a:gd name="T49" fmla="*/ 44 h 116"/>
                <a:gd name="T50" fmla="*/ 60 w 104"/>
                <a:gd name="T51" fmla="*/ 46 h 116"/>
                <a:gd name="T52" fmla="*/ 64 w 104"/>
                <a:gd name="T53" fmla="*/ 50 h 116"/>
                <a:gd name="T54" fmla="*/ 66 w 104"/>
                <a:gd name="T55" fmla="*/ 54 h 116"/>
                <a:gd name="T56" fmla="*/ 58 w 104"/>
                <a:gd name="T57" fmla="*/ 52 h 116"/>
                <a:gd name="T58" fmla="*/ 60 w 104"/>
                <a:gd name="T59" fmla="*/ 56 h 116"/>
                <a:gd name="T60" fmla="*/ 62 w 104"/>
                <a:gd name="T61" fmla="*/ 58 h 116"/>
                <a:gd name="T62" fmla="*/ 60 w 104"/>
                <a:gd name="T63" fmla="*/ 60 h 116"/>
                <a:gd name="T64" fmla="*/ 64 w 104"/>
                <a:gd name="T65" fmla="*/ 62 h 116"/>
                <a:gd name="T66" fmla="*/ 70 w 104"/>
                <a:gd name="T67" fmla="*/ 64 h 116"/>
                <a:gd name="T68" fmla="*/ 68 w 104"/>
                <a:gd name="T69" fmla="*/ 68 h 116"/>
                <a:gd name="T70" fmla="*/ 74 w 104"/>
                <a:gd name="T71" fmla="*/ 72 h 116"/>
                <a:gd name="T72" fmla="*/ 80 w 104"/>
                <a:gd name="T73" fmla="*/ 80 h 116"/>
                <a:gd name="T74" fmla="*/ 80 w 104"/>
                <a:gd name="T75" fmla="*/ 84 h 116"/>
                <a:gd name="T76" fmla="*/ 78 w 104"/>
                <a:gd name="T77" fmla="*/ 94 h 116"/>
                <a:gd name="T78" fmla="*/ 78 w 104"/>
                <a:gd name="T79" fmla="*/ 100 h 116"/>
                <a:gd name="T80" fmla="*/ 82 w 104"/>
                <a:gd name="T81" fmla="*/ 96 h 116"/>
                <a:gd name="T82" fmla="*/ 86 w 104"/>
                <a:gd name="T83" fmla="*/ 90 h 116"/>
                <a:gd name="T84" fmla="*/ 90 w 104"/>
                <a:gd name="T85" fmla="*/ 86 h 116"/>
                <a:gd name="T86" fmla="*/ 92 w 104"/>
                <a:gd name="T87" fmla="*/ 92 h 116"/>
                <a:gd name="T88" fmla="*/ 94 w 104"/>
                <a:gd name="T89" fmla="*/ 104 h 116"/>
                <a:gd name="T90" fmla="*/ 98 w 104"/>
                <a:gd name="T91" fmla="*/ 108 h 116"/>
                <a:gd name="T92" fmla="*/ 96 w 104"/>
                <a:gd name="T93" fmla="*/ 110 h 116"/>
                <a:gd name="T94" fmla="*/ 94 w 104"/>
                <a:gd name="T95" fmla="*/ 116 h 116"/>
                <a:gd name="T96" fmla="*/ 98 w 104"/>
                <a:gd name="T97" fmla="*/ 114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116"/>
                <a:gd name="T149" fmla="*/ 104 w 10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116">
                  <a:moveTo>
                    <a:pt x="104" y="110"/>
                  </a:moveTo>
                  <a:lnTo>
                    <a:pt x="104" y="90"/>
                  </a:lnTo>
                  <a:lnTo>
                    <a:pt x="92" y="80"/>
                  </a:lnTo>
                  <a:lnTo>
                    <a:pt x="80" y="74"/>
                  </a:lnTo>
                  <a:lnTo>
                    <a:pt x="56" y="26"/>
                  </a:lnTo>
                  <a:lnTo>
                    <a:pt x="50" y="22"/>
                  </a:lnTo>
                  <a:lnTo>
                    <a:pt x="38" y="0"/>
                  </a:lnTo>
                  <a:lnTo>
                    <a:pt x="34" y="0"/>
                  </a:lnTo>
                  <a:lnTo>
                    <a:pt x="24" y="4"/>
                  </a:lnTo>
                  <a:lnTo>
                    <a:pt x="20" y="14"/>
                  </a:lnTo>
                  <a:lnTo>
                    <a:pt x="10" y="20"/>
                  </a:lnTo>
                  <a:lnTo>
                    <a:pt x="6" y="12"/>
                  </a:lnTo>
                  <a:lnTo>
                    <a:pt x="4" y="8"/>
                  </a:lnTo>
                  <a:lnTo>
                    <a:pt x="2" y="10"/>
                  </a:lnTo>
                  <a:lnTo>
                    <a:pt x="0" y="16"/>
                  </a:lnTo>
                  <a:lnTo>
                    <a:pt x="0" y="18"/>
                  </a:lnTo>
                  <a:lnTo>
                    <a:pt x="6" y="26"/>
                  </a:lnTo>
                  <a:lnTo>
                    <a:pt x="8" y="26"/>
                  </a:lnTo>
                  <a:lnTo>
                    <a:pt x="8" y="28"/>
                  </a:lnTo>
                  <a:lnTo>
                    <a:pt x="10" y="30"/>
                  </a:lnTo>
                  <a:lnTo>
                    <a:pt x="12" y="32"/>
                  </a:lnTo>
                  <a:lnTo>
                    <a:pt x="16" y="32"/>
                  </a:lnTo>
                  <a:lnTo>
                    <a:pt x="20" y="36"/>
                  </a:lnTo>
                  <a:lnTo>
                    <a:pt x="22" y="36"/>
                  </a:lnTo>
                  <a:lnTo>
                    <a:pt x="22" y="34"/>
                  </a:lnTo>
                  <a:lnTo>
                    <a:pt x="24" y="34"/>
                  </a:lnTo>
                  <a:lnTo>
                    <a:pt x="26" y="34"/>
                  </a:lnTo>
                  <a:lnTo>
                    <a:pt x="26" y="30"/>
                  </a:lnTo>
                  <a:lnTo>
                    <a:pt x="24" y="26"/>
                  </a:lnTo>
                  <a:lnTo>
                    <a:pt x="24" y="28"/>
                  </a:lnTo>
                  <a:lnTo>
                    <a:pt x="22" y="26"/>
                  </a:lnTo>
                  <a:lnTo>
                    <a:pt x="20" y="24"/>
                  </a:lnTo>
                  <a:lnTo>
                    <a:pt x="20" y="22"/>
                  </a:lnTo>
                  <a:lnTo>
                    <a:pt x="18" y="20"/>
                  </a:lnTo>
                  <a:lnTo>
                    <a:pt x="16" y="20"/>
                  </a:lnTo>
                  <a:lnTo>
                    <a:pt x="18" y="20"/>
                  </a:lnTo>
                  <a:lnTo>
                    <a:pt x="16" y="18"/>
                  </a:lnTo>
                  <a:lnTo>
                    <a:pt x="20" y="20"/>
                  </a:lnTo>
                  <a:lnTo>
                    <a:pt x="20" y="18"/>
                  </a:lnTo>
                  <a:lnTo>
                    <a:pt x="22" y="22"/>
                  </a:lnTo>
                  <a:lnTo>
                    <a:pt x="24" y="24"/>
                  </a:lnTo>
                  <a:lnTo>
                    <a:pt x="26" y="24"/>
                  </a:lnTo>
                  <a:lnTo>
                    <a:pt x="26" y="20"/>
                  </a:lnTo>
                  <a:lnTo>
                    <a:pt x="28" y="22"/>
                  </a:lnTo>
                  <a:lnTo>
                    <a:pt x="28" y="24"/>
                  </a:lnTo>
                  <a:lnTo>
                    <a:pt x="30" y="28"/>
                  </a:lnTo>
                  <a:lnTo>
                    <a:pt x="30" y="32"/>
                  </a:lnTo>
                  <a:lnTo>
                    <a:pt x="34" y="32"/>
                  </a:lnTo>
                  <a:lnTo>
                    <a:pt x="34" y="30"/>
                  </a:lnTo>
                  <a:lnTo>
                    <a:pt x="36" y="32"/>
                  </a:lnTo>
                  <a:lnTo>
                    <a:pt x="36" y="36"/>
                  </a:lnTo>
                  <a:lnTo>
                    <a:pt x="38" y="38"/>
                  </a:lnTo>
                  <a:lnTo>
                    <a:pt x="40" y="34"/>
                  </a:lnTo>
                  <a:lnTo>
                    <a:pt x="40" y="32"/>
                  </a:lnTo>
                  <a:lnTo>
                    <a:pt x="38" y="28"/>
                  </a:lnTo>
                  <a:lnTo>
                    <a:pt x="38" y="24"/>
                  </a:lnTo>
                  <a:lnTo>
                    <a:pt x="36" y="18"/>
                  </a:lnTo>
                  <a:lnTo>
                    <a:pt x="34" y="14"/>
                  </a:lnTo>
                  <a:lnTo>
                    <a:pt x="36" y="14"/>
                  </a:lnTo>
                  <a:lnTo>
                    <a:pt x="34" y="10"/>
                  </a:lnTo>
                  <a:lnTo>
                    <a:pt x="36" y="8"/>
                  </a:lnTo>
                  <a:lnTo>
                    <a:pt x="40" y="24"/>
                  </a:lnTo>
                  <a:lnTo>
                    <a:pt x="42" y="24"/>
                  </a:lnTo>
                  <a:lnTo>
                    <a:pt x="42" y="26"/>
                  </a:lnTo>
                  <a:lnTo>
                    <a:pt x="42" y="28"/>
                  </a:lnTo>
                  <a:lnTo>
                    <a:pt x="44" y="32"/>
                  </a:lnTo>
                  <a:lnTo>
                    <a:pt x="46" y="34"/>
                  </a:lnTo>
                  <a:lnTo>
                    <a:pt x="50" y="38"/>
                  </a:lnTo>
                  <a:lnTo>
                    <a:pt x="52" y="36"/>
                  </a:lnTo>
                  <a:lnTo>
                    <a:pt x="52" y="38"/>
                  </a:lnTo>
                  <a:lnTo>
                    <a:pt x="54" y="42"/>
                  </a:lnTo>
                  <a:lnTo>
                    <a:pt x="56" y="38"/>
                  </a:lnTo>
                  <a:lnTo>
                    <a:pt x="58" y="38"/>
                  </a:lnTo>
                  <a:lnTo>
                    <a:pt x="58" y="40"/>
                  </a:lnTo>
                  <a:lnTo>
                    <a:pt x="58" y="42"/>
                  </a:lnTo>
                  <a:lnTo>
                    <a:pt x="60" y="40"/>
                  </a:lnTo>
                  <a:lnTo>
                    <a:pt x="58" y="42"/>
                  </a:lnTo>
                  <a:lnTo>
                    <a:pt x="56" y="42"/>
                  </a:lnTo>
                  <a:lnTo>
                    <a:pt x="56" y="44"/>
                  </a:lnTo>
                  <a:lnTo>
                    <a:pt x="58" y="46"/>
                  </a:lnTo>
                  <a:lnTo>
                    <a:pt x="58" y="44"/>
                  </a:lnTo>
                  <a:lnTo>
                    <a:pt x="62" y="44"/>
                  </a:lnTo>
                  <a:lnTo>
                    <a:pt x="64" y="44"/>
                  </a:lnTo>
                  <a:lnTo>
                    <a:pt x="64" y="46"/>
                  </a:lnTo>
                  <a:lnTo>
                    <a:pt x="60" y="44"/>
                  </a:lnTo>
                  <a:lnTo>
                    <a:pt x="60" y="46"/>
                  </a:lnTo>
                  <a:lnTo>
                    <a:pt x="60" y="48"/>
                  </a:lnTo>
                  <a:lnTo>
                    <a:pt x="62" y="50"/>
                  </a:lnTo>
                  <a:lnTo>
                    <a:pt x="64" y="50"/>
                  </a:lnTo>
                  <a:lnTo>
                    <a:pt x="64" y="52"/>
                  </a:lnTo>
                  <a:lnTo>
                    <a:pt x="66" y="54"/>
                  </a:lnTo>
                  <a:lnTo>
                    <a:pt x="64" y="52"/>
                  </a:lnTo>
                  <a:lnTo>
                    <a:pt x="58" y="50"/>
                  </a:lnTo>
                  <a:lnTo>
                    <a:pt x="58" y="52"/>
                  </a:lnTo>
                  <a:lnTo>
                    <a:pt x="62" y="52"/>
                  </a:lnTo>
                  <a:lnTo>
                    <a:pt x="60" y="54"/>
                  </a:lnTo>
                  <a:lnTo>
                    <a:pt x="60" y="56"/>
                  </a:lnTo>
                  <a:lnTo>
                    <a:pt x="62" y="56"/>
                  </a:lnTo>
                  <a:lnTo>
                    <a:pt x="60" y="56"/>
                  </a:lnTo>
                  <a:lnTo>
                    <a:pt x="62" y="58"/>
                  </a:lnTo>
                  <a:lnTo>
                    <a:pt x="64" y="58"/>
                  </a:lnTo>
                  <a:lnTo>
                    <a:pt x="60" y="60"/>
                  </a:lnTo>
                  <a:lnTo>
                    <a:pt x="60" y="62"/>
                  </a:lnTo>
                  <a:lnTo>
                    <a:pt x="62" y="64"/>
                  </a:lnTo>
                  <a:lnTo>
                    <a:pt x="64" y="62"/>
                  </a:lnTo>
                  <a:lnTo>
                    <a:pt x="64" y="64"/>
                  </a:lnTo>
                  <a:lnTo>
                    <a:pt x="66" y="64"/>
                  </a:lnTo>
                  <a:lnTo>
                    <a:pt x="70" y="64"/>
                  </a:lnTo>
                  <a:lnTo>
                    <a:pt x="70" y="66"/>
                  </a:lnTo>
                  <a:lnTo>
                    <a:pt x="70" y="68"/>
                  </a:lnTo>
                  <a:lnTo>
                    <a:pt x="66" y="64"/>
                  </a:lnTo>
                  <a:lnTo>
                    <a:pt x="68" y="68"/>
                  </a:lnTo>
                  <a:lnTo>
                    <a:pt x="70" y="70"/>
                  </a:lnTo>
                  <a:lnTo>
                    <a:pt x="72" y="70"/>
                  </a:lnTo>
                  <a:lnTo>
                    <a:pt x="74" y="72"/>
                  </a:lnTo>
                  <a:lnTo>
                    <a:pt x="76" y="72"/>
                  </a:lnTo>
                  <a:lnTo>
                    <a:pt x="76" y="76"/>
                  </a:lnTo>
                  <a:lnTo>
                    <a:pt x="78" y="80"/>
                  </a:lnTo>
                  <a:lnTo>
                    <a:pt x="80" y="80"/>
                  </a:lnTo>
                  <a:lnTo>
                    <a:pt x="80" y="82"/>
                  </a:lnTo>
                  <a:lnTo>
                    <a:pt x="84" y="84"/>
                  </a:lnTo>
                  <a:lnTo>
                    <a:pt x="80" y="84"/>
                  </a:lnTo>
                  <a:lnTo>
                    <a:pt x="80" y="86"/>
                  </a:lnTo>
                  <a:lnTo>
                    <a:pt x="80" y="88"/>
                  </a:lnTo>
                  <a:lnTo>
                    <a:pt x="78" y="92"/>
                  </a:lnTo>
                  <a:lnTo>
                    <a:pt x="78" y="94"/>
                  </a:lnTo>
                  <a:lnTo>
                    <a:pt x="76" y="94"/>
                  </a:lnTo>
                  <a:lnTo>
                    <a:pt x="76" y="96"/>
                  </a:lnTo>
                  <a:lnTo>
                    <a:pt x="78" y="100"/>
                  </a:lnTo>
                  <a:lnTo>
                    <a:pt x="80" y="98"/>
                  </a:lnTo>
                  <a:lnTo>
                    <a:pt x="80" y="96"/>
                  </a:lnTo>
                  <a:lnTo>
                    <a:pt x="82" y="96"/>
                  </a:lnTo>
                  <a:lnTo>
                    <a:pt x="82" y="92"/>
                  </a:lnTo>
                  <a:lnTo>
                    <a:pt x="84" y="90"/>
                  </a:lnTo>
                  <a:lnTo>
                    <a:pt x="86" y="90"/>
                  </a:lnTo>
                  <a:lnTo>
                    <a:pt x="86" y="88"/>
                  </a:lnTo>
                  <a:lnTo>
                    <a:pt x="88" y="88"/>
                  </a:lnTo>
                  <a:lnTo>
                    <a:pt x="90" y="86"/>
                  </a:lnTo>
                  <a:lnTo>
                    <a:pt x="92" y="86"/>
                  </a:lnTo>
                  <a:lnTo>
                    <a:pt x="90" y="90"/>
                  </a:lnTo>
                  <a:lnTo>
                    <a:pt x="90" y="88"/>
                  </a:lnTo>
                  <a:lnTo>
                    <a:pt x="92" y="92"/>
                  </a:lnTo>
                  <a:lnTo>
                    <a:pt x="94" y="94"/>
                  </a:lnTo>
                  <a:lnTo>
                    <a:pt x="94" y="98"/>
                  </a:lnTo>
                  <a:lnTo>
                    <a:pt x="94" y="104"/>
                  </a:lnTo>
                  <a:lnTo>
                    <a:pt x="96" y="104"/>
                  </a:lnTo>
                  <a:lnTo>
                    <a:pt x="98" y="108"/>
                  </a:lnTo>
                  <a:lnTo>
                    <a:pt x="96" y="108"/>
                  </a:lnTo>
                  <a:lnTo>
                    <a:pt x="96" y="110"/>
                  </a:lnTo>
                  <a:lnTo>
                    <a:pt x="94" y="110"/>
                  </a:lnTo>
                  <a:lnTo>
                    <a:pt x="92" y="110"/>
                  </a:lnTo>
                  <a:lnTo>
                    <a:pt x="94" y="116"/>
                  </a:lnTo>
                  <a:lnTo>
                    <a:pt x="94" y="114"/>
                  </a:lnTo>
                  <a:lnTo>
                    <a:pt x="96" y="114"/>
                  </a:lnTo>
                  <a:lnTo>
                    <a:pt x="98" y="114"/>
                  </a:lnTo>
                  <a:lnTo>
                    <a:pt x="102" y="110"/>
                  </a:lnTo>
                  <a:lnTo>
                    <a:pt x="104" y="1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7" name="Freeform 411"/>
            <p:cNvSpPr>
              <a:spLocks/>
            </p:cNvSpPr>
            <p:nvPr/>
          </p:nvSpPr>
          <p:spPr bwMode="auto">
            <a:xfrm>
              <a:off x="650" y="1600"/>
              <a:ext cx="14" cy="19"/>
            </a:xfrm>
            <a:custGeom>
              <a:avLst/>
              <a:gdLst>
                <a:gd name="T0" fmla="*/ 2 w 12"/>
                <a:gd name="T1" fmla="*/ 10 h 16"/>
                <a:gd name="T2" fmla="*/ 2 w 12"/>
                <a:gd name="T3" fmla="*/ 8 h 16"/>
                <a:gd name="T4" fmla="*/ 6 w 12"/>
                <a:gd name="T5" fmla="*/ 6 h 16"/>
                <a:gd name="T6" fmla="*/ 8 w 12"/>
                <a:gd name="T7" fmla="*/ 2 h 16"/>
                <a:gd name="T8" fmla="*/ 10 w 12"/>
                <a:gd name="T9" fmla="*/ 0 h 16"/>
                <a:gd name="T10" fmla="*/ 10 w 12"/>
                <a:gd name="T11" fmla="*/ 0 h 16"/>
                <a:gd name="T12" fmla="*/ 10 w 12"/>
                <a:gd name="T13" fmla="*/ 2 h 16"/>
                <a:gd name="T14" fmla="*/ 12 w 12"/>
                <a:gd name="T15" fmla="*/ 2 h 16"/>
                <a:gd name="T16" fmla="*/ 12 w 12"/>
                <a:gd name="T17" fmla="*/ 2 h 16"/>
                <a:gd name="T18" fmla="*/ 6 w 12"/>
                <a:gd name="T19" fmla="*/ 8 h 16"/>
                <a:gd name="T20" fmla="*/ 6 w 12"/>
                <a:gd name="T21" fmla="*/ 10 h 16"/>
                <a:gd name="T22" fmla="*/ 6 w 12"/>
                <a:gd name="T23" fmla="*/ 12 h 16"/>
                <a:gd name="T24" fmla="*/ 4 w 12"/>
                <a:gd name="T25" fmla="*/ 12 h 16"/>
                <a:gd name="T26" fmla="*/ 0 w 12"/>
                <a:gd name="T27" fmla="*/ 16 h 16"/>
                <a:gd name="T28" fmla="*/ 0 w 12"/>
                <a:gd name="T29" fmla="*/ 14 h 16"/>
                <a:gd name="T30" fmla="*/ 0 w 12"/>
                <a:gd name="T31" fmla="*/ 12 h 16"/>
                <a:gd name="T32" fmla="*/ 2 w 12"/>
                <a:gd name="T33" fmla="*/ 10 h 16"/>
                <a:gd name="T34" fmla="*/ 2 w 12"/>
                <a:gd name="T35" fmla="*/ 1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6"/>
                <a:gd name="T56" fmla="*/ 12 w 12"/>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6">
                  <a:moveTo>
                    <a:pt x="2" y="10"/>
                  </a:moveTo>
                  <a:lnTo>
                    <a:pt x="2" y="8"/>
                  </a:lnTo>
                  <a:lnTo>
                    <a:pt x="6" y="6"/>
                  </a:lnTo>
                  <a:lnTo>
                    <a:pt x="8" y="2"/>
                  </a:lnTo>
                  <a:lnTo>
                    <a:pt x="10" y="0"/>
                  </a:lnTo>
                  <a:lnTo>
                    <a:pt x="10" y="2"/>
                  </a:lnTo>
                  <a:lnTo>
                    <a:pt x="12" y="2"/>
                  </a:lnTo>
                  <a:lnTo>
                    <a:pt x="6" y="8"/>
                  </a:lnTo>
                  <a:lnTo>
                    <a:pt x="6" y="10"/>
                  </a:lnTo>
                  <a:lnTo>
                    <a:pt x="6" y="12"/>
                  </a:lnTo>
                  <a:lnTo>
                    <a:pt x="4" y="12"/>
                  </a:lnTo>
                  <a:lnTo>
                    <a:pt x="0" y="16"/>
                  </a:lnTo>
                  <a:lnTo>
                    <a:pt x="0" y="14"/>
                  </a:lnTo>
                  <a:lnTo>
                    <a:pt x="0" y="12"/>
                  </a:lnTo>
                  <a:lnTo>
                    <a:pt x="2"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8" name="Freeform 412"/>
            <p:cNvSpPr>
              <a:spLocks/>
            </p:cNvSpPr>
            <p:nvPr/>
          </p:nvSpPr>
          <p:spPr bwMode="auto">
            <a:xfrm>
              <a:off x="667" y="1595"/>
              <a:ext cx="9" cy="7"/>
            </a:xfrm>
            <a:custGeom>
              <a:avLst/>
              <a:gdLst>
                <a:gd name="T0" fmla="*/ 0 w 8"/>
                <a:gd name="T1" fmla="*/ 4 h 6"/>
                <a:gd name="T2" fmla="*/ 0 w 8"/>
                <a:gd name="T3" fmla="*/ 4 h 6"/>
                <a:gd name="T4" fmla="*/ 0 w 8"/>
                <a:gd name="T5" fmla="*/ 2 h 6"/>
                <a:gd name="T6" fmla="*/ 2 w 8"/>
                <a:gd name="T7" fmla="*/ 2 h 6"/>
                <a:gd name="T8" fmla="*/ 2 w 8"/>
                <a:gd name="T9" fmla="*/ 0 h 6"/>
                <a:gd name="T10" fmla="*/ 4 w 8"/>
                <a:gd name="T11" fmla="*/ 2 h 6"/>
                <a:gd name="T12" fmla="*/ 4 w 8"/>
                <a:gd name="T13" fmla="*/ 2 h 6"/>
                <a:gd name="T14" fmla="*/ 4 w 8"/>
                <a:gd name="T15" fmla="*/ 2 h 6"/>
                <a:gd name="T16" fmla="*/ 8 w 8"/>
                <a:gd name="T17" fmla="*/ 2 h 6"/>
                <a:gd name="T18" fmla="*/ 8 w 8"/>
                <a:gd name="T19" fmla="*/ 4 h 6"/>
                <a:gd name="T20" fmla="*/ 8 w 8"/>
                <a:gd name="T21" fmla="*/ 4 h 6"/>
                <a:gd name="T22" fmla="*/ 2 w 8"/>
                <a:gd name="T23" fmla="*/ 6 h 6"/>
                <a:gd name="T24" fmla="*/ 2 w 8"/>
                <a:gd name="T25" fmla="*/ 4 h 6"/>
                <a:gd name="T26" fmla="*/ 2 w 8"/>
                <a:gd name="T27" fmla="*/ 4 h 6"/>
                <a:gd name="T28" fmla="*/ 2 w 8"/>
                <a:gd name="T29" fmla="*/ 4 h 6"/>
                <a:gd name="T30" fmla="*/ 0 w 8"/>
                <a:gd name="T31" fmla="*/ 4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6"/>
                <a:gd name="T50" fmla="*/ 8 w 8"/>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6">
                  <a:moveTo>
                    <a:pt x="0" y="4"/>
                  </a:moveTo>
                  <a:lnTo>
                    <a:pt x="0" y="4"/>
                  </a:lnTo>
                  <a:lnTo>
                    <a:pt x="0" y="2"/>
                  </a:lnTo>
                  <a:lnTo>
                    <a:pt x="2" y="2"/>
                  </a:lnTo>
                  <a:lnTo>
                    <a:pt x="2" y="0"/>
                  </a:lnTo>
                  <a:lnTo>
                    <a:pt x="4" y="2"/>
                  </a:lnTo>
                  <a:lnTo>
                    <a:pt x="8" y="2"/>
                  </a:lnTo>
                  <a:lnTo>
                    <a:pt x="8" y="4"/>
                  </a:lnTo>
                  <a:lnTo>
                    <a:pt x="2" y="6"/>
                  </a:lnTo>
                  <a:lnTo>
                    <a:pt x="2" y="4"/>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79" name="Freeform 413"/>
            <p:cNvSpPr>
              <a:spLocks/>
            </p:cNvSpPr>
            <p:nvPr/>
          </p:nvSpPr>
          <p:spPr bwMode="auto">
            <a:xfrm>
              <a:off x="452" y="1644"/>
              <a:ext cx="5" cy="7"/>
            </a:xfrm>
            <a:custGeom>
              <a:avLst/>
              <a:gdLst>
                <a:gd name="T0" fmla="*/ 4 w 4"/>
                <a:gd name="T1" fmla="*/ 0 h 6"/>
                <a:gd name="T2" fmla="*/ 4 w 4"/>
                <a:gd name="T3" fmla="*/ 2 h 6"/>
                <a:gd name="T4" fmla="*/ 2 w 4"/>
                <a:gd name="T5" fmla="*/ 6 h 6"/>
                <a:gd name="T6" fmla="*/ 0 w 4"/>
                <a:gd name="T7" fmla="*/ 6 h 6"/>
                <a:gd name="T8" fmla="*/ 0 w 4"/>
                <a:gd name="T9" fmla="*/ 6 h 6"/>
                <a:gd name="T10" fmla="*/ 0 w 4"/>
                <a:gd name="T11" fmla="*/ 4 h 6"/>
                <a:gd name="T12" fmla="*/ 0 w 4"/>
                <a:gd name="T13" fmla="*/ 4 h 6"/>
                <a:gd name="T14" fmla="*/ 2 w 4"/>
                <a:gd name="T15" fmla="*/ 2 h 6"/>
                <a:gd name="T16" fmla="*/ 4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0"/>
                  </a:moveTo>
                  <a:lnTo>
                    <a:pt x="4" y="2"/>
                  </a:lnTo>
                  <a:lnTo>
                    <a:pt x="2" y="6"/>
                  </a:lnTo>
                  <a:lnTo>
                    <a:pt x="0" y="6"/>
                  </a:lnTo>
                  <a:lnTo>
                    <a:pt x="0" y="4"/>
                  </a:lnTo>
                  <a:lnTo>
                    <a:pt x="2"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0" name="Freeform 414"/>
            <p:cNvSpPr>
              <a:spLocks/>
            </p:cNvSpPr>
            <p:nvPr/>
          </p:nvSpPr>
          <p:spPr bwMode="auto">
            <a:xfrm>
              <a:off x="354" y="1600"/>
              <a:ext cx="31" cy="16"/>
            </a:xfrm>
            <a:custGeom>
              <a:avLst/>
              <a:gdLst>
                <a:gd name="T0" fmla="*/ 0 w 26"/>
                <a:gd name="T1" fmla="*/ 4 h 14"/>
                <a:gd name="T2" fmla="*/ 4 w 26"/>
                <a:gd name="T3" fmla="*/ 4 h 14"/>
                <a:gd name="T4" fmla="*/ 10 w 26"/>
                <a:gd name="T5" fmla="*/ 2 h 14"/>
                <a:gd name="T6" fmla="*/ 14 w 26"/>
                <a:gd name="T7" fmla="*/ 0 h 14"/>
                <a:gd name="T8" fmla="*/ 18 w 26"/>
                <a:gd name="T9" fmla="*/ 0 h 14"/>
                <a:gd name="T10" fmla="*/ 18 w 26"/>
                <a:gd name="T11" fmla="*/ 0 h 14"/>
                <a:gd name="T12" fmla="*/ 22 w 26"/>
                <a:gd name="T13" fmla="*/ 2 h 14"/>
                <a:gd name="T14" fmla="*/ 24 w 26"/>
                <a:gd name="T15" fmla="*/ 2 h 14"/>
                <a:gd name="T16" fmla="*/ 24 w 26"/>
                <a:gd name="T17" fmla="*/ 8 h 14"/>
                <a:gd name="T18" fmla="*/ 24 w 26"/>
                <a:gd name="T19" fmla="*/ 8 h 14"/>
                <a:gd name="T20" fmla="*/ 26 w 26"/>
                <a:gd name="T21" fmla="*/ 8 h 14"/>
                <a:gd name="T22" fmla="*/ 24 w 26"/>
                <a:gd name="T23" fmla="*/ 10 h 14"/>
                <a:gd name="T24" fmla="*/ 22 w 26"/>
                <a:gd name="T25" fmla="*/ 10 h 14"/>
                <a:gd name="T26" fmla="*/ 22 w 26"/>
                <a:gd name="T27" fmla="*/ 12 h 14"/>
                <a:gd name="T28" fmla="*/ 20 w 26"/>
                <a:gd name="T29" fmla="*/ 12 h 14"/>
                <a:gd name="T30" fmla="*/ 18 w 26"/>
                <a:gd name="T31" fmla="*/ 14 h 14"/>
                <a:gd name="T32" fmla="*/ 18 w 26"/>
                <a:gd name="T33" fmla="*/ 14 h 14"/>
                <a:gd name="T34" fmla="*/ 12 w 26"/>
                <a:gd name="T35" fmla="*/ 12 h 14"/>
                <a:gd name="T36" fmla="*/ 8 w 26"/>
                <a:gd name="T37" fmla="*/ 10 h 14"/>
                <a:gd name="T38" fmla="*/ 6 w 26"/>
                <a:gd name="T39" fmla="*/ 10 h 14"/>
                <a:gd name="T40" fmla="*/ 6 w 26"/>
                <a:gd name="T41" fmla="*/ 10 h 14"/>
                <a:gd name="T42" fmla="*/ 2 w 26"/>
                <a:gd name="T43" fmla="*/ 6 h 14"/>
                <a:gd name="T44" fmla="*/ 2 w 26"/>
                <a:gd name="T45" fmla="*/ 6 h 14"/>
                <a:gd name="T46" fmla="*/ 0 w 26"/>
                <a:gd name="T47" fmla="*/ 4 h 14"/>
                <a:gd name="T48" fmla="*/ 0 w 26"/>
                <a:gd name="T49" fmla="*/ 4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14"/>
                <a:gd name="T77" fmla="*/ 26 w 26"/>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14">
                  <a:moveTo>
                    <a:pt x="0" y="4"/>
                  </a:moveTo>
                  <a:lnTo>
                    <a:pt x="4" y="4"/>
                  </a:lnTo>
                  <a:lnTo>
                    <a:pt x="10" y="2"/>
                  </a:lnTo>
                  <a:lnTo>
                    <a:pt x="14" y="0"/>
                  </a:lnTo>
                  <a:lnTo>
                    <a:pt x="18" y="0"/>
                  </a:lnTo>
                  <a:lnTo>
                    <a:pt x="22" y="2"/>
                  </a:lnTo>
                  <a:lnTo>
                    <a:pt x="24" y="2"/>
                  </a:lnTo>
                  <a:lnTo>
                    <a:pt x="24" y="8"/>
                  </a:lnTo>
                  <a:lnTo>
                    <a:pt x="26" y="8"/>
                  </a:lnTo>
                  <a:lnTo>
                    <a:pt x="24" y="10"/>
                  </a:lnTo>
                  <a:lnTo>
                    <a:pt x="22" y="10"/>
                  </a:lnTo>
                  <a:lnTo>
                    <a:pt x="22" y="12"/>
                  </a:lnTo>
                  <a:lnTo>
                    <a:pt x="20" y="12"/>
                  </a:lnTo>
                  <a:lnTo>
                    <a:pt x="18" y="14"/>
                  </a:lnTo>
                  <a:lnTo>
                    <a:pt x="12" y="12"/>
                  </a:lnTo>
                  <a:lnTo>
                    <a:pt x="8" y="10"/>
                  </a:lnTo>
                  <a:lnTo>
                    <a:pt x="6" y="10"/>
                  </a:lnTo>
                  <a:lnTo>
                    <a:pt x="2"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1" name="Freeform 415"/>
            <p:cNvSpPr>
              <a:spLocks/>
            </p:cNvSpPr>
            <p:nvPr/>
          </p:nvSpPr>
          <p:spPr bwMode="auto">
            <a:xfrm>
              <a:off x="388" y="1586"/>
              <a:ext cx="16" cy="14"/>
            </a:xfrm>
            <a:custGeom>
              <a:avLst/>
              <a:gdLst>
                <a:gd name="T0" fmla="*/ 0 w 14"/>
                <a:gd name="T1" fmla="*/ 4 h 12"/>
                <a:gd name="T2" fmla="*/ 0 w 14"/>
                <a:gd name="T3" fmla="*/ 4 h 12"/>
                <a:gd name="T4" fmla="*/ 4 w 14"/>
                <a:gd name="T5" fmla="*/ 2 h 12"/>
                <a:gd name="T6" fmla="*/ 6 w 14"/>
                <a:gd name="T7" fmla="*/ 0 h 12"/>
                <a:gd name="T8" fmla="*/ 12 w 14"/>
                <a:gd name="T9" fmla="*/ 2 h 12"/>
                <a:gd name="T10" fmla="*/ 14 w 14"/>
                <a:gd name="T11" fmla="*/ 4 h 12"/>
                <a:gd name="T12" fmla="*/ 14 w 14"/>
                <a:gd name="T13" fmla="*/ 6 h 12"/>
                <a:gd name="T14" fmla="*/ 8 w 14"/>
                <a:gd name="T15" fmla="*/ 12 h 12"/>
                <a:gd name="T16" fmla="*/ 8 w 14"/>
                <a:gd name="T17" fmla="*/ 10 h 12"/>
                <a:gd name="T18" fmla="*/ 6 w 14"/>
                <a:gd name="T19" fmla="*/ 6 h 12"/>
                <a:gd name="T20" fmla="*/ 2 w 14"/>
                <a:gd name="T21" fmla="*/ 6 h 12"/>
                <a:gd name="T22" fmla="*/ 0 w 14"/>
                <a:gd name="T23" fmla="*/ 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0" y="4"/>
                  </a:moveTo>
                  <a:lnTo>
                    <a:pt x="0" y="4"/>
                  </a:lnTo>
                  <a:lnTo>
                    <a:pt x="4" y="2"/>
                  </a:lnTo>
                  <a:lnTo>
                    <a:pt x="6" y="0"/>
                  </a:lnTo>
                  <a:lnTo>
                    <a:pt x="12" y="2"/>
                  </a:lnTo>
                  <a:lnTo>
                    <a:pt x="14" y="4"/>
                  </a:lnTo>
                  <a:lnTo>
                    <a:pt x="14" y="6"/>
                  </a:lnTo>
                  <a:lnTo>
                    <a:pt x="8" y="12"/>
                  </a:lnTo>
                  <a:lnTo>
                    <a:pt x="8" y="10"/>
                  </a:lnTo>
                  <a:lnTo>
                    <a:pt x="6" y="6"/>
                  </a:lnTo>
                  <a:lnTo>
                    <a:pt x="2"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2" name="Freeform 416"/>
            <p:cNvSpPr>
              <a:spLocks/>
            </p:cNvSpPr>
            <p:nvPr/>
          </p:nvSpPr>
          <p:spPr bwMode="auto">
            <a:xfrm>
              <a:off x="395" y="1518"/>
              <a:ext cx="12" cy="9"/>
            </a:xfrm>
            <a:custGeom>
              <a:avLst/>
              <a:gdLst>
                <a:gd name="T0" fmla="*/ 8 w 10"/>
                <a:gd name="T1" fmla="*/ 0 h 8"/>
                <a:gd name="T2" fmla="*/ 10 w 10"/>
                <a:gd name="T3" fmla="*/ 2 h 8"/>
                <a:gd name="T4" fmla="*/ 8 w 10"/>
                <a:gd name="T5" fmla="*/ 6 h 8"/>
                <a:gd name="T6" fmla="*/ 4 w 10"/>
                <a:gd name="T7" fmla="*/ 6 h 8"/>
                <a:gd name="T8" fmla="*/ 2 w 10"/>
                <a:gd name="T9" fmla="*/ 6 h 8"/>
                <a:gd name="T10" fmla="*/ 0 w 10"/>
                <a:gd name="T11" fmla="*/ 8 h 8"/>
                <a:gd name="T12" fmla="*/ 0 w 10"/>
                <a:gd name="T13" fmla="*/ 8 h 8"/>
                <a:gd name="T14" fmla="*/ 0 w 10"/>
                <a:gd name="T15" fmla="*/ 4 h 8"/>
                <a:gd name="T16" fmla="*/ 0 w 10"/>
                <a:gd name="T17" fmla="*/ 4 h 8"/>
                <a:gd name="T18" fmla="*/ 2 w 10"/>
                <a:gd name="T19" fmla="*/ 2 h 8"/>
                <a:gd name="T20" fmla="*/ 6 w 10"/>
                <a:gd name="T21" fmla="*/ 0 h 8"/>
                <a:gd name="T22" fmla="*/ 8 w 10"/>
                <a:gd name="T23" fmla="*/ 0 h 8"/>
                <a:gd name="T24" fmla="*/ 8 w 10"/>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8" y="0"/>
                  </a:moveTo>
                  <a:lnTo>
                    <a:pt x="10" y="2"/>
                  </a:lnTo>
                  <a:lnTo>
                    <a:pt x="8" y="6"/>
                  </a:lnTo>
                  <a:lnTo>
                    <a:pt x="4" y="6"/>
                  </a:lnTo>
                  <a:lnTo>
                    <a:pt x="2" y="6"/>
                  </a:lnTo>
                  <a:lnTo>
                    <a:pt x="0" y="8"/>
                  </a:lnTo>
                  <a:lnTo>
                    <a:pt x="0" y="4"/>
                  </a:lnTo>
                  <a:lnTo>
                    <a:pt x="2" y="2"/>
                  </a:lnTo>
                  <a:lnTo>
                    <a:pt x="6" y="0"/>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3" name="Freeform 417"/>
            <p:cNvSpPr>
              <a:spLocks/>
            </p:cNvSpPr>
            <p:nvPr/>
          </p:nvSpPr>
          <p:spPr bwMode="auto">
            <a:xfrm>
              <a:off x="273" y="1595"/>
              <a:ext cx="7" cy="5"/>
            </a:xfrm>
            <a:custGeom>
              <a:avLst/>
              <a:gdLst>
                <a:gd name="T0" fmla="*/ 2 w 6"/>
                <a:gd name="T1" fmla="*/ 0 h 4"/>
                <a:gd name="T2" fmla="*/ 2 w 6"/>
                <a:gd name="T3" fmla="*/ 0 h 4"/>
                <a:gd name="T4" fmla="*/ 2 w 6"/>
                <a:gd name="T5" fmla="*/ 2 h 4"/>
                <a:gd name="T6" fmla="*/ 2 w 6"/>
                <a:gd name="T7" fmla="*/ 2 h 4"/>
                <a:gd name="T8" fmla="*/ 4 w 6"/>
                <a:gd name="T9" fmla="*/ 4 h 4"/>
                <a:gd name="T10" fmla="*/ 6 w 6"/>
                <a:gd name="T11" fmla="*/ 4 h 4"/>
                <a:gd name="T12" fmla="*/ 6 w 6"/>
                <a:gd name="T13" fmla="*/ 4 h 4"/>
                <a:gd name="T14" fmla="*/ 4 w 6"/>
                <a:gd name="T15" fmla="*/ 4 h 4"/>
                <a:gd name="T16" fmla="*/ 2 w 6"/>
                <a:gd name="T17" fmla="*/ 2 h 4"/>
                <a:gd name="T18" fmla="*/ 0 w 6"/>
                <a:gd name="T19" fmla="*/ 0 h 4"/>
                <a:gd name="T20" fmla="*/ 2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2" y="0"/>
                  </a:moveTo>
                  <a:lnTo>
                    <a:pt x="2" y="0"/>
                  </a:lnTo>
                  <a:lnTo>
                    <a:pt x="2" y="2"/>
                  </a:lnTo>
                  <a:lnTo>
                    <a:pt x="4" y="4"/>
                  </a:lnTo>
                  <a:lnTo>
                    <a:pt x="6" y="4"/>
                  </a:lnTo>
                  <a:lnTo>
                    <a:pt x="4" y="4"/>
                  </a:lnTo>
                  <a:lnTo>
                    <a:pt x="2"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4" name="Freeform 418"/>
            <p:cNvSpPr>
              <a:spLocks/>
            </p:cNvSpPr>
            <p:nvPr/>
          </p:nvSpPr>
          <p:spPr bwMode="auto">
            <a:xfrm>
              <a:off x="311" y="1689"/>
              <a:ext cx="3" cy="2"/>
            </a:xfrm>
            <a:custGeom>
              <a:avLst/>
              <a:gdLst>
                <a:gd name="T0" fmla="*/ 0 w 2"/>
                <a:gd name="T1" fmla="*/ 2 h 2"/>
                <a:gd name="T2" fmla="*/ 0 w 2"/>
                <a:gd name="T3" fmla="*/ 0 h 2"/>
                <a:gd name="T4" fmla="*/ 0 w 2"/>
                <a:gd name="T5" fmla="*/ 0 h 2"/>
                <a:gd name="T6" fmla="*/ 0 w 2"/>
                <a:gd name="T7" fmla="*/ 0 h 2"/>
                <a:gd name="T8" fmla="*/ 2 w 2"/>
                <a:gd name="T9" fmla="*/ 2 h 2"/>
                <a:gd name="T10" fmla="*/ 0 w 2"/>
                <a:gd name="T11" fmla="*/ 2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0" y="0"/>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5" name="Freeform 419"/>
            <p:cNvSpPr>
              <a:spLocks/>
            </p:cNvSpPr>
            <p:nvPr/>
          </p:nvSpPr>
          <p:spPr bwMode="auto">
            <a:xfrm>
              <a:off x="321" y="1705"/>
              <a:ext cx="2" cy="2"/>
            </a:xfrm>
            <a:custGeom>
              <a:avLst/>
              <a:gdLst>
                <a:gd name="T0" fmla="*/ 0 w 2"/>
                <a:gd name="T1" fmla="*/ 0 h 2"/>
                <a:gd name="T2" fmla="*/ 0 w 2"/>
                <a:gd name="T3" fmla="*/ 2 h 2"/>
                <a:gd name="T4" fmla="*/ 0 w 2"/>
                <a:gd name="T5" fmla="*/ 2 h 2"/>
                <a:gd name="T6" fmla="*/ 2 w 2"/>
                <a:gd name="T7" fmla="*/ 2 h 2"/>
                <a:gd name="T8" fmla="*/ 2 w 2"/>
                <a:gd name="T9" fmla="*/ 2 h 2"/>
                <a:gd name="T10" fmla="*/ 2 w 2"/>
                <a:gd name="T11" fmla="*/ 2 h 2"/>
                <a:gd name="T12" fmla="*/ 0 w 2"/>
                <a:gd name="T13" fmla="*/ 0 h 2"/>
                <a:gd name="T14" fmla="*/ 2 w 2"/>
                <a:gd name="T15" fmla="*/ 2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0"/>
                  </a:moveTo>
                  <a:lnTo>
                    <a:pt x="0" y="2"/>
                  </a:lnTo>
                  <a:lnTo>
                    <a:pt x="2" y="2"/>
                  </a:lnTo>
                  <a:lnTo>
                    <a:pt x="0" y="0"/>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6" name="Freeform 420"/>
            <p:cNvSpPr>
              <a:spLocks/>
            </p:cNvSpPr>
            <p:nvPr/>
          </p:nvSpPr>
          <p:spPr bwMode="auto">
            <a:xfrm>
              <a:off x="1765" y="2055"/>
              <a:ext cx="31" cy="12"/>
            </a:xfrm>
            <a:custGeom>
              <a:avLst/>
              <a:gdLst>
                <a:gd name="T0" fmla="*/ 22 w 26"/>
                <a:gd name="T1" fmla="*/ 0 h 10"/>
                <a:gd name="T2" fmla="*/ 18 w 26"/>
                <a:gd name="T3" fmla="*/ 2 h 10"/>
                <a:gd name="T4" fmla="*/ 14 w 26"/>
                <a:gd name="T5" fmla="*/ 4 h 10"/>
                <a:gd name="T6" fmla="*/ 6 w 26"/>
                <a:gd name="T7" fmla="*/ 4 h 10"/>
                <a:gd name="T8" fmla="*/ 4 w 26"/>
                <a:gd name="T9" fmla="*/ 6 h 10"/>
                <a:gd name="T10" fmla="*/ 0 w 26"/>
                <a:gd name="T11" fmla="*/ 8 h 10"/>
                <a:gd name="T12" fmla="*/ 0 w 26"/>
                <a:gd name="T13" fmla="*/ 10 h 10"/>
                <a:gd name="T14" fmla="*/ 0 w 26"/>
                <a:gd name="T15" fmla="*/ 10 h 10"/>
                <a:gd name="T16" fmla="*/ 0 w 26"/>
                <a:gd name="T17" fmla="*/ 8 h 10"/>
                <a:gd name="T18" fmla="*/ 2 w 26"/>
                <a:gd name="T19" fmla="*/ 8 h 10"/>
                <a:gd name="T20" fmla="*/ 2 w 26"/>
                <a:gd name="T21" fmla="*/ 10 h 10"/>
                <a:gd name="T22" fmla="*/ 4 w 26"/>
                <a:gd name="T23" fmla="*/ 10 h 10"/>
                <a:gd name="T24" fmla="*/ 6 w 26"/>
                <a:gd name="T25" fmla="*/ 8 h 10"/>
                <a:gd name="T26" fmla="*/ 18 w 26"/>
                <a:gd name="T27" fmla="*/ 6 h 10"/>
                <a:gd name="T28" fmla="*/ 22 w 26"/>
                <a:gd name="T29" fmla="*/ 4 h 10"/>
                <a:gd name="T30" fmla="*/ 26 w 26"/>
                <a:gd name="T31" fmla="*/ 2 h 10"/>
                <a:gd name="T32" fmla="*/ 24 w 26"/>
                <a:gd name="T33" fmla="*/ 2 h 10"/>
                <a:gd name="T34" fmla="*/ 20 w 26"/>
                <a:gd name="T35" fmla="*/ 4 h 10"/>
                <a:gd name="T36" fmla="*/ 18 w 26"/>
                <a:gd name="T37" fmla="*/ 4 h 10"/>
                <a:gd name="T38" fmla="*/ 22 w 2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0"/>
                <a:gd name="T62" fmla="*/ 26 w 26"/>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0">
                  <a:moveTo>
                    <a:pt x="22" y="0"/>
                  </a:moveTo>
                  <a:lnTo>
                    <a:pt x="18" y="2"/>
                  </a:lnTo>
                  <a:lnTo>
                    <a:pt x="14" y="4"/>
                  </a:lnTo>
                  <a:lnTo>
                    <a:pt x="6" y="4"/>
                  </a:lnTo>
                  <a:lnTo>
                    <a:pt x="4" y="6"/>
                  </a:lnTo>
                  <a:lnTo>
                    <a:pt x="0" y="8"/>
                  </a:lnTo>
                  <a:lnTo>
                    <a:pt x="0" y="10"/>
                  </a:lnTo>
                  <a:lnTo>
                    <a:pt x="0" y="8"/>
                  </a:lnTo>
                  <a:lnTo>
                    <a:pt x="2" y="8"/>
                  </a:lnTo>
                  <a:lnTo>
                    <a:pt x="2" y="10"/>
                  </a:lnTo>
                  <a:lnTo>
                    <a:pt x="4" y="10"/>
                  </a:lnTo>
                  <a:lnTo>
                    <a:pt x="6" y="8"/>
                  </a:lnTo>
                  <a:lnTo>
                    <a:pt x="18" y="6"/>
                  </a:lnTo>
                  <a:lnTo>
                    <a:pt x="22" y="4"/>
                  </a:lnTo>
                  <a:lnTo>
                    <a:pt x="26" y="2"/>
                  </a:lnTo>
                  <a:lnTo>
                    <a:pt x="24" y="2"/>
                  </a:lnTo>
                  <a:lnTo>
                    <a:pt x="20" y="4"/>
                  </a:lnTo>
                  <a:lnTo>
                    <a:pt x="18" y="4"/>
                  </a:lnTo>
                  <a:lnTo>
                    <a:pt x="2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7" name="Freeform 421"/>
            <p:cNvSpPr>
              <a:spLocks/>
            </p:cNvSpPr>
            <p:nvPr/>
          </p:nvSpPr>
          <p:spPr bwMode="auto">
            <a:xfrm>
              <a:off x="1144" y="2286"/>
              <a:ext cx="3" cy="5"/>
            </a:xfrm>
            <a:custGeom>
              <a:avLst/>
              <a:gdLst>
                <a:gd name="T0" fmla="*/ 2 w 2"/>
                <a:gd name="T1" fmla="*/ 4 h 4"/>
                <a:gd name="T2" fmla="*/ 0 w 2"/>
                <a:gd name="T3" fmla="*/ 4 h 4"/>
                <a:gd name="T4" fmla="*/ 0 w 2"/>
                <a:gd name="T5" fmla="*/ 2 h 4"/>
                <a:gd name="T6" fmla="*/ 2 w 2"/>
                <a:gd name="T7" fmla="*/ 0 h 4"/>
                <a:gd name="T8" fmla="*/ 2 w 2"/>
                <a:gd name="T9" fmla="*/ 0 h 4"/>
                <a:gd name="T10" fmla="*/ 2 w 2"/>
                <a:gd name="T11" fmla="*/ 4 h 4"/>
                <a:gd name="T12" fmla="*/ 2 w 2"/>
                <a:gd name="T13" fmla="*/ 4 h 4"/>
                <a:gd name="T14" fmla="*/ 2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4"/>
                  </a:moveTo>
                  <a:lnTo>
                    <a:pt x="0" y="4"/>
                  </a:lnTo>
                  <a:lnTo>
                    <a:pt x="0" y="2"/>
                  </a:lnTo>
                  <a:lnTo>
                    <a:pt x="2" y="0"/>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8" name="Freeform 422"/>
            <p:cNvSpPr>
              <a:spLocks/>
            </p:cNvSpPr>
            <p:nvPr/>
          </p:nvSpPr>
          <p:spPr bwMode="auto">
            <a:xfrm>
              <a:off x="1116" y="2211"/>
              <a:ext cx="455" cy="292"/>
            </a:xfrm>
            <a:custGeom>
              <a:avLst/>
              <a:gdLst>
                <a:gd name="T0" fmla="*/ 252 w 382"/>
                <a:gd name="T1" fmla="*/ 104 h 250"/>
                <a:gd name="T2" fmla="*/ 244 w 382"/>
                <a:gd name="T3" fmla="*/ 114 h 250"/>
                <a:gd name="T4" fmla="*/ 246 w 382"/>
                <a:gd name="T5" fmla="*/ 148 h 250"/>
                <a:gd name="T6" fmla="*/ 260 w 382"/>
                <a:gd name="T7" fmla="*/ 176 h 250"/>
                <a:gd name="T8" fmla="*/ 276 w 382"/>
                <a:gd name="T9" fmla="*/ 196 h 250"/>
                <a:gd name="T10" fmla="*/ 294 w 382"/>
                <a:gd name="T11" fmla="*/ 198 h 250"/>
                <a:gd name="T12" fmla="*/ 318 w 382"/>
                <a:gd name="T13" fmla="*/ 196 h 250"/>
                <a:gd name="T14" fmla="*/ 330 w 382"/>
                <a:gd name="T15" fmla="*/ 188 h 250"/>
                <a:gd name="T16" fmla="*/ 340 w 382"/>
                <a:gd name="T17" fmla="*/ 160 h 250"/>
                <a:gd name="T18" fmla="*/ 370 w 382"/>
                <a:gd name="T19" fmla="*/ 158 h 250"/>
                <a:gd name="T20" fmla="*/ 374 w 382"/>
                <a:gd name="T21" fmla="*/ 176 h 250"/>
                <a:gd name="T22" fmla="*/ 370 w 382"/>
                <a:gd name="T23" fmla="*/ 196 h 250"/>
                <a:gd name="T24" fmla="*/ 366 w 382"/>
                <a:gd name="T25" fmla="*/ 194 h 250"/>
                <a:gd name="T26" fmla="*/ 352 w 382"/>
                <a:gd name="T27" fmla="*/ 206 h 250"/>
                <a:gd name="T28" fmla="*/ 336 w 382"/>
                <a:gd name="T29" fmla="*/ 226 h 250"/>
                <a:gd name="T30" fmla="*/ 314 w 382"/>
                <a:gd name="T31" fmla="*/ 248 h 250"/>
                <a:gd name="T32" fmla="*/ 278 w 382"/>
                <a:gd name="T33" fmla="*/ 228 h 250"/>
                <a:gd name="T34" fmla="*/ 260 w 382"/>
                <a:gd name="T35" fmla="*/ 236 h 250"/>
                <a:gd name="T36" fmla="*/ 232 w 382"/>
                <a:gd name="T37" fmla="*/ 224 h 250"/>
                <a:gd name="T38" fmla="*/ 206 w 382"/>
                <a:gd name="T39" fmla="*/ 216 h 250"/>
                <a:gd name="T40" fmla="*/ 180 w 382"/>
                <a:gd name="T41" fmla="*/ 204 h 250"/>
                <a:gd name="T42" fmla="*/ 170 w 382"/>
                <a:gd name="T43" fmla="*/ 198 h 250"/>
                <a:gd name="T44" fmla="*/ 152 w 382"/>
                <a:gd name="T45" fmla="*/ 182 h 250"/>
                <a:gd name="T46" fmla="*/ 150 w 382"/>
                <a:gd name="T47" fmla="*/ 170 h 250"/>
                <a:gd name="T48" fmla="*/ 150 w 382"/>
                <a:gd name="T49" fmla="*/ 156 h 250"/>
                <a:gd name="T50" fmla="*/ 140 w 382"/>
                <a:gd name="T51" fmla="*/ 138 h 250"/>
                <a:gd name="T52" fmla="*/ 128 w 382"/>
                <a:gd name="T53" fmla="*/ 126 h 250"/>
                <a:gd name="T54" fmla="*/ 104 w 382"/>
                <a:gd name="T55" fmla="*/ 104 h 250"/>
                <a:gd name="T56" fmla="*/ 98 w 382"/>
                <a:gd name="T57" fmla="*/ 98 h 250"/>
                <a:gd name="T58" fmla="*/ 98 w 382"/>
                <a:gd name="T59" fmla="*/ 88 h 250"/>
                <a:gd name="T60" fmla="*/ 84 w 382"/>
                <a:gd name="T61" fmla="*/ 74 h 250"/>
                <a:gd name="T62" fmla="*/ 68 w 382"/>
                <a:gd name="T63" fmla="*/ 60 h 250"/>
                <a:gd name="T64" fmla="*/ 58 w 382"/>
                <a:gd name="T65" fmla="*/ 42 h 250"/>
                <a:gd name="T66" fmla="*/ 52 w 382"/>
                <a:gd name="T67" fmla="*/ 24 h 250"/>
                <a:gd name="T68" fmla="*/ 38 w 382"/>
                <a:gd name="T69" fmla="*/ 18 h 250"/>
                <a:gd name="T70" fmla="*/ 28 w 382"/>
                <a:gd name="T71" fmla="*/ 12 h 250"/>
                <a:gd name="T72" fmla="*/ 32 w 382"/>
                <a:gd name="T73" fmla="*/ 32 h 250"/>
                <a:gd name="T74" fmla="*/ 46 w 382"/>
                <a:gd name="T75" fmla="*/ 52 h 250"/>
                <a:gd name="T76" fmla="*/ 54 w 382"/>
                <a:gd name="T77" fmla="*/ 62 h 250"/>
                <a:gd name="T78" fmla="*/ 66 w 382"/>
                <a:gd name="T79" fmla="*/ 82 h 250"/>
                <a:gd name="T80" fmla="*/ 70 w 382"/>
                <a:gd name="T81" fmla="*/ 86 h 250"/>
                <a:gd name="T82" fmla="*/ 78 w 382"/>
                <a:gd name="T83" fmla="*/ 104 h 250"/>
                <a:gd name="T84" fmla="*/ 86 w 382"/>
                <a:gd name="T85" fmla="*/ 122 h 250"/>
                <a:gd name="T86" fmla="*/ 98 w 382"/>
                <a:gd name="T87" fmla="*/ 134 h 250"/>
                <a:gd name="T88" fmla="*/ 88 w 382"/>
                <a:gd name="T89" fmla="*/ 132 h 250"/>
                <a:gd name="T90" fmla="*/ 68 w 382"/>
                <a:gd name="T91" fmla="*/ 116 h 250"/>
                <a:gd name="T92" fmla="*/ 64 w 382"/>
                <a:gd name="T93" fmla="*/ 112 h 250"/>
                <a:gd name="T94" fmla="*/ 52 w 382"/>
                <a:gd name="T95" fmla="*/ 86 h 250"/>
                <a:gd name="T96" fmla="*/ 40 w 382"/>
                <a:gd name="T97" fmla="*/ 82 h 250"/>
                <a:gd name="T98" fmla="*/ 28 w 382"/>
                <a:gd name="T99" fmla="*/ 72 h 250"/>
                <a:gd name="T100" fmla="*/ 40 w 382"/>
                <a:gd name="T101" fmla="*/ 68 h 250"/>
                <a:gd name="T102" fmla="*/ 26 w 382"/>
                <a:gd name="T103" fmla="*/ 48 h 250"/>
                <a:gd name="T104" fmla="*/ 16 w 382"/>
                <a:gd name="T105" fmla="*/ 32 h 250"/>
                <a:gd name="T106" fmla="*/ 6 w 382"/>
                <a:gd name="T107" fmla="*/ 12 h 250"/>
                <a:gd name="T108" fmla="*/ 30 w 382"/>
                <a:gd name="T109" fmla="*/ 0 h 250"/>
                <a:gd name="T110" fmla="*/ 136 w 382"/>
                <a:gd name="T111" fmla="*/ 16 h 250"/>
                <a:gd name="T112" fmla="*/ 154 w 382"/>
                <a:gd name="T113" fmla="*/ 36 h 250"/>
                <a:gd name="T114" fmla="*/ 170 w 382"/>
                <a:gd name="T115" fmla="*/ 52 h 250"/>
                <a:gd name="T116" fmla="*/ 186 w 382"/>
                <a:gd name="T117" fmla="*/ 42 h 250"/>
                <a:gd name="T118" fmla="*/ 204 w 382"/>
                <a:gd name="T119" fmla="*/ 50 h 250"/>
                <a:gd name="T120" fmla="*/ 218 w 382"/>
                <a:gd name="T121" fmla="*/ 72 h 250"/>
                <a:gd name="T122" fmla="*/ 238 w 382"/>
                <a:gd name="T123" fmla="*/ 96 h 250"/>
                <a:gd name="T124" fmla="*/ 252 w 382"/>
                <a:gd name="T125" fmla="*/ 98 h 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250"/>
                <a:gd name="T191" fmla="*/ 382 w 382"/>
                <a:gd name="T192" fmla="*/ 250 h 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250">
                  <a:moveTo>
                    <a:pt x="252" y="98"/>
                  </a:moveTo>
                  <a:lnTo>
                    <a:pt x="252" y="102"/>
                  </a:lnTo>
                  <a:lnTo>
                    <a:pt x="252" y="100"/>
                  </a:lnTo>
                  <a:lnTo>
                    <a:pt x="254" y="100"/>
                  </a:lnTo>
                  <a:lnTo>
                    <a:pt x="254" y="102"/>
                  </a:lnTo>
                  <a:lnTo>
                    <a:pt x="252" y="104"/>
                  </a:lnTo>
                  <a:lnTo>
                    <a:pt x="252" y="106"/>
                  </a:lnTo>
                  <a:lnTo>
                    <a:pt x="250" y="106"/>
                  </a:lnTo>
                  <a:lnTo>
                    <a:pt x="248" y="104"/>
                  </a:lnTo>
                  <a:lnTo>
                    <a:pt x="246" y="106"/>
                  </a:lnTo>
                  <a:lnTo>
                    <a:pt x="246" y="110"/>
                  </a:lnTo>
                  <a:lnTo>
                    <a:pt x="244" y="112"/>
                  </a:lnTo>
                  <a:lnTo>
                    <a:pt x="244" y="114"/>
                  </a:lnTo>
                  <a:lnTo>
                    <a:pt x="244" y="116"/>
                  </a:lnTo>
                  <a:lnTo>
                    <a:pt x="244" y="126"/>
                  </a:lnTo>
                  <a:lnTo>
                    <a:pt x="246" y="126"/>
                  </a:lnTo>
                  <a:lnTo>
                    <a:pt x="246" y="132"/>
                  </a:lnTo>
                  <a:lnTo>
                    <a:pt x="246" y="140"/>
                  </a:lnTo>
                  <a:lnTo>
                    <a:pt x="246" y="146"/>
                  </a:lnTo>
                  <a:lnTo>
                    <a:pt x="246" y="148"/>
                  </a:lnTo>
                  <a:lnTo>
                    <a:pt x="246" y="152"/>
                  </a:lnTo>
                  <a:lnTo>
                    <a:pt x="252" y="158"/>
                  </a:lnTo>
                  <a:lnTo>
                    <a:pt x="252" y="160"/>
                  </a:lnTo>
                  <a:lnTo>
                    <a:pt x="250" y="162"/>
                  </a:lnTo>
                  <a:lnTo>
                    <a:pt x="250" y="164"/>
                  </a:lnTo>
                  <a:lnTo>
                    <a:pt x="256" y="172"/>
                  </a:lnTo>
                  <a:lnTo>
                    <a:pt x="260" y="176"/>
                  </a:lnTo>
                  <a:lnTo>
                    <a:pt x="260" y="178"/>
                  </a:lnTo>
                  <a:lnTo>
                    <a:pt x="264" y="186"/>
                  </a:lnTo>
                  <a:lnTo>
                    <a:pt x="264" y="188"/>
                  </a:lnTo>
                  <a:lnTo>
                    <a:pt x="266" y="190"/>
                  </a:lnTo>
                  <a:lnTo>
                    <a:pt x="270" y="194"/>
                  </a:lnTo>
                  <a:lnTo>
                    <a:pt x="276" y="196"/>
                  </a:lnTo>
                  <a:lnTo>
                    <a:pt x="278" y="196"/>
                  </a:lnTo>
                  <a:lnTo>
                    <a:pt x="280" y="196"/>
                  </a:lnTo>
                  <a:lnTo>
                    <a:pt x="282" y="200"/>
                  </a:lnTo>
                  <a:lnTo>
                    <a:pt x="286" y="202"/>
                  </a:lnTo>
                  <a:lnTo>
                    <a:pt x="288" y="202"/>
                  </a:lnTo>
                  <a:lnTo>
                    <a:pt x="294" y="198"/>
                  </a:lnTo>
                  <a:lnTo>
                    <a:pt x="300" y="198"/>
                  </a:lnTo>
                  <a:lnTo>
                    <a:pt x="302" y="198"/>
                  </a:lnTo>
                  <a:lnTo>
                    <a:pt x="304" y="198"/>
                  </a:lnTo>
                  <a:lnTo>
                    <a:pt x="308" y="196"/>
                  </a:lnTo>
                  <a:lnTo>
                    <a:pt x="312" y="194"/>
                  </a:lnTo>
                  <a:lnTo>
                    <a:pt x="316" y="194"/>
                  </a:lnTo>
                  <a:lnTo>
                    <a:pt x="318" y="196"/>
                  </a:lnTo>
                  <a:lnTo>
                    <a:pt x="318" y="198"/>
                  </a:lnTo>
                  <a:lnTo>
                    <a:pt x="322" y="198"/>
                  </a:lnTo>
                  <a:lnTo>
                    <a:pt x="326" y="196"/>
                  </a:lnTo>
                  <a:lnTo>
                    <a:pt x="326" y="190"/>
                  </a:lnTo>
                  <a:lnTo>
                    <a:pt x="328" y="190"/>
                  </a:lnTo>
                  <a:lnTo>
                    <a:pt x="330" y="188"/>
                  </a:lnTo>
                  <a:lnTo>
                    <a:pt x="332" y="182"/>
                  </a:lnTo>
                  <a:lnTo>
                    <a:pt x="334" y="180"/>
                  </a:lnTo>
                  <a:lnTo>
                    <a:pt x="334" y="176"/>
                  </a:lnTo>
                  <a:lnTo>
                    <a:pt x="336" y="172"/>
                  </a:lnTo>
                  <a:lnTo>
                    <a:pt x="336" y="166"/>
                  </a:lnTo>
                  <a:lnTo>
                    <a:pt x="338" y="162"/>
                  </a:lnTo>
                  <a:lnTo>
                    <a:pt x="340" y="160"/>
                  </a:lnTo>
                  <a:lnTo>
                    <a:pt x="344" y="160"/>
                  </a:lnTo>
                  <a:lnTo>
                    <a:pt x="356" y="158"/>
                  </a:lnTo>
                  <a:lnTo>
                    <a:pt x="358" y="158"/>
                  </a:lnTo>
                  <a:lnTo>
                    <a:pt x="362" y="156"/>
                  </a:lnTo>
                  <a:lnTo>
                    <a:pt x="366" y="156"/>
                  </a:lnTo>
                  <a:lnTo>
                    <a:pt x="370" y="156"/>
                  </a:lnTo>
                  <a:lnTo>
                    <a:pt x="370" y="158"/>
                  </a:lnTo>
                  <a:lnTo>
                    <a:pt x="372" y="156"/>
                  </a:lnTo>
                  <a:lnTo>
                    <a:pt x="380" y="158"/>
                  </a:lnTo>
                  <a:lnTo>
                    <a:pt x="382" y="160"/>
                  </a:lnTo>
                  <a:lnTo>
                    <a:pt x="382" y="162"/>
                  </a:lnTo>
                  <a:lnTo>
                    <a:pt x="380" y="166"/>
                  </a:lnTo>
                  <a:lnTo>
                    <a:pt x="376" y="172"/>
                  </a:lnTo>
                  <a:lnTo>
                    <a:pt x="374" y="176"/>
                  </a:lnTo>
                  <a:lnTo>
                    <a:pt x="374" y="178"/>
                  </a:lnTo>
                  <a:lnTo>
                    <a:pt x="372" y="182"/>
                  </a:lnTo>
                  <a:lnTo>
                    <a:pt x="374" y="184"/>
                  </a:lnTo>
                  <a:lnTo>
                    <a:pt x="372" y="186"/>
                  </a:lnTo>
                  <a:lnTo>
                    <a:pt x="372" y="188"/>
                  </a:lnTo>
                  <a:lnTo>
                    <a:pt x="370" y="196"/>
                  </a:lnTo>
                  <a:lnTo>
                    <a:pt x="368" y="202"/>
                  </a:lnTo>
                  <a:lnTo>
                    <a:pt x="368" y="204"/>
                  </a:lnTo>
                  <a:lnTo>
                    <a:pt x="368" y="202"/>
                  </a:lnTo>
                  <a:lnTo>
                    <a:pt x="368" y="198"/>
                  </a:lnTo>
                  <a:lnTo>
                    <a:pt x="366" y="198"/>
                  </a:lnTo>
                  <a:lnTo>
                    <a:pt x="366" y="194"/>
                  </a:lnTo>
                  <a:lnTo>
                    <a:pt x="364" y="194"/>
                  </a:lnTo>
                  <a:lnTo>
                    <a:pt x="362" y="196"/>
                  </a:lnTo>
                  <a:lnTo>
                    <a:pt x="362" y="198"/>
                  </a:lnTo>
                  <a:lnTo>
                    <a:pt x="360" y="198"/>
                  </a:lnTo>
                  <a:lnTo>
                    <a:pt x="356" y="206"/>
                  </a:lnTo>
                  <a:lnTo>
                    <a:pt x="352" y="206"/>
                  </a:lnTo>
                  <a:lnTo>
                    <a:pt x="330" y="206"/>
                  </a:lnTo>
                  <a:lnTo>
                    <a:pt x="330" y="212"/>
                  </a:lnTo>
                  <a:lnTo>
                    <a:pt x="322" y="212"/>
                  </a:lnTo>
                  <a:lnTo>
                    <a:pt x="328" y="218"/>
                  </a:lnTo>
                  <a:lnTo>
                    <a:pt x="332" y="220"/>
                  </a:lnTo>
                  <a:lnTo>
                    <a:pt x="332" y="222"/>
                  </a:lnTo>
                  <a:lnTo>
                    <a:pt x="336" y="226"/>
                  </a:lnTo>
                  <a:lnTo>
                    <a:pt x="336" y="228"/>
                  </a:lnTo>
                  <a:lnTo>
                    <a:pt x="336" y="230"/>
                  </a:lnTo>
                  <a:lnTo>
                    <a:pt x="322" y="230"/>
                  </a:lnTo>
                  <a:lnTo>
                    <a:pt x="314" y="242"/>
                  </a:lnTo>
                  <a:lnTo>
                    <a:pt x="316" y="244"/>
                  </a:lnTo>
                  <a:lnTo>
                    <a:pt x="314" y="246"/>
                  </a:lnTo>
                  <a:lnTo>
                    <a:pt x="314" y="248"/>
                  </a:lnTo>
                  <a:lnTo>
                    <a:pt x="314" y="250"/>
                  </a:lnTo>
                  <a:lnTo>
                    <a:pt x="310" y="246"/>
                  </a:lnTo>
                  <a:lnTo>
                    <a:pt x="298" y="234"/>
                  </a:lnTo>
                  <a:lnTo>
                    <a:pt x="292" y="230"/>
                  </a:lnTo>
                  <a:lnTo>
                    <a:pt x="284" y="228"/>
                  </a:lnTo>
                  <a:lnTo>
                    <a:pt x="280" y="228"/>
                  </a:lnTo>
                  <a:lnTo>
                    <a:pt x="278" y="228"/>
                  </a:lnTo>
                  <a:lnTo>
                    <a:pt x="278" y="230"/>
                  </a:lnTo>
                  <a:lnTo>
                    <a:pt x="272" y="232"/>
                  </a:lnTo>
                  <a:lnTo>
                    <a:pt x="270" y="232"/>
                  </a:lnTo>
                  <a:lnTo>
                    <a:pt x="266" y="236"/>
                  </a:lnTo>
                  <a:lnTo>
                    <a:pt x="264" y="236"/>
                  </a:lnTo>
                  <a:lnTo>
                    <a:pt x="260" y="236"/>
                  </a:lnTo>
                  <a:lnTo>
                    <a:pt x="254" y="232"/>
                  </a:lnTo>
                  <a:lnTo>
                    <a:pt x="248" y="232"/>
                  </a:lnTo>
                  <a:lnTo>
                    <a:pt x="246" y="232"/>
                  </a:lnTo>
                  <a:lnTo>
                    <a:pt x="242" y="230"/>
                  </a:lnTo>
                  <a:lnTo>
                    <a:pt x="240" y="230"/>
                  </a:lnTo>
                  <a:lnTo>
                    <a:pt x="236" y="226"/>
                  </a:lnTo>
                  <a:lnTo>
                    <a:pt x="232" y="224"/>
                  </a:lnTo>
                  <a:lnTo>
                    <a:pt x="230" y="224"/>
                  </a:lnTo>
                  <a:lnTo>
                    <a:pt x="222" y="222"/>
                  </a:lnTo>
                  <a:lnTo>
                    <a:pt x="218" y="220"/>
                  </a:lnTo>
                  <a:lnTo>
                    <a:pt x="214" y="218"/>
                  </a:lnTo>
                  <a:lnTo>
                    <a:pt x="208" y="216"/>
                  </a:lnTo>
                  <a:lnTo>
                    <a:pt x="206" y="216"/>
                  </a:lnTo>
                  <a:lnTo>
                    <a:pt x="204" y="214"/>
                  </a:lnTo>
                  <a:lnTo>
                    <a:pt x="198" y="210"/>
                  </a:lnTo>
                  <a:lnTo>
                    <a:pt x="196" y="208"/>
                  </a:lnTo>
                  <a:lnTo>
                    <a:pt x="192" y="206"/>
                  </a:lnTo>
                  <a:lnTo>
                    <a:pt x="190" y="206"/>
                  </a:lnTo>
                  <a:lnTo>
                    <a:pt x="180" y="204"/>
                  </a:lnTo>
                  <a:lnTo>
                    <a:pt x="180" y="202"/>
                  </a:lnTo>
                  <a:lnTo>
                    <a:pt x="178" y="202"/>
                  </a:lnTo>
                  <a:lnTo>
                    <a:pt x="174" y="200"/>
                  </a:lnTo>
                  <a:lnTo>
                    <a:pt x="172" y="200"/>
                  </a:lnTo>
                  <a:lnTo>
                    <a:pt x="172" y="198"/>
                  </a:lnTo>
                  <a:lnTo>
                    <a:pt x="170" y="198"/>
                  </a:lnTo>
                  <a:lnTo>
                    <a:pt x="170" y="196"/>
                  </a:lnTo>
                  <a:lnTo>
                    <a:pt x="168" y="194"/>
                  </a:lnTo>
                  <a:lnTo>
                    <a:pt x="166" y="194"/>
                  </a:lnTo>
                  <a:lnTo>
                    <a:pt x="162" y="190"/>
                  </a:lnTo>
                  <a:lnTo>
                    <a:pt x="158" y="190"/>
                  </a:lnTo>
                  <a:lnTo>
                    <a:pt x="156" y="188"/>
                  </a:lnTo>
                  <a:lnTo>
                    <a:pt x="152" y="182"/>
                  </a:lnTo>
                  <a:lnTo>
                    <a:pt x="150" y="182"/>
                  </a:lnTo>
                  <a:lnTo>
                    <a:pt x="148" y="178"/>
                  </a:lnTo>
                  <a:lnTo>
                    <a:pt x="146" y="174"/>
                  </a:lnTo>
                  <a:lnTo>
                    <a:pt x="148" y="172"/>
                  </a:lnTo>
                  <a:lnTo>
                    <a:pt x="150" y="170"/>
                  </a:lnTo>
                  <a:lnTo>
                    <a:pt x="150" y="168"/>
                  </a:lnTo>
                  <a:lnTo>
                    <a:pt x="148" y="168"/>
                  </a:lnTo>
                  <a:lnTo>
                    <a:pt x="152" y="164"/>
                  </a:lnTo>
                  <a:lnTo>
                    <a:pt x="152" y="162"/>
                  </a:lnTo>
                  <a:lnTo>
                    <a:pt x="150" y="158"/>
                  </a:lnTo>
                  <a:lnTo>
                    <a:pt x="150" y="156"/>
                  </a:lnTo>
                  <a:lnTo>
                    <a:pt x="148" y="154"/>
                  </a:lnTo>
                  <a:lnTo>
                    <a:pt x="148" y="152"/>
                  </a:lnTo>
                  <a:lnTo>
                    <a:pt x="146" y="148"/>
                  </a:lnTo>
                  <a:lnTo>
                    <a:pt x="146" y="146"/>
                  </a:lnTo>
                  <a:lnTo>
                    <a:pt x="146" y="144"/>
                  </a:lnTo>
                  <a:lnTo>
                    <a:pt x="142" y="142"/>
                  </a:lnTo>
                  <a:lnTo>
                    <a:pt x="140" y="138"/>
                  </a:lnTo>
                  <a:lnTo>
                    <a:pt x="136" y="136"/>
                  </a:lnTo>
                  <a:lnTo>
                    <a:pt x="132" y="130"/>
                  </a:lnTo>
                  <a:lnTo>
                    <a:pt x="130" y="130"/>
                  </a:lnTo>
                  <a:lnTo>
                    <a:pt x="130" y="128"/>
                  </a:lnTo>
                  <a:lnTo>
                    <a:pt x="130" y="126"/>
                  </a:lnTo>
                  <a:lnTo>
                    <a:pt x="128" y="126"/>
                  </a:lnTo>
                  <a:lnTo>
                    <a:pt x="118" y="116"/>
                  </a:lnTo>
                  <a:lnTo>
                    <a:pt x="116" y="116"/>
                  </a:lnTo>
                  <a:lnTo>
                    <a:pt x="116" y="112"/>
                  </a:lnTo>
                  <a:lnTo>
                    <a:pt x="112" y="108"/>
                  </a:lnTo>
                  <a:lnTo>
                    <a:pt x="110" y="108"/>
                  </a:lnTo>
                  <a:lnTo>
                    <a:pt x="104" y="104"/>
                  </a:lnTo>
                  <a:lnTo>
                    <a:pt x="104" y="102"/>
                  </a:lnTo>
                  <a:lnTo>
                    <a:pt x="102" y="102"/>
                  </a:lnTo>
                  <a:lnTo>
                    <a:pt x="100" y="102"/>
                  </a:lnTo>
                  <a:lnTo>
                    <a:pt x="98" y="100"/>
                  </a:lnTo>
                  <a:lnTo>
                    <a:pt x="98" y="98"/>
                  </a:lnTo>
                  <a:lnTo>
                    <a:pt x="100" y="96"/>
                  </a:lnTo>
                  <a:lnTo>
                    <a:pt x="100" y="94"/>
                  </a:lnTo>
                  <a:lnTo>
                    <a:pt x="102" y="92"/>
                  </a:lnTo>
                  <a:lnTo>
                    <a:pt x="100" y="90"/>
                  </a:lnTo>
                  <a:lnTo>
                    <a:pt x="98" y="88"/>
                  </a:lnTo>
                  <a:lnTo>
                    <a:pt x="94" y="88"/>
                  </a:lnTo>
                  <a:lnTo>
                    <a:pt x="90" y="82"/>
                  </a:lnTo>
                  <a:lnTo>
                    <a:pt x="86" y="80"/>
                  </a:lnTo>
                  <a:lnTo>
                    <a:pt x="84" y="78"/>
                  </a:lnTo>
                  <a:lnTo>
                    <a:pt x="82" y="74"/>
                  </a:lnTo>
                  <a:lnTo>
                    <a:pt x="84" y="74"/>
                  </a:lnTo>
                  <a:lnTo>
                    <a:pt x="84" y="70"/>
                  </a:lnTo>
                  <a:lnTo>
                    <a:pt x="82" y="70"/>
                  </a:lnTo>
                  <a:lnTo>
                    <a:pt x="78" y="68"/>
                  </a:lnTo>
                  <a:lnTo>
                    <a:pt x="74" y="66"/>
                  </a:lnTo>
                  <a:lnTo>
                    <a:pt x="72" y="62"/>
                  </a:lnTo>
                  <a:lnTo>
                    <a:pt x="70" y="62"/>
                  </a:lnTo>
                  <a:lnTo>
                    <a:pt x="68" y="60"/>
                  </a:lnTo>
                  <a:lnTo>
                    <a:pt x="66" y="56"/>
                  </a:lnTo>
                  <a:lnTo>
                    <a:pt x="64" y="54"/>
                  </a:lnTo>
                  <a:lnTo>
                    <a:pt x="64" y="52"/>
                  </a:lnTo>
                  <a:lnTo>
                    <a:pt x="62" y="50"/>
                  </a:lnTo>
                  <a:lnTo>
                    <a:pt x="60" y="48"/>
                  </a:lnTo>
                  <a:lnTo>
                    <a:pt x="58" y="44"/>
                  </a:lnTo>
                  <a:lnTo>
                    <a:pt x="58" y="42"/>
                  </a:lnTo>
                  <a:lnTo>
                    <a:pt x="56" y="40"/>
                  </a:lnTo>
                  <a:lnTo>
                    <a:pt x="56" y="36"/>
                  </a:lnTo>
                  <a:lnTo>
                    <a:pt x="54" y="34"/>
                  </a:lnTo>
                  <a:lnTo>
                    <a:pt x="52" y="30"/>
                  </a:lnTo>
                  <a:lnTo>
                    <a:pt x="52" y="24"/>
                  </a:lnTo>
                  <a:lnTo>
                    <a:pt x="50" y="22"/>
                  </a:lnTo>
                  <a:lnTo>
                    <a:pt x="44" y="20"/>
                  </a:lnTo>
                  <a:lnTo>
                    <a:pt x="44" y="18"/>
                  </a:lnTo>
                  <a:lnTo>
                    <a:pt x="42" y="18"/>
                  </a:lnTo>
                  <a:lnTo>
                    <a:pt x="38" y="18"/>
                  </a:lnTo>
                  <a:lnTo>
                    <a:pt x="36" y="16"/>
                  </a:lnTo>
                  <a:lnTo>
                    <a:pt x="34" y="16"/>
                  </a:lnTo>
                  <a:lnTo>
                    <a:pt x="32" y="14"/>
                  </a:lnTo>
                  <a:lnTo>
                    <a:pt x="28" y="12"/>
                  </a:lnTo>
                  <a:lnTo>
                    <a:pt x="28" y="10"/>
                  </a:lnTo>
                  <a:lnTo>
                    <a:pt x="28" y="12"/>
                  </a:lnTo>
                  <a:lnTo>
                    <a:pt x="30" y="14"/>
                  </a:lnTo>
                  <a:lnTo>
                    <a:pt x="30" y="18"/>
                  </a:lnTo>
                  <a:lnTo>
                    <a:pt x="30" y="22"/>
                  </a:lnTo>
                  <a:lnTo>
                    <a:pt x="30" y="24"/>
                  </a:lnTo>
                  <a:lnTo>
                    <a:pt x="32" y="26"/>
                  </a:lnTo>
                  <a:lnTo>
                    <a:pt x="32" y="32"/>
                  </a:lnTo>
                  <a:lnTo>
                    <a:pt x="34" y="38"/>
                  </a:lnTo>
                  <a:lnTo>
                    <a:pt x="36" y="40"/>
                  </a:lnTo>
                  <a:lnTo>
                    <a:pt x="36" y="44"/>
                  </a:lnTo>
                  <a:lnTo>
                    <a:pt x="38" y="44"/>
                  </a:lnTo>
                  <a:lnTo>
                    <a:pt x="40" y="46"/>
                  </a:lnTo>
                  <a:lnTo>
                    <a:pt x="46" y="50"/>
                  </a:lnTo>
                  <a:lnTo>
                    <a:pt x="46" y="52"/>
                  </a:lnTo>
                  <a:lnTo>
                    <a:pt x="48" y="56"/>
                  </a:lnTo>
                  <a:lnTo>
                    <a:pt x="50" y="56"/>
                  </a:lnTo>
                  <a:lnTo>
                    <a:pt x="52" y="60"/>
                  </a:lnTo>
                  <a:lnTo>
                    <a:pt x="54" y="62"/>
                  </a:lnTo>
                  <a:lnTo>
                    <a:pt x="56" y="64"/>
                  </a:lnTo>
                  <a:lnTo>
                    <a:pt x="58" y="72"/>
                  </a:lnTo>
                  <a:lnTo>
                    <a:pt x="62" y="76"/>
                  </a:lnTo>
                  <a:lnTo>
                    <a:pt x="62" y="78"/>
                  </a:lnTo>
                  <a:lnTo>
                    <a:pt x="64" y="80"/>
                  </a:lnTo>
                  <a:lnTo>
                    <a:pt x="66" y="82"/>
                  </a:lnTo>
                  <a:lnTo>
                    <a:pt x="68" y="86"/>
                  </a:lnTo>
                  <a:lnTo>
                    <a:pt x="68" y="88"/>
                  </a:lnTo>
                  <a:lnTo>
                    <a:pt x="70" y="90"/>
                  </a:lnTo>
                  <a:lnTo>
                    <a:pt x="68" y="88"/>
                  </a:lnTo>
                  <a:lnTo>
                    <a:pt x="68" y="86"/>
                  </a:lnTo>
                  <a:lnTo>
                    <a:pt x="70" y="86"/>
                  </a:lnTo>
                  <a:lnTo>
                    <a:pt x="72" y="88"/>
                  </a:lnTo>
                  <a:lnTo>
                    <a:pt x="72" y="90"/>
                  </a:lnTo>
                  <a:lnTo>
                    <a:pt x="74" y="92"/>
                  </a:lnTo>
                  <a:lnTo>
                    <a:pt x="74" y="94"/>
                  </a:lnTo>
                  <a:lnTo>
                    <a:pt x="76" y="100"/>
                  </a:lnTo>
                  <a:lnTo>
                    <a:pt x="76" y="102"/>
                  </a:lnTo>
                  <a:lnTo>
                    <a:pt x="78" y="104"/>
                  </a:lnTo>
                  <a:lnTo>
                    <a:pt x="78" y="108"/>
                  </a:lnTo>
                  <a:lnTo>
                    <a:pt x="80" y="108"/>
                  </a:lnTo>
                  <a:lnTo>
                    <a:pt x="80" y="110"/>
                  </a:lnTo>
                  <a:lnTo>
                    <a:pt x="82" y="112"/>
                  </a:lnTo>
                  <a:lnTo>
                    <a:pt x="82" y="116"/>
                  </a:lnTo>
                  <a:lnTo>
                    <a:pt x="84" y="120"/>
                  </a:lnTo>
                  <a:lnTo>
                    <a:pt x="86" y="122"/>
                  </a:lnTo>
                  <a:lnTo>
                    <a:pt x="88" y="120"/>
                  </a:lnTo>
                  <a:lnTo>
                    <a:pt x="94" y="124"/>
                  </a:lnTo>
                  <a:lnTo>
                    <a:pt x="94" y="126"/>
                  </a:lnTo>
                  <a:lnTo>
                    <a:pt x="96" y="130"/>
                  </a:lnTo>
                  <a:lnTo>
                    <a:pt x="98" y="130"/>
                  </a:lnTo>
                  <a:lnTo>
                    <a:pt x="98" y="132"/>
                  </a:lnTo>
                  <a:lnTo>
                    <a:pt x="98" y="134"/>
                  </a:lnTo>
                  <a:lnTo>
                    <a:pt x="96" y="136"/>
                  </a:lnTo>
                  <a:lnTo>
                    <a:pt x="96" y="138"/>
                  </a:lnTo>
                  <a:lnTo>
                    <a:pt x="94" y="138"/>
                  </a:lnTo>
                  <a:lnTo>
                    <a:pt x="92" y="140"/>
                  </a:lnTo>
                  <a:lnTo>
                    <a:pt x="90" y="140"/>
                  </a:lnTo>
                  <a:lnTo>
                    <a:pt x="90" y="138"/>
                  </a:lnTo>
                  <a:lnTo>
                    <a:pt x="88" y="132"/>
                  </a:lnTo>
                  <a:lnTo>
                    <a:pt x="84" y="130"/>
                  </a:lnTo>
                  <a:lnTo>
                    <a:pt x="84" y="128"/>
                  </a:lnTo>
                  <a:lnTo>
                    <a:pt x="78" y="122"/>
                  </a:lnTo>
                  <a:lnTo>
                    <a:pt x="72" y="120"/>
                  </a:lnTo>
                  <a:lnTo>
                    <a:pt x="70" y="118"/>
                  </a:lnTo>
                  <a:lnTo>
                    <a:pt x="68" y="116"/>
                  </a:lnTo>
                  <a:lnTo>
                    <a:pt x="68" y="114"/>
                  </a:lnTo>
                  <a:lnTo>
                    <a:pt x="66" y="114"/>
                  </a:lnTo>
                  <a:lnTo>
                    <a:pt x="64" y="114"/>
                  </a:lnTo>
                  <a:lnTo>
                    <a:pt x="64" y="112"/>
                  </a:lnTo>
                  <a:lnTo>
                    <a:pt x="62" y="114"/>
                  </a:lnTo>
                  <a:lnTo>
                    <a:pt x="62" y="112"/>
                  </a:lnTo>
                  <a:lnTo>
                    <a:pt x="64" y="112"/>
                  </a:lnTo>
                  <a:lnTo>
                    <a:pt x="64" y="108"/>
                  </a:lnTo>
                  <a:lnTo>
                    <a:pt x="64" y="100"/>
                  </a:lnTo>
                  <a:lnTo>
                    <a:pt x="60" y="94"/>
                  </a:lnTo>
                  <a:lnTo>
                    <a:pt x="56" y="92"/>
                  </a:lnTo>
                  <a:lnTo>
                    <a:pt x="52" y="88"/>
                  </a:lnTo>
                  <a:lnTo>
                    <a:pt x="52" y="86"/>
                  </a:lnTo>
                  <a:lnTo>
                    <a:pt x="52" y="84"/>
                  </a:lnTo>
                  <a:lnTo>
                    <a:pt x="50" y="86"/>
                  </a:lnTo>
                  <a:lnTo>
                    <a:pt x="46" y="86"/>
                  </a:lnTo>
                  <a:lnTo>
                    <a:pt x="44" y="84"/>
                  </a:lnTo>
                  <a:lnTo>
                    <a:pt x="40" y="82"/>
                  </a:lnTo>
                  <a:lnTo>
                    <a:pt x="40" y="80"/>
                  </a:lnTo>
                  <a:lnTo>
                    <a:pt x="36" y="80"/>
                  </a:lnTo>
                  <a:lnTo>
                    <a:pt x="34" y="76"/>
                  </a:lnTo>
                  <a:lnTo>
                    <a:pt x="32" y="76"/>
                  </a:lnTo>
                  <a:lnTo>
                    <a:pt x="30" y="72"/>
                  </a:lnTo>
                  <a:lnTo>
                    <a:pt x="28" y="74"/>
                  </a:lnTo>
                  <a:lnTo>
                    <a:pt x="28" y="72"/>
                  </a:lnTo>
                  <a:lnTo>
                    <a:pt x="34" y="72"/>
                  </a:lnTo>
                  <a:lnTo>
                    <a:pt x="36" y="70"/>
                  </a:lnTo>
                  <a:lnTo>
                    <a:pt x="38" y="72"/>
                  </a:lnTo>
                  <a:lnTo>
                    <a:pt x="38" y="70"/>
                  </a:lnTo>
                  <a:lnTo>
                    <a:pt x="38" y="68"/>
                  </a:lnTo>
                  <a:lnTo>
                    <a:pt x="40" y="68"/>
                  </a:lnTo>
                  <a:lnTo>
                    <a:pt x="40" y="62"/>
                  </a:lnTo>
                  <a:lnTo>
                    <a:pt x="34" y="56"/>
                  </a:lnTo>
                  <a:lnTo>
                    <a:pt x="34" y="54"/>
                  </a:lnTo>
                  <a:lnTo>
                    <a:pt x="32" y="52"/>
                  </a:lnTo>
                  <a:lnTo>
                    <a:pt x="30" y="52"/>
                  </a:lnTo>
                  <a:lnTo>
                    <a:pt x="28" y="48"/>
                  </a:lnTo>
                  <a:lnTo>
                    <a:pt x="26" y="48"/>
                  </a:lnTo>
                  <a:lnTo>
                    <a:pt x="24" y="46"/>
                  </a:lnTo>
                  <a:lnTo>
                    <a:pt x="20" y="44"/>
                  </a:lnTo>
                  <a:lnTo>
                    <a:pt x="20" y="42"/>
                  </a:lnTo>
                  <a:lnTo>
                    <a:pt x="16" y="34"/>
                  </a:lnTo>
                  <a:lnTo>
                    <a:pt x="16" y="32"/>
                  </a:lnTo>
                  <a:lnTo>
                    <a:pt x="14" y="28"/>
                  </a:lnTo>
                  <a:lnTo>
                    <a:pt x="12" y="26"/>
                  </a:lnTo>
                  <a:lnTo>
                    <a:pt x="12" y="22"/>
                  </a:lnTo>
                  <a:lnTo>
                    <a:pt x="8" y="16"/>
                  </a:lnTo>
                  <a:lnTo>
                    <a:pt x="8" y="14"/>
                  </a:lnTo>
                  <a:lnTo>
                    <a:pt x="6" y="12"/>
                  </a:lnTo>
                  <a:lnTo>
                    <a:pt x="6" y="10"/>
                  </a:lnTo>
                  <a:lnTo>
                    <a:pt x="4" y="10"/>
                  </a:lnTo>
                  <a:lnTo>
                    <a:pt x="2" y="6"/>
                  </a:lnTo>
                  <a:lnTo>
                    <a:pt x="2" y="4"/>
                  </a:lnTo>
                  <a:lnTo>
                    <a:pt x="0" y="2"/>
                  </a:lnTo>
                  <a:lnTo>
                    <a:pt x="30" y="0"/>
                  </a:lnTo>
                  <a:lnTo>
                    <a:pt x="28" y="2"/>
                  </a:lnTo>
                  <a:lnTo>
                    <a:pt x="76" y="20"/>
                  </a:lnTo>
                  <a:lnTo>
                    <a:pt x="112" y="20"/>
                  </a:lnTo>
                  <a:lnTo>
                    <a:pt x="112" y="14"/>
                  </a:lnTo>
                  <a:lnTo>
                    <a:pt x="134" y="14"/>
                  </a:lnTo>
                  <a:lnTo>
                    <a:pt x="136" y="14"/>
                  </a:lnTo>
                  <a:lnTo>
                    <a:pt x="136" y="16"/>
                  </a:lnTo>
                  <a:lnTo>
                    <a:pt x="140" y="18"/>
                  </a:lnTo>
                  <a:lnTo>
                    <a:pt x="144" y="22"/>
                  </a:lnTo>
                  <a:lnTo>
                    <a:pt x="144" y="24"/>
                  </a:lnTo>
                  <a:lnTo>
                    <a:pt x="146" y="26"/>
                  </a:lnTo>
                  <a:lnTo>
                    <a:pt x="152" y="30"/>
                  </a:lnTo>
                  <a:lnTo>
                    <a:pt x="154" y="32"/>
                  </a:lnTo>
                  <a:lnTo>
                    <a:pt x="154" y="36"/>
                  </a:lnTo>
                  <a:lnTo>
                    <a:pt x="156" y="40"/>
                  </a:lnTo>
                  <a:lnTo>
                    <a:pt x="156" y="42"/>
                  </a:lnTo>
                  <a:lnTo>
                    <a:pt x="160" y="46"/>
                  </a:lnTo>
                  <a:lnTo>
                    <a:pt x="162" y="48"/>
                  </a:lnTo>
                  <a:lnTo>
                    <a:pt x="164" y="50"/>
                  </a:lnTo>
                  <a:lnTo>
                    <a:pt x="166" y="50"/>
                  </a:lnTo>
                  <a:lnTo>
                    <a:pt x="170" y="52"/>
                  </a:lnTo>
                  <a:lnTo>
                    <a:pt x="174" y="54"/>
                  </a:lnTo>
                  <a:lnTo>
                    <a:pt x="176" y="54"/>
                  </a:lnTo>
                  <a:lnTo>
                    <a:pt x="176" y="52"/>
                  </a:lnTo>
                  <a:lnTo>
                    <a:pt x="180" y="42"/>
                  </a:lnTo>
                  <a:lnTo>
                    <a:pt x="184" y="42"/>
                  </a:lnTo>
                  <a:lnTo>
                    <a:pt x="186" y="42"/>
                  </a:lnTo>
                  <a:lnTo>
                    <a:pt x="188" y="42"/>
                  </a:lnTo>
                  <a:lnTo>
                    <a:pt x="192" y="42"/>
                  </a:lnTo>
                  <a:lnTo>
                    <a:pt x="194" y="42"/>
                  </a:lnTo>
                  <a:lnTo>
                    <a:pt x="196" y="42"/>
                  </a:lnTo>
                  <a:lnTo>
                    <a:pt x="200" y="46"/>
                  </a:lnTo>
                  <a:lnTo>
                    <a:pt x="202" y="48"/>
                  </a:lnTo>
                  <a:lnTo>
                    <a:pt x="204" y="50"/>
                  </a:lnTo>
                  <a:lnTo>
                    <a:pt x="206" y="52"/>
                  </a:lnTo>
                  <a:lnTo>
                    <a:pt x="208" y="56"/>
                  </a:lnTo>
                  <a:lnTo>
                    <a:pt x="210" y="62"/>
                  </a:lnTo>
                  <a:lnTo>
                    <a:pt x="214" y="66"/>
                  </a:lnTo>
                  <a:lnTo>
                    <a:pt x="216" y="70"/>
                  </a:lnTo>
                  <a:lnTo>
                    <a:pt x="218" y="72"/>
                  </a:lnTo>
                  <a:lnTo>
                    <a:pt x="220" y="74"/>
                  </a:lnTo>
                  <a:lnTo>
                    <a:pt x="224" y="84"/>
                  </a:lnTo>
                  <a:lnTo>
                    <a:pt x="226" y="88"/>
                  </a:lnTo>
                  <a:lnTo>
                    <a:pt x="228" y="90"/>
                  </a:lnTo>
                  <a:lnTo>
                    <a:pt x="232" y="92"/>
                  </a:lnTo>
                  <a:lnTo>
                    <a:pt x="234" y="94"/>
                  </a:lnTo>
                  <a:lnTo>
                    <a:pt x="238" y="96"/>
                  </a:lnTo>
                  <a:lnTo>
                    <a:pt x="240" y="96"/>
                  </a:lnTo>
                  <a:lnTo>
                    <a:pt x="244" y="96"/>
                  </a:lnTo>
                  <a:lnTo>
                    <a:pt x="248" y="98"/>
                  </a:lnTo>
                  <a:lnTo>
                    <a:pt x="250" y="98"/>
                  </a:lnTo>
                  <a:lnTo>
                    <a:pt x="252" y="9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89" name="Freeform 423"/>
            <p:cNvSpPr>
              <a:spLocks/>
            </p:cNvSpPr>
            <p:nvPr/>
          </p:nvSpPr>
          <p:spPr bwMode="auto">
            <a:xfrm>
              <a:off x="1170" y="2265"/>
              <a:ext cx="8" cy="9"/>
            </a:xfrm>
            <a:custGeom>
              <a:avLst/>
              <a:gdLst>
                <a:gd name="T0" fmla="*/ 6 w 6"/>
                <a:gd name="T1" fmla="*/ 8 h 8"/>
                <a:gd name="T2" fmla="*/ 4 w 6"/>
                <a:gd name="T3" fmla="*/ 8 h 8"/>
                <a:gd name="T4" fmla="*/ 2 w 6"/>
                <a:gd name="T5" fmla="*/ 4 h 8"/>
                <a:gd name="T6" fmla="*/ 0 w 6"/>
                <a:gd name="T7" fmla="*/ 0 h 8"/>
                <a:gd name="T8" fmla="*/ 4 w 6"/>
                <a:gd name="T9" fmla="*/ 4 h 8"/>
                <a:gd name="T10" fmla="*/ 4 w 6"/>
                <a:gd name="T11" fmla="*/ 6 h 8"/>
                <a:gd name="T12" fmla="*/ 4 w 6"/>
                <a:gd name="T13" fmla="*/ 6 h 8"/>
                <a:gd name="T14" fmla="*/ 6 w 6"/>
                <a:gd name="T15" fmla="*/ 8 h 8"/>
                <a:gd name="T16" fmla="*/ 6 w 6"/>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8"/>
                  </a:moveTo>
                  <a:lnTo>
                    <a:pt x="4" y="8"/>
                  </a:lnTo>
                  <a:lnTo>
                    <a:pt x="2" y="4"/>
                  </a:lnTo>
                  <a:lnTo>
                    <a:pt x="0" y="0"/>
                  </a:lnTo>
                  <a:lnTo>
                    <a:pt x="4" y="4"/>
                  </a:lnTo>
                  <a:lnTo>
                    <a:pt x="4" y="6"/>
                  </a:lnTo>
                  <a:lnTo>
                    <a:pt x="6"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0" name="Freeform 424"/>
            <p:cNvSpPr>
              <a:spLocks/>
            </p:cNvSpPr>
            <p:nvPr/>
          </p:nvSpPr>
          <p:spPr bwMode="auto">
            <a:xfrm>
              <a:off x="1185" y="2272"/>
              <a:ext cx="5" cy="7"/>
            </a:xfrm>
            <a:custGeom>
              <a:avLst/>
              <a:gdLst>
                <a:gd name="T0" fmla="*/ 2 w 4"/>
                <a:gd name="T1" fmla="*/ 2 h 6"/>
                <a:gd name="T2" fmla="*/ 2 w 4"/>
                <a:gd name="T3" fmla="*/ 0 h 6"/>
                <a:gd name="T4" fmla="*/ 4 w 4"/>
                <a:gd name="T5" fmla="*/ 0 h 6"/>
                <a:gd name="T6" fmla="*/ 4 w 4"/>
                <a:gd name="T7" fmla="*/ 2 h 6"/>
                <a:gd name="T8" fmla="*/ 4 w 4"/>
                <a:gd name="T9" fmla="*/ 6 h 6"/>
                <a:gd name="T10" fmla="*/ 2 w 4"/>
                <a:gd name="T11" fmla="*/ 6 h 6"/>
                <a:gd name="T12" fmla="*/ 2 w 4"/>
                <a:gd name="T13" fmla="*/ 4 h 6"/>
                <a:gd name="T14" fmla="*/ 0 w 4"/>
                <a:gd name="T15" fmla="*/ 4 h 6"/>
                <a:gd name="T16" fmla="*/ 2 w 4"/>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2" y="2"/>
                  </a:moveTo>
                  <a:lnTo>
                    <a:pt x="2" y="0"/>
                  </a:lnTo>
                  <a:lnTo>
                    <a:pt x="4" y="0"/>
                  </a:lnTo>
                  <a:lnTo>
                    <a:pt x="4" y="2"/>
                  </a:lnTo>
                  <a:lnTo>
                    <a:pt x="4" y="6"/>
                  </a:lnTo>
                  <a:lnTo>
                    <a:pt x="2" y="6"/>
                  </a:lnTo>
                  <a:lnTo>
                    <a:pt x="2" y="4"/>
                  </a:lnTo>
                  <a:lnTo>
                    <a:pt x="0" y="4"/>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1" name="Freeform 425"/>
            <p:cNvSpPr>
              <a:spLocks/>
            </p:cNvSpPr>
            <p:nvPr/>
          </p:nvSpPr>
          <p:spPr bwMode="auto">
            <a:xfrm>
              <a:off x="1569" y="2410"/>
              <a:ext cx="2" cy="5"/>
            </a:xfrm>
            <a:custGeom>
              <a:avLst/>
              <a:gdLst>
                <a:gd name="T0" fmla="*/ 2 w 2"/>
                <a:gd name="T1" fmla="*/ 0 h 4"/>
                <a:gd name="T2" fmla="*/ 0 w 2"/>
                <a:gd name="T3" fmla="*/ 0 h 4"/>
                <a:gd name="T4" fmla="*/ 0 w 2"/>
                <a:gd name="T5" fmla="*/ 2 h 4"/>
                <a:gd name="T6" fmla="*/ 0 w 2"/>
                <a:gd name="T7" fmla="*/ 4 h 4"/>
                <a:gd name="T8" fmla="*/ 2 w 2"/>
                <a:gd name="T9" fmla="*/ 2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0" y="4"/>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2" name="Freeform 426"/>
            <p:cNvSpPr>
              <a:spLocks/>
            </p:cNvSpPr>
            <p:nvPr/>
          </p:nvSpPr>
          <p:spPr bwMode="auto">
            <a:xfrm>
              <a:off x="1536" y="2443"/>
              <a:ext cx="16" cy="39"/>
            </a:xfrm>
            <a:custGeom>
              <a:avLst/>
              <a:gdLst>
                <a:gd name="T0" fmla="*/ 0 w 14"/>
                <a:gd name="T1" fmla="*/ 8 h 34"/>
                <a:gd name="T2" fmla="*/ 4 w 14"/>
                <a:gd name="T3" fmla="*/ 8 h 34"/>
                <a:gd name="T4" fmla="*/ 8 w 14"/>
                <a:gd name="T5" fmla="*/ 0 h 34"/>
                <a:gd name="T6" fmla="*/ 8 w 14"/>
                <a:gd name="T7" fmla="*/ 0 h 34"/>
                <a:gd name="T8" fmla="*/ 10 w 14"/>
                <a:gd name="T9" fmla="*/ 0 h 34"/>
                <a:gd name="T10" fmla="*/ 12 w 14"/>
                <a:gd name="T11" fmla="*/ 2 h 34"/>
                <a:gd name="T12" fmla="*/ 14 w 14"/>
                <a:gd name="T13" fmla="*/ 4 h 34"/>
                <a:gd name="T14" fmla="*/ 14 w 14"/>
                <a:gd name="T15" fmla="*/ 4 h 34"/>
                <a:gd name="T16" fmla="*/ 12 w 14"/>
                <a:gd name="T17" fmla="*/ 6 h 34"/>
                <a:gd name="T18" fmla="*/ 12 w 14"/>
                <a:gd name="T19" fmla="*/ 10 h 34"/>
                <a:gd name="T20" fmla="*/ 12 w 14"/>
                <a:gd name="T21" fmla="*/ 20 h 34"/>
                <a:gd name="T22" fmla="*/ 10 w 14"/>
                <a:gd name="T23" fmla="*/ 24 h 34"/>
                <a:gd name="T24" fmla="*/ 10 w 14"/>
                <a:gd name="T25" fmla="*/ 26 h 34"/>
                <a:gd name="T26" fmla="*/ 8 w 14"/>
                <a:gd name="T27" fmla="*/ 28 h 34"/>
                <a:gd name="T28" fmla="*/ 6 w 14"/>
                <a:gd name="T29" fmla="*/ 30 h 34"/>
                <a:gd name="T30" fmla="*/ 4 w 14"/>
                <a:gd name="T31" fmla="*/ 30 h 34"/>
                <a:gd name="T32" fmla="*/ 4 w 14"/>
                <a:gd name="T33" fmla="*/ 34 h 34"/>
                <a:gd name="T34" fmla="*/ 2 w 14"/>
                <a:gd name="T35" fmla="*/ 34 h 34"/>
                <a:gd name="T36" fmla="*/ 0 w 14"/>
                <a:gd name="T37" fmla="*/ 32 h 34"/>
                <a:gd name="T38" fmla="*/ 0 w 14"/>
                <a:gd name="T39" fmla="*/ 24 h 34"/>
                <a:gd name="T40" fmla="*/ 0 w 14"/>
                <a:gd name="T41" fmla="*/ 8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4"/>
                <a:gd name="T65" fmla="*/ 14 w 1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4">
                  <a:moveTo>
                    <a:pt x="0" y="8"/>
                  </a:moveTo>
                  <a:lnTo>
                    <a:pt x="4" y="8"/>
                  </a:lnTo>
                  <a:lnTo>
                    <a:pt x="8" y="0"/>
                  </a:lnTo>
                  <a:lnTo>
                    <a:pt x="10" y="0"/>
                  </a:lnTo>
                  <a:lnTo>
                    <a:pt x="12" y="2"/>
                  </a:lnTo>
                  <a:lnTo>
                    <a:pt x="14" y="4"/>
                  </a:lnTo>
                  <a:lnTo>
                    <a:pt x="12" y="6"/>
                  </a:lnTo>
                  <a:lnTo>
                    <a:pt x="12" y="10"/>
                  </a:lnTo>
                  <a:lnTo>
                    <a:pt x="12" y="20"/>
                  </a:lnTo>
                  <a:lnTo>
                    <a:pt x="10" y="24"/>
                  </a:lnTo>
                  <a:lnTo>
                    <a:pt x="10" y="26"/>
                  </a:lnTo>
                  <a:lnTo>
                    <a:pt x="8" y="28"/>
                  </a:lnTo>
                  <a:lnTo>
                    <a:pt x="6" y="30"/>
                  </a:lnTo>
                  <a:lnTo>
                    <a:pt x="4" y="30"/>
                  </a:lnTo>
                  <a:lnTo>
                    <a:pt x="4" y="34"/>
                  </a:lnTo>
                  <a:lnTo>
                    <a:pt x="2" y="34"/>
                  </a:lnTo>
                  <a:lnTo>
                    <a:pt x="0" y="32"/>
                  </a:lnTo>
                  <a:lnTo>
                    <a:pt x="0" y="24"/>
                  </a:lnTo>
                  <a:lnTo>
                    <a:pt x="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3" name="Freeform 427"/>
            <p:cNvSpPr>
              <a:spLocks/>
            </p:cNvSpPr>
            <p:nvPr/>
          </p:nvSpPr>
          <p:spPr bwMode="auto">
            <a:xfrm>
              <a:off x="1490" y="2452"/>
              <a:ext cx="58" cy="63"/>
            </a:xfrm>
            <a:custGeom>
              <a:avLst/>
              <a:gdLst>
                <a:gd name="T0" fmla="*/ 38 w 48"/>
                <a:gd name="T1" fmla="*/ 0 h 54"/>
                <a:gd name="T2" fmla="*/ 16 w 48"/>
                <a:gd name="T3" fmla="*/ 0 h 54"/>
                <a:gd name="T4" fmla="*/ 16 w 48"/>
                <a:gd name="T5" fmla="*/ 6 h 54"/>
                <a:gd name="T6" fmla="*/ 8 w 48"/>
                <a:gd name="T7" fmla="*/ 6 h 54"/>
                <a:gd name="T8" fmla="*/ 14 w 48"/>
                <a:gd name="T9" fmla="*/ 12 h 54"/>
                <a:gd name="T10" fmla="*/ 18 w 48"/>
                <a:gd name="T11" fmla="*/ 14 h 54"/>
                <a:gd name="T12" fmla="*/ 18 w 48"/>
                <a:gd name="T13" fmla="*/ 16 h 54"/>
                <a:gd name="T14" fmla="*/ 22 w 48"/>
                <a:gd name="T15" fmla="*/ 20 h 54"/>
                <a:gd name="T16" fmla="*/ 22 w 48"/>
                <a:gd name="T17" fmla="*/ 22 h 54"/>
                <a:gd name="T18" fmla="*/ 22 w 48"/>
                <a:gd name="T19" fmla="*/ 24 h 54"/>
                <a:gd name="T20" fmla="*/ 8 w 48"/>
                <a:gd name="T21" fmla="*/ 24 h 54"/>
                <a:gd name="T22" fmla="*/ 0 w 48"/>
                <a:gd name="T23" fmla="*/ 36 h 54"/>
                <a:gd name="T24" fmla="*/ 2 w 48"/>
                <a:gd name="T25" fmla="*/ 38 h 54"/>
                <a:gd name="T26" fmla="*/ 0 w 48"/>
                <a:gd name="T27" fmla="*/ 40 h 54"/>
                <a:gd name="T28" fmla="*/ 0 w 48"/>
                <a:gd name="T29" fmla="*/ 42 h 54"/>
                <a:gd name="T30" fmla="*/ 0 w 48"/>
                <a:gd name="T31" fmla="*/ 44 h 54"/>
                <a:gd name="T32" fmla="*/ 2 w 48"/>
                <a:gd name="T33" fmla="*/ 46 h 54"/>
                <a:gd name="T34" fmla="*/ 6 w 48"/>
                <a:gd name="T35" fmla="*/ 50 h 54"/>
                <a:gd name="T36" fmla="*/ 10 w 48"/>
                <a:gd name="T37" fmla="*/ 52 h 54"/>
                <a:gd name="T38" fmla="*/ 16 w 48"/>
                <a:gd name="T39" fmla="*/ 52 h 54"/>
                <a:gd name="T40" fmla="*/ 22 w 48"/>
                <a:gd name="T41" fmla="*/ 52 h 54"/>
                <a:gd name="T42" fmla="*/ 26 w 48"/>
                <a:gd name="T43" fmla="*/ 54 h 54"/>
                <a:gd name="T44" fmla="*/ 28 w 48"/>
                <a:gd name="T45" fmla="*/ 54 h 54"/>
                <a:gd name="T46" fmla="*/ 28 w 48"/>
                <a:gd name="T47" fmla="*/ 50 h 54"/>
                <a:gd name="T48" fmla="*/ 30 w 48"/>
                <a:gd name="T49" fmla="*/ 50 h 54"/>
                <a:gd name="T50" fmla="*/ 32 w 48"/>
                <a:gd name="T51" fmla="*/ 48 h 54"/>
                <a:gd name="T52" fmla="*/ 34 w 48"/>
                <a:gd name="T53" fmla="*/ 48 h 54"/>
                <a:gd name="T54" fmla="*/ 34 w 48"/>
                <a:gd name="T55" fmla="*/ 44 h 54"/>
                <a:gd name="T56" fmla="*/ 36 w 48"/>
                <a:gd name="T57" fmla="*/ 44 h 54"/>
                <a:gd name="T58" fmla="*/ 36 w 48"/>
                <a:gd name="T59" fmla="*/ 44 h 54"/>
                <a:gd name="T60" fmla="*/ 38 w 48"/>
                <a:gd name="T61" fmla="*/ 42 h 54"/>
                <a:gd name="T62" fmla="*/ 38 w 48"/>
                <a:gd name="T63" fmla="*/ 40 h 54"/>
                <a:gd name="T64" fmla="*/ 38 w 48"/>
                <a:gd name="T65" fmla="*/ 38 h 54"/>
                <a:gd name="T66" fmla="*/ 48 w 48"/>
                <a:gd name="T67" fmla="*/ 30 h 54"/>
                <a:gd name="T68" fmla="*/ 48 w 48"/>
                <a:gd name="T69" fmla="*/ 28 h 54"/>
                <a:gd name="T70" fmla="*/ 48 w 48"/>
                <a:gd name="T71" fmla="*/ 28 h 54"/>
                <a:gd name="T72" fmla="*/ 48 w 48"/>
                <a:gd name="T73" fmla="*/ 26 h 54"/>
                <a:gd name="T74" fmla="*/ 46 w 48"/>
                <a:gd name="T75" fmla="*/ 26 h 54"/>
                <a:gd name="T76" fmla="*/ 44 w 48"/>
                <a:gd name="T77" fmla="*/ 28 h 54"/>
                <a:gd name="T78" fmla="*/ 42 w 48"/>
                <a:gd name="T79" fmla="*/ 26 h 54"/>
                <a:gd name="T80" fmla="*/ 42 w 48"/>
                <a:gd name="T81" fmla="*/ 26 h 54"/>
                <a:gd name="T82" fmla="*/ 40 w 48"/>
                <a:gd name="T83" fmla="*/ 26 h 54"/>
                <a:gd name="T84" fmla="*/ 38 w 48"/>
                <a:gd name="T85" fmla="*/ 24 h 54"/>
                <a:gd name="T86" fmla="*/ 38 w 48"/>
                <a:gd name="T87" fmla="*/ 16 h 54"/>
                <a:gd name="T88" fmla="*/ 38 w 48"/>
                <a:gd name="T89" fmla="*/ 0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
                <a:gd name="T136" fmla="*/ 0 h 54"/>
                <a:gd name="T137" fmla="*/ 48 w 48"/>
                <a:gd name="T138" fmla="*/ 54 h 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 h="54">
                  <a:moveTo>
                    <a:pt x="38" y="0"/>
                  </a:moveTo>
                  <a:lnTo>
                    <a:pt x="16" y="0"/>
                  </a:lnTo>
                  <a:lnTo>
                    <a:pt x="16" y="6"/>
                  </a:lnTo>
                  <a:lnTo>
                    <a:pt x="8" y="6"/>
                  </a:lnTo>
                  <a:lnTo>
                    <a:pt x="14" y="12"/>
                  </a:lnTo>
                  <a:lnTo>
                    <a:pt x="18" y="14"/>
                  </a:lnTo>
                  <a:lnTo>
                    <a:pt x="18" y="16"/>
                  </a:lnTo>
                  <a:lnTo>
                    <a:pt x="22" y="20"/>
                  </a:lnTo>
                  <a:lnTo>
                    <a:pt x="22" y="22"/>
                  </a:lnTo>
                  <a:lnTo>
                    <a:pt x="22" y="24"/>
                  </a:lnTo>
                  <a:lnTo>
                    <a:pt x="8" y="24"/>
                  </a:lnTo>
                  <a:lnTo>
                    <a:pt x="0" y="36"/>
                  </a:lnTo>
                  <a:lnTo>
                    <a:pt x="2" y="38"/>
                  </a:lnTo>
                  <a:lnTo>
                    <a:pt x="0" y="40"/>
                  </a:lnTo>
                  <a:lnTo>
                    <a:pt x="0" y="42"/>
                  </a:lnTo>
                  <a:lnTo>
                    <a:pt x="0" y="44"/>
                  </a:lnTo>
                  <a:lnTo>
                    <a:pt x="2" y="46"/>
                  </a:lnTo>
                  <a:lnTo>
                    <a:pt x="6" y="50"/>
                  </a:lnTo>
                  <a:lnTo>
                    <a:pt x="10" y="52"/>
                  </a:lnTo>
                  <a:lnTo>
                    <a:pt x="16" y="52"/>
                  </a:lnTo>
                  <a:lnTo>
                    <a:pt x="22" y="52"/>
                  </a:lnTo>
                  <a:lnTo>
                    <a:pt x="26" y="54"/>
                  </a:lnTo>
                  <a:lnTo>
                    <a:pt x="28" y="54"/>
                  </a:lnTo>
                  <a:lnTo>
                    <a:pt x="28" y="50"/>
                  </a:lnTo>
                  <a:lnTo>
                    <a:pt x="30" y="50"/>
                  </a:lnTo>
                  <a:lnTo>
                    <a:pt x="32" y="48"/>
                  </a:lnTo>
                  <a:lnTo>
                    <a:pt x="34" y="48"/>
                  </a:lnTo>
                  <a:lnTo>
                    <a:pt x="34" y="44"/>
                  </a:lnTo>
                  <a:lnTo>
                    <a:pt x="36" y="44"/>
                  </a:lnTo>
                  <a:lnTo>
                    <a:pt x="38" y="42"/>
                  </a:lnTo>
                  <a:lnTo>
                    <a:pt x="38" y="40"/>
                  </a:lnTo>
                  <a:lnTo>
                    <a:pt x="38" y="38"/>
                  </a:lnTo>
                  <a:lnTo>
                    <a:pt x="48" y="30"/>
                  </a:lnTo>
                  <a:lnTo>
                    <a:pt x="48" y="28"/>
                  </a:lnTo>
                  <a:lnTo>
                    <a:pt x="48" y="26"/>
                  </a:lnTo>
                  <a:lnTo>
                    <a:pt x="46" y="26"/>
                  </a:lnTo>
                  <a:lnTo>
                    <a:pt x="44" y="28"/>
                  </a:lnTo>
                  <a:lnTo>
                    <a:pt x="42" y="26"/>
                  </a:lnTo>
                  <a:lnTo>
                    <a:pt x="40" y="26"/>
                  </a:lnTo>
                  <a:lnTo>
                    <a:pt x="38" y="24"/>
                  </a:lnTo>
                  <a:lnTo>
                    <a:pt x="38" y="16"/>
                  </a:lnTo>
                  <a:lnTo>
                    <a:pt x="3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4" name="Freeform 428"/>
            <p:cNvSpPr>
              <a:spLocks/>
            </p:cNvSpPr>
            <p:nvPr/>
          </p:nvSpPr>
          <p:spPr bwMode="auto">
            <a:xfrm>
              <a:off x="1524" y="2503"/>
              <a:ext cx="33" cy="21"/>
            </a:xfrm>
            <a:custGeom>
              <a:avLst/>
              <a:gdLst>
                <a:gd name="T0" fmla="*/ 0 w 28"/>
                <a:gd name="T1" fmla="*/ 10 h 18"/>
                <a:gd name="T2" fmla="*/ 0 w 28"/>
                <a:gd name="T3" fmla="*/ 6 h 18"/>
                <a:gd name="T4" fmla="*/ 2 w 28"/>
                <a:gd name="T5" fmla="*/ 6 h 18"/>
                <a:gd name="T6" fmla="*/ 4 w 28"/>
                <a:gd name="T7" fmla="*/ 4 h 18"/>
                <a:gd name="T8" fmla="*/ 6 w 28"/>
                <a:gd name="T9" fmla="*/ 4 h 18"/>
                <a:gd name="T10" fmla="*/ 6 w 28"/>
                <a:gd name="T11" fmla="*/ 0 h 18"/>
                <a:gd name="T12" fmla="*/ 8 w 28"/>
                <a:gd name="T13" fmla="*/ 2 h 18"/>
                <a:gd name="T14" fmla="*/ 12 w 28"/>
                <a:gd name="T15" fmla="*/ 2 h 18"/>
                <a:gd name="T16" fmla="*/ 12 w 28"/>
                <a:gd name="T17" fmla="*/ 4 h 18"/>
                <a:gd name="T18" fmla="*/ 14 w 28"/>
                <a:gd name="T19" fmla="*/ 6 h 18"/>
                <a:gd name="T20" fmla="*/ 16 w 28"/>
                <a:gd name="T21" fmla="*/ 6 h 18"/>
                <a:gd name="T22" fmla="*/ 16 w 28"/>
                <a:gd name="T23" fmla="*/ 6 h 18"/>
                <a:gd name="T24" fmla="*/ 18 w 28"/>
                <a:gd name="T25" fmla="*/ 6 h 18"/>
                <a:gd name="T26" fmla="*/ 18 w 28"/>
                <a:gd name="T27" fmla="*/ 8 h 18"/>
                <a:gd name="T28" fmla="*/ 22 w 28"/>
                <a:gd name="T29" fmla="*/ 8 h 18"/>
                <a:gd name="T30" fmla="*/ 22 w 28"/>
                <a:gd name="T31" fmla="*/ 8 h 18"/>
                <a:gd name="T32" fmla="*/ 24 w 28"/>
                <a:gd name="T33" fmla="*/ 8 h 18"/>
                <a:gd name="T34" fmla="*/ 26 w 28"/>
                <a:gd name="T35" fmla="*/ 8 h 18"/>
                <a:gd name="T36" fmla="*/ 28 w 28"/>
                <a:gd name="T37" fmla="*/ 10 h 18"/>
                <a:gd name="T38" fmla="*/ 28 w 28"/>
                <a:gd name="T39" fmla="*/ 14 h 18"/>
                <a:gd name="T40" fmla="*/ 28 w 28"/>
                <a:gd name="T41" fmla="*/ 14 h 18"/>
                <a:gd name="T42" fmla="*/ 26 w 28"/>
                <a:gd name="T43" fmla="*/ 16 h 18"/>
                <a:gd name="T44" fmla="*/ 24 w 28"/>
                <a:gd name="T45" fmla="*/ 18 h 18"/>
                <a:gd name="T46" fmla="*/ 16 w 28"/>
                <a:gd name="T47" fmla="*/ 16 h 18"/>
                <a:gd name="T48" fmla="*/ 12 w 28"/>
                <a:gd name="T49" fmla="*/ 16 h 18"/>
                <a:gd name="T50" fmla="*/ 10 w 28"/>
                <a:gd name="T51" fmla="*/ 14 h 18"/>
                <a:gd name="T52" fmla="*/ 4 w 28"/>
                <a:gd name="T53" fmla="*/ 14 h 18"/>
                <a:gd name="T54" fmla="*/ 2 w 28"/>
                <a:gd name="T55" fmla="*/ 12 h 18"/>
                <a:gd name="T56" fmla="*/ 0 w 28"/>
                <a:gd name="T57" fmla="*/ 1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18"/>
                <a:gd name="T89" fmla="*/ 28 w 28"/>
                <a:gd name="T90" fmla="*/ 18 h 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18">
                  <a:moveTo>
                    <a:pt x="0" y="10"/>
                  </a:moveTo>
                  <a:lnTo>
                    <a:pt x="0" y="6"/>
                  </a:lnTo>
                  <a:lnTo>
                    <a:pt x="2" y="6"/>
                  </a:lnTo>
                  <a:lnTo>
                    <a:pt x="4" y="4"/>
                  </a:lnTo>
                  <a:lnTo>
                    <a:pt x="6" y="4"/>
                  </a:lnTo>
                  <a:lnTo>
                    <a:pt x="6" y="0"/>
                  </a:lnTo>
                  <a:lnTo>
                    <a:pt x="8" y="2"/>
                  </a:lnTo>
                  <a:lnTo>
                    <a:pt x="12" y="2"/>
                  </a:lnTo>
                  <a:lnTo>
                    <a:pt x="12" y="4"/>
                  </a:lnTo>
                  <a:lnTo>
                    <a:pt x="14" y="6"/>
                  </a:lnTo>
                  <a:lnTo>
                    <a:pt x="16" y="6"/>
                  </a:lnTo>
                  <a:lnTo>
                    <a:pt x="18" y="6"/>
                  </a:lnTo>
                  <a:lnTo>
                    <a:pt x="18" y="8"/>
                  </a:lnTo>
                  <a:lnTo>
                    <a:pt x="22" y="8"/>
                  </a:lnTo>
                  <a:lnTo>
                    <a:pt x="24" y="8"/>
                  </a:lnTo>
                  <a:lnTo>
                    <a:pt x="26" y="8"/>
                  </a:lnTo>
                  <a:lnTo>
                    <a:pt x="28" y="10"/>
                  </a:lnTo>
                  <a:lnTo>
                    <a:pt x="28" y="14"/>
                  </a:lnTo>
                  <a:lnTo>
                    <a:pt x="26" y="16"/>
                  </a:lnTo>
                  <a:lnTo>
                    <a:pt x="24" y="18"/>
                  </a:lnTo>
                  <a:lnTo>
                    <a:pt x="16" y="16"/>
                  </a:lnTo>
                  <a:lnTo>
                    <a:pt x="12" y="16"/>
                  </a:lnTo>
                  <a:lnTo>
                    <a:pt x="10" y="14"/>
                  </a:lnTo>
                  <a:lnTo>
                    <a:pt x="4" y="14"/>
                  </a:lnTo>
                  <a:lnTo>
                    <a:pt x="2" y="12"/>
                  </a:lnTo>
                  <a:lnTo>
                    <a:pt x="0"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5" name="Freeform 429"/>
            <p:cNvSpPr>
              <a:spLocks/>
            </p:cNvSpPr>
            <p:nvPr/>
          </p:nvSpPr>
          <p:spPr bwMode="auto">
            <a:xfrm>
              <a:off x="1531" y="2482"/>
              <a:ext cx="93" cy="45"/>
            </a:xfrm>
            <a:custGeom>
              <a:avLst/>
              <a:gdLst>
                <a:gd name="T0" fmla="*/ 76 w 78"/>
                <a:gd name="T1" fmla="*/ 12 h 38"/>
                <a:gd name="T2" fmla="*/ 72 w 78"/>
                <a:gd name="T3" fmla="*/ 14 h 38"/>
                <a:gd name="T4" fmla="*/ 68 w 78"/>
                <a:gd name="T5" fmla="*/ 16 h 38"/>
                <a:gd name="T6" fmla="*/ 62 w 78"/>
                <a:gd name="T7" fmla="*/ 16 h 38"/>
                <a:gd name="T8" fmla="*/ 60 w 78"/>
                <a:gd name="T9" fmla="*/ 14 h 38"/>
                <a:gd name="T10" fmla="*/ 58 w 78"/>
                <a:gd name="T11" fmla="*/ 16 h 38"/>
                <a:gd name="T12" fmla="*/ 56 w 78"/>
                <a:gd name="T13" fmla="*/ 20 h 38"/>
                <a:gd name="T14" fmla="*/ 52 w 78"/>
                <a:gd name="T15" fmla="*/ 22 h 38"/>
                <a:gd name="T16" fmla="*/ 48 w 78"/>
                <a:gd name="T17" fmla="*/ 26 h 38"/>
                <a:gd name="T18" fmla="*/ 46 w 78"/>
                <a:gd name="T19" fmla="*/ 26 h 38"/>
                <a:gd name="T20" fmla="*/ 42 w 78"/>
                <a:gd name="T21" fmla="*/ 24 h 38"/>
                <a:gd name="T22" fmla="*/ 36 w 78"/>
                <a:gd name="T23" fmla="*/ 28 h 38"/>
                <a:gd name="T24" fmla="*/ 34 w 78"/>
                <a:gd name="T25" fmla="*/ 34 h 38"/>
                <a:gd name="T26" fmla="*/ 32 w 78"/>
                <a:gd name="T27" fmla="*/ 38 h 38"/>
                <a:gd name="T28" fmla="*/ 28 w 78"/>
                <a:gd name="T29" fmla="*/ 36 h 38"/>
                <a:gd name="T30" fmla="*/ 26 w 78"/>
                <a:gd name="T31" fmla="*/ 32 h 38"/>
                <a:gd name="T32" fmla="*/ 22 w 78"/>
                <a:gd name="T33" fmla="*/ 32 h 38"/>
                <a:gd name="T34" fmla="*/ 22 w 78"/>
                <a:gd name="T35" fmla="*/ 28 h 38"/>
                <a:gd name="T36" fmla="*/ 18 w 78"/>
                <a:gd name="T37" fmla="*/ 26 h 38"/>
                <a:gd name="T38" fmla="*/ 16 w 78"/>
                <a:gd name="T39" fmla="*/ 26 h 38"/>
                <a:gd name="T40" fmla="*/ 12 w 78"/>
                <a:gd name="T41" fmla="*/ 24 h 38"/>
                <a:gd name="T42" fmla="*/ 10 w 78"/>
                <a:gd name="T43" fmla="*/ 24 h 38"/>
                <a:gd name="T44" fmla="*/ 6 w 78"/>
                <a:gd name="T45" fmla="*/ 22 h 38"/>
                <a:gd name="T46" fmla="*/ 2 w 78"/>
                <a:gd name="T47" fmla="*/ 20 h 38"/>
                <a:gd name="T48" fmla="*/ 2 w 78"/>
                <a:gd name="T49" fmla="*/ 18 h 38"/>
                <a:gd name="T50" fmla="*/ 4 w 78"/>
                <a:gd name="T51" fmla="*/ 16 h 38"/>
                <a:gd name="T52" fmla="*/ 4 w 78"/>
                <a:gd name="T53" fmla="*/ 12 h 38"/>
                <a:gd name="T54" fmla="*/ 14 w 78"/>
                <a:gd name="T55" fmla="*/ 2 h 38"/>
                <a:gd name="T56" fmla="*/ 16 w 78"/>
                <a:gd name="T57" fmla="*/ 2 h 38"/>
                <a:gd name="T58" fmla="*/ 22 w 78"/>
                <a:gd name="T59" fmla="*/ 0 h 38"/>
                <a:gd name="T60" fmla="*/ 34 w 78"/>
                <a:gd name="T61" fmla="*/ 2 h 38"/>
                <a:gd name="T62" fmla="*/ 44 w 78"/>
                <a:gd name="T63" fmla="*/ 0 h 38"/>
                <a:gd name="T64" fmla="*/ 50 w 78"/>
                <a:gd name="T65" fmla="*/ 0 h 38"/>
                <a:gd name="T66" fmla="*/ 54 w 78"/>
                <a:gd name="T67" fmla="*/ 0 h 38"/>
                <a:gd name="T68" fmla="*/ 60 w 78"/>
                <a:gd name="T69" fmla="*/ 0 h 38"/>
                <a:gd name="T70" fmla="*/ 68 w 78"/>
                <a:gd name="T71" fmla="*/ 2 h 38"/>
                <a:gd name="T72" fmla="*/ 76 w 78"/>
                <a:gd name="T73" fmla="*/ 8 h 38"/>
                <a:gd name="T74" fmla="*/ 78 w 78"/>
                <a:gd name="T75" fmla="*/ 12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38"/>
                <a:gd name="T116" fmla="*/ 78 w 78"/>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38">
                  <a:moveTo>
                    <a:pt x="78" y="12"/>
                  </a:moveTo>
                  <a:lnTo>
                    <a:pt x="76" y="12"/>
                  </a:lnTo>
                  <a:lnTo>
                    <a:pt x="72" y="12"/>
                  </a:lnTo>
                  <a:lnTo>
                    <a:pt x="72" y="14"/>
                  </a:lnTo>
                  <a:lnTo>
                    <a:pt x="70" y="16"/>
                  </a:lnTo>
                  <a:lnTo>
                    <a:pt x="68" y="16"/>
                  </a:lnTo>
                  <a:lnTo>
                    <a:pt x="66" y="16"/>
                  </a:lnTo>
                  <a:lnTo>
                    <a:pt x="62" y="16"/>
                  </a:lnTo>
                  <a:lnTo>
                    <a:pt x="60" y="14"/>
                  </a:lnTo>
                  <a:lnTo>
                    <a:pt x="58" y="16"/>
                  </a:lnTo>
                  <a:lnTo>
                    <a:pt x="56" y="18"/>
                  </a:lnTo>
                  <a:lnTo>
                    <a:pt x="56" y="20"/>
                  </a:lnTo>
                  <a:lnTo>
                    <a:pt x="52" y="22"/>
                  </a:lnTo>
                  <a:lnTo>
                    <a:pt x="50" y="24"/>
                  </a:lnTo>
                  <a:lnTo>
                    <a:pt x="48" y="26"/>
                  </a:lnTo>
                  <a:lnTo>
                    <a:pt x="46" y="26"/>
                  </a:lnTo>
                  <a:lnTo>
                    <a:pt x="44" y="24"/>
                  </a:lnTo>
                  <a:lnTo>
                    <a:pt x="42" y="24"/>
                  </a:lnTo>
                  <a:lnTo>
                    <a:pt x="40" y="28"/>
                  </a:lnTo>
                  <a:lnTo>
                    <a:pt x="36" y="28"/>
                  </a:lnTo>
                  <a:lnTo>
                    <a:pt x="34" y="30"/>
                  </a:lnTo>
                  <a:lnTo>
                    <a:pt x="34" y="34"/>
                  </a:lnTo>
                  <a:lnTo>
                    <a:pt x="32" y="38"/>
                  </a:lnTo>
                  <a:lnTo>
                    <a:pt x="28" y="38"/>
                  </a:lnTo>
                  <a:lnTo>
                    <a:pt x="28" y="36"/>
                  </a:lnTo>
                  <a:lnTo>
                    <a:pt x="26" y="34"/>
                  </a:lnTo>
                  <a:lnTo>
                    <a:pt x="26" y="32"/>
                  </a:lnTo>
                  <a:lnTo>
                    <a:pt x="24" y="32"/>
                  </a:lnTo>
                  <a:lnTo>
                    <a:pt x="22" y="32"/>
                  </a:lnTo>
                  <a:lnTo>
                    <a:pt x="22" y="28"/>
                  </a:lnTo>
                  <a:lnTo>
                    <a:pt x="20" y="26"/>
                  </a:lnTo>
                  <a:lnTo>
                    <a:pt x="18" y="26"/>
                  </a:lnTo>
                  <a:lnTo>
                    <a:pt x="16" y="26"/>
                  </a:lnTo>
                  <a:lnTo>
                    <a:pt x="12" y="26"/>
                  </a:lnTo>
                  <a:lnTo>
                    <a:pt x="12" y="24"/>
                  </a:lnTo>
                  <a:lnTo>
                    <a:pt x="10" y="24"/>
                  </a:lnTo>
                  <a:lnTo>
                    <a:pt x="8" y="24"/>
                  </a:lnTo>
                  <a:lnTo>
                    <a:pt x="6" y="22"/>
                  </a:lnTo>
                  <a:lnTo>
                    <a:pt x="6" y="20"/>
                  </a:lnTo>
                  <a:lnTo>
                    <a:pt x="2" y="20"/>
                  </a:lnTo>
                  <a:lnTo>
                    <a:pt x="0" y="18"/>
                  </a:lnTo>
                  <a:lnTo>
                    <a:pt x="2" y="18"/>
                  </a:lnTo>
                  <a:lnTo>
                    <a:pt x="4" y="16"/>
                  </a:lnTo>
                  <a:lnTo>
                    <a:pt x="4" y="14"/>
                  </a:lnTo>
                  <a:lnTo>
                    <a:pt x="4" y="12"/>
                  </a:lnTo>
                  <a:lnTo>
                    <a:pt x="14" y="4"/>
                  </a:lnTo>
                  <a:lnTo>
                    <a:pt x="14" y="2"/>
                  </a:lnTo>
                  <a:lnTo>
                    <a:pt x="16" y="2"/>
                  </a:lnTo>
                  <a:lnTo>
                    <a:pt x="18" y="2"/>
                  </a:lnTo>
                  <a:lnTo>
                    <a:pt x="22" y="0"/>
                  </a:lnTo>
                  <a:lnTo>
                    <a:pt x="30" y="2"/>
                  </a:lnTo>
                  <a:lnTo>
                    <a:pt x="34" y="2"/>
                  </a:lnTo>
                  <a:lnTo>
                    <a:pt x="42" y="0"/>
                  </a:lnTo>
                  <a:lnTo>
                    <a:pt x="44" y="0"/>
                  </a:lnTo>
                  <a:lnTo>
                    <a:pt x="46" y="0"/>
                  </a:lnTo>
                  <a:lnTo>
                    <a:pt x="50" y="0"/>
                  </a:lnTo>
                  <a:lnTo>
                    <a:pt x="52" y="0"/>
                  </a:lnTo>
                  <a:lnTo>
                    <a:pt x="54" y="0"/>
                  </a:lnTo>
                  <a:lnTo>
                    <a:pt x="56" y="0"/>
                  </a:lnTo>
                  <a:lnTo>
                    <a:pt x="60" y="0"/>
                  </a:lnTo>
                  <a:lnTo>
                    <a:pt x="66" y="2"/>
                  </a:lnTo>
                  <a:lnTo>
                    <a:pt x="68" y="2"/>
                  </a:lnTo>
                  <a:lnTo>
                    <a:pt x="70" y="6"/>
                  </a:lnTo>
                  <a:lnTo>
                    <a:pt x="76" y="8"/>
                  </a:lnTo>
                  <a:lnTo>
                    <a:pt x="78" y="10"/>
                  </a:lnTo>
                  <a:lnTo>
                    <a:pt x="78"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6" name="Freeform 430"/>
            <p:cNvSpPr>
              <a:spLocks/>
            </p:cNvSpPr>
            <p:nvPr/>
          </p:nvSpPr>
          <p:spPr bwMode="auto">
            <a:xfrm>
              <a:off x="1560" y="2496"/>
              <a:ext cx="64" cy="63"/>
            </a:xfrm>
            <a:custGeom>
              <a:avLst/>
              <a:gdLst>
                <a:gd name="T0" fmla="*/ 54 w 54"/>
                <a:gd name="T1" fmla="*/ 0 h 54"/>
                <a:gd name="T2" fmla="*/ 52 w 54"/>
                <a:gd name="T3" fmla="*/ 0 h 54"/>
                <a:gd name="T4" fmla="*/ 48 w 54"/>
                <a:gd name="T5" fmla="*/ 0 h 54"/>
                <a:gd name="T6" fmla="*/ 48 w 54"/>
                <a:gd name="T7" fmla="*/ 2 h 54"/>
                <a:gd name="T8" fmla="*/ 46 w 54"/>
                <a:gd name="T9" fmla="*/ 4 h 54"/>
                <a:gd name="T10" fmla="*/ 44 w 54"/>
                <a:gd name="T11" fmla="*/ 4 h 54"/>
                <a:gd name="T12" fmla="*/ 42 w 54"/>
                <a:gd name="T13" fmla="*/ 4 h 54"/>
                <a:gd name="T14" fmla="*/ 38 w 54"/>
                <a:gd name="T15" fmla="*/ 4 h 54"/>
                <a:gd name="T16" fmla="*/ 36 w 54"/>
                <a:gd name="T17" fmla="*/ 2 h 54"/>
                <a:gd name="T18" fmla="*/ 36 w 54"/>
                <a:gd name="T19" fmla="*/ 2 h 54"/>
                <a:gd name="T20" fmla="*/ 34 w 54"/>
                <a:gd name="T21" fmla="*/ 4 h 54"/>
                <a:gd name="T22" fmla="*/ 34 w 54"/>
                <a:gd name="T23" fmla="*/ 4 h 54"/>
                <a:gd name="T24" fmla="*/ 32 w 54"/>
                <a:gd name="T25" fmla="*/ 6 h 54"/>
                <a:gd name="T26" fmla="*/ 32 w 54"/>
                <a:gd name="T27" fmla="*/ 8 h 54"/>
                <a:gd name="T28" fmla="*/ 32 w 54"/>
                <a:gd name="T29" fmla="*/ 8 h 54"/>
                <a:gd name="T30" fmla="*/ 28 w 54"/>
                <a:gd name="T31" fmla="*/ 10 h 54"/>
                <a:gd name="T32" fmla="*/ 26 w 54"/>
                <a:gd name="T33" fmla="*/ 12 h 54"/>
                <a:gd name="T34" fmla="*/ 24 w 54"/>
                <a:gd name="T35" fmla="*/ 14 h 54"/>
                <a:gd name="T36" fmla="*/ 24 w 54"/>
                <a:gd name="T37" fmla="*/ 14 h 54"/>
                <a:gd name="T38" fmla="*/ 22 w 54"/>
                <a:gd name="T39" fmla="*/ 14 h 54"/>
                <a:gd name="T40" fmla="*/ 20 w 54"/>
                <a:gd name="T41" fmla="*/ 12 h 54"/>
                <a:gd name="T42" fmla="*/ 18 w 54"/>
                <a:gd name="T43" fmla="*/ 12 h 54"/>
                <a:gd name="T44" fmla="*/ 16 w 54"/>
                <a:gd name="T45" fmla="*/ 16 h 54"/>
                <a:gd name="T46" fmla="*/ 12 w 54"/>
                <a:gd name="T47" fmla="*/ 16 h 54"/>
                <a:gd name="T48" fmla="*/ 10 w 54"/>
                <a:gd name="T49" fmla="*/ 18 h 54"/>
                <a:gd name="T50" fmla="*/ 10 w 54"/>
                <a:gd name="T51" fmla="*/ 22 h 54"/>
                <a:gd name="T52" fmla="*/ 10 w 54"/>
                <a:gd name="T53" fmla="*/ 22 h 54"/>
                <a:gd name="T54" fmla="*/ 8 w 54"/>
                <a:gd name="T55" fmla="*/ 26 h 54"/>
                <a:gd name="T56" fmla="*/ 4 w 54"/>
                <a:gd name="T57" fmla="*/ 26 h 54"/>
                <a:gd name="T58" fmla="*/ 0 w 54"/>
                <a:gd name="T59" fmla="*/ 26 h 54"/>
                <a:gd name="T60" fmla="*/ 0 w 54"/>
                <a:gd name="T61" fmla="*/ 26 h 54"/>
                <a:gd name="T62" fmla="*/ 0 w 54"/>
                <a:gd name="T63" fmla="*/ 28 h 54"/>
                <a:gd name="T64" fmla="*/ 6 w 54"/>
                <a:gd name="T65" fmla="*/ 32 h 54"/>
                <a:gd name="T66" fmla="*/ 10 w 54"/>
                <a:gd name="T67" fmla="*/ 36 h 54"/>
                <a:gd name="T68" fmla="*/ 16 w 54"/>
                <a:gd name="T69" fmla="*/ 44 h 54"/>
                <a:gd name="T70" fmla="*/ 22 w 54"/>
                <a:gd name="T71" fmla="*/ 48 h 54"/>
                <a:gd name="T72" fmla="*/ 24 w 54"/>
                <a:gd name="T73" fmla="*/ 50 h 54"/>
                <a:gd name="T74" fmla="*/ 24 w 54"/>
                <a:gd name="T75" fmla="*/ 50 h 54"/>
                <a:gd name="T76" fmla="*/ 26 w 54"/>
                <a:gd name="T77" fmla="*/ 50 h 54"/>
                <a:gd name="T78" fmla="*/ 28 w 54"/>
                <a:gd name="T79" fmla="*/ 50 h 54"/>
                <a:gd name="T80" fmla="*/ 34 w 54"/>
                <a:gd name="T81" fmla="*/ 52 h 54"/>
                <a:gd name="T82" fmla="*/ 38 w 54"/>
                <a:gd name="T83" fmla="*/ 50 h 54"/>
                <a:gd name="T84" fmla="*/ 44 w 54"/>
                <a:gd name="T85" fmla="*/ 54 h 54"/>
                <a:gd name="T86" fmla="*/ 48 w 54"/>
                <a:gd name="T87" fmla="*/ 54 h 54"/>
                <a:gd name="T88" fmla="*/ 50 w 54"/>
                <a:gd name="T89" fmla="*/ 52 h 54"/>
                <a:gd name="T90" fmla="*/ 50 w 54"/>
                <a:gd name="T91" fmla="*/ 52 h 54"/>
                <a:gd name="T92" fmla="*/ 48 w 54"/>
                <a:gd name="T93" fmla="*/ 48 h 54"/>
                <a:gd name="T94" fmla="*/ 48 w 54"/>
                <a:gd name="T95" fmla="*/ 46 h 54"/>
                <a:gd name="T96" fmla="*/ 48 w 54"/>
                <a:gd name="T97" fmla="*/ 44 h 54"/>
                <a:gd name="T98" fmla="*/ 50 w 54"/>
                <a:gd name="T99" fmla="*/ 42 h 54"/>
                <a:gd name="T100" fmla="*/ 50 w 54"/>
                <a:gd name="T101" fmla="*/ 36 h 54"/>
                <a:gd name="T102" fmla="*/ 50 w 54"/>
                <a:gd name="T103" fmla="*/ 26 h 54"/>
                <a:gd name="T104" fmla="*/ 50 w 54"/>
                <a:gd name="T105" fmla="*/ 18 h 54"/>
                <a:gd name="T106" fmla="*/ 54 w 54"/>
                <a:gd name="T107" fmla="*/ 10 h 54"/>
                <a:gd name="T108" fmla="*/ 54 w 54"/>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
                <a:gd name="T166" fmla="*/ 0 h 54"/>
                <a:gd name="T167" fmla="*/ 54 w 54"/>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 h="54">
                  <a:moveTo>
                    <a:pt x="54" y="0"/>
                  </a:moveTo>
                  <a:lnTo>
                    <a:pt x="52" y="0"/>
                  </a:lnTo>
                  <a:lnTo>
                    <a:pt x="48" y="0"/>
                  </a:lnTo>
                  <a:lnTo>
                    <a:pt x="48" y="2"/>
                  </a:lnTo>
                  <a:lnTo>
                    <a:pt x="46" y="4"/>
                  </a:lnTo>
                  <a:lnTo>
                    <a:pt x="44" y="4"/>
                  </a:lnTo>
                  <a:lnTo>
                    <a:pt x="42" y="4"/>
                  </a:lnTo>
                  <a:lnTo>
                    <a:pt x="38" y="4"/>
                  </a:lnTo>
                  <a:lnTo>
                    <a:pt x="36" y="2"/>
                  </a:lnTo>
                  <a:lnTo>
                    <a:pt x="34" y="4"/>
                  </a:lnTo>
                  <a:lnTo>
                    <a:pt x="32" y="6"/>
                  </a:lnTo>
                  <a:lnTo>
                    <a:pt x="32" y="8"/>
                  </a:lnTo>
                  <a:lnTo>
                    <a:pt x="28" y="10"/>
                  </a:lnTo>
                  <a:lnTo>
                    <a:pt x="26" y="12"/>
                  </a:lnTo>
                  <a:lnTo>
                    <a:pt x="24" y="14"/>
                  </a:lnTo>
                  <a:lnTo>
                    <a:pt x="22" y="14"/>
                  </a:lnTo>
                  <a:lnTo>
                    <a:pt x="20" y="12"/>
                  </a:lnTo>
                  <a:lnTo>
                    <a:pt x="18" y="12"/>
                  </a:lnTo>
                  <a:lnTo>
                    <a:pt x="16" y="16"/>
                  </a:lnTo>
                  <a:lnTo>
                    <a:pt x="12" y="16"/>
                  </a:lnTo>
                  <a:lnTo>
                    <a:pt x="10" y="18"/>
                  </a:lnTo>
                  <a:lnTo>
                    <a:pt x="10" y="22"/>
                  </a:lnTo>
                  <a:lnTo>
                    <a:pt x="8" y="26"/>
                  </a:lnTo>
                  <a:lnTo>
                    <a:pt x="4" y="26"/>
                  </a:lnTo>
                  <a:lnTo>
                    <a:pt x="0" y="26"/>
                  </a:lnTo>
                  <a:lnTo>
                    <a:pt x="0" y="28"/>
                  </a:lnTo>
                  <a:lnTo>
                    <a:pt x="6" y="32"/>
                  </a:lnTo>
                  <a:lnTo>
                    <a:pt x="10" y="36"/>
                  </a:lnTo>
                  <a:lnTo>
                    <a:pt x="16" y="44"/>
                  </a:lnTo>
                  <a:lnTo>
                    <a:pt x="22" y="48"/>
                  </a:lnTo>
                  <a:lnTo>
                    <a:pt x="24" y="50"/>
                  </a:lnTo>
                  <a:lnTo>
                    <a:pt x="26" y="50"/>
                  </a:lnTo>
                  <a:lnTo>
                    <a:pt x="28" y="50"/>
                  </a:lnTo>
                  <a:lnTo>
                    <a:pt x="34" y="52"/>
                  </a:lnTo>
                  <a:lnTo>
                    <a:pt x="38" y="50"/>
                  </a:lnTo>
                  <a:lnTo>
                    <a:pt x="44" y="54"/>
                  </a:lnTo>
                  <a:lnTo>
                    <a:pt x="48" y="54"/>
                  </a:lnTo>
                  <a:lnTo>
                    <a:pt x="50" y="52"/>
                  </a:lnTo>
                  <a:lnTo>
                    <a:pt x="48" y="48"/>
                  </a:lnTo>
                  <a:lnTo>
                    <a:pt x="48" y="46"/>
                  </a:lnTo>
                  <a:lnTo>
                    <a:pt x="48" y="44"/>
                  </a:lnTo>
                  <a:lnTo>
                    <a:pt x="50" y="42"/>
                  </a:lnTo>
                  <a:lnTo>
                    <a:pt x="50" y="36"/>
                  </a:lnTo>
                  <a:lnTo>
                    <a:pt x="50" y="26"/>
                  </a:lnTo>
                  <a:lnTo>
                    <a:pt x="50" y="18"/>
                  </a:lnTo>
                  <a:lnTo>
                    <a:pt x="54" y="10"/>
                  </a:lnTo>
                  <a:lnTo>
                    <a:pt x="5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7" name="Freeform 431"/>
            <p:cNvSpPr>
              <a:spLocks/>
            </p:cNvSpPr>
            <p:nvPr/>
          </p:nvSpPr>
          <p:spPr bwMode="auto">
            <a:xfrm>
              <a:off x="1586" y="2555"/>
              <a:ext cx="50" cy="42"/>
            </a:xfrm>
            <a:custGeom>
              <a:avLst/>
              <a:gdLst>
                <a:gd name="T0" fmla="*/ 28 w 42"/>
                <a:gd name="T1" fmla="*/ 2 h 36"/>
                <a:gd name="T2" fmla="*/ 28 w 42"/>
                <a:gd name="T3" fmla="*/ 2 h 36"/>
                <a:gd name="T4" fmla="*/ 26 w 42"/>
                <a:gd name="T5" fmla="*/ 4 h 36"/>
                <a:gd name="T6" fmla="*/ 22 w 42"/>
                <a:gd name="T7" fmla="*/ 4 h 36"/>
                <a:gd name="T8" fmla="*/ 16 w 42"/>
                <a:gd name="T9" fmla="*/ 0 h 36"/>
                <a:gd name="T10" fmla="*/ 12 w 42"/>
                <a:gd name="T11" fmla="*/ 2 h 36"/>
                <a:gd name="T12" fmla="*/ 6 w 42"/>
                <a:gd name="T13" fmla="*/ 0 h 36"/>
                <a:gd name="T14" fmla="*/ 4 w 42"/>
                <a:gd name="T15" fmla="*/ 0 h 36"/>
                <a:gd name="T16" fmla="*/ 2 w 42"/>
                <a:gd name="T17" fmla="*/ 0 h 36"/>
                <a:gd name="T18" fmla="*/ 2 w 42"/>
                <a:gd name="T19" fmla="*/ 0 h 36"/>
                <a:gd name="T20" fmla="*/ 0 w 42"/>
                <a:gd name="T21" fmla="*/ 2 h 36"/>
                <a:gd name="T22" fmla="*/ 2 w 42"/>
                <a:gd name="T23" fmla="*/ 4 h 36"/>
                <a:gd name="T24" fmla="*/ 2 w 42"/>
                <a:gd name="T25" fmla="*/ 6 h 36"/>
                <a:gd name="T26" fmla="*/ 0 w 42"/>
                <a:gd name="T27" fmla="*/ 8 h 36"/>
                <a:gd name="T28" fmla="*/ 0 w 42"/>
                <a:gd name="T29" fmla="*/ 12 h 36"/>
                <a:gd name="T30" fmla="*/ 2 w 42"/>
                <a:gd name="T31" fmla="*/ 14 h 36"/>
                <a:gd name="T32" fmla="*/ 4 w 42"/>
                <a:gd name="T33" fmla="*/ 16 h 36"/>
                <a:gd name="T34" fmla="*/ 6 w 42"/>
                <a:gd name="T35" fmla="*/ 16 h 36"/>
                <a:gd name="T36" fmla="*/ 8 w 42"/>
                <a:gd name="T37" fmla="*/ 16 h 36"/>
                <a:gd name="T38" fmla="*/ 10 w 42"/>
                <a:gd name="T39" fmla="*/ 18 h 36"/>
                <a:gd name="T40" fmla="*/ 12 w 42"/>
                <a:gd name="T41" fmla="*/ 16 h 36"/>
                <a:gd name="T42" fmla="*/ 12 w 42"/>
                <a:gd name="T43" fmla="*/ 14 h 36"/>
                <a:gd name="T44" fmla="*/ 10 w 42"/>
                <a:gd name="T45" fmla="*/ 14 h 36"/>
                <a:gd name="T46" fmla="*/ 8 w 42"/>
                <a:gd name="T47" fmla="*/ 14 h 36"/>
                <a:gd name="T48" fmla="*/ 10 w 42"/>
                <a:gd name="T49" fmla="*/ 12 h 36"/>
                <a:gd name="T50" fmla="*/ 12 w 42"/>
                <a:gd name="T51" fmla="*/ 12 h 36"/>
                <a:gd name="T52" fmla="*/ 14 w 42"/>
                <a:gd name="T53" fmla="*/ 14 h 36"/>
                <a:gd name="T54" fmla="*/ 16 w 42"/>
                <a:gd name="T55" fmla="*/ 18 h 36"/>
                <a:gd name="T56" fmla="*/ 18 w 42"/>
                <a:gd name="T57" fmla="*/ 20 h 36"/>
                <a:gd name="T58" fmla="*/ 24 w 42"/>
                <a:gd name="T59" fmla="*/ 24 h 36"/>
                <a:gd name="T60" fmla="*/ 28 w 42"/>
                <a:gd name="T61" fmla="*/ 26 h 36"/>
                <a:gd name="T62" fmla="*/ 28 w 42"/>
                <a:gd name="T63" fmla="*/ 32 h 36"/>
                <a:gd name="T64" fmla="*/ 30 w 42"/>
                <a:gd name="T65" fmla="*/ 34 h 36"/>
                <a:gd name="T66" fmla="*/ 32 w 42"/>
                <a:gd name="T67" fmla="*/ 34 h 36"/>
                <a:gd name="T68" fmla="*/ 32 w 42"/>
                <a:gd name="T69" fmla="*/ 34 h 36"/>
                <a:gd name="T70" fmla="*/ 32 w 42"/>
                <a:gd name="T71" fmla="*/ 30 h 36"/>
                <a:gd name="T72" fmla="*/ 32 w 42"/>
                <a:gd name="T73" fmla="*/ 30 h 36"/>
                <a:gd name="T74" fmla="*/ 34 w 42"/>
                <a:gd name="T75" fmla="*/ 32 h 36"/>
                <a:gd name="T76" fmla="*/ 36 w 42"/>
                <a:gd name="T77" fmla="*/ 34 h 36"/>
                <a:gd name="T78" fmla="*/ 36 w 42"/>
                <a:gd name="T79" fmla="*/ 36 h 36"/>
                <a:gd name="T80" fmla="*/ 38 w 42"/>
                <a:gd name="T81" fmla="*/ 34 h 36"/>
                <a:gd name="T82" fmla="*/ 38 w 42"/>
                <a:gd name="T83" fmla="*/ 32 h 36"/>
                <a:gd name="T84" fmla="*/ 38 w 42"/>
                <a:gd name="T85" fmla="*/ 28 h 36"/>
                <a:gd name="T86" fmla="*/ 40 w 42"/>
                <a:gd name="T87" fmla="*/ 26 h 36"/>
                <a:gd name="T88" fmla="*/ 38 w 42"/>
                <a:gd name="T89" fmla="*/ 24 h 36"/>
                <a:gd name="T90" fmla="*/ 38 w 42"/>
                <a:gd name="T91" fmla="*/ 20 h 36"/>
                <a:gd name="T92" fmla="*/ 40 w 42"/>
                <a:gd name="T93" fmla="*/ 18 h 36"/>
                <a:gd name="T94" fmla="*/ 40 w 42"/>
                <a:gd name="T95" fmla="*/ 20 h 36"/>
                <a:gd name="T96" fmla="*/ 42 w 42"/>
                <a:gd name="T97" fmla="*/ 18 h 36"/>
                <a:gd name="T98" fmla="*/ 40 w 42"/>
                <a:gd name="T99" fmla="*/ 18 h 36"/>
                <a:gd name="T100" fmla="*/ 36 w 42"/>
                <a:gd name="T101" fmla="*/ 16 h 36"/>
                <a:gd name="T102" fmla="*/ 32 w 42"/>
                <a:gd name="T103" fmla="*/ 12 h 36"/>
                <a:gd name="T104" fmla="*/ 30 w 42"/>
                <a:gd name="T105" fmla="*/ 8 h 36"/>
                <a:gd name="T106" fmla="*/ 28 w 42"/>
                <a:gd name="T107" fmla="*/ 2 h 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
                <a:gd name="T163" fmla="*/ 0 h 36"/>
                <a:gd name="T164" fmla="*/ 42 w 42"/>
                <a:gd name="T165" fmla="*/ 36 h 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 h="36">
                  <a:moveTo>
                    <a:pt x="28" y="2"/>
                  </a:moveTo>
                  <a:lnTo>
                    <a:pt x="28" y="2"/>
                  </a:lnTo>
                  <a:lnTo>
                    <a:pt x="26" y="4"/>
                  </a:lnTo>
                  <a:lnTo>
                    <a:pt x="22" y="4"/>
                  </a:lnTo>
                  <a:lnTo>
                    <a:pt x="16" y="0"/>
                  </a:lnTo>
                  <a:lnTo>
                    <a:pt x="12" y="2"/>
                  </a:lnTo>
                  <a:lnTo>
                    <a:pt x="6" y="0"/>
                  </a:lnTo>
                  <a:lnTo>
                    <a:pt x="4" y="0"/>
                  </a:lnTo>
                  <a:lnTo>
                    <a:pt x="2" y="0"/>
                  </a:lnTo>
                  <a:lnTo>
                    <a:pt x="0" y="2"/>
                  </a:lnTo>
                  <a:lnTo>
                    <a:pt x="2" y="4"/>
                  </a:lnTo>
                  <a:lnTo>
                    <a:pt x="2" y="6"/>
                  </a:lnTo>
                  <a:lnTo>
                    <a:pt x="0" y="8"/>
                  </a:lnTo>
                  <a:lnTo>
                    <a:pt x="0" y="12"/>
                  </a:lnTo>
                  <a:lnTo>
                    <a:pt x="2" y="14"/>
                  </a:lnTo>
                  <a:lnTo>
                    <a:pt x="4" y="16"/>
                  </a:lnTo>
                  <a:lnTo>
                    <a:pt x="6" y="16"/>
                  </a:lnTo>
                  <a:lnTo>
                    <a:pt x="8" y="16"/>
                  </a:lnTo>
                  <a:lnTo>
                    <a:pt x="10" y="18"/>
                  </a:lnTo>
                  <a:lnTo>
                    <a:pt x="12" y="16"/>
                  </a:lnTo>
                  <a:lnTo>
                    <a:pt x="12" y="14"/>
                  </a:lnTo>
                  <a:lnTo>
                    <a:pt x="10" y="14"/>
                  </a:lnTo>
                  <a:lnTo>
                    <a:pt x="8" y="14"/>
                  </a:lnTo>
                  <a:lnTo>
                    <a:pt x="10" y="12"/>
                  </a:lnTo>
                  <a:lnTo>
                    <a:pt x="12" y="12"/>
                  </a:lnTo>
                  <a:lnTo>
                    <a:pt x="14" y="14"/>
                  </a:lnTo>
                  <a:lnTo>
                    <a:pt x="16" y="18"/>
                  </a:lnTo>
                  <a:lnTo>
                    <a:pt x="18" y="20"/>
                  </a:lnTo>
                  <a:lnTo>
                    <a:pt x="24" y="24"/>
                  </a:lnTo>
                  <a:lnTo>
                    <a:pt x="28" y="26"/>
                  </a:lnTo>
                  <a:lnTo>
                    <a:pt x="28" y="32"/>
                  </a:lnTo>
                  <a:lnTo>
                    <a:pt x="30" y="34"/>
                  </a:lnTo>
                  <a:lnTo>
                    <a:pt x="32" y="34"/>
                  </a:lnTo>
                  <a:lnTo>
                    <a:pt x="32" y="30"/>
                  </a:lnTo>
                  <a:lnTo>
                    <a:pt x="34" y="32"/>
                  </a:lnTo>
                  <a:lnTo>
                    <a:pt x="36" y="34"/>
                  </a:lnTo>
                  <a:lnTo>
                    <a:pt x="36" y="36"/>
                  </a:lnTo>
                  <a:lnTo>
                    <a:pt x="38" y="34"/>
                  </a:lnTo>
                  <a:lnTo>
                    <a:pt x="38" y="32"/>
                  </a:lnTo>
                  <a:lnTo>
                    <a:pt x="38" y="28"/>
                  </a:lnTo>
                  <a:lnTo>
                    <a:pt x="40" y="26"/>
                  </a:lnTo>
                  <a:lnTo>
                    <a:pt x="38" y="24"/>
                  </a:lnTo>
                  <a:lnTo>
                    <a:pt x="38" y="20"/>
                  </a:lnTo>
                  <a:lnTo>
                    <a:pt x="40" y="18"/>
                  </a:lnTo>
                  <a:lnTo>
                    <a:pt x="40" y="20"/>
                  </a:lnTo>
                  <a:lnTo>
                    <a:pt x="42" y="18"/>
                  </a:lnTo>
                  <a:lnTo>
                    <a:pt x="40" y="18"/>
                  </a:lnTo>
                  <a:lnTo>
                    <a:pt x="36" y="16"/>
                  </a:lnTo>
                  <a:lnTo>
                    <a:pt x="32" y="12"/>
                  </a:lnTo>
                  <a:lnTo>
                    <a:pt x="30" y="8"/>
                  </a:lnTo>
                  <a:lnTo>
                    <a:pt x="2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8" name="Freeform 432"/>
            <p:cNvSpPr>
              <a:spLocks/>
            </p:cNvSpPr>
            <p:nvPr/>
          </p:nvSpPr>
          <p:spPr bwMode="auto">
            <a:xfrm>
              <a:off x="1645" y="2606"/>
              <a:ext cx="3" cy="5"/>
            </a:xfrm>
            <a:custGeom>
              <a:avLst/>
              <a:gdLst>
                <a:gd name="T0" fmla="*/ 2 w 2"/>
                <a:gd name="T1" fmla="*/ 0 h 4"/>
                <a:gd name="T2" fmla="*/ 2 w 2"/>
                <a:gd name="T3" fmla="*/ 0 h 4"/>
                <a:gd name="T4" fmla="*/ 0 w 2"/>
                <a:gd name="T5" fmla="*/ 0 h 4"/>
                <a:gd name="T6" fmla="*/ 0 w 2"/>
                <a:gd name="T7" fmla="*/ 2 h 4"/>
                <a:gd name="T8" fmla="*/ 2 w 2"/>
                <a:gd name="T9" fmla="*/ 4 h 4"/>
                <a:gd name="T10" fmla="*/ 2 w 2"/>
                <a:gd name="T11" fmla="*/ 0 h 4"/>
                <a:gd name="T12" fmla="*/ 2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0"/>
                  </a:moveTo>
                  <a:lnTo>
                    <a:pt x="2" y="0"/>
                  </a:lnTo>
                  <a:lnTo>
                    <a:pt x="0" y="0"/>
                  </a:lnTo>
                  <a:lnTo>
                    <a:pt x="0" y="2"/>
                  </a:lnTo>
                  <a:lnTo>
                    <a:pt x="2" y="4"/>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699" name="Freeform 433"/>
            <p:cNvSpPr>
              <a:spLocks/>
            </p:cNvSpPr>
            <p:nvPr/>
          </p:nvSpPr>
          <p:spPr bwMode="auto">
            <a:xfrm>
              <a:off x="1629" y="2576"/>
              <a:ext cx="88" cy="37"/>
            </a:xfrm>
            <a:custGeom>
              <a:avLst/>
              <a:gdLst>
                <a:gd name="T0" fmla="*/ 6 w 74"/>
                <a:gd name="T1" fmla="*/ 2 h 32"/>
                <a:gd name="T2" fmla="*/ 10 w 74"/>
                <a:gd name="T3" fmla="*/ 6 h 32"/>
                <a:gd name="T4" fmla="*/ 10 w 74"/>
                <a:gd name="T5" fmla="*/ 8 h 32"/>
                <a:gd name="T6" fmla="*/ 22 w 74"/>
                <a:gd name="T7" fmla="*/ 10 h 32"/>
                <a:gd name="T8" fmla="*/ 26 w 74"/>
                <a:gd name="T9" fmla="*/ 10 h 32"/>
                <a:gd name="T10" fmla="*/ 32 w 74"/>
                <a:gd name="T11" fmla="*/ 8 h 32"/>
                <a:gd name="T12" fmla="*/ 38 w 74"/>
                <a:gd name="T13" fmla="*/ 6 h 32"/>
                <a:gd name="T14" fmla="*/ 38 w 74"/>
                <a:gd name="T15" fmla="*/ 8 h 32"/>
                <a:gd name="T16" fmla="*/ 40 w 74"/>
                <a:gd name="T17" fmla="*/ 4 h 32"/>
                <a:gd name="T18" fmla="*/ 44 w 74"/>
                <a:gd name="T19" fmla="*/ 0 h 32"/>
                <a:gd name="T20" fmla="*/ 54 w 74"/>
                <a:gd name="T21" fmla="*/ 4 h 32"/>
                <a:gd name="T22" fmla="*/ 62 w 74"/>
                <a:gd name="T23" fmla="*/ 6 h 32"/>
                <a:gd name="T24" fmla="*/ 68 w 74"/>
                <a:gd name="T25" fmla="*/ 12 h 32"/>
                <a:gd name="T26" fmla="*/ 70 w 74"/>
                <a:gd name="T27" fmla="*/ 16 h 32"/>
                <a:gd name="T28" fmla="*/ 72 w 74"/>
                <a:gd name="T29" fmla="*/ 18 h 32"/>
                <a:gd name="T30" fmla="*/ 74 w 74"/>
                <a:gd name="T31" fmla="*/ 20 h 32"/>
                <a:gd name="T32" fmla="*/ 68 w 74"/>
                <a:gd name="T33" fmla="*/ 26 h 32"/>
                <a:gd name="T34" fmla="*/ 66 w 74"/>
                <a:gd name="T35" fmla="*/ 26 h 32"/>
                <a:gd name="T36" fmla="*/ 64 w 74"/>
                <a:gd name="T37" fmla="*/ 30 h 32"/>
                <a:gd name="T38" fmla="*/ 64 w 74"/>
                <a:gd name="T39" fmla="*/ 30 h 32"/>
                <a:gd name="T40" fmla="*/ 60 w 74"/>
                <a:gd name="T41" fmla="*/ 26 h 32"/>
                <a:gd name="T42" fmla="*/ 60 w 74"/>
                <a:gd name="T43" fmla="*/ 22 h 32"/>
                <a:gd name="T44" fmla="*/ 62 w 74"/>
                <a:gd name="T45" fmla="*/ 18 h 32"/>
                <a:gd name="T46" fmla="*/ 62 w 74"/>
                <a:gd name="T47" fmla="*/ 16 h 32"/>
                <a:gd name="T48" fmla="*/ 60 w 74"/>
                <a:gd name="T49" fmla="*/ 16 h 32"/>
                <a:gd name="T50" fmla="*/ 56 w 74"/>
                <a:gd name="T51" fmla="*/ 14 h 32"/>
                <a:gd name="T52" fmla="*/ 44 w 74"/>
                <a:gd name="T53" fmla="*/ 10 h 32"/>
                <a:gd name="T54" fmla="*/ 36 w 74"/>
                <a:gd name="T55" fmla="*/ 18 h 32"/>
                <a:gd name="T56" fmla="*/ 32 w 74"/>
                <a:gd name="T57" fmla="*/ 20 h 32"/>
                <a:gd name="T58" fmla="*/ 32 w 74"/>
                <a:gd name="T59" fmla="*/ 22 h 32"/>
                <a:gd name="T60" fmla="*/ 36 w 74"/>
                <a:gd name="T61" fmla="*/ 28 h 32"/>
                <a:gd name="T62" fmla="*/ 32 w 74"/>
                <a:gd name="T63" fmla="*/ 32 h 32"/>
                <a:gd name="T64" fmla="*/ 26 w 74"/>
                <a:gd name="T65" fmla="*/ 24 h 32"/>
                <a:gd name="T66" fmla="*/ 22 w 74"/>
                <a:gd name="T67" fmla="*/ 26 h 32"/>
                <a:gd name="T68" fmla="*/ 20 w 74"/>
                <a:gd name="T69" fmla="*/ 24 h 32"/>
                <a:gd name="T70" fmla="*/ 16 w 74"/>
                <a:gd name="T71" fmla="*/ 20 h 32"/>
                <a:gd name="T72" fmla="*/ 10 w 74"/>
                <a:gd name="T73" fmla="*/ 18 h 32"/>
                <a:gd name="T74" fmla="*/ 2 w 74"/>
                <a:gd name="T75" fmla="*/ 20 h 32"/>
                <a:gd name="T76" fmla="*/ 2 w 74"/>
                <a:gd name="T77" fmla="*/ 16 h 32"/>
                <a:gd name="T78" fmla="*/ 2 w 74"/>
                <a:gd name="T79" fmla="*/ 10 h 32"/>
                <a:gd name="T80" fmla="*/ 2 w 74"/>
                <a:gd name="T81" fmla="*/ 6 h 32"/>
                <a:gd name="T82" fmla="*/ 4 w 74"/>
                <a:gd name="T83" fmla="*/ 0 h 32"/>
                <a:gd name="T84" fmla="*/ 6 w 74"/>
                <a:gd name="T85" fmla="*/ 0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32"/>
                <a:gd name="T131" fmla="*/ 74 w 74"/>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32">
                  <a:moveTo>
                    <a:pt x="6" y="0"/>
                  </a:moveTo>
                  <a:lnTo>
                    <a:pt x="6" y="2"/>
                  </a:lnTo>
                  <a:lnTo>
                    <a:pt x="8" y="2"/>
                  </a:lnTo>
                  <a:lnTo>
                    <a:pt x="10" y="6"/>
                  </a:lnTo>
                  <a:lnTo>
                    <a:pt x="10" y="8"/>
                  </a:lnTo>
                  <a:lnTo>
                    <a:pt x="16" y="8"/>
                  </a:lnTo>
                  <a:lnTo>
                    <a:pt x="22" y="10"/>
                  </a:lnTo>
                  <a:lnTo>
                    <a:pt x="24" y="10"/>
                  </a:lnTo>
                  <a:lnTo>
                    <a:pt x="26" y="10"/>
                  </a:lnTo>
                  <a:lnTo>
                    <a:pt x="28" y="8"/>
                  </a:lnTo>
                  <a:lnTo>
                    <a:pt x="32" y="8"/>
                  </a:lnTo>
                  <a:lnTo>
                    <a:pt x="36" y="6"/>
                  </a:lnTo>
                  <a:lnTo>
                    <a:pt x="38" y="6"/>
                  </a:lnTo>
                  <a:lnTo>
                    <a:pt x="38" y="8"/>
                  </a:lnTo>
                  <a:lnTo>
                    <a:pt x="40" y="8"/>
                  </a:lnTo>
                  <a:lnTo>
                    <a:pt x="40" y="4"/>
                  </a:lnTo>
                  <a:lnTo>
                    <a:pt x="42" y="2"/>
                  </a:lnTo>
                  <a:lnTo>
                    <a:pt x="44" y="0"/>
                  </a:lnTo>
                  <a:lnTo>
                    <a:pt x="48" y="2"/>
                  </a:lnTo>
                  <a:lnTo>
                    <a:pt x="54" y="4"/>
                  </a:lnTo>
                  <a:lnTo>
                    <a:pt x="56" y="4"/>
                  </a:lnTo>
                  <a:lnTo>
                    <a:pt x="62" y="6"/>
                  </a:lnTo>
                  <a:lnTo>
                    <a:pt x="66" y="10"/>
                  </a:lnTo>
                  <a:lnTo>
                    <a:pt x="68" y="12"/>
                  </a:lnTo>
                  <a:lnTo>
                    <a:pt x="70" y="14"/>
                  </a:lnTo>
                  <a:lnTo>
                    <a:pt x="70" y="16"/>
                  </a:lnTo>
                  <a:lnTo>
                    <a:pt x="72" y="18"/>
                  </a:lnTo>
                  <a:lnTo>
                    <a:pt x="72" y="20"/>
                  </a:lnTo>
                  <a:lnTo>
                    <a:pt x="74" y="20"/>
                  </a:lnTo>
                  <a:lnTo>
                    <a:pt x="74" y="22"/>
                  </a:lnTo>
                  <a:lnTo>
                    <a:pt x="68" y="26"/>
                  </a:lnTo>
                  <a:lnTo>
                    <a:pt x="66" y="26"/>
                  </a:lnTo>
                  <a:lnTo>
                    <a:pt x="66" y="28"/>
                  </a:lnTo>
                  <a:lnTo>
                    <a:pt x="64" y="30"/>
                  </a:lnTo>
                  <a:lnTo>
                    <a:pt x="62" y="30"/>
                  </a:lnTo>
                  <a:lnTo>
                    <a:pt x="60" y="26"/>
                  </a:lnTo>
                  <a:lnTo>
                    <a:pt x="60" y="24"/>
                  </a:lnTo>
                  <a:lnTo>
                    <a:pt x="60" y="22"/>
                  </a:lnTo>
                  <a:lnTo>
                    <a:pt x="60" y="20"/>
                  </a:lnTo>
                  <a:lnTo>
                    <a:pt x="62" y="18"/>
                  </a:lnTo>
                  <a:lnTo>
                    <a:pt x="62" y="16"/>
                  </a:lnTo>
                  <a:lnTo>
                    <a:pt x="60" y="16"/>
                  </a:lnTo>
                  <a:lnTo>
                    <a:pt x="58" y="16"/>
                  </a:lnTo>
                  <a:lnTo>
                    <a:pt x="56" y="14"/>
                  </a:lnTo>
                  <a:lnTo>
                    <a:pt x="48" y="8"/>
                  </a:lnTo>
                  <a:lnTo>
                    <a:pt x="44" y="10"/>
                  </a:lnTo>
                  <a:lnTo>
                    <a:pt x="38" y="16"/>
                  </a:lnTo>
                  <a:lnTo>
                    <a:pt x="36" y="18"/>
                  </a:lnTo>
                  <a:lnTo>
                    <a:pt x="34" y="18"/>
                  </a:lnTo>
                  <a:lnTo>
                    <a:pt x="32" y="20"/>
                  </a:lnTo>
                  <a:lnTo>
                    <a:pt x="32" y="22"/>
                  </a:lnTo>
                  <a:lnTo>
                    <a:pt x="36" y="26"/>
                  </a:lnTo>
                  <a:lnTo>
                    <a:pt x="36" y="28"/>
                  </a:lnTo>
                  <a:lnTo>
                    <a:pt x="36" y="30"/>
                  </a:lnTo>
                  <a:lnTo>
                    <a:pt x="32" y="32"/>
                  </a:lnTo>
                  <a:lnTo>
                    <a:pt x="28" y="32"/>
                  </a:lnTo>
                  <a:lnTo>
                    <a:pt x="26" y="24"/>
                  </a:lnTo>
                  <a:lnTo>
                    <a:pt x="24" y="26"/>
                  </a:lnTo>
                  <a:lnTo>
                    <a:pt x="22" y="26"/>
                  </a:lnTo>
                  <a:lnTo>
                    <a:pt x="20" y="24"/>
                  </a:lnTo>
                  <a:lnTo>
                    <a:pt x="18" y="20"/>
                  </a:lnTo>
                  <a:lnTo>
                    <a:pt x="16" y="20"/>
                  </a:lnTo>
                  <a:lnTo>
                    <a:pt x="14" y="20"/>
                  </a:lnTo>
                  <a:lnTo>
                    <a:pt x="10" y="18"/>
                  </a:lnTo>
                  <a:lnTo>
                    <a:pt x="2" y="18"/>
                  </a:lnTo>
                  <a:lnTo>
                    <a:pt x="2" y="20"/>
                  </a:lnTo>
                  <a:lnTo>
                    <a:pt x="0" y="18"/>
                  </a:lnTo>
                  <a:lnTo>
                    <a:pt x="2" y="16"/>
                  </a:lnTo>
                  <a:lnTo>
                    <a:pt x="2" y="14"/>
                  </a:lnTo>
                  <a:lnTo>
                    <a:pt x="2" y="10"/>
                  </a:lnTo>
                  <a:lnTo>
                    <a:pt x="4" y="8"/>
                  </a:lnTo>
                  <a:lnTo>
                    <a:pt x="2" y="6"/>
                  </a:lnTo>
                  <a:lnTo>
                    <a:pt x="2" y="2"/>
                  </a:lnTo>
                  <a:lnTo>
                    <a:pt x="4" y="0"/>
                  </a:lnTo>
                  <a:lnTo>
                    <a:pt x="4"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0" name="Freeform 434"/>
            <p:cNvSpPr>
              <a:spLocks/>
            </p:cNvSpPr>
            <p:nvPr/>
          </p:nvSpPr>
          <p:spPr bwMode="auto">
            <a:xfrm>
              <a:off x="1688" y="2309"/>
              <a:ext cx="17" cy="5"/>
            </a:xfrm>
            <a:custGeom>
              <a:avLst/>
              <a:gdLst>
                <a:gd name="T0" fmla="*/ 12 w 14"/>
                <a:gd name="T1" fmla="*/ 0 h 4"/>
                <a:gd name="T2" fmla="*/ 12 w 14"/>
                <a:gd name="T3" fmla="*/ 0 h 4"/>
                <a:gd name="T4" fmla="*/ 12 w 14"/>
                <a:gd name="T5" fmla="*/ 2 h 4"/>
                <a:gd name="T6" fmla="*/ 14 w 14"/>
                <a:gd name="T7" fmla="*/ 2 h 4"/>
                <a:gd name="T8" fmla="*/ 14 w 14"/>
                <a:gd name="T9" fmla="*/ 4 h 4"/>
                <a:gd name="T10" fmla="*/ 12 w 14"/>
                <a:gd name="T11" fmla="*/ 2 h 4"/>
                <a:gd name="T12" fmla="*/ 10 w 14"/>
                <a:gd name="T13" fmla="*/ 2 h 4"/>
                <a:gd name="T14" fmla="*/ 4 w 14"/>
                <a:gd name="T15" fmla="*/ 4 h 4"/>
                <a:gd name="T16" fmla="*/ 2 w 14"/>
                <a:gd name="T17" fmla="*/ 4 h 4"/>
                <a:gd name="T18" fmla="*/ 0 w 14"/>
                <a:gd name="T19" fmla="*/ 2 h 4"/>
                <a:gd name="T20" fmla="*/ 4 w 14"/>
                <a:gd name="T21" fmla="*/ 2 h 4"/>
                <a:gd name="T22" fmla="*/ 10 w 14"/>
                <a:gd name="T23" fmla="*/ 0 h 4"/>
                <a:gd name="T24" fmla="*/ 12 w 14"/>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
                <a:gd name="T41" fmla="*/ 14 w 1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
                  <a:moveTo>
                    <a:pt x="12" y="0"/>
                  </a:moveTo>
                  <a:lnTo>
                    <a:pt x="12" y="0"/>
                  </a:lnTo>
                  <a:lnTo>
                    <a:pt x="12" y="2"/>
                  </a:lnTo>
                  <a:lnTo>
                    <a:pt x="14" y="2"/>
                  </a:lnTo>
                  <a:lnTo>
                    <a:pt x="14" y="4"/>
                  </a:lnTo>
                  <a:lnTo>
                    <a:pt x="12" y="2"/>
                  </a:lnTo>
                  <a:lnTo>
                    <a:pt x="10" y="2"/>
                  </a:lnTo>
                  <a:lnTo>
                    <a:pt x="4" y="4"/>
                  </a:lnTo>
                  <a:lnTo>
                    <a:pt x="2" y="4"/>
                  </a:lnTo>
                  <a:lnTo>
                    <a:pt x="0" y="2"/>
                  </a:lnTo>
                  <a:lnTo>
                    <a:pt x="4" y="2"/>
                  </a:lnTo>
                  <a:lnTo>
                    <a:pt x="10" y="0"/>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1" name="Freeform 435"/>
            <p:cNvSpPr>
              <a:spLocks/>
            </p:cNvSpPr>
            <p:nvPr/>
          </p:nvSpPr>
          <p:spPr bwMode="auto">
            <a:xfrm>
              <a:off x="1715" y="2314"/>
              <a:ext cx="2" cy="12"/>
            </a:xfrm>
            <a:custGeom>
              <a:avLst/>
              <a:gdLst>
                <a:gd name="T0" fmla="*/ 2 w 2"/>
                <a:gd name="T1" fmla="*/ 4 h 10"/>
                <a:gd name="T2" fmla="*/ 2 w 2"/>
                <a:gd name="T3" fmla="*/ 0 h 10"/>
                <a:gd name="T4" fmla="*/ 2 w 2"/>
                <a:gd name="T5" fmla="*/ 2 h 10"/>
                <a:gd name="T6" fmla="*/ 2 w 2"/>
                <a:gd name="T7" fmla="*/ 6 h 10"/>
                <a:gd name="T8" fmla="*/ 0 w 2"/>
                <a:gd name="T9" fmla="*/ 10 h 10"/>
                <a:gd name="T10" fmla="*/ 0 w 2"/>
                <a:gd name="T11" fmla="*/ 6 h 10"/>
                <a:gd name="T12" fmla="*/ 0 w 2"/>
                <a:gd name="T13" fmla="*/ 6 h 10"/>
                <a:gd name="T14" fmla="*/ 0 w 2"/>
                <a:gd name="T15" fmla="*/ 4 h 10"/>
                <a:gd name="T16" fmla="*/ 2 w 2"/>
                <a:gd name="T17" fmla="*/ 0 h 10"/>
                <a:gd name="T18" fmla="*/ 2 w 2"/>
                <a:gd name="T19" fmla="*/ 0 h 10"/>
                <a:gd name="T20" fmla="*/ 2 w 2"/>
                <a:gd name="T21" fmla="*/ 2 h 10"/>
                <a:gd name="T22" fmla="*/ 2 w 2"/>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0"/>
                <a:gd name="T38" fmla="*/ 2 w 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0">
                  <a:moveTo>
                    <a:pt x="2" y="4"/>
                  </a:moveTo>
                  <a:lnTo>
                    <a:pt x="2" y="0"/>
                  </a:lnTo>
                  <a:lnTo>
                    <a:pt x="2" y="2"/>
                  </a:lnTo>
                  <a:lnTo>
                    <a:pt x="2" y="6"/>
                  </a:lnTo>
                  <a:lnTo>
                    <a:pt x="0" y="10"/>
                  </a:lnTo>
                  <a:lnTo>
                    <a:pt x="0" y="6"/>
                  </a:lnTo>
                  <a:lnTo>
                    <a:pt x="0" y="4"/>
                  </a:lnTo>
                  <a:lnTo>
                    <a:pt x="2" y="0"/>
                  </a:lnTo>
                  <a:lnTo>
                    <a:pt x="2" y="2"/>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2" name="Freeform 436"/>
            <p:cNvSpPr>
              <a:spLocks/>
            </p:cNvSpPr>
            <p:nvPr/>
          </p:nvSpPr>
          <p:spPr bwMode="auto">
            <a:xfrm>
              <a:off x="1712" y="2337"/>
              <a:ext cx="3" cy="3"/>
            </a:xfrm>
            <a:custGeom>
              <a:avLst/>
              <a:gdLst>
                <a:gd name="T0" fmla="*/ 2 w 2"/>
                <a:gd name="T1" fmla="*/ 2 h 2"/>
                <a:gd name="T2" fmla="*/ 2 w 2"/>
                <a:gd name="T3" fmla="*/ 0 h 2"/>
                <a:gd name="T4" fmla="*/ 2 w 2"/>
                <a:gd name="T5" fmla="*/ 0 h 2"/>
                <a:gd name="T6" fmla="*/ 0 w 2"/>
                <a:gd name="T7" fmla="*/ 0 h 2"/>
                <a:gd name="T8" fmla="*/ 0 w 2"/>
                <a:gd name="T9" fmla="*/ 2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0"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3" name="Freeform 437"/>
            <p:cNvSpPr>
              <a:spLocks/>
            </p:cNvSpPr>
            <p:nvPr/>
          </p:nvSpPr>
          <p:spPr bwMode="auto">
            <a:xfrm>
              <a:off x="1698" y="2337"/>
              <a:ext cx="9" cy="12"/>
            </a:xfrm>
            <a:custGeom>
              <a:avLst/>
              <a:gdLst>
                <a:gd name="T0" fmla="*/ 4 w 8"/>
                <a:gd name="T1" fmla="*/ 0 h 10"/>
                <a:gd name="T2" fmla="*/ 4 w 8"/>
                <a:gd name="T3" fmla="*/ 2 h 10"/>
                <a:gd name="T4" fmla="*/ 4 w 8"/>
                <a:gd name="T5" fmla="*/ 2 h 10"/>
                <a:gd name="T6" fmla="*/ 8 w 8"/>
                <a:gd name="T7" fmla="*/ 6 h 10"/>
                <a:gd name="T8" fmla="*/ 8 w 8"/>
                <a:gd name="T9" fmla="*/ 8 h 10"/>
                <a:gd name="T10" fmla="*/ 8 w 8"/>
                <a:gd name="T11" fmla="*/ 10 h 10"/>
                <a:gd name="T12" fmla="*/ 6 w 8"/>
                <a:gd name="T13" fmla="*/ 10 h 10"/>
                <a:gd name="T14" fmla="*/ 4 w 8"/>
                <a:gd name="T15" fmla="*/ 10 h 10"/>
                <a:gd name="T16" fmla="*/ 2 w 8"/>
                <a:gd name="T17" fmla="*/ 8 h 10"/>
                <a:gd name="T18" fmla="*/ 0 w 8"/>
                <a:gd name="T19" fmla="*/ 8 h 10"/>
                <a:gd name="T20" fmla="*/ 0 w 8"/>
                <a:gd name="T21" fmla="*/ 6 h 10"/>
                <a:gd name="T22" fmla="*/ 2 w 8"/>
                <a:gd name="T23" fmla="*/ 2 h 10"/>
                <a:gd name="T24" fmla="*/ 2 w 8"/>
                <a:gd name="T25" fmla="*/ 0 h 10"/>
                <a:gd name="T26" fmla="*/ 4 w 8"/>
                <a:gd name="T27" fmla="*/ 0 h 10"/>
                <a:gd name="T28" fmla="*/ 4 w 8"/>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0"/>
                <a:gd name="T47" fmla="*/ 8 w 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0">
                  <a:moveTo>
                    <a:pt x="4" y="0"/>
                  </a:moveTo>
                  <a:lnTo>
                    <a:pt x="4" y="2"/>
                  </a:lnTo>
                  <a:lnTo>
                    <a:pt x="8" y="6"/>
                  </a:lnTo>
                  <a:lnTo>
                    <a:pt x="8" y="8"/>
                  </a:lnTo>
                  <a:lnTo>
                    <a:pt x="8" y="10"/>
                  </a:lnTo>
                  <a:lnTo>
                    <a:pt x="6" y="10"/>
                  </a:lnTo>
                  <a:lnTo>
                    <a:pt x="4" y="10"/>
                  </a:lnTo>
                  <a:lnTo>
                    <a:pt x="2" y="8"/>
                  </a:lnTo>
                  <a:lnTo>
                    <a:pt x="0" y="8"/>
                  </a:lnTo>
                  <a:lnTo>
                    <a:pt x="0" y="6"/>
                  </a:lnTo>
                  <a:lnTo>
                    <a:pt x="2" y="2"/>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4" name="Freeform 438"/>
            <p:cNvSpPr>
              <a:spLocks/>
            </p:cNvSpPr>
            <p:nvPr/>
          </p:nvSpPr>
          <p:spPr bwMode="auto">
            <a:xfrm>
              <a:off x="1705" y="2351"/>
              <a:ext cx="5" cy="3"/>
            </a:xfrm>
            <a:custGeom>
              <a:avLst/>
              <a:gdLst>
                <a:gd name="T0" fmla="*/ 2 w 4"/>
                <a:gd name="T1" fmla="*/ 0 h 2"/>
                <a:gd name="T2" fmla="*/ 0 w 4"/>
                <a:gd name="T3" fmla="*/ 2 h 2"/>
                <a:gd name="T4" fmla="*/ 0 w 4"/>
                <a:gd name="T5" fmla="*/ 2 h 2"/>
                <a:gd name="T6" fmla="*/ 2 w 4"/>
                <a:gd name="T7" fmla="*/ 2 h 2"/>
                <a:gd name="T8" fmla="*/ 4 w 4"/>
                <a:gd name="T9" fmla="*/ 0 h 2"/>
                <a:gd name="T10" fmla="*/ 2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0"/>
                  </a:moveTo>
                  <a:lnTo>
                    <a:pt x="0" y="2"/>
                  </a:lnTo>
                  <a:lnTo>
                    <a:pt x="2" y="2"/>
                  </a:lnTo>
                  <a:lnTo>
                    <a:pt x="4"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5" name="Freeform 439"/>
            <p:cNvSpPr>
              <a:spLocks/>
            </p:cNvSpPr>
            <p:nvPr/>
          </p:nvSpPr>
          <p:spPr bwMode="auto">
            <a:xfrm>
              <a:off x="1707" y="2351"/>
              <a:ext cx="3" cy="7"/>
            </a:xfrm>
            <a:custGeom>
              <a:avLst/>
              <a:gdLst>
                <a:gd name="T0" fmla="*/ 0 w 2"/>
                <a:gd name="T1" fmla="*/ 4 h 6"/>
                <a:gd name="T2" fmla="*/ 2 w 2"/>
                <a:gd name="T3" fmla="*/ 0 h 6"/>
                <a:gd name="T4" fmla="*/ 2 w 2"/>
                <a:gd name="T5" fmla="*/ 6 h 6"/>
                <a:gd name="T6" fmla="*/ 2 w 2"/>
                <a:gd name="T7" fmla="*/ 6 h 6"/>
                <a:gd name="T8" fmla="*/ 0 w 2"/>
                <a:gd name="T9" fmla="*/ 6 h 6"/>
                <a:gd name="T10" fmla="*/ 0 w 2"/>
                <a:gd name="T11" fmla="*/ 4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4"/>
                  </a:moveTo>
                  <a:lnTo>
                    <a:pt x="2" y="0"/>
                  </a:lnTo>
                  <a:lnTo>
                    <a:pt x="2" y="6"/>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6" name="Freeform 440"/>
            <p:cNvSpPr>
              <a:spLocks/>
            </p:cNvSpPr>
            <p:nvPr/>
          </p:nvSpPr>
          <p:spPr bwMode="auto">
            <a:xfrm>
              <a:off x="1729" y="2335"/>
              <a:ext cx="2" cy="9"/>
            </a:xfrm>
            <a:custGeom>
              <a:avLst/>
              <a:gdLst>
                <a:gd name="T0" fmla="*/ 2 w 2"/>
                <a:gd name="T1" fmla="*/ 2 h 8"/>
                <a:gd name="T2" fmla="*/ 2 w 2"/>
                <a:gd name="T3" fmla="*/ 0 h 8"/>
                <a:gd name="T4" fmla="*/ 2 w 2"/>
                <a:gd name="T5" fmla="*/ 2 h 8"/>
                <a:gd name="T6" fmla="*/ 2 w 2"/>
                <a:gd name="T7" fmla="*/ 8 h 8"/>
                <a:gd name="T8" fmla="*/ 0 w 2"/>
                <a:gd name="T9" fmla="*/ 6 h 8"/>
                <a:gd name="T10" fmla="*/ 0 w 2"/>
                <a:gd name="T11" fmla="*/ 6 h 8"/>
                <a:gd name="T12" fmla="*/ 0 w 2"/>
                <a:gd name="T13" fmla="*/ 4 h 8"/>
                <a:gd name="T14" fmla="*/ 2 w 2"/>
                <a:gd name="T15" fmla="*/ 2 h 8"/>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8"/>
                <a:gd name="T26" fmla="*/ 2 w 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8">
                  <a:moveTo>
                    <a:pt x="2" y="2"/>
                  </a:moveTo>
                  <a:lnTo>
                    <a:pt x="2" y="0"/>
                  </a:lnTo>
                  <a:lnTo>
                    <a:pt x="2" y="2"/>
                  </a:lnTo>
                  <a:lnTo>
                    <a:pt x="2" y="8"/>
                  </a:lnTo>
                  <a:lnTo>
                    <a:pt x="0" y="6"/>
                  </a:lnTo>
                  <a:lnTo>
                    <a:pt x="0" y="4"/>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7" name="Freeform 441"/>
            <p:cNvSpPr>
              <a:spLocks/>
            </p:cNvSpPr>
            <p:nvPr/>
          </p:nvSpPr>
          <p:spPr bwMode="auto">
            <a:xfrm>
              <a:off x="1739" y="2344"/>
              <a:ext cx="7" cy="10"/>
            </a:xfrm>
            <a:custGeom>
              <a:avLst/>
              <a:gdLst>
                <a:gd name="T0" fmla="*/ 4 w 6"/>
                <a:gd name="T1" fmla="*/ 6 h 8"/>
                <a:gd name="T2" fmla="*/ 4 w 6"/>
                <a:gd name="T3" fmla="*/ 4 h 8"/>
                <a:gd name="T4" fmla="*/ 6 w 6"/>
                <a:gd name="T5" fmla="*/ 8 h 8"/>
                <a:gd name="T6" fmla="*/ 4 w 6"/>
                <a:gd name="T7" fmla="*/ 8 h 8"/>
                <a:gd name="T8" fmla="*/ 2 w 6"/>
                <a:gd name="T9" fmla="*/ 8 h 8"/>
                <a:gd name="T10" fmla="*/ 4 w 6"/>
                <a:gd name="T11" fmla="*/ 6 h 8"/>
                <a:gd name="T12" fmla="*/ 0 w 6"/>
                <a:gd name="T13" fmla="*/ 0 h 8"/>
                <a:gd name="T14" fmla="*/ 0 w 6"/>
                <a:gd name="T15" fmla="*/ 0 h 8"/>
                <a:gd name="T16" fmla="*/ 2 w 6"/>
                <a:gd name="T17" fmla="*/ 0 h 8"/>
                <a:gd name="T18" fmla="*/ 4 w 6"/>
                <a:gd name="T19" fmla="*/ 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4" y="6"/>
                  </a:moveTo>
                  <a:lnTo>
                    <a:pt x="4" y="4"/>
                  </a:lnTo>
                  <a:lnTo>
                    <a:pt x="6" y="8"/>
                  </a:lnTo>
                  <a:lnTo>
                    <a:pt x="4" y="8"/>
                  </a:lnTo>
                  <a:lnTo>
                    <a:pt x="2" y="8"/>
                  </a:lnTo>
                  <a:lnTo>
                    <a:pt x="4" y="6"/>
                  </a:lnTo>
                  <a:lnTo>
                    <a:pt x="0" y="0"/>
                  </a:lnTo>
                  <a:lnTo>
                    <a:pt x="2" y="0"/>
                  </a:lnTo>
                  <a:lnTo>
                    <a:pt x="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8" name="Freeform 442"/>
            <p:cNvSpPr>
              <a:spLocks/>
            </p:cNvSpPr>
            <p:nvPr/>
          </p:nvSpPr>
          <p:spPr bwMode="auto">
            <a:xfrm>
              <a:off x="1755" y="2354"/>
              <a:ext cx="3" cy="2"/>
            </a:xfrm>
            <a:custGeom>
              <a:avLst/>
              <a:gdLst>
                <a:gd name="T0" fmla="*/ 2 w 2"/>
                <a:gd name="T1" fmla="*/ 0 h 2"/>
                <a:gd name="T2" fmla="*/ 0 w 2"/>
                <a:gd name="T3" fmla="*/ 2 h 2"/>
                <a:gd name="T4" fmla="*/ 2 w 2"/>
                <a:gd name="T5" fmla="*/ 2 h 2"/>
                <a:gd name="T6" fmla="*/ 2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09" name="Freeform 443"/>
            <p:cNvSpPr>
              <a:spLocks/>
            </p:cNvSpPr>
            <p:nvPr/>
          </p:nvSpPr>
          <p:spPr bwMode="auto">
            <a:xfrm>
              <a:off x="1746" y="2363"/>
              <a:ext cx="4" cy="9"/>
            </a:xfrm>
            <a:custGeom>
              <a:avLst/>
              <a:gdLst>
                <a:gd name="T0" fmla="*/ 0 w 4"/>
                <a:gd name="T1" fmla="*/ 0 h 8"/>
                <a:gd name="T2" fmla="*/ 2 w 4"/>
                <a:gd name="T3" fmla="*/ 4 h 8"/>
                <a:gd name="T4" fmla="*/ 4 w 4"/>
                <a:gd name="T5" fmla="*/ 6 h 8"/>
                <a:gd name="T6" fmla="*/ 4 w 4"/>
                <a:gd name="T7" fmla="*/ 8 h 8"/>
                <a:gd name="T8" fmla="*/ 4 w 4"/>
                <a:gd name="T9" fmla="*/ 8 h 8"/>
                <a:gd name="T10" fmla="*/ 4 w 4"/>
                <a:gd name="T11" fmla="*/ 6 h 8"/>
                <a:gd name="T12" fmla="*/ 2 w 4"/>
                <a:gd name="T13" fmla="*/ 6 h 8"/>
                <a:gd name="T14" fmla="*/ 0 w 4"/>
                <a:gd name="T15" fmla="*/ 2 h 8"/>
                <a:gd name="T16" fmla="*/ 0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0" y="0"/>
                  </a:moveTo>
                  <a:lnTo>
                    <a:pt x="2" y="4"/>
                  </a:lnTo>
                  <a:lnTo>
                    <a:pt x="4" y="6"/>
                  </a:lnTo>
                  <a:lnTo>
                    <a:pt x="4" y="8"/>
                  </a:lnTo>
                  <a:lnTo>
                    <a:pt x="4" y="6"/>
                  </a:lnTo>
                  <a:lnTo>
                    <a:pt x="2" y="6"/>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0" name="Freeform 444"/>
            <p:cNvSpPr>
              <a:spLocks/>
            </p:cNvSpPr>
            <p:nvPr/>
          </p:nvSpPr>
          <p:spPr bwMode="auto">
            <a:xfrm>
              <a:off x="1758" y="2375"/>
              <a:ext cx="7" cy="9"/>
            </a:xfrm>
            <a:custGeom>
              <a:avLst/>
              <a:gdLst>
                <a:gd name="T0" fmla="*/ 4 w 6"/>
                <a:gd name="T1" fmla="*/ 2 h 8"/>
                <a:gd name="T2" fmla="*/ 4 w 6"/>
                <a:gd name="T3" fmla="*/ 2 h 8"/>
                <a:gd name="T4" fmla="*/ 2 w 6"/>
                <a:gd name="T5" fmla="*/ 2 h 8"/>
                <a:gd name="T6" fmla="*/ 0 w 6"/>
                <a:gd name="T7" fmla="*/ 0 h 8"/>
                <a:gd name="T8" fmla="*/ 2 w 6"/>
                <a:gd name="T9" fmla="*/ 0 h 8"/>
                <a:gd name="T10" fmla="*/ 4 w 6"/>
                <a:gd name="T11" fmla="*/ 0 h 8"/>
                <a:gd name="T12" fmla="*/ 6 w 6"/>
                <a:gd name="T13" fmla="*/ 0 h 8"/>
                <a:gd name="T14" fmla="*/ 6 w 6"/>
                <a:gd name="T15" fmla="*/ 2 h 8"/>
                <a:gd name="T16" fmla="*/ 6 w 6"/>
                <a:gd name="T17" fmla="*/ 4 h 8"/>
                <a:gd name="T18" fmla="*/ 4 w 6"/>
                <a:gd name="T19" fmla="*/ 6 h 8"/>
                <a:gd name="T20" fmla="*/ 2 w 6"/>
                <a:gd name="T21" fmla="*/ 8 h 8"/>
                <a:gd name="T22" fmla="*/ 2 w 6"/>
                <a:gd name="T23" fmla="*/ 6 h 8"/>
                <a:gd name="T24" fmla="*/ 6 w 6"/>
                <a:gd name="T25" fmla="*/ 4 h 8"/>
                <a:gd name="T26" fmla="*/ 4 w 6"/>
                <a:gd name="T27" fmla="*/ 2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8"/>
                <a:gd name="T44" fmla="*/ 6 w 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8">
                  <a:moveTo>
                    <a:pt x="4" y="2"/>
                  </a:moveTo>
                  <a:lnTo>
                    <a:pt x="4" y="2"/>
                  </a:lnTo>
                  <a:lnTo>
                    <a:pt x="2" y="2"/>
                  </a:lnTo>
                  <a:lnTo>
                    <a:pt x="0" y="0"/>
                  </a:lnTo>
                  <a:lnTo>
                    <a:pt x="2" y="0"/>
                  </a:lnTo>
                  <a:lnTo>
                    <a:pt x="4" y="0"/>
                  </a:lnTo>
                  <a:lnTo>
                    <a:pt x="6" y="0"/>
                  </a:lnTo>
                  <a:lnTo>
                    <a:pt x="6" y="2"/>
                  </a:lnTo>
                  <a:lnTo>
                    <a:pt x="6" y="4"/>
                  </a:lnTo>
                  <a:lnTo>
                    <a:pt x="4" y="6"/>
                  </a:lnTo>
                  <a:lnTo>
                    <a:pt x="2" y="8"/>
                  </a:lnTo>
                  <a:lnTo>
                    <a:pt x="2" y="6"/>
                  </a:lnTo>
                  <a:lnTo>
                    <a:pt x="6" y="4"/>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1" name="Freeform 445"/>
            <p:cNvSpPr>
              <a:spLocks/>
            </p:cNvSpPr>
            <p:nvPr/>
          </p:nvSpPr>
          <p:spPr bwMode="auto">
            <a:xfrm>
              <a:off x="1777" y="2382"/>
              <a:ext cx="7" cy="1"/>
            </a:xfrm>
            <a:custGeom>
              <a:avLst/>
              <a:gdLst>
                <a:gd name="T0" fmla="*/ 6 w 6"/>
                <a:gd name="T1" fmla="*/ 0 h 1"/>
                <a:gd name="T2" fmla="*/ 4 w 6"/>
                <a:gd name="T3" fmla="*/ 0 h 1"/>
                <a:gd name="T4" fmla="*/ 2 w 6"/>
                <a:gd name="T5" fmla="*/ 0 h 1"/>
                <a:gd name="T6" fmla="*/ 0 w 6"/>
                <a:gd name="T7" fmla="*/ 0 h 1"/>
                <a:gd name="T8" fmla="*/ 2 w 6"/>
                <a:gd name="T9" fmla="*/ 0 h 1"/>
                <a:gd name="T10" fmla="*/ 6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6" y="0"/>
                  </a:moveTo>
                  <a:lnTo>
                    <a:pt x="4" y="0"/>
                  </a:lnTo>
                  <a:lnTo>
                    <a:pt x="2" y="0"/>
                  </a:lnTo>
                  <a:lnTo>
                    <a:pt x="0" y="0"/>
                  </a:lnTo>
                  <a:lnTo>
                    <a:pt x="2"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2" name="Freeform 446"/>
            <p:cNvSpPr>
              <a:spLocks/>
            </p:cNvSpPr>
            <p:nvPr/>
          </p:nvSpPr>
          <p:spPr bwMode="auto">
            <a:xfrm>
              <a:off x="1789" y="2387"/>
              <a:ext cx="12" cy="4"/>
            </a:xfrm>
            <a:custGeom>
              <a:avLst/>
              <a:gdLst>
                <a:gd name="T0" fmla="*/ 2 w 10"/>
                <a:gd name="T1" fmla="*/ 2 h 4"/>
                <a:gd name="T2" fmla="*/ 4 w 10"/>
                <a:gd name="T3" fmla="*/ 0 h 4"/>
                <a:gd name="T4" fmla="*/ 10 w 10"/>
                <a:gd name="T5" fmla="*/ 4 h 4"/>
                <a:gd name="T6" fmla="*/ 8 w 10"/>
                <a:gd name="T7" fmla="*/ 4 h 4"/>
                <a:gd name="T8" fmla="*/ 6 w 10"/>
                <a:gd name="T9" fmla="*/ 2 h 4"/>
                <a:gd name="T10" fmla="*/ 4 w 10"/>
                <a:gd name="T11" fmla="*/ 2 h 4"/>
                <a:gd name="T12" fmla="*/ 2 w 10"/>
                <a:gd name="T13" fmla="*/ 4 h 4"/>
                <a:gd name="T14" fmla="*/ 0 w 10"/>
                <a:gd name="T15" fmla="*/ 4 h 4"/>
                <a:gd name="T16" fmla="*/ 2 w 10"/>
                <a:gd name="T17" fmla="*/ 2 h 4"/>
                <a:gd name="T18" fmla="*/ 2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2" y="2"/>
                  </a:moveTo>
                  <a:lnTo>
                    <a:pt x="4" y="0"/>
                  </a:lnTo>
                  <a:lnTo>
                    <a:pt x="10" y="4"/>
                  </a:lnTo>
                  <a:lnTo>
                    <a:pt x="8" y="4"/>
                  </a:lnTo>
                  <a:lnTo>
                    <a:pt x="6" y="2"/>
                  </a:lnTo>
                  <a:lnTo>
                    <a:pt x="4" y="2"/>
                  </a:lnTo>
                  <a:lnTo>
                    <a:pt x="2" y="4"/>
                  </a:lnTo>
                  <a:lnTo>
                    <a:pt x="0" y="4"/>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3" name="Freeform 447"/>
            <p:cNvSpPr>
              <a:spLocks/>
            </p:cNvSpPr>
            <p:nvPr/>
          </p:nvSpPr>
          <p:spPr bwMode="auto">
            <a:xfrm>
              <a:off x="1770" y="2398"/>
              <a:ext cx="9" cy="7"/>
            </a:xfrm>
            <a:custGeom>
              <a:avLst/>
              <a:gdLst>
                <a:gd name="T0" fmla="*/ 8 w 8"/>
                <a:gd name="T1" fmla="*/ 0 h 6"/>
                <a:gd name="T2" fmla="*/ 8 w 8"/>
                <a:gd name="T3" fmla="*/ 4 h 6"/>
                <a:gd name="T4" fmla="*/ 6 w 8"/>
                <a:gd name="T5" fmla="*/ 4 h 6"/>
                <a:gd name="T6" fmla="*/ 0 w 8"/>
                <a:gd name="T7" fmla="*/ 6 h 6"/>
                <a:gd name="T8" fmla="*/ 0 w 8"/>
                <a:gd name="T9" fmla="*/ 2 h 6"/>
                <a:gd name="T10" fmla="*/ 2 w 8"/>
                <a:gd name="T11" fmla="*/ 2 h 6"/>
                <a:gd name="T12" fmla="*/ 4 w 8"/>
                <a:gd name="T13" fmla="*/ 2 h 6"/>
                <a:gd name="T14" fmla="*/ 8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8" y="0"/>
                  </a:moveTo>
                  <a:lnTo>
                    <a:pt x="8" y="4"/>
                  </a:lnTo>
                  <a:lnTo>
                    <a:pt x="6" y="4"/>
                  </a:lnTo>
                  <a:lnTo>
                    <a:pt x="0" y="6"/>
                  </a:lnTo>
                  <a:lnTo>
                    <a:pt x="0" y="2"/>
                  </a:lnTo>
                  <a:lnTo>
                    <a:pt x="2" y="2"/>
                  </a:lnTo>
                  <a:lnTo>
                    <a:pt x="4" y="2"/>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4" name="Freeform 448"/>
            <p:cNvSpPr>
              <a:spLocks/>
            </p:cNvSpPr>
            <p:nvPr/>
          </p:nvSpPr>
          <p:spPr bwMode="auto">
            <a:xfrm>
              <a:off x="1600" y="2368"/>
              <a:ext cx="160" cy="54"/>
            </a:xfrm>
            <a:custGeom>
              <a:avLst/>
              <a:gdLst>
                <a:gd name="T0" fmla="*/ 104 w 134"/>
                <a:gd name="T1" fmla="*/ 26 h 46"/>
                <a:gd name="T2" fmla="*/ 110 w 134"/>
                <a:gd name="T3" fmla="*/ 28 h 46"/>
                <a:gd name="T4" fmla="*/ 116 w 134"/>
                <a:gd name="T5" fmla="*/ 28 h 46"/>
                <a:gd name="T6" fmla="*/ 116 w 134"/>
                <a:gd name="T7" fmla="*/ 30 h 46"/>
                <a:gd name="T8" fmla="*/ 116 w 134"/>
                <a:gd name="T9" fmla="*/ 34 h 46"/>
                <a:gd name="T10" fmla="*/ 124 w 134"/>
                <a:gd name="T11" fmla="*/ 34 h 46"/>
                <a:gd name="T12" fmla="*/ 128 w 134"/>
                <a:gd name="T13" fmla="*/ 36 h 46"/>
                <a:gd name="T14" fmla="*/ 134 w 134"/>
                <a:gd name="T15" fmla="*/ 40 h 46"/>
                <a:gd name="T16" fmla="*/ 124 w 134"/>
                <a:gd name="T17" fmla="*/ 46 h 46"/>
                <a:gd name="T18" fmla="*/ 112 w 134"/>
                <a:gd name="T19" fmla="*/ 44 h 46"/>
                <a:gd name="T20" fmla="*/ 92 w 134"/>
                <a:gd name="T21" fmla="*/ 46 h 46"/>
                <a:gd name="T22" fmla="*/ 90 w 134"/>
                <a:gd name="T23" fmla="*/ 44 h 46"/>
                <a:gd name="T24" fmla="*/ 98 w 134"/>
                <a:gd name="T25" fmla="*/ 40 h 46"/>
                <a:gd name="T26" fmla="*/ 94 w 134"/>
                <a:gd name="T27" fmla="*/ 36 h 46"/>
                <a:gd name="T28" fmla="*/ 82 w 134"/>
                <a:gd name="T29" fmla="*/ 30 h 46"/>
                <a:gd name="T30" fmla="*/ 78 w 134"/>
                <a:gd name="T31" fmla="*/ 24 h 46"/>
                <a:gd name="T32" fmla="*/ 64 w 134"/>
                <a:gd name="T33" fmla="*/ 22 h 46"/>
                <a:gd name="T34" fmla="*/ 56 w 134"/>
                <a:gd name="T35" fmla="*/ 18 h 46"/>
                <a:gd name="T36" fmla="*/ 50 w 134"/>
                <a:gd name="T37" fmla="*/ 16 h 46"/>
                <a:gd name="T38" fmla="*/ 44 w 134"/>
                <a:gd name="T39" fmla="*/ 16 h 46"/>
                <a:gd name="T40" fmla="*/ 36 w 134"/>
                <a:gd name="T41" fmla="*/ 14 h 46"/>
                <a:gd name="T42" fmla="*/ 36 w 134"/>
                <a:gd name="T43" fmla="*/ 12 h 46"/>
                <a:gd name="T44" fmla="*/ 40 w 134"/>
                <a:gd name="T45" fmla="*/ 10 h 46"/>
                <a:gd name="T46" fmla="*/ 38 w 134"/>
                <a:gd name="T47" fmla="*/ 8 h 46"/>
                <a:gd name="T48" fmla="*/ 26 w 134"/>
                <a:gd name="T49" fmla="*/ 8 h 46"/>
                <a:gd name="T50" fmla="*/ 22 w 134"/>
                <a:gd name="T51" fmla="*/ 14 h 46"/>
                <a:gd name="T52" fmla="*/ 12 w 134"/>
                <a:gd name="T53" fmla="*/ 18 h 46"/>
                <a:gd name="T54" fmla="*/ 6 w 134"/>
                <a:gd name="T55" fmla="*/ 20 h 46"/>
                <a:gd name="T56" fmla="*/ 0 w 134"/>
                <a:gd name="T57" fmla="*/ 20 h 46"/>
                <a:gd name="T58" fmla="*/ 4 w 134"/>
                <a:gd name="T59" fmla="*/ 16 h 46"/>
                <a:gd name="T60" fmla="*/ 6 w 134"/>
                <a:gd name="T61" fmla="*/ 16 h 46"/>
                <a:gd name="T62" fmla="*/ 6 w 134"/>
                <a:gd name="T63" fmla="*/ 10 h 46"/>
                <a:gd name="T64" fmla="*/ 18 w 134"/>
                <a:gd name="T65" fmla="*/ 4 h 46"/>
                <a:gd name="T66" fmla="*/ 40 w 134"/>
                <a:gd name="T67" fmla="*/ 0 h 46"/>
                <a:gd name="T68" fmla="*/ 52 w 134"/>
                <a:gd name="T69" fmla="*/ 2 h 46"/>
                <a:gd name="T70" fmla="*/ 60 w 134"/>
                <a:gd name="T71" fmla="*/ 4 h 46"/>
                <a:gd name="T72" fmla="*/ 66 w 134"/>
                <a:gd name="T73" fmla="*/ 8 h 46"/>
                <a:gd name="T74" fmla="*/ 70 w 134"/>
                <a:gd name="T75" fmla="*/ 12 h 46"/>
                <a:gd name="T76" fmla="*/ 78 w 134"/>
                <a:gd name="T77" fmla="*/ 12 h 46"/>
                <a:gd name="T78" fmla="*/ 80 w 134"/>
                <a:gd name="T79" fmla="*/ 12 h 46"/>
                <a:gd name="T80" fmla="*/ 80 w 134"/>
                <a:gd name="T81" fmla="*/ 14 h 46"/>
                <a:gd name="T82" fmla="*/ 88 w 134"/>
                <a:gd name="T83" fmla="*/ 18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46"/>
                <a:gd name="T128" fmla="*/ 134 w 134"/>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46">
                  <a:moveTo>
                    <a:pt x="96" y="22"/>
                  </a:moveTo>
                  <a:lnTo>
                    <a:pt x="104" y="26"/>
                  </a:lnTo>
                  <a:lnTo>
                    <a:pt x="106" y="26"/>
                  </a:lnTo>
                  <a:lnTo>
                    <a:pt x="110" y="28"/>
                  </a:lnTo>
                  <a:lnTo>
                    <a:pt x="114" y="28"/>
                  </a:lnTo>
                  <a:lnTo>
                    <a:pt x="116" y="28"/>
                  </a:lnTo>
                  <a:lnTo>
                    <a:pt x="116" y="30"/>
                  </a:lnTo>
                  <a:lnTo>
                    <a:pt x="116" y="32"/>
                  </a:lnTo>
                  <a:lnTo>
                    <a:pt x="116" y="34"/>
                  </a:lnTo>
                  <a:lnTo>
                    <a:pt x="118" y="34"/>
                  </a:lnTo>
                  <a:lnTo>
                    <a:pt x="124" y="34"/>
                  </a:lnTo>
                  <a:lnTo>
                    <a:pt x="126" y="34"/>
                  </a:lnTo>
                  <a:lnTo>
                    <a:pt x="128" y="36"/>
                  </a:lnTo>
                  <a:lnTo>
                    <a:pt x="132" y="40"/>
                  </a:lnTo>
                  <a:lnTo>
                    <a:pt x="134" y="40"/>
                  </a:lnTo>
                  <a:lnTo>
                    <a:pt x="134" y="42"/>
                  </a:lnTo>
                  <a:lnTo>
                    <a:pt x="124" y="46"/>
                  </a:lnTo>
                  <a:lnTo>
                    <a:pt x="120" y="46"/>
                  </a:lnTo>
                  <a:lnTo>
                    <a:pt x="112" y="44"/>
                  </a:lnTo>
                  <a:lnTo>
                    <a:pt x="102" y="44"/>
                  </a:lnTo>
                  <a:lnTo>
                    <a:pt x="92" y="46"/>
                  </a:lnTo>
                  <a:lnTo>
                    <a:pt x="90" y="46"/>
                  </a:lnTo>
                  <a:lnTo>
                    <a:pt x="90" y="44"/>
                  </a:lnTo>
                  <a:lnTo>
                    <a:pt x="94" y="42"/>
                  </a:lnTo>
                  <a:lnTo>
                    <a:pt x="98" y="40"/>
                  </a:lnTo>
                  <a:lnTo>
                    <a:pt x="98" y="38"/>
                  </a:lnTo>
                  <a:lnTo>
                    <a:pt x="94" y="36"/>
                  </a:lnTo>
                  <a:lnTo>
                    <a:pt x="86" y="34"/>
                  </a:lnTo>
                  <a:lnTo>
                    <a:pt x="82" y="30"/>
                  </a:lnTo>
                  <a:lnTo>
                    <a:pt x="80" y="26"/>
                  </a:lnTo>
                  <a:lnTo>
                    <a:pt x="78" y="24"/>
                  </a:lnTo>
                  <a:lnTo>
                    <a:pt x="68" y="22"/>
                  </a:lnTo>
                  <a:lnTo>
                    <a:pt x="64" y="22"/>
                  </a:lnTo>
                  <a:lnTo>
                    <a:pt x="60" y="20"/>
                  </a:lnTo>
                  <a:lnTo>
                    <a:pt x="56" y="18"/>
                  </a:lnTo>
                  <a:lnTo>
                    <a:pt x="54" y="16"/>
                  </a:lnTo>
                  <a:lnTo>
                    <a:pt x="50" y="16"/>
                  </a:lnTo>
                  <a:lnTo>
                    <a:pt x="48" y="16"/>
                  </a:lnTo>
                  <a:lnTo>
                    <a:pt x="44" y="16"/>
                  </a:lnTo>
                  <a:lnTo>
                    <a:pt x="42" y="16"/>
                  </a:lnTo>
                  <a:lnTo>
                    <a:pt x="36" y="14"/>
                  </a:lnTo>
                  <a:lnTo>
                    <a:pt x="36" y="12"/>
                  </a:lnTo>
                  <a:lnTo>
                    <a:pt x="40" y="12"/>
                  </a:lnTo>
                  <a:lnTo>
                    <a:pt x="40" y="10"/>
                  </a:lnTo>
                  <a:lnTo>
                    <a:pt x="38" y="8"/>
                  </a:lnTo>
                  <a:lnTo>
                    <a:pt x="30" y="8"/>
                  </a:lnTo>
                  <a:lnTo>
                    <a:pt x="26" y="8"/>
                  </a:lnTo>
                  <a:lnTo>
                    <a:pt x="24" y="10"/>
                  </a:lnTo>
                  <a:lnTo>
                    <a:pt x="22" y="14"/>
                  </a:lnTo>
                  <a:lnTo>
                    <a:pt x="14" y="16"/>
                  </a:lnTo>
                  <a:lnTo>
                    <a:pt x="12" y="18"/>
                  </a:lnTo>
                  <a:lnTo>
                    <a:pt x="8" y="18"/>
                  </a:lnTo>
                  <a:lnTo>
                    <a:pt x="6" y="20"/>
                  </a:lnTo>
                  <a:lnTo>
                    <a:pt x="4" y="20"/>
                  </a:lnTo>
                  <a:lnTo>
                    <a:pt x="0" y="20"/>
                  </a:lnTo>
                  <a:lnTo>
                    <a:pt x="0" y="18"/>
                  </a:lnTo>
                  <a:lnTo>
                    <a:pt x="4" y="16"/>
                  </a:lnTo>
                  <a:lnTo>
                    <a:pt x="6" y="16"/>
                  </a:lnTo>
                  <a:lnTo>
                    <a:pt x="6" y="12"/>
                  </a:lnTo>
                  <a:lnTo>
                    <a:pt x="6" y="10"/>
                  </a:lnTo>
                  <a:lnTo>
                    <a:pt x="14" y="6"/>
                  </a:lnTo>
                  <a:lnTo>
                    <a:pt x="18" y="4"/>
                  </a:lnTo>
                  <a:lnTo>
                    <a:pt x="30" y="2"/>
                  </a:lnTo>
                  <a:lnTo>
                    <a:pt x="40" y="0"/>
                  </a:lnTo>
                  <a:lnTo>
                    <a:pt x="44" y="2"/>
                  </a:lnTo>
                  <a:lnTo>
                    <a:pt x="52" y="2"/>
                  </a:lnTo>
                  <a:lnTo>
                    <a:pt x="56" y="4"/>
                  </a:lnTo>
                  <a:lnTo>
                    <a:pt x="60" y="4"/>
                  </a:lnTo>
                  <a:lnTo>
                    <a:pt x="64" y="8"/>
                  </a:lnTo>
                  <a:lnTo>
                    <a:pt x="66" y="8"/>
                  </a:lnTo>
                  <a:lnTo>
                    <a:pt x="68" y="10"/>
                  </a:lnTo>
                  <a:lnTo>
                    <a:pt x="70" y="12"/>
                  </a:lnTo>
                  <a:lnTo>
                    <a:pt x="76" y="12"/>
                  </a:lnTo>
                  <a:lnTo>
                    <a:pt x="78" y="12"/>
                  </a:lnTo>
                  <a:lnTo>
                    <a:pt x="80" y="12"/>
                  </a:lnTo>
                  <a:lnTo>
                    <a:pt x="80" y="14"/>
                  </a:lnTo>
                  <a:lnTo>
                    <a:pt x="84" y="16"/>
                  </a:lnTo>
                  <a:lnTo>
                    <a:pt x="88" y="18"/>
                  </a:lnTo>
                  <a:lnTo>
                    <a:pt x="96" y="2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5" name="Freeform 449"/>
            <p:cNvSpPr>
              <a:spLocks/>
            </p:cNvSpPr>
            <p:nvPr/>
          </p:nvSpPr>
          <p:spPr bwMode="auto">
            <a:xfrm>
              <a:off x="1626" y="2389"/>
              <a:ext cx="7" cy="7"/>
            </a:xfrm>
            <a:custGeom>
              <a:avLst/>
              <a:gdLst>
                <a:gd name="T0" fmla="*/ 4 w 6"/>
                <a:gd name="T1" fmla="*/ 0 h 6"/>
                <a:gd name="T2" fmla="*/ 6 w 6"/>
                <a:gd name="T3" fmla="*/ 6 h 6"/>
                <a:gd name="T4" fmla="*/ 4 w 6"/>
                <a:gd name="T5" fmla="*/ 6 h 6"/>
                <a:gd name="T6" fmla="*/ 0 w 6"/>
                <a:gd name="T7" fmla="*/ 6 h 6"/>
                <a:gd name="T8" fmla="*/ 0 w 6"/>
                <a:gd name="T9" fmla="*/ 6 h 6"/>
                <a:gd name="T10" fmla="*/ 0 w 6"/>
                <a:gd name="T11" fmla="*/ 4 h 6"/>
                <a:gd name="T12" fmla="*/ 2 w 6"/>
                <a:gd name="T13" fmla="*/ 6 h 6"/>
                <a:gd name="T14" fmla="*/ 2 w 6"/>
                <a:gd name="T15" fmla="*/ 4 h 6"/>
                <a:gd name="T16" fmla="*/ 2 w 6"/>
                <a:gd name="T17" fmla="*/ 2 h 6"/>
                <a:gd name="T18" fmla="*/ 2 w 6"/>
                <a:gd name="T19" fmla="*/ 0 h 6"/>
                <a:gd name="T20" fmla="*/ 2 w 6"/>
                <a:gd name="T21" fmla="*/ 0 h 6"/>
                <a:gd name="T22" fmla="*/ 4 w 6"/>
                <a:gd name="T23" fmla="*/ 0 h 6"/>
                <a:gd name="T24" fmla="*/ 4 w 6"/>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6"/>
                <a:gd name="T41" fmla="*/ 6 w 6"/>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6">
                  <a:moveTo>
                    <a:pt x="4" y="0"/>
                  </a:moveTo>
                  <a:lnTo>
                    <a:pt x="6" y="6"/>
                  </a:lnTo>
                  <a:lnTo>
                    <a:pt x="4" y="6"/>
                  </a:lnTo>
                  <a:lnTo>
                    <a:pt x="0" y="6"/>
                  </a:lnTo>
                  <a:lnTo>
                    <a:pt x="0" y="4"/>
                  </a:lnTo>
                  <a:lnTo>
                    <a:pt x="2" y="6"/>
                  </a:lnTo>
                  <a:lnTo>
                    <a:pt x="2" y="4"/>
                  </a:lnTo>
                  <a:lnTo>
                    <a:pt x="2" y="2"/>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6" name="Freeform 450"/>
            <p:cNvSpPr>
              <a:spLocks/>
            </p:cNvSpPr>
            <p:nvPr/>
          </p:nvSpPr>
          <p:spPr bwMode="auto">
            <a:xfrm>
              <a:off x="1693" y="2380"/>
              <a:ext cx="17" cy="9"/>
            </a:xfrm>
            <a:custGeom>
              <a:avLst/>
              <a:gdLst>
                <a:gd name="T0" fmla="*/ 8 w 14"/>
                <a:gd name="T1" fmla="*/ 2 h 8"/>
                <a:gd name="T2" fmla="*/ 12 w 14"/>
                <a:gd name="T3" fmla="*/ 4 h 8"/>
                <a:gd name="T4" fmla="*/ 12 w 14"/>
                <a:gd name="T5" fmla="*/ 6 h 8"/>
                <a:gd name="T6" fmla="*/ 14 w 14"/>
                <a:gd name="T7" fmla="*/ 8 h 8"/>
                <a:gd name="T8" fmla="*/ 12 w 14"/>
                <a:gd name="T9" fmla="*/ 8 h 8"/>
                <a:gd name="T10" fmla="*/ 8 w 14"/>
                <a:gd name="T11" fmla="*/ 6 h 8"/>
                <a:gd name="T12" fmla="*/ 8 w 14"/>
                <a:gd name="T13" fmla="*/ 4 h 8"/>
                <a:gd name="T14" fmla="*/ 6 w 14"/>
                <a:gd name="T15" fmla="*/ 2 h 8"/>
                <a:gd name="T16" fmla="*/ 2 w 14"/>
                <a:gd name="T17" fmla="*/ 2 h 8"/>
                <a:gd name="T18" fmla="*/ 0 w 14"/>
                <a:gd name="T19" fmla="*/ 0 h 8"/>
                <a:gd name="T20" fmla="*/ 0 w 14"/>
                <a:gd name="T21" fmla="*/ 0 h 8"/>
                <a:gd name="T22" fmla="*/ 4 w 14"/>
                <a:gd name="T23" fmla="*/ 0 h 8"/>
                <a:gd name="T24" fmla="*/ 8 w 1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8" y="2"/>
                  </a:moveTo>
                  <a:lnTo>
                    <a:pt x="12" y="4"/>
                  </a:lnTo>
                  <a:lnTo>
                    <a:pt x="12" y="6"/>
                  </a:lnTo>
                  <a:lnTo>
                    <a:pt x="14" y="8"/>
                  </a:lnTo>
                  <a:lnTo>
                    <a:pt x="12" y="8"/>
                  </a:lnTo>
                  <a:lnTo>
                    <a:pt x="8" y="6"/>
                  </a:lnTo>
                  <a:lnTo>
                    <a:pt x="8" y="4"/>
                  </a:lnTo>
                  <a:lnTo>
                    <a:pt x="6" y="2"/>
                  </a:lnTo>
                  <a:lnTo>
                    <a:pt x="2" y="2"/>
                  </a:lnTo>
                  <a:lnTo>
                    <a:pt x="0" y="0"/>
                  </a:lnTo>
                  <a:lnTo>
                    <a:pt x="4" y="0"/>
                  </a:lnTo>
                  <a:lnTo>
                    <a:pt x="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7" name="Freeform 451"/>
            <p:cNvSpPr>
              <a:spLocks/>
            </p:cNvSpPr>
            <p:nvPr/>
          </p:nvSpPr>
          <p:spPr bwMode="auto">
            <a:xfrm>
              <a:off x="1700" y="2443"/>
              <a:ext cx="31" cy="11"/>
            </a:xfrm>
            <a:custGeom>
              <a:avLst/>
              <a:gdLst>
                <a:gd name="T0" fmla="*/ 14 w 26"/>
                <a:gd name="T1" fmla="*/ 0 h 10"/>
                <a:gd name="T2" fmla="*/ 18 w 26"/>
                <a:gd name="T3" fmla="*/ 2 h 10"/>
                <a:gd name="T4" fmla="*/ 18 w 26"/>
                <a:gd name="T5" fmla="*/ 4 h 10"/>
                <a:gd name="T6" fmla="*/ 24 w 26"/>
                <a:gd name="T7" fmla="*/ 4 h 10"/>
                <a:gd name="T8" fmla="*/ 26 w 26"/>
                <a:gd name="T9" fmla="*/ 8 h 10"/>
                <a:gd name="T10" fmla="*/ 22 w 26"/>
                <a:gd name="T11" fmla="*/ 8 h 10"/>
                <a:gd name="T12" fmla="*/ 20 w 26"/>
                <a:gd name="T13" fmla="*/ 6 h 10"/>
                <a:gd name="T14" fmla="*/ 16 w 26"/>
                <a:gd name="T15" fmla="*/ 8 h 10"/>
                <a:gd name="T16" fmla="*/ 14 w 26"/>
                <a:gd name="T17" fmla="*/ 8 h 10"/>
                <a:gd name="T18" fmla="*/ 14 w 26"/>
                <a:gd name="T19" fmla="*/ 10 h 10"/>
                <a:gd name="T20" fmla="*/ 12 w 26"/>
                <a:gd name="T21" fmla="*/ 10 h 10"/>
                <a:gd name="T22" fmla="*/ 10 w 26"/>
                <a:gd name="T23" fmla="*/ 8 h 10"/>
                <a:gd name="T24" fmla="*/ 6 w 26"/>
                <a:gd name="T25" fmla="*/ 8 h 10"/>
                <a:gd name="T26" fmla="*/ 4 w 26"/>
                <a:gd name="T27" fmla="*/ 4 h 10"/>
                <a:gd name="T28" fmla="*/ 0 w 26"/>
                <a:gd name="T29" fmla="*/ 4 h 10"/>
                <a:gd name="T30" fmla="*/ 0 w 26"/>
                <a:gd name="T31" fmla="*/ 2 h 10"/>
                <a:gd name="T32" fmla="*/ 0 w 26"/>
                <a:gd name="T33" fmla="*/ 0 h 10"/>
                <a:gd name="T34" fmla="*/ 4 w 26"/>
                <a:gd name="T35" fmla="*/ 0 h 10"/>
                <a:gd name="T36" fmla="*/ 14 w 26"/>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0"/>
                <a:gd name="T59" fmla="*/ 26 w 26"/>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0">
                  <a:moveTo>
                    <a:pt x="14" y="0"/>
                  </a:moveTo>
                  <a:lnTo>
                    <a:pt x="18" y="2"/>
                  </a:lnTo>
                  <a:lnTo>
                    <a:pt x="18" y="4"/>
                  </a:lnTo>
                  <a:lnTo>
                    <a:pt x="24" y="4"/>
                  </a:lnTo>
                  <a:lnTo>
                    <a:pt x="26" y="8"/>
                  </a:lnTo>
                  <a:lnTo>
                    <a:pt x="22" y="8"/>
                  </a:lnTo>
                  <a:lnTo>
                    <a:pt x="20" y="6"/>
                  </a:lnTo>
                  <a:lnTo>
                    <a:pt x="16" y="8"/>
                  </a:lnTo>
                  <a:lnTo>
                    <a:pt x="14" y="8"/>
                  </a:lnTo>
                  <a:lnTo>
                    <a:pt x="14" y="10"/>
                  </a:lnTo>
                  <a:lnTo>
                    <a:pt x="12" y="10"/>
                  </a:lnTo>
                  <a:lnTo>
                    <a:pt x="10" y="8"/>
                  </a:lnTo>
                  <a:lnTo>
                    <a:pt x="6" y="8"/>
                  </a:lnTo>
                  <a:lnTo>
                    <a:pt x="4" y="4"/>
                  </a:lnTo>
                  <a:lnTo>
                    <a:pt x="0" y="4"/>
                  </a:lnTo>
                  <a:lnTo>
                    <a:pt x="0" y="2"/>
                  </a:lnTo>
                  <a:lnTo>
                    <a:pt x="0" y="0"/>
                  </a:lnTo>
                  <a:lnTo>
                    <a:pt x="4" y="0"/>
                  </a:lnTo>
                  <a:lnTo>
                    <a:pt x="1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8" name="Freeform 452"/>
            <p:cNvSpPr>
              <a:spLocks/>
            </p:cNvSpPr>
            <p:nvPr/>
          </p:nvSpPr>
          <p:spPr bwMode="auto">
            <a:xfrm>
              <a:off x="1774" y="2436"/>
              <a:ext cx="7" cy="2"/>
            </a:xfrm>
            <a:custGeom>
              <a:avLst/>
              <a:gdLst>
                <a:gd name="T0" fmla="*/ 4 w 6"/>
                <a:gd name="T1" fmla="*/ 0 h 2"/>
                <a:gd name="T2" fmla="*/ 6 w 6"/>
                <a:gd name="T3" fmla="*/ 0 h 2"/>
                <a:gd name="T4" fmla="*/ 6 w 6"/>
                <a:gd name="T5" fmla="*/ 2 h 2"/>
                <a:gd name="T6" fmla="*/ 4 w 6"/>
                <a:gd name="T7" fmla="*/ 2 h 2"/>
                <a:gd name="T8" fmla="*/ 2 w 6"/>
                <a:gd name="T9" fmla="*/ 2 h 2"/>
                <a:gd name="T10" fmla="*/ 0 w 6"/>
                <a:gd name="T11" fmla="*/ 0 h 2"/>
                <a:gd name="T12" fmla="*/ 2 w 6"/>
                <a:gd name="T13" fmla="*/ 0 h 2"/>
                <a:gd name="T14" fmla="*/ 4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4" y="0"/>
                  </a:moveTo>
                  <a:lnTo>
                    <a:pt x="6" y="0"/>
                  </a:lnTo>
                  <a:lnTo>
                    <a:pt x="6" y="2"/>
                  </a:lnTo>
                  <a:lnTo>
                    <a:pt x="4" y="2"/>
                  </a:lnTo>
                  <a:lnTo>
                    <a:pt x="2" y="2"/>
                  </a:lnTo>
                  <a:lnTo>
                    <a:pt x="0" y="0"/>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19" name="Freeform 453"/>
            <p:cNvSpPr>
              <a:spLocks/>
            </p:cNvSpPr>
            <p:nvPr/>
          </p:nvSpPr>
          <p:spPr bwMode="auto">
            <a:xfrm>
              <a:off x="1758" y="2419"/>
              <a:ext cx="43" cy="31"/>
            </a:xfrm>
            <a:custGeom>
              <a:avLst/>
              <a:gdLst>
                <a:gd name="T0" fmla="*/ 34 w 36"/>
                <a:gd name="T1" fmla="*/ 26 h 26"/>
                <a:gd name="T2" fmla="*/ 34 w 36"/>
                <a:gd name="T3" fmla="*/ 22 h 26"/>
                <a:gd name="T4" fmla="*/ 34 w 36"/>
                <a:gd name="T5" fmla="*/ 20 h 26"/>
                <a:gd name="T6" fmla="*/ 34 w 36"/>
                <a:gd name="T7" fmla="*/ 20 h 26"/>
                <a:gd name="T8" fmla="*/ 34 w 36"/>
                <a:gd name="T9" fmla="*/ 18 h 26"/>
                <a:gd name="T10" fmla="*/ 36 w 36"/>
                <a:gd name="T11" fmla="*/ 16 h 26"/>
                <a:gd name="T12" fmla="*/ 34 w 36"/>
                <a:gd name="T13" fmla="*/ 12 h 26"/>
                <a:gd name="T14" fmla="*/ 36 w 36"/>
                <a:gd name="T15" fmla="*/ 12 h 26"/>
                <a:gd name="T16" fmla="*/ 36 w 36"/>
                <a:gd name="T17" fmla="*/ 10 h 26"/>
                <a:gd name="T18" fmla="*/ 36 w 36"/>
                <a:gd name="T19" fmla="*/ 10 h 26"/>
                <a:gd name="T20" fmla="*/ 36 w 36"/>
                <a:gd name="T21" fmla="*/ 6 h 26"/>
                <a:gd name="T22" fmla="*/ 34 w 36"/>
                <a:gd name="T23" fmla="*/ 4 h 26"/>
                <a:gd name="T24" fmla="*/ 34 w 36"/>
                <a:gd name="T25" fmla="*/ 2 h 26"/>
                <a:gd name="T26" fmla="*/ 34 w 36"/>
                <a:gd name="T27" fmla="*/ 2 h 26"/>
                <a:gd name="T28" fmla="*/ 32 w 36"/>
                <a:gd name="T29" fmla="*/ 4 h 26"/>
                <a:gd name="T30" fmla="*/ 26 w 36"/>
                <a:gd name="T31" fmla="*/ 4 h 26"/>
                <a:gd name="T32" fmla="*/ 22 w 36"/>
                <a:gd name="T33" fmla="*/ 0 h 26"/>
                <a:gd name="T34" fmla="*/ 18 w 36"/>
                <a:gd name="T35" fmla="*/ 0 h 26"/>
                <a:gd name="T36" fmla="*/ 16 w 36"/>
                <a:gd name="T37" fmla="*/ 2 h 26"/>
                <a:gd name="T38" fmla="*/ 14 w 36"/>
                <a:gd name="T39" fmla="*/ 2 h 26"/>
                <a:gd name="T40" fmla="*/ 12 w 36"/>
                <a:gd name="T41" fmla="*/ 4 h 26"/>
                <a:gd name="T42" fmla="*/ 14 w 36"/>
                <a:gd name="T43" fmla="*/ 4 h 26"/>
                <a:gd name="T44" fmla="*/ 14 w 36"/>
                <a:gd name="T45" fmla="*/ 6 h 26"/>
                <a:gd name="T46" fmla="*/ 18 w 36"/>
                <a:gd name="T47" fmla="*/ 6 h 26"/>
                <a:gd name="T48" fmla="*/ 20 w 36"/>
                <a:gd name="T49" fmla="*/ 6 h 26"/>
                <a:gd name="T50" fmla="*/ 22 w 36"/>
                <a:gd name="T51" fmla="*/ 8 h 26"/>
                <a:gd name="T52" fmla="*/ 22 w 36"/>
                <a:gd name="T53" fmla="*/ 14 h 26"/>
                <a:gd name="T54" fmla="*/ 26 w 36"/>
                <a:gd name="T55" fmla="*/ 18 h 26"/>
                <a:gd name="T56" fmla="*/ 26 w 36"/>
                <a:gd name="T57" fmla="*/ 18 h 26"/>
                <a:gd name="T58" fmla="*/ 26 w 36"/>
                <a:gd name="T59" fmla="*/ 20 h 26"/>
                <a:gd name="T60" fmla="*/ 22 w 36"/>
                <a:gd name="T61" fmla="*/ 20 h 26"/>
                <a:gd name="T62" fmla="*/ 16 w 36"/>
                <a:gd name="T63" fmla="*/ 20 h 26"/>
                <a:gd name="T64" fmla="*/ 12 w 36"/>
                <a:gd name="T65" fmla="*/ 20 h 26"/>
                <a:gd name="T66" fmla="*/ 8 w 36"/>
                <a:gd name="T67" fmla="*/ 18 h 26"/>
                <a:gd name="T68" fmla="*/ 2 w 36"/>
                <a:gd name="T69" fmla="*/ 18 h 26"/>
                <a:gd name="T70" fmla="*/ 0 w 36"/>
                <a:gd name="T71" fmla="*/ 20 h 26"/>
                <a:gd name="T72" fmla="*/ 2 w 36"/>
                <a:gd name="T73" fmla="*/ 22 h 26"/>
                <a:gd name="T74" fmla="*/ 6 w 36"/>
                <a:gd name="T75" fmla="*/ 24 h 26"/>
                <a:gd name="T76" fmla="*/ 8 w 36"/>
                <a:gd name="T77" fmla="*/ 26 h 26"/>
                <a:gd name="T78" fmla="*/ 8 w 36"/>
                <a:gd name="T79" fmla="*/ 26 h 26"/>
                <a:gd name="T80" fmla="*/ 8 w 36"/>
                <a:gd name="T81" fmla="*/ 24 h 26"/>
                <a:gd name="T82" fmla="*/ 8 w 36"/>
                <a:gd name="T83" fmla="*/ 24 h 26"/>
                <a:gd name="T84" fmla="*/ 10 w 36"/>
                <a:gd name="T85" fmla="*/ 22 h 26"/>
                <a:gd name="T86" fmla="*/ 14 w 36"/>
                <a:gd name="T87" fmla="*/ 24 h 26"/>
                <a:gd name="T88" fmla="*/ 22 w 36"/>
                <a:gd name="T89" fmla="*/ 24 h 26"/>
                <a:gd name="T90" fmla="*/ 26 w 36"/>
                <a:gd name="T91" fmla="*/ 24 h 26"/>
                <a:gd name="T92" fmla="*/ 28 w 36"/>
                <a:gd name="T93" fmla="*/ 24 h 26"/>
                <a:gd name="T94" fmla="*/ 32 w 36"/>
                <a:gd name="T95" fmla="*/ 24 h 26"/>
                <a:gd name="T96" fmla="*/ 34 w 36"/>
                <a:gd name="T97" fmla="*/ 26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
                <a:gd name="T148" fmla="*/ 0 h 26"/>
                <a:gd name="T149" fmla="*/ 36 w 36"/>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 h="26">
                  <a:moveTo>
                    <a:pt x="34" y="26"/>
                  </a:moveTo>
                  <a:lnTo>
                    <a:pt x="34" y="22"/>
                  </a:lnTo>
                  <a:lnTo>
                    <a:pt x="34" y="20"/>
                  </a:lnTo>
                  <a:lnTo>
                    <a:pt x="34" y="18"/>
                  </a:lnTo>
                  <a:lnTo>
                    <a:pt x="36" y="16"/>
                  </a:lnTo>
                  <a:lnTo>
                    <a:pt x="34" y="12"/>
                  </a:lnTo>
                  <a:lnTo>
                    <a:pt x="36" y="12"/>
                  </a:lnTo>
                  <a:lnTo>
                    <a:pt x="36" y="10"/>
                  </a:lnTo>
                  <a:lnTo>
                    <a:pt x="36" y="6"/>
                  </a:lnTo>
                  <a:lnTo>
                    <a:pt x="34" y="4"/>
                  </a:lnTo>
                  <a:lnTo>
                    <a:pt x="34" y="2"/>
                  </a:lnTo>
                  <a:lnTo>
                    <a:pt x="32" y="4"/>
                  </a:lnTo>
                  <a:lnTo>
                    <a:pt x="26" y="4"/>
                  </a:lnTo>
                  <a:lnTo>
                    <a:pt x="22" y="0"/>
                  </a:lnTo>
                  <a:lnTo>
                    <a:pt x="18" y="0"/>
                  </a:lnTo>
                  <a:lnTo>
                    <a:pt x="16" y="2"/>
                  </a:lnTo>
                  <a:lnTo>
                    <a:pt x="14" y="2"/>
                  </a:lnTo>
                  <a:lnTo>
                    <a:pt x="12" y="4"/>
                  </a:lnTo>
                  <a:lnTo>
                    <a:pt x="14" y="4"/>
                  </a:lnTo>
                  <a:lnTo>
                    <a:pt x="14" y="6"/>
                  </a:lnTo>
                  <a:lnTo>
                    <a:pt x="18" y="6"/>
                  </a:lnTo>
                  <a:lnTo>
                    <a:pt x="20" y="6"/>
                  </a:lnTo>
                  <a:lnTo>
                    <a:pt x="22" y="8"/>
                  </a:lnTo>
                  <a:lnTo>
                    <a:pt x="22" y="14"/>
                  </a:lnTo>
                  <a:lnTo>
                    <a:pt x="26" y="18"/>
                  </a:lnTo>
                  <a:lnTo>
                    <a:pt x="26" y="20"/>
                  </a:lnTo>
                  <a:lnTo>
                    <a:pt x="22" y="20"/>
                  </a:lnTo>
                  <a:lnTo>
                    <a:pt x="16" y="20"/>
                  </a:lnTo>
                  <a:lnTo>
                    <a:pt x="12" y="20"/>
                  </a:lnTo>
                  <a:lnTo>
                    <a:pt x="8" y="18"/>
                  </a:lnTo>
                  <a:lnTo>
                    <a:pt x="2" y="18"/>
                  </a:lnTo>
                  <a:lnTo>
                    <a:pt x="0" y="20"/>
                  </a:lnTo>
                  <a:lnTo>
                    <a:pt x="2" y="22"/>
                  </a:lnTo>
                  <a:lnTo>
                    <a:pt x="6" y="24"/>
                  </a:lnTo>
                  <a:lnTo>
                    <a:pt x="8" y="26"/>
                  </a:lnTo>
                  <a:lnTo>
                    <a:pt x="8" y="24"/>
                  </a:lnTo>
                  <a:lnTo>
                    <a:pt x="10" y="22"/>
                  </a:lnTo>
                  <a:lnTo>
                    <a:pt x="14" y="24"/>
                  </a:lnTo>
                  <a:lnTo>
                    <a:pt x="22" y="24"/>
                  </a:lnTo>
                  <a:lnTo>
                    <a:pt x="26" y="24"/>
                  </a:lnTo>
                  <a:lnTo>
                    <a:pt x="28" y="24"/>
                  </a:lnTo>
                  <a:lnTo>
                    <a:pt x="32" y="24"/>
                  </a:lnTo>
                  <a:lnTo>
                    <a:pt x="34" y="2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20" name="Freeform 454"/>
            <p:cNvSpPr>
              <a:spLocks/>
            </p:cNvSpPr>
            <p:nvPr/>
          </p:nvSpPr>
          <p:spPr bwMode="auto">
            <a:xfrm>
              <a:off x="1781" y="2417"/>
              <a:ext cx="3" cy="2"/>
            </a:xfrm>
            <a:custGeom>
              <a:avLst/>
              <a:gdLst>
                <a:gd name="T0" fmla="*/ 0 w 2"/>
                <a:gd name="T1" fmla="*/ 0 h 2"/>
                <a:gd name="T2" fmla="*/ 2 w 2"/>
                <a:gd name="T3" fmla="*/ 2 h 2"/>
                <a:gd name="T4" fmla="*/ 2 w 2"/>
                <a:gd name="T5" fmla="*/ 2 h 2"/>
                <a:gd name="T6" fmla="*/ 0 w 2"/>
                <a:gd name="T7" fmla="*/ 2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21" name="Freeform 455"/>
            <p:cNvSpPr>
              <a:spLocks/>
            </p:cNvSpPr>
            <p:nvPr/>
          </p:nvSpPr>
          <p:spPr bwMode="auto">
            <a:xfrm>
              <a:off x="1798" y="2419"/>
              <a:ext cx="50" cy="35"/>
            </a:xfrm>
            <a:custGeom>
              <a:avLst/>
              <a:gdLst>
                <a:gd name="T0" fmla="*/ 0 w 42"/>
                <a:gd name="T1" fmla="*/ 2 h 30"/>
                <a:gd name="T2" fmla="*/ 2 w 42"/>
                <a:gd name="T3" fmla="*/ 0 h 30"/>
                <a:gd name="T4" fmla="*/ 12 w 42"/>
                <a:gd name="T5" fmla="*/ 2 h 30"/>
                <a:gd name="T6" fmla="*/ 16 w 42"/>
                <a:gd name="T7" fmla="*/ 2 h 30"/>
                <a:gd name="T8" fmla="*/ 20 w 42"/>
                <a:gd name="T9" fmla="*/ 4 h 30"/>
                <a:gd name="T10" fmla="*/ 22 w 42"/>
                <a:gd name="T11" fmla="*/ 4 h 30"/>
                <a:gd name="T12" fmla="*/ 24 w 42"/>
                <a:gd name="T13" fmla="*/ 6 h 30"/>
                <a:gd name="T14" fmla="*/ 24 w 42"/>
                <a:gd name="T15" fmla="*/ 8 h 30"/>
                <a:gd name="T16" fmla="*/ 32 w 42"/>
                <a:gd name="T17" fmla="*/ 10 h 30"/>
                <a:gd name="T18" fmla="*/ 32 w 42"/>
                <a:gd name="T19" fmla="*/ 10 h 30"/>
                <a:gd name="T20" fmla="*/ 30 w 42"/>
                <a:gd name="T21" fmla="*/ 10 h 30"/>
                <a:gd name="T22" fmla="*/ 28 w 42"/>
                <a:gd name="T23" fmla="*/ 10 h 30"/>
                <a:gd name="T24" fmla="*/ 28 w 42"/>
                <a:gd name="T25" fmla="*/ 12 h 30"/>
                <a:gd name="T26" fmla="*/ 32 w 42"/>
                <a:gd name="T27" fmla="*/ 12 h 30"/>
                <a:gd name="T28" fmla="*/ 38 w 42"/>
                <a:gd name="T29" fmla="*/ 14 h 30"/>
                <a:gd name="T30" fmla="*/ 42 w 42"/>
                <a:gd name="T31" fmla="*/ 18 h 30"/>
                <a:gd name="T32" fmla="*/ 42 w 42"/>
                <a:gd name="T33" fmla="*/ 20 h 30"/>
                <a:gd name="T34" fmla="*/ 42 w 42"/>
                <a:gd name="T35" fmla="*/ 22 h 30"/>
                <a:gd name="T36" fmla="*/ 40 w 42"/>
                <a:gd name="T37" fmla="*/ 22 h 30"/>
                <a:gd name="T38" fmla="*/ 38 w 42"/>
                <a:gd name="T39" fmla="*/ 22 h 30"/>
                <a:gd name="T40" fmla="*/ 36 w 42"/>
                <a:gd name="T41" fmla="*/ 22 h 30"/>
                <a:gd name="T42" fmla="*/ 34 w 42"/>
                <a:gd name="T43" fmla="*/ 20 h 30"/>
                <a:gd name="T44" fmla="*/ 28 w 42"/>
                <a:gd name="T45" fmla="*/ 20 h 30"/>
                <a:gd name="T46" fmla="*/ 22 w 42"/>
                <a:gd name="T47" fmla="*/ 22 h 30"/>
                <a:gd name="T48" fmla="*/ 22 w 42"/>
                <a:gd name="T49" fmla="*/ 22 h 30"/>
                <a:gd name="T50" fmla="*/ 20 w 42"/>
                <a:gd name="T51" fmla="*/ 24 h 30"/>
                <a:gd name="T52" fmla="*/ 16 w 42"/>
                <a:gd name="T53" fmla="*/ 24 h 30"/>
                <a:gd name="T54" fmla="*/ 14 w 42"/>
                <a:gd name="T55" fmla="*/ 22 h 30"/>
                <a:gd name="T56" fmla="*/ 12 w 42"/>
                <a:gd name="T57" fmla="*/ 22 h 30"/>
                <a:gd name="T58" fmla="*/ 10 w 42"/>
                <a:gd name="T59" fmla="*/ 22 h 30"/>
                <a:gd name="T60" fmla="*/ 6 w 42"/>
                <a:gd name="T61" fmla="*/ 28 h 30"/>
                <a:gd name="T62" fmla="*/ 4 w 42"/>
                <a:gd name="T63" fmla="*/ 30 h 30"/>
                <a:gd name="T64" fmla="*/ 2 w 42"/>
                <a:gd name="T65" fmla="*/ 30 h 30"/>
                <a:gd name="T66" fmla="*/ 0 w 42"/>
                <a:gd name="T67" fmla="*/ 30 h 30"/>
                <a:gd name="T68" fmla="*/ 0 w 42"/>
                <a:gd name="T69" fmla="*/ 26 h 30"/>
                <a:gd name="T70" fmla="*/ 0 w 42"/>
                <a:gd name="T71" fmla="*/ 26 h 30"/>
                <a:gd name="T72" fmla="*/ 0 w 42"/>
                <a:gd name="T73" fmla="*/ 22 h 30"/>
                <a:gd name="T74" fmla="*/ 0 w 42"/>
                <a:gd name="T75" fmla="*/ 20 h 30"/>
                <a:gd name="T76" fmla="*/ 0 w 42"/>
                <a:gd name="T77" fmla="*/ 20 h 30"/>
                <a:gd name="T78" fmla="*/ 0 w 42"/>
                <a:gd name="T79" fmla="*/ 18 h 30"/>
                <a:gd name="T80" fmla="*/ 2 w 42"/>
                <a:gd name="T81" fmla="*/ 16 h 30"/>
                <a:gd name="T82" fmla="*/ 0 w 42"/>
                <a:gd name="T83" fmla="*/ 12 h 30"/>
                <a:gd name="T84" fmla="*/ 2 w 42"/>
                <a:gd name="T85" fmla="*/ 12 h 30"/>
                <a:gd name="T86" fmla="*/ 2 w 42"/>
                <a:gd name="T87" fmla="*/ 10 h 30"/>
                <a:gd name="T88" fmla="*/ 2 w 42"/>
                <a:gd name="T89" fmla="*/ 10 h 30"/>
                <a:gd name="T90" fmla="*/ 2 w 42"/>
                <a:gd name="T91" fmla="*/ 6 h 30"/>
                <a:gd name="T92" fmla="*/ 0 w 42"/>
                <a:gd name="T93" fmla="*/ 4 h 30"/>
                <a:gd name="T94" fmla="*/ 0 w 42"/>
                <a:gd name="T95" fmla="*/ 2 h 30"/>
                <a:gd name="T96" fmla="*/ 0 w 42"/>
                <a:gd name="T97" fmla="*/ 2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30"/>
                <a:gd name="T149" fmla="*/ 42 w 4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30">
                  <a:moveTo>
                    <a:pt x="0" y="2"/>
                  </a:moveTo>
                  <a:lnTo>
                    <a:pt x="2" y="0"/>
                  </a:lnTo>
                  <a:lnTo>
                    <a:pt x="12" y="2"/>
                  </a:lnTo>
                  <a:lnTo>
                    <a:pt x="16" y="2"/>
                  </a:lnTo>
                  <a:lnTo>
                    <a:pt x="20" y="4"/>
                  </a:lnTo>
                  <a:lnTo>
                    <a:pt x="22" y="4"/>
                  </a:lnTo>
                  <a:lnTo>
                    <a:pt x="24" y="6"/>
                  </a:lnTo>
                  <a:lnTo>
                    <a:pt x="24" y="8"/>
                  </a:lnTo>
                  <a:lnTo>
                    <a:pt x="32" y="10"/>
                  </a:lnTo>
                  <a:lnTo>
                    <a:pt x="30" y="10"/>
                  </a:lnTo>
                  <a:lnTo>
                    <a:pt x="28" y="10"/>
                  </a:lnTo>
                  <a:lnTo>
                    <a:pt x="28" y="12"/>
                  </a:lnTo>
                  <a:lnTo>
                    <a:pt x="32" y="12"/>
                  </a:lnTo>
                  <a:lnTo>
                    <a:pt x="38" y="14"/>
                  </a:lnTo>
                  <a:lnTo>
                    <a:pt x="42" y="18"/>
                  </a:lnTo>
                  <a:lnTo>
                    <a:pt x="42" y="20"/>
                  </a:lnTo>
                  <a:lnTo>
                    <a:pt x="42" y="22"/>
                  </a:lnTo>
                  <a:lnTo>
                    <a:pt x="40" y="22"/>
                  </a:lnTo>
                  <a:lnTo>
                    <a:pt x="38" y="22"/>
                  </a:lnTo>
                  <a:lnTo>
                    <a:pt x="36" y="22"/>
                  </a:lnTo>
                  <a:lnTo>
                    <a:pt x="34" y="20"/>
                  </a:lnTo>
                  <a:lnTo>
                    <a:pt x="28" y="20"/>
                  </a:lnTo>
                  <a:lnTo>
                    <a:pt x="22" y="22"/>
                  </a:lnTo>
                  <a:lnTo>
                    <a:pt x="20" y="24"/>
                  </a:lnTo>
                  <a:lnTo>
                    <a:pt x="16" y="24"/>
                  </a:lnTo>
                  <a:lnTo>
                    <a:pt x="14" y="22"/>
                  </a:lnTo>
                  <a:lnTo>
                    <a:pt x="12" y="22"/>
                  </a:lnTo>
                  <a:lnTo>
                    <a:pt x="10" y="22"/>
                  </a:lnTo>
                  <a:lnTo>
                    <a:pt x="6" y="28"/>
                  </a:lnTo>
                  <a:lnTo>
                    <a:pt x="4" y="30"/>
                  </a:lnTo>
                  <a:lnTo>
                    <a:pt x="2" y="30"/>
                  </a:lnTo>
                  <a:lnTo>
                    <a:pt x="0" y="30"/>
                  </a:lnTo>
                  <a:lnTo>
                    <a:pt x="0" y="26"/>
                  </a:lnTo>
                  <a:lnTo>
                    <a:pt x="0" y="22"/>
                  </a:lnTo>
                  <a:lnTo>
                    <a:pt x="0" y="20"/>
                  </a:lnTo>
                  <a:lnTo>
                    <a:pt x="0" y="18"/>
                  </a:lnTo>
                  <a:lnTo>
                    <a:pt x="2" y="16"/>
                  </a:lnTo>
                  <a:lnTo>
                    <a:pt x="0" y="12"/>
                  </a:lnTo>
                  <a:lnTo>
                    <a:pt x="2" y="12"/>
                  </a:lnTo>
                  <a:lnTo>
                    <a:pt x="2" y="10"/>
                  </a:lnTo>
                  <a:lnTo>
                    <a:pt x="2" y="6"/>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22" name="Freeform 456"/>
            <p:cNvSpPr>
              <a:spLocks/>
            </p:cNvSpPr>
            <p:nvPr/>
          </p:nvSpPr>
          <p:spPr bwMode="auto">
            <a:xfrm>
              <a:off x="1867" y="2443"/>
              <a:ext cx="22" cy="9"/>
            </a:xfrm>
            <a:custGeom>
              <a:avLst/>
              <a:gdLst>
                <a:gd name="T0" fmla="*/ 16 w 18"/>
                <a:gd name="T1" fmla="*/ 0 h 8"/>
                <a:gd name="T2" fmla="*/ 18 w 18"/>
                <a:gd name="T3" fmla="*/ 2 h 8"/>
                <a:gd name="T4" fmla="*/ 18 w 18"/>
                <a:gd name="T5" fmla="*/ 4 h 8"/>
                <a:gd name="T6" fmla="*/ 14 w 18"/>
                <a:gd name="T7" fmla="*/ 6 h 8"/>
                <a:gd name="T8" fmla="*/ 10 w 18"/>
                <a:gd name="T9" fmla="*/ 8 h 8"/>
                <a:gd name="T10" fmla="*/ 2 w 18"/>
                <a:gd name="T11" fmla="*/ 6 h 8"/>
                <a:gd name="T12" fmla="*/ 0 w 18"/>
                <a:gd name="T13" fmla="*/ 4 h 8"/>
                <a:gd name="T14" fmla="*/ 0 w 18"/>
                <a:gd name="T15" fmla="*/ 2 h 8"/>
                <a:gd name="T16" fmla="*/ 0 w 18"/>
                <a:gd name="T17" fmla="*/ 0 h 8"/>
                <a:gd name="T18" fmla="*/ 0 w 18"/>
                <a:gd name="T19" fmla="*/ 0 h 8"/>
                <a:gd name="T20" fmla="*/ 14 w 18"/>
                <a:gd name="T21" fmla="*/ 0 h 8"/>
                <a:gd name="T22" fmla="*/ 16 w 1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8"/>
                <a:gd name="T38" fmla="*/ 18 w 1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8">
                  <a:moveTo>
                    <a:pt x="16" y="0"/>
                  </a:moveTo>
                  <a:lnTo>
                    <a:pt x="18" y="2"/>
                  </a:lnTo>
                  <a:lnTo>
                    <a:pt x="18" y="4"/>
                  </a:lnTo>
                  <a:lnTo>
                    <a:pt x="14" y="6"/>
                  </a:lnTo>
                  <a:lnTo>
                    <a:pt x="10" y="8"/>
                  </a:lnTo>
                  <a:lnTo>
                    <a:pt x="2" y="6"/>
                  </a:lnTo>
                  <a:lnTo>
                    <a:pt x="0" y="4"/>
                  </a:lnTo>
                  <a:lnTo>
                    <a:pt x="0" y="2"/>
                  </a:lnTo>
                  <a:lnTo>
                    <a:pt x="0" y="0"/>
                  </a:lnTo>
                  <a:lnTo>
                    <a:pt x="14" y="0"/>
                  </a:lnTo>
                  <a:lnTo>
                    <a:pt x="1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23" name="Rectangle 457"/>
            <p:cNvSpPr>
              <a:spLocks noChangeArrowheads="1"/>
            </p:cNvSpPr>
            <p:nvPr/>
          </p:nvSpPr>
          <p:spPr bwMode="auto">
            <a:xfrm>
              <a:off x="1901" y="2445"/>
              <a:ext cx="1" cy="1"/>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724" name="Rectangle 458"/>
            <p:cNvSpPr>
              <a:spLocks noChangeArrowheads="1"/>
            </p:cNvSpPr>
            <p:nvPr/>
          </p:nvSpPr>
          <p:spPr bwMode="auto">
            <a:xfrm>
              <a:off x="1903" y="2454"/>
              <a:ext cx="1" cy="1"/>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725" name="Freeform 459"/>
            <p:cNvSpPr>
              <a:spLocks/>
            </p:cNvSpPr>
            <p:nvPr/>
          </p:nvSpPr>
          <p:spPr bwMode="auto">
            <a:xfrm>
              <a:off x="1839" y="2536"/>
              <a:ext cx="5" cy="5"/>
            </a:xfrm>
            <a:custGeom>
              <a:avLst/>
              <a:gdLst>
                <a:gd name="T0" fmla="*/ 0 w 4"/>
                <a:gd name="T1" fmla="*/ 0 h 4"/>
                <a:gd name="T2" fmla="*/ 0 w 4"/>
                <a:gd name="T3" fmla="*/ 0 h 4"/>
                <a:gd name="T4" fmla="*/ 0 w 4"/>
                <a:gd name="T5" fmla="*/ 0 h 4"/>
                <a:gd name="T6" fmla="*/ 0 w 4"/>
                <a:gd name="T7" fmla="*/ 2 h 4"/>
                <a:gd name="T8" fmla="*/ 4 w 4"/>
                <a:gd name="T9" fmla="*/ 4 h 4"/>
                <a:gd name="T10" fmla="*/ 4 w 4"/>
                <a:gd name="T11" fmla="*/ 2 h 4"/>
                <a:gd name="T12" fmla="*/ 2 w 4"/>
                <a:gd name="T13" fmla="*/ 2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0" y="0"/>
                  </a:lnTo>
                  <a:lnTo>
                    <a:pt x="0" y="2"/>
                  </a:lnTo>
                  <a:lnTo>
                    <a:pt x="4" y="4"/>
                  </a:lnTo>
                  <a:lnTo>
                    <a:pt x="4" y="2"/>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26" name="Freeform 460"/>
            <p:cNvSpPr>
              <a:spLocks/>
            </p:cNvSpPr>
            <p:nvPr/>
          </p:nvSpPr>
          <p:spPr bwMode="auto">
            <a:xfrm>
              <a:off x="1848" y="2536"/>
              <a:ext cx="3" cy="5"/>
            </a:xfrm>
            <a:custGeom>
              <a:avLst/>
              <a:gdLst>
                <a:gd name="T0" fmla="*/ 0 w 2"/>
                <a:gd name="T1" fmla="*/ 0 h 4"/>
                <a:gd name="T2" fmla="*/ 0 w 2"/>
                <a:gd name="T3" fmla="*/ 0 h 4"/>
                <a:gd name="T4" fmla="*/ 0 w 2"/>
                <a:gd name="T5" fmla="*/ 2 h 4"/>
                <a:gd name="T6" fmla="*/ 2 w 2"/>
                <a:gd name="T7" fmla="*/ 4 h 4"/>
                <a:gd name="T8" fmla="*/ 2 w 2"/>
                <a:gd name="T9" fmla="*/ 2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0"/>
                  </a:lnTo>
                  <a:lnTo>
                    <a:pt x="0" y="2"/>
                  </a:lnTo>
                  <a:lnTo>
                    <a:pt x="2" y="4"/>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27" name="Freeform 461"/>
            <p:cNvSpPr>
              <a:spLocks/>
            </p:cNvSpPr>
            <p:nvPr/>
          </p:nvSpPr>
          <p:spPr bwMode="auto">
            <a:xfrm>
              <a:off x="1910" y="2555"/>
              <a:ext cx="8" cy="2"/>
            </a:xfrm>
            <a:custGeom>
              <a:avLst/>
              <a:gdLst>
                <a:gd name="T0" fmla="*/ 6 w 6"/>
                <a:gd name="T1" fmla="*/ 0 h 2"/>
                <a:gd name="T2" fmla="*/ 6 w 6"/>
                <a:gd name="T3" fmla="*/ 0 h 2"/>
                <a:gd name="T4" fmla="*/ 6 w 6"/>
                <a:gd name="T5" fmla="*/ 2 h 2"/>
                <a:gd name="T6" fmla="*/ 4 w 6"/>
                <a:gd name="T7" fmla="*/ 2 h 2"/>
                <a:gd name="T8" fmla="*/ 2 w 6"/>
                <a:gd name="T9" fmla="*/ 2 h 2"/>
                <a:gd name="T10" fmla="*/ 0 w 6"/>
                <a:gd name="T11" fmla="*/ 2 h 2"/>
                <a:gd name="T12" fmla="*/ 0 w 6"/>
                <a:gd name="T13" fmla="*/ 0 h 2"/>
                <a:gd name="T14" fmla="*/ 0 w 6"/>
                <a:gd name="T15" fmla="*/ 0 h 2"/>
                <a:gd name="T16" fmla="*/ 2 w 6"/>
                <a:gd name="T17" fmla="*/ 0 h 2"/>
                <a:gd name="T18" fmla="*/ 2 w 6"/>
                <a:gd name="T19" fmla="*/ 0 h 2"/>
                <a:gd name="T20" fmla="*/ 6 w 6"/>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
                <a:gd name="T35" fmla="*/ 6 w 6"/>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
                  <a:moveTo>
                    <a:pt x="6" y="0"/>
                  </a:moveTo>
                  <a:lnTo>
                    <a:pt x="6" y="0"/>
                  </a:lnTo>
                  <a:lnTo>
                    <a:pt x="6" y="2"/>
                  </a:lnTo>
                  <a:lnTo>
                    <a:pt x="4" y="2"/>
                  </a:lnTo>
                  <a:lnTo>
                    <a:pt x="2" y="2"/>
                  </a:lnTo>
                  <a:lnTo>
                    <a:pt x="0" y="2"/>
                  </a:lnTo>
                  <a:lnTo>
                    <a:pt x="0" y="0"/>
                  </a:lnTo>
                  <a:lnTo>
                    <a:pt x="2"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28" name="Freeform 462"/>
            <p:cNvSpPr>
              <a:spLocks/>
            </p:cNvSpPr>
            <p:nvPr/>
          </p:nvSpPr>
          <p:spPr bwMode="auto">
            <a:xfrm>
              <a:off x="1951" y="2538"/>
              <a:ext cx="2" cy="3"/>
            </a:xfrm>
            <a:custGeom>
              <a:avLst/>
              <a:gdLst>
                <a:gd name="T0" fmla="*/ 2 w 2"/>
                <a:gd name="T1" fmla="*/ 0 h 2"/>
                <a:gd name="T2" fmla="*/ 0 w 2"/>
                <a:gd name="T3" fmla="*/ 0 h 2"/>
                <a:gd name="T4" fmla="*/ 0 w 2"/>
                <a:gd name="T5" fmla="*/ 2 h 2"/>
                <a:gd name="T6" fmla="*/ 0 w 2"/>
                <a:gd name="T7" fmla="*/ 2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0"/>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29" name="Rectangle 463"/>
            <p:cNvSpPr>
              <a:spLocks noChangeArrowheads="1"/>
            </p:cNvSpPr>
            <p:nvPr/>
          </p:nvSpPr>
          <p:spPr bwMode="auto">
            <a:xfrm>
              <a:off x="1960" y="2522"/>
              <a:ext cx="2"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730" name="Freeform 464"/>
            <p:cNvSpPr>
              <a:spLocks/>
            </p:cNvSpPr>
            <p:nvPr/>
          </p:nvSpPr>
          <p:spPr bwMode="auto">
            <a:xfrm>
              <a:off x="1960" y="2510"/>
              <a:ext cx="3" cy="5"/>
            </a:xfrm>
            <a:custGeom>
              <a:avLst/>
              <a:gdLst>
                <a:gd name="T0" fmla="*/ 2 w 2"/>
                <a:gd name="T1" fmla="*/ 0 h 4"/>
                <a:gd name="T2" fmla="*/ 0 w 2"/>
                <a:gd name="T3" fmla="*/ 4 h 4"/>
                <a:gd name="T4" fmla="*/ 2 w 2"/>
                <a:gd name="T5" fmla="*/ 4 h 4"/>
                <a:gd name="T6" fmla="*/ 2 w 2"/>
                <a:gd name="T7" fmla="*/ 4 h 4"/>
                <a:gd name="T8" fmla="*/ 2 w 2"/>
                <a:gd name="T9" fmla="*/ 2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4"/>
                  </a:lnTo>
                  <a:lnTo>
                    <a:pt x="2" y="4"/>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1" name="Freeform 465"/>
            <p:cNvSpPr>
              <a:spLocks/>
            </p:cNvSpPr>
            <p:nvPr/>
          </p:nvSpPr>
          <p:spPr bwMode="auto">
            <a:xfrm>
              <a:off x="1958" y="2496"/>
              <a:ext cx="5" cy="10"/>
            </a:xfrm>
            <a:custGeom>
              <a:avLst/>
              <a:gdLst>
                <a:gd name="T0" fmla="*/ 0 w 4"/>
                <a:gd name="T1" fmla="*/ 0 h 8"/>
                <a:gd name="T2" fmla="*/ 0 w 4"/>
                <a:gd name="T3" fmla="*/ 2 h 8"/>
                <a:gd name="T4" fmla="*/ 2 w 4"/>
                <a:gd name="T5" fmla="*/ 2 h 8"/>
                <a:gd name="T6" fmla="*/ 4 w 4"/>
                <a:gd name="T7" fmla="*/ 6 h 8"/>
                <a:gd name="T8" fmla="*/ 4 w 4"/>
                <a:gd name="T9" fmla="*/ 6 h 8"/>
                <a:gd name="T10" fmla="*/ 2 w 4"/>
                <a:gd name="T11" fmla="*/ 8 h 8"/>
                <a:gd name="T12" fmla="*/ 2 w 4"/>
                <a:gd name="T13" fmla="*/ 6 h 8"/>
                <a:gd name="T14" fmla="*/ 0 w 4"/>
                <a:gd name="T15" fmla="*/ 2 h 8"/>
                <a:gd name="T16" fmla="*/ 0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0" y="0"/>
                  </a:moveTo>
                  <a:lnTo>
                    <a:pt x="0" y="2"/>
                  </a:lnTo>
                  <a:lnTo>
                    <a:pt x="2" y="2"/>
                  </a:lnTo>
                  <a:lnTo>
                    <a:pt x="4" y="6"/>
                  </a:lnTo>
                  <a:lnTo>
                    <a:pt x="2" y="8"/>
                  </a:lnTo>
                  <a:lnTo>
                    <a:pt x="2" y="6"/>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2" name="Freeform 466"/>
            <p:cNvSpPr>
              <a:spLocks/>
            </p:cNvSpPr>
            <p:nvPr/>
          </p:nvSpPr>
          <p:spPr bwMode="auto">
            <a:xfrm>
              <a:off x="1956" y="2487"/>
              <a:ext cx="2" cy="5"/>
            </a:xfrm>
            <a:custGeom>
              <a:avLst/>
              <a:gdLst>
                <a:gd name="T0" fmla="*/ 0 w 2"/>
                <a:gd name="T1" fmla="*/ 0 h 4"/>
                <a:gd name="T2" fmla="*/ 0 w 2"/>
                <a:gd name="T3" fmla="*/ 0 h 4"/>
                <a:gd name="T4" fmla="*/ 0 w 2"/>
                <a:gd name="T5" fmla="*/ 4 h 4"/>
                <a:gd name="T6" fmla="*/ 0 w 2"/>
                <a:gd name="T7" fmla="*/ 4 h 4"/>
                <a:gd name="T8" fmla="*/ 2 w 2"/>
                <a:gd name="T9" fmla="*/ 4 h 4"/>
                <a:gd name="T10" fmla="*/ 2 w 2"/>
                <a:gd name="T11" fmla="*/ 4 h 4"/>
                <a:gd name="T12" fmla="*/ 2 w 2"/>
                <a:gd name="T13" fmla="*/ 0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lnTo>
                    <a:pt x="0" y="0"/>
                  </a:lnTo>
                  <a:lnTo>
                    <a:pt x="0" y="4"/>
                  </a:lnTo>
                  <a:lnTo>
                    <a:pt x="2" y="4"/>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3" name="Freeform 467"/>
            <p:cNvSpPr>
              <a:spLocks/>
            </p:cNvSpPr>
            <p:nvPr/>
          </p:nvSpPr>
          <p:spPr bwMode="auto">
            <a:xfrm>
              <a:off x="1949" y="2473"/>
              <a:ext cx="7" cy="7"/>
            </a:xfrm>
            <a:custGeom>
              <a:avLst/>
              <a:gdLst>
                <a:gd name="T0" fmla="*/ 4 w 6"/>
                <a:gd name="T1" fmla="*/ 0 h 6"/>
                <a:gd name="T2" fmla="*/ 4 w 6"/>
                <a:gd name="T3" fmla="*/ 0 h 6"/>
                <a:gd name="T4" fmla="*/ 4 w 6"/>
                <a:gd name="T5" fmla="*/ 2 h 6"/>
                <a:gd name="T6" fmla="*/ 0 w 6"/>
                <a:gd name="T7" fmla="*/ 2 h 6"/>
                <a:gd name="T8" fmla="*/ 0 w 6"/>
                <a:gd name="T9" fmla="*/ 4 h 6"/>
                <a:gd name="T10" fmla="*/ 0 w 6"/>
                <a:gd name="T11" fmla="*/ 6 h 6"/>
                <a:gd name="T12" fmla="*/ 2 w 6"/>
                <a:gd name="T13" fmla="*/ 6 h 6"/>
                <a:gd name="T14" fmla="*/ 2 w 6"/>
                <a:gd name="T15" fmla="*/ 4 h 6"/>
                <a:gd name="T16" fmla="*/ 4 w 6"/>
                <a:gd name="T17" fmla="*/ 4 h 6"/>
                <a:gd name="T18" fmla="*/ 6 w 6"/>
                <a:gd name="T19" fmla="*/ 4 h 6"/>
                <a:gd name="T20" fmla="*/ 6 w 6"/>
                <a:gd name="T21" fmla="*/ 4 h 6"/>
                <a:gd name="T22" fmla="*/ 6 w 6"/>
                <a:gd name="T23" fmla="*/ 2 h 6"/>
                <a:gd name="T24" fmla="*/ 6 w 6"/>
                <a:gd name="T25" fmla="*/ 2 h 6"/>
                <a:gd name="T26" fmla="*/ 4 w 6"/>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4" y="0"/>
                  </a:moveTo>
                  <a:lnTo>
                    <a:pt x="4" y="0"/>
                  </a:lnTo>
                  <a:lnTo>
                    <a:pt x="4" y="2"/>
                  </a:lnTo>
                  <a:lnTo>
                    <a:pt x="0" y="2"/>
                  </a:lnTo>
                  <a:lnTo>
                    <a:pt x="0" y="4"/>
                  </a:lnTo>
                  <a:lnTo>
                    <a:pt x="0" y="6"/>
                  </a:lnTo>
                  <a:lnTo>
                    <a:pt x="2" y="6"/>
                  </a:lnTo>
                  <a:lnTo>
                    <a:pt x="2" y="4"/>
                  </a:lnTo>
                  <a:lnTo>
                    <a:pt x="4" y="4"/>
                  </a:lnTo>
                  <a:lnTo>
                    <a:pt x="6" y="4"/>
                  </a:lnTo>
                  <a:lnTo>
                    <a:pt x="6"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4" name="Freeform 468"/>
            <p:cNvSpPr>
              <a:spLocks/>
            </p:cNvSpPr>
            <p:nvPr/>
          </p:nvSpPr>
          <p:spPr bwMode="auto">
            <a:xfrm>
              <a:off x="1946" y="2464"/>
              <a:ext cx="5" cy="2"/>
            </a:xfrm>
            <a:custGeom>
              <a:avLst/>
              <a:gdLst>
                <a:gd name="T0" fmla="*/ 2 w 4"/>
                <a:gd name="T1" fmla="*/ 0 h 2"/>
                <a:gd name="T2" fmla="*/ 0 w 4"/>
                <a:gd name="T3" fmla="*/ 0 h 2"/>
                <a:gd name="T4" fmla="*/ 2 w 4"/>
                <a:gd name="T5" fmla="*/ 2 h 2"/>
                <a:gd name="T6" fmla="*/ 2 w 4"/>
                <a:gd name="T7" fmla="*/ 2 h 2"/>
                <a:gd name="T8" fmla="*/ 4 w 4"/>
                <a:gd name="T9" fmla="*/ 2 h 2"/>
                <a:gd name="T10" fmla="*/ 4 w 4"/>
                <a:gd name="T11" fmla="*/ 0 h 2"/>
                <a:gd name="T12" fmla="*/ 2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0"/>
                  </a:moveTo>
                  <a:lnTo>
                    <a:pt x="0" y="0"/>
                  </a:lnTo>
                  <a:lnTo>
                    <a:pt x="2" y="2"/>
                  </a:lnTo>
                  <a:lnTo>
                    <a:pt x="4" y="2"/>
                  </a:lnTo>
                  <a:lnTo>
                    <a:pt x="4"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5" name="Freeform 469"/>
            <p:cNvSpPr>
              <a:spLocks/>
            </p:cNvSpPr>
            <p:nvPr/>
          </p:nvSpPr>
          <p:spPr bwMode="auto">
            <a:xfrm>
              <a:off x="1932" y="2459"/>
              <a:ext cx="2" cy="2"/>
            </a:xfrm>
            <a:custGeom>
              <a:avLst/>
              <a:gdLst>
                <a:gd name="T0" fmla="*/ 2 w 2"/>
                <a:gd name="T1" fmla="*/ 0 h 2"/>
                <a:gd name="T2" fmla="*/ 0 w 2"/>
                <a:gd name="T3" fmla="*/ 0 h 2"/>
                <a:gd name="T4" fmla="*/ 0 w 2"/>
                <a:gd name="T5" fmla="*/ 2 h 2"/>
                <a:gd name="T6" fmla="*/ 2 w 2"/>
                <a:gd name="T7" fmla="*/ 2 h 2"/>
                <a:gd name="T8" fmla="*/ 2 w 2"/>
                <a:gd name="T9" fmla="*/ 2 h 2"/>
                <a:gd name="T10" fmla="*/ 2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0" y="0"/>
                  </a:ln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6" name="Freeform 470"/>
            <p:cNvSpPr>
              <a:spLocks/>
            </p:cNvSpPr>
            <p:nvPr/>
          </p:nvSpPr>
          <p:spPr bwMode="auto">
            <a:xfrm>
              <a:off x="1963" y="2550"/>
              <a:ext cx="5" cy="5"/>
            </a:xfrm>
            <a:custGeom>
              <a:avLst/>
              <a:gdLst>
                <a:gd name="T0" fmla="*/ 4 w 4"/>
                <a:gd name="T1" fmla="*/ 0 h 4"/>
                <a:gd name="T2" fmla="*/ 2 w 4"/>
                <a:gd name="T3" fmla="*/ 2 h 4"/>
                <a:gd name="T4" fmla="*/ 0 w 4"/>
                <a:gd name="T5" fmla="*/ 2 h 4"/>
                <a:gd name="T6" fmla="*/ 2 w 4"/>
                <a:gd name="T7" fmla="*/ 4 h 4"/>
                <a:gd name="T8" fmla="*/ 4 w 4"/>
                <a:gd name="T9" fmla="*/ 2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2" y="2"/>
                  </a:lnTo>
                  <a:lnTo>
                    <a:pt x="0" y="2"/>
                  </a:lnTo>
                  <a:lnTo>
                    <a:pt x="2" y="4"/>
                  </a:lnTo>
                  <a:lnTo>
                    <a:pt x="4"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7" name="Freeform 471"/>
            <p:cNvSpPr>
              <a:spLocks/>
            </p:cNvSpPr>
            <p:nvPr/>
          </p:nvSpPr>
          <p:spPr bwMode="auto">
            <a:xfrm>
              <a:off x="1946" y="2559"/>
              <a:ext cx="14" cy="12"/>
            </a:xfrm>
            <a:custGeom>
              <a:avLst/>
              <a:gdLst>
                <a:gd name="T0" fmla="*/ 12 w 12"/>
                <a:gd name="T1" fmla="*/ 0 h 10"/>
                <a:gd name="T2" fmla="*/ 12 w 12"/>
                <a:gd name="T3" fmla="*/ 2 h 10"/>
                <a:gd name="T4" fmla="*/ 12 w 12"/>
                <a:gd name="T5" fmla="*/ 4 h 10"/>
                <a:gd name="T6" fmla="*/ 12 w 12"/>
                <a:gd name="T7" fmla="*/ 6 h 10"/>
                <a:gd name="T8" fmla="*/ 12 w 12"/>
                <a:gd name="T9" fmla="*/ 8 h 10"/>
                <a:gd name="T10" fmla="*/ 10 w 12"/>
                <a:gd name="T11" fmla="*/ 8 h 10"/>
                <a:gd name="T12" fmla="*/ 8 w 12"/>
                <a:gd name="T13" fmla="*/ 10 h 10"/>
                <a:gd name="T14" fmla="*/ 2 w 12"/>
                <a:gd name="T15" fmla="*/ 10 h 10"/>
                <a:gd name="T16" fmla="*/ 0 w 12"/>
                <a:gd name="T17" fmla="*/ 8 h 10"/>
                <a:gd name="T18" fmla="*/ 4 w 12"/>
                <a:gd name="T19" fmla="*/ 8 h 10"/>
                <a:gd name="T20" fmla="*/ 6 w 12"/>
                <a:gd name="T21" fmla="*/ 6 h 10"/>
                <a:gd name="T22" fmla="*/ 6 w 12"/>
                <a:gd name="T23" fmla="*/ 2 h 10"/>
                <a:gd name="T24" fmla="*/ 4 w 12"/>
                <a:gd name="T25" fmla="*/ 2 h 10"/>
                <a:gd name="T26" fmla="*/ 4 w 12"/>
                <a:gd name="T27" fmla="*/ 0 h 10"/>
                <a:gd name="T28" fmla="*/ 12 w 12"/>
                <a:gd name="T29" fmla="*/ 0 h 10"/>
                <a:gd name="T30" fmla="*/ 12 w 12"/>
                <a:gd name="T31" fmla="*/ 0 h 10"/>
                <a:gd name="T32" fmla="*/ 12 w 12"/>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12" y="0"/>
                  </a:moveTo>
                  <a:lnTo>
                    <a:pt x="12" y="2"/>
                  </a:lnTo>
                  <a:lnTo>
                    <a:pt x="12" y="4"/>
                  </a:lnTo>
                  <a:lnTo>
                    <a:pt x="12" y="6"/>
                  </a:lnTo>
                  <a:lnTo>
                    <a:pt x="12" y="8"/>
                  </a:lnTo>
                  <a:lnTo>
                    <a:pt x="10" y="8"/>
                  </a:lnTo>
                  <a:lnTo>
                    <a:pt x="8" y="10"/>
                  </a:lnTo>
                  <a:lnTo>
                    <a:pt x="2" y="10"/>
                  </a:lnTo>
                  <a:lnTo>
                    <a:pt x="0" y="8"/>
                  </a:lnTo>
                  <a:lnTo>
                    <a:pt x="4" y="8"/>
                  </a:lnTo>
                  <a:lnTo>
                    <a:pt x="6" y="6"/>
                  </a:lnTo>
                  <a:lnTo>
                    <a:pt x="6" y="2"/>
                  </a:lnTo>
                  <a:lnTo>
                    <a:pt x="4" y="2"/>
                  </a:lnTo>
                  <a:lnTo>
                    <a:pt x="4" y="0"/>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8" name="Freeform 472"/>
            <p:cNvSpPr>
              <a:spLocks/>
            </p:cNvSpPr>
            <p:nvPr/>
          </p:nvSpPr>
          <p:spPr bwMode="auto">
            <a:xfrm>
              <a:off x="1691" y="2536"/>
              <a:ext cx="181" cy="243"/>
            </a:xfrm>
            <a:custGeom>
              <a:avLst/>
              <a:gdLst>
                <a:gd name="T0" fmla="*/ 96 w 152"/>
                <a:gd name="T1" fmla="*/ 0 h 208"/>
                <a:gd name="T2" fmla="*/ 90 w 152"/>
                <a:gd name="T3" fmla="*/ 2 h 208"/>
                <a:gd name="T4" fmla="*/ 84 w 152"/>
                <a:gd name="T5" fmla="*/ 8 h 208"/>
                <a:gd name="T6" fmla="*/ 60 w 152"/>
                <a:gd name="T7" fmla="*/ 14 h 208"/>
                <a:gd name="T8" fmla="*/ 56 w 152"/>
                <a:gd name="T9" fmla="*/ 20 h 208"/>
                <a:gd name="T10" fmla="*/ 44 w 152"/>
                <a:gd name="T11" fmla="*/ 22 h 208"/>
                <a:gd name="T12" fmla="*/ 36 w 152"/>
                <a:gd name="T13" fmla="*/ 38 h 208"/>
                <a:gd name="T14" fmla="*/ 26 w 152"/>
                <a:gd name="T15" fmla="*/ 50 h 208"/>
                <a:gd name="T16" fmla="*/ 22 w 152"/>
                <a:gd name="T17" fmla="*/ 52 h 208"/>
                <a:gd name="T18" fmla="*/ 20 w 152"/>
                <a:gd name="T19" fmla="*/ 52 h 208"/>
                <a:gd name="T20" fmla="*/ 16 w 152"/>
                <a:gd name="T21" fmla="*/ 60 h 208"/>
                <a:gd name="T22" fmla="*/ 12 w 152"/>
                <a:gd name="T23" fmla="*/ 64 h 208"/>
                <a:gd name="T24" fmla="*/ 18 w 152"/>
                <a:gd name="T25" fmla="*/ 72 h 208"/>
                <a:gd name="T26" fmla="*/ 18 w 152"/>
                <a:gd name="T27" fmla="*/ 88 h 208"/>
                <a:gd name="T28" fmla="*/ 22 w 152"/>
                <a:gd name="T29" fmla="*/ 108 h 208"/>
                <a:gd name="T30" fmla="*/ 24 w 152"/>
                <a:gd name="T31" fmla="*/ 110 h 208"/>
                <a:gd name="T32" fmla="*/ 12 w 152"/>
                <a:gd name="T33" fmla="*/ 124 h 208"/>
                <a:gd name="T34" fmla="*/ 4 w 152"/>
                <a:gd name="T35" fmla="*/ 132 h 208"/>
                <a:gd name="T36" fmla="*/ 0 w 152"/>
                <a:gd name="T37" fmla="*/ 138 h 208"/>
                <a:gd name="T38" fmla="*/ 16 w 152"/>
                <a:gd name="T39" fmla="*/ 148 h 208"/>
                <a:gd name="T40" fmla="*/ 26 w 152"/>
                <a:gd name="T41" fmla="*/ 154 h 208"/>
                <a:gd name="T42" fmla="*/ 38 w 152"/>
                <a:gd name="T43" fmla="*/ 152 h 208"/>
                <a:gd name="T44" fmla="*/ 52 w 152"/>
                <a:gd name="T45" fmla="*/ 160 h 208"/>
                <a:gd name="T46" fmla="*/ 60 w 152"/>
                <a:gd name="T47" fmla="*/ 168 h 208"/>
                <a:gd name="T48" fmla="*/ 66 w 152"/>
                <a:gd name="T49" fmla="*/ 172 h 208"/>
                <a:gd name="T50" fmla="*/ 72 w 152"/>
                <a:gd name="T51" fmla="*/ 184 h 208"/>
                <a:gd name="T52" fmla="*/ 84 w 152"/>
                <a:gd name="T53" fmla="*/ 188 h 208"/>
                <a:gd name="T54" fmla="*/ 96 w 152"/>
                <a:gd name="T55" fmla="*/ 186 h 208"/>
                <a:gd name="T56" fmla="*/ 108 w 152"/>
                <a:gd name="T57" fmla="*/ 188 h 208"/>
                <a:gd name="T58" fmla="*/ 106 w 152"/>
                <a:gd name="T59" fmla="*/ 200 h 208"/>
                <a:gd name="T60" fmla="*/ 108 w 152"/>
                <a:gd name="T61" fmla="*/ 204 h 208"/>
                <a:gd name="T62" fmla="*/ 114 w 152"/>
                <a:gd name="T63" fmla="*/ 196 h 208"/>
                <a:gd name="T64" fmla="*/ 118 w 152"/>
                <a:gd name="T65" fmla="*/ 166 h 208"/>
                <a:gd name="T66" fmla="*/ 118 w 152"/>
                <a:gd name="T67" fmla="*/ 148 h 208"/>
                <a:gd name="T68" fmla="*/ 122 w 152"/>
                <a:gd name="T69" fmla="*/ 144 h 208"/>
                <a:gd name="T70" fmla="*/ 114 w 152"/>
                <a:gd name="T71" fmla="*/ 134 h 208"/>
                <a:gd name="T72" fmla="*/ 136 w 152"/>
                <a:gd name="T73" fmla="*/ 132 h 208"/>
                <a:gd name="T74" fmla="*/ 144 w 152"/>
                <a:gd name="T75" fmla="*/ 132 h 208"/>
                <a:gd name="T76" fmla="*/ 152 w 152"/>
                <a:gd name="T77" fmla="*/ 140 h 208"/>
                <a:gd name="T78" fmla="*/ 144 w 152"/>
                <a:gd name="T79" fmla="*/ 124 h 208"/>
                <a:gd name="T80" fmla="*/ 146 w 152"/>
                <a:gd name="T81" fmla="*/ 112 h 208"/>
                <a:gd name="T82" fmla="*/ 140 w 152"/>
                <a:gd name="T83" fmla="*/ 98 h 208"/>
                <a:gd name="T84" fmla="*/ 142 w 152"/>
                <a:gd name="T85" fmla="*/ 86 h 208"/>
                <a:gd name="T86" fmla="*/ 144 w 152"/>
                <a:gd name="T87" fmla="*/ 78 h 208"/>
                <a:gd name="T88" fmla="*/ 130 w 152"/>
                <a:gd name="T89" fmla="*/ 80 h 208"/>
                <a:gd name="T90" fmla="*/ 120 w 152"/>
                <a:gd name="T91" fmla="*/ 80 h 208"/>
                <a:gd name="T92" fmla="*/ 106 w 152"/>
                <a:gd name="T93" fmla="*/ 66 h 208"/>
                <a:gd name="T94" fmla="*/ 88 w 152"/>
                <a:gd name="T95" fmla="*/ 66 h 208"/>
                <a:gd name="T96" fmla="*/ 82 w 152"/>
                <a:gd name="T97" fmla="*/ 52 h 208"/>
                <a:gd name="T98" fmla="*/ 70 w 152"/>
                <a:gd name="T99" fmla="*/ 40 h 208"/>
                <a:gd name="T100" fmla="*/ 80 w 152"/>
                <a:gd name="T101" fmla="*/ 18 h 208"/>
                <a:gd name="T102" fmla="*/ 92 w 152"/>
                <a:gd name="T103" fmla="*/ 8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
                <a:gd name="T157" fmla="*/ 0 h 208"/>
                <a:gd name="T158" fmla="*/ 152 w 152"/>
                <a:gd name="T159" fmla="*/ 208 h 2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 h="208">
                  <a:moveTo>
                    <a:pt x="96" y="6"/>
                  </a:moveTo>
                  <a:lnTo>
                    <a:pt x="98" y="4"/>
                  </a:lnTo>
                  <a:lnTo>
                    <a:pt x="98" y="2"/>
                  </a:lnTo>
                  <a:lnTo>
                    <a:pt x="96" y="0"/>
                  </a:lnTo>
                  <a:lnTo>
                    <a:pt x="92" y="0"/>
                  </a:lnTo>
                  <a:lnTo>
                    <a:pt x="90" y="0"/>
                  </a:lnTo>
                  <a:lnTo>
                    <a:pt x="90" y="2"/>
                  </a:lnTo>
                  <a:lnTo>
                    <a:pt x="86" y="2"/>
                  </a:lnTo>
                  <a:lnTo>
                    <a:pt x="86" y="4"/>
                  </a:lnTo>
                  <a:lnTo>
                    <a:pt x="84" y="6"/>
                  </a:lnTo>
                  <a:lnTo>
                    <a:pt x="84" y="8"/>
                  </a:lnTo>
                  <a:lnTo>
                    <a:pt x="78" y="8"/>
                  </a:lnTo>
                  <a:lnTo>
                    <a:pt x="72" y="12"/>
                  </a:lnTo>
                  <a:lnTo>
                    <a:pt x="66" y="14"/>
                  </a:lnTo>
                  <a:lnTo>
                    <a:pt x="60" y="14"/>
                  </a:lnTo>
                  <a:lnTo>
                    <a:pt x="58" y="16"/>
                  </a:lnTo>
                  <a:lnTo>
                    <a:pt x="56" y="20"/>
                  </a:lnTo>
                  <a:lnTo>
                    <a:pt x="56" y="18"/>
                  </a:lnTo>
                  <a:lnTo>
                    <a:pt x="54" y="18"/>
                  </a:lnTo>
                  <a:lnTo>
                    <a:pt x="48" y="18"/>
                  </a:lnTo>
                  <a:lnTo>
                    <a:pt x="44" y="22"/>
                  </a:lnTo>
                  <a:lnTo>
                    <a:pt x="42" y="24"/>
                  </a:lnTo>
                  <a:lnTo>
                    <a:pt x="40" y="36"/>
                  </a:lnTo>
                  <a:lnTo>
                    <a:pt x="38" y="38"/>
                  </a:lnTo>
                  <a:lnTo>
                    <a:pt x="36" y="38"/>
                  </a:lnTo>
                  <a:lnTo>
                    <a:pt x="32" y="44"/>
                  </a:lnTo>
                  <a:lnTo>
                    <a:pt x="26" y="48"/>
                  </a:lnTo>
                  <a:lnTo>
                    <a:pt x="26" y="50"/>
                  </a:lnTo>
                  <a:lnTo>
                    <a:pt x="26" y="54"/>
                  </a:lnTo>
                  <a:lnTo>
                    <a:pt x="26" y="56"/>
                  </a:lnTo>
                  <a:lnTo>
                    <a:pt x="26" y="54"/>
                  </a:lnTo>
                  <a:lnTo>
                    <a:pt x="22" y="52"/>
                  </a:lnTo>
                  <a:lnTo>
                    <a:pt x="18" y="48"/>
                  </a:lnTo>
                  <a:lnTo>
                    <a:pt x="18" y="50"/>
                  </a:lnTo>
                  <a:lnTo>
                    <a:pt x="20" y="52"/>
                  </a:lnTo>
                  <a:lnTo>
                    <a:pt x="20" y="54"/>
                  </a:lnTo>
                  <a:lnTo>
                    <a:pt x="22" y="54"/>
                  </a:lnTo>
                  <a:lnTo>
                    <a:pt x="22" y="56"/>
                  </a:lnTo>
                  <a:lnTo>
                    <a:pt x="16" y="60"/>
                  </a:lnTo>
                  <a:lnTo>
                    <a:pt x="14" y="60"/>
                  </a:lnTo>
                  <a:lnTo>
                    <a:pt x="14" y="62"/>
                  </a:lnTo>
                  <a:lnTo>
                    <a:pt x="12" y="64"/>
                  </a:lnTo>
                  <a:lnTo>
                    <a:pt x="16" y="70"/>
                  </a:lnTo>
                  <a:lnTo>
                    <a:pt x="18" y="72"/>
                  </a:lnTo>
                  <a:lnTo>
                    <a:pt x="18" y="76"/>
                  </a:lnTo>
                  <a:lnTo>
                    <a:pt x="18" y="80"/>
                  </a:lnTo>
                  <a:lnTo>
                    <a:pt x="20" y="84"/>
                  </a:lnTo>
                  <a:lnTo>
                    <a:pt x="18" y="88"/>
                  </a:lnTo>
                  <a:lnTo>
                    <a:pt x="20" y="100"/>
                  </a:lnTo>
                  <a:lnTo>
                    <a:pt x="18" y="104"/>
                  </a:lnTo>
                  <a:lnTo>
                    <a:pt x="18" y="108"/>
                  </a:lnTo>
                  <a:lnTo>
                    <a:pt x="22" y="108"/>
                  </a:lnTo>
                  <a:lnTo>
                    <a:pt x="24" y="106"/>
                  </a:lnTo>
                  <a:lnTo>
                    <a:pt x="24" y="108"/>
                  </a:lnTo>
                  <a:lnTo>
                    <a:pt x="24" y="110"/>
                  </a:lnTo>
                  <a:lnTo>
                    <a:pt x="20" y="112"/>
                  </a:lnTo>
                  <a:lnTo>
                    <a:pt x="18" y="116"/>
                  </a:lnTo>
                  <a:lnTo>
                    <a:pt x="16" y="122"/>
                  </a:lnTo>
                  <a:lnTo>
                    <a:pt x="12" y="124"/>
                  </a:lnTo>
                  <a:lnTo>
                    <a:pt x="8" y="124"/>
                  </a:lnTo>
                  <a:lnTo>
                    <a:pt x="4" y="124"/>
                  </a:lnTo>
                  <a:lnTo>
                    <a:pt x="4" y="130"/>
                  </a:lnTo>
                  <a:lnTo>
                    <a:pt x="4" y="132"/>
                  </a:lnTo>
                  <a:lnTo>
                    <a:pt x="4" y="134"/>
                  </a:lnTo>
                  <a:lnTo>
                    <a:pt x="0" y="134"/>
                  </a:lnTo>
                  <a:lnTo>
                    <a:pt x="0" y="136"/>
                  </a:lnTo>
                  <a:lnTo>
                    <a:pt x="0" y="138"/>
                  </a:lnTo>
                  <a:lnTo>
                    <a:pt x="0" y="140"/>
                  </a:lnTo>
                  <a:lnTo>
                    <a:pt x="2" y="140"/>
                  </a:lnTo>
                  <a:lnTo>
                    <a:pt x="10" y="144"/>
                  </a:lnTo>
                  <a:lnTo>
                    <a:pt x="16" y="148"/>
                  </a:lnTo>
                  <a:lnTo>
                    <a:pt x="18" y="150"/>
                  </a:lnTo>
                  <a:lnTo>
                    <a:pt x="20" y="154"/>
                  </a:lnTo>
                  <a:lnTo>
                    <a:pt x="24" y="154"/>
                  </a:lnTo>
                  <a:lnTo>
                    <a:pt x="26" y="154"/>
                  </a:lnTo>
                  <a:lnTo>
                    <a:pt x="34" y="154"/>
                  </a:lnTo>
                  <a:lnTo>
                    <a:pt x="34" y="152"/>
                  </a:lnTo>
                  <a:lnTo>
                    <a:pt x="36" y="152"/>
                  </a:lnTo>
                  <a:lnTo>
                    <a:pt x="38" y="152"/>
                  </a:lnTo>
                  <a:lnTo>
                    <a:pt x="44" y="158"/>
                  </a:lnTo>
                  <a:lnTo>
                    <a:pt x="46" y="158"/>
                  </a:lnTo>
                  <a:lnTo>
                    <a:pt x="50" y="158"/>
                  </a:lnTo>
                  <a:lnTo>
                    <a:pt x="52" y="160"/>
                  </a:lnTo>
                  <a:lnTo>
                    <a:pt x="56" y="162"/>
                  </a:lnTo>
                  <a:lnTo>
                    <a:pt x="58" y="168"/>
                  </a:lnTo>
                  <a:lnTo>
                    <a:pt x="60" y="168"/>
                  </a:lnTo>
                  <a:lnTo>
                    <a:pt x="60" y="170"/>
                  </a:lnTo>
                  <a:lnTo>
                    <a:pt x="64" y="170"/>
                  </a:lnTo>
                  <a:lnTo>
                    <a:pt x="66" y="172"/>
                  </a:lnTo>
                  <a:lnTo>
                    <a:pt x="66" y="176"/>
                  </a:lnTo>
                  <a:lnTo>
                    <a:pt x="68" y="178"/>
                  </a:lnTo>
                  <a:lnTo>
                    <a:pt x="72" y="180"/>
                  </a:lnTo>
                  <a:lnTo>
                    <a:pt x="72" y="184"/>
                  </a:lnTo>
                  <a:lnTo>
                    <a:pt x="74" y="186"/>
                  </a:lnTo>
                  <a:lnTo>
                    <a:pt x="80" y="188"/>
                  </a:lnTo>
                  <a:lnTo>
                    <a:pt x="82" y="188"/>
                  </a:lnTo>
                  <a:lnTo>
                    <a:pt x="84" y="188"/>
                  </a:lnTo>
                  <a:lnTo>
                    <a:pt x="88" y="184"/>
                  </a:lnTo>
                  <a:lnTo>
                    <a:pt x="92" y="186"/>
                  </a:lnTo>
                  <a:lnTo>
                    <a:pt x="94" y="186"/>
                  </a:lnTo>
                  <a:lnTo>
                    <a:pt x="96" y="186"/>
                  </a:lnTo>
                  <a:lnTo>
                    <a:pt x="98" y="186"/>
                  </a:lnTo>
                  <a:lnTo>
                    <a:pt x="100" y="184"/>
                  </a:lnTo>
                  <a:lnTo>
                    <a:pt x="106" y="186"/>
                  </a:lnTo>
                  <a:lnTo>
                    <a:pt x="108" y="188"/>
                  </a:lnTo>
                  <a:lnTo>
                    <a:pt x="112" y="192"/>
                  </a:lnTo>
                  <a:lnTo>
                    <a:pt x="108" y="196"/>
                  </a:lnTo>
                  <a:lnTo>
                    <a:pt x="106" y="200"/>
                  </a:lnTo>
                  <a:lnTo>
                    <a:pt x="104" y="202"/>
                  </a:lnTo>
                  <a:lnTo>
                    <a:pt x="104" y="204"/>
                  </a:lnTo>
                  <a:lnTo>
                    <a:pt x="106" y="204"/>
                  </a:lnTo>
                  <a:lnTo>
                    <a:pt x="108" y="204"/>
                  </a:lnTo>
                  <a:lnTo>
                    <a:pt x="112" y="208"/>
                  </a:lnTo>
                  <a:lnTo>
                    <a:pt x="114" y="206"/>
                  </a:lnTo>
                  <a:lnTo>
                    <a:pt x="114" y="196"/>
                  </a:lnTo>
                  <a:lnTo>
                    <a:pt x="116" y="190"/>
                  </a:lnTo>
                  <a:lnTo>
                    <a:pt x="120" y="178"/>
                  </a:lnTo>
                  <a:lnTo>
                    <a:pt x="120" y="172"/>
                  </a:lnTo>
                  <a:lnTo>
                    <a:pt x="118" y="166"/>
                  </a:lnTo>
                  <a:lnTo>
                    <a:pt x="116" y="164"/>
                  </a:lnTo>
                  <a:lnTo>
                    <a:pt x="112" y="158"/>
                  </a:lnTo>
                  <a:lnTo>
                    <a:pt x="112" y="150"/>
                  </a:lnTo>
                  <a:lnTo>
                    <a:pt x="118" y="148"/>
                  </a:lnTo>
                  <a:lnTo>
                    <a:pt x="120" y="148"/>
                  </a:lnTo>
                  <a:lnTo>
                    <a:pt x="122" y="150"/>
                  </a:lnTo>
                  <a:lnTo>
                    <a:pt x="122" y="148"/>
                  </a:lnTo>
                  <a:lnTo>
                    <a:pt x="122" y="144"/>
                  </a:lnTo>
                  <a:lnTo>
                    <a:pt x="120" y="144"/>
                  </a:lnTo>
                  <a:lnTo>
                    <a:pt x="116" y="144"/>
                  </a:lnTo>
                  <a:lnTo>
                    <a:pt x="114" y="142"/>
                  </a:lnTo>
                  <a:lnTo>
                    <a:pt x="114" y="134"/>
                  </a:lnTo>
                  <a:lnTo>
                    <a:pt x="132" y="134"/>
                  </a:lnTo>
                  <a:lnTo>
                    <a:pt x="134" y="134"/>
                  </a:lnTo>
                  <a:lnTo>
                    <a:pt x="134" y="132"/>
                  </a:lnTo>
                  <a:lnTo>
                    <a:pt x="136" y="132"/>
                  </a:lnTo>
                  <a:lnTo>
                    <a:pt x="138" y="134"/>
                  </a:lnTo>
                  <a:lnTo>
                    <a:pt x="142" y="132"/>
                  </a:lnTo>
                  <a:lnTo>
                    <a:pt x="144" y="132"/>
                  </a:lnTo>
                  <a:lnTo>
                    <a:pt x="148" y="134"/>
                  </a:lnTo>
                  <a:lnTo>
                    <a:pt x="150" y="142"/>
                  </a:lnTo>
                  <a:lnTo>
                    <a:pt x="152" y="140"/>
                  </a:lnTo>
                  <a:lnTo>
                    <a:pt x="150" y="138"/>
                  </a:lnTo>
                  <a:lnTo>
                    <a:pt x="150" y="136"/>
                  </a:lnTo>
                  <a:lnTo>
                    <a:pt x="146" y="126"/>
                  </a:lnTo>
                  <a:lnTo>
                    <a:pt x="144" y="124"/>
                  </a:lnTo>
                  <a:lnTo>
                    <a:pt x="140" y="122"/>
                  </a:lnTo>
                  <a:lnTo>
                    <a:pt x="140" y="120"/>
                  </a:lnTo>
                  <a:lnTo>
                    <a:pt x="146" y="114"/>
                  </a:lnTo>
                  <a:lnTo>
                    <a:pt x="146" y="112"/>
                  </a:lnTo>
                  <a:lnTo>
                    <a:pt x="144" y="110"/>
                  </a:lnTo>
                  <a:lnTo>
                    <a:pt x="140" y="106"/>
                  </a:lnTo>
                  <a:lnTo>
                    <a:pt x="140" y="100"/>
                  </a:lnTo>
                  <a:lnTo>
                    <a:pt x="140" y="98"/>
                  </a:lnTo>
                  <a:lnTo>
                    <a:pt x="140" y="96"/>
                  </a:lnTo>
                  <a:lnTo>
                    <a:pt x="140" y="92"/>
                  </a:lnTo>
                  <a:lnTo>
                    <a:pt x="140" y="90"/>
                  </a:lnTo>
                  <a:lnTo>
                    <a:pt x="142" y="86"/>
                  </a:lnTo>
                  <a:lnTo>
                    <a:pt x="142" y="84"/>
                  </a:lnTo>
                  <a:lnTo>
                    <a:pt x="144" y="82"/>
                  </a:lnTo>
                  <a:lnTo>
                    <a:pt x="144" y="78"/>
                  </a:lnTo>
                  <a:lnTo>
                    <a:pt x="142" y="78"/>
                  </a:lnTo>
                  <a:lnTo>
                    <a:pt x="140" y="78"/>
                  </a:lnTo>
                  <a:lnTo>
                    <a:pt x="134" y="80"/>
                  </a:lnTo>
                  <a:lnTo>
                    <a:pt x="130" y="80"/>
                  </a:lnTo>
                  <a:lnTo>
                    <a:pt x="126" y="78"/>
                  </a:lnTo>
                  <a:lnTo>
                    <a:pt x="124" y="80"/>
                  </a:lnTo>
                  <a:lnTo>
                    <a:pt x="120" y="80"/>
                  </a:lnTo>
                  <a:lnTo>
                    <a:pt x="112" y="70"/>
                  </a:lnTo>
                  <a:lnTo>
                    <a:pt x="112" y="68"/>
                  </a:lnTo>
                  <a:lnTo>
                    <a:pt x="110" y="68"/>
                  </a:lnTo>
                  <a:lnTo>
                    <a:pt x="106" y="66"/>
                  </a:lnTo>
                  <a:lnTo>
                    <a:pt x="100" y="66"/>
                  </a:lnTo>
                  <a:lnTo>
                    <a:pt x="94" y="68"/>
                  </a:lnTo>
                  <a:lnTo>
                    <a:pt x="92" y="68"/>
                  </a:lnTo>
                  <a:lnTo>
                    <a:pt x="88" y="66"/>
                  </a:lnTo>
                  <a:lnTo>
                    <a:pt x="86" y="64"/>
                  </a:lnTo>
                  <a:lnTo>
                    <a:pt x="82" y="62"/>
                  </a:lnTo>
                  <a:lnTo>
                    <a:pt x="82" y="54"/>
                  </a:lnTo>
                  <a:lnTo>
                    <a:pt x="82" y="52"/>
                  </a:lnTo>
                  <a:lnTo>
                    <a:pt x="78" y="46"/>
                  </a:lnTo>
                  <a:lnTo>
                    <a:pt x="76" y="40"/>
                  </a:lnTo>
                  <a:lnTo>
                    <a:pt x="70" y="40"/>
                  </a:lnTo>
                  <a:lnTo>
                    <a:pt x="72" y="38"/>
                  </a:lnTo>
                  <a:lnTo>
                    <a:pt x="74" y="34"/>
                  </a:lnTo>
                  <a:lnTo>
                    <a:pt x="76" y="24"/>
                  </a:lnTo>
                  <a:lnTo>
                    <a:pt x="80" y="18"/>
                  </a:lnTo>
                  <a:lnTo>
                    <a:pt x="86" y="14"/>
                  </a:lnTo>
                  <a:lnTo>
                    <a:pt x="88" y="10"/>
                  </a:lnTo>
                  <a:lnTo>
                    <a:pt x="88" y="8"/>
                  </a:lnTo>
                  <a:lnTo>
                    <a:pt x="92" y="8"/>
                  </a:lnTo>
                  <a:lnTo>
                    <a:pt x="9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39" name="Freeform 473"/>
            <p:cNvSpPr>
              <a:spLocks/>
            </p:cNvSpPr>
            <p:nvPr/>
          </p:nvSpPr>
          <p:spPr bwMode="auto">
            <a:xfrm>
              <a:off x="1774" y="2538"/>
              <a:ext cx="206" cy="168"/>
            </a:xfrm>
            <a:custGeom>
              <a:avLst/>
              <a:gdLst>
                <a:gd name="T0" fmla="*/ 164 w 172"/>
                <a:gd name="T1" fmla="*/ 46 h 144"/>
                <a:gd name="T2" fmla="*/ 156 w 172"/>
                <a:gd name="T3" fmla="*/ 46 h 144"/>
                <a:gd name="T4" fmla="*/ 156 w 172"/>
                <a:gd name="T5" fmla="*/ 36 h 144"/>
                <a:gd name="T6" fmla="*/ 144 w 172"/>
                <a:gd name="T7" fmla="*/ 30 h 144"/>
                <a:gd name="T8" fmla="*/ 136 w 172"/>
                <a:gd name="T9" fmla="*/ 26 h 144"/>
                <a:gd name="T10" fmla="*/ 132 w 172"/>
                <a:gd name="T11" fmla="*/ 22 h 144"/>
                <a:gd name="T12" fmla="*/ 140 w 172"/>
                <a:gd name="T13" fmla="*/ 20 h 144"/>
                <a:gd name="T14" fmla="*/ 120 w 172"/>
                <a:gd name="T15" fmla="*/ 18 h 144"/>
                <a:gd name="T16" fmla="*/ 122 w 172"/>
                <a:gd name="T17" fmla="*/ 20 h 144"/>
                <a:gd name="T18" fmla="*/ 114 w 172"/>
                <a:gd name="T19" fmla="*/ 22 h 144"/>
                <a:gd name="T20" fmla="*/ 98 w 172"/>
                <a:gd name="T21" fmla="*/ 26 h 144"/>
                <a:gd name="T22" fmla="*/ 92 w 172"/>
                <a:gd name="T23" fmla="*/ 20 h 144"/>
                <a:gd name="T24" fmla="*/ 64 w 172"/>
                <a:gd name="T25" fmla="*/ 14 h 144"/>
                <a:gd name="T26" fmla="*/ 46 w 172"/>
                <a:gd name="T27" fmla="*/ 6 h 144"/>
                <a:gd name="T28" fmla="*/ 40 w 172"/>
                <a:gd name="T29" fmla="*/ 2 h 144"/>
                <a:gd name="T30" fmla="*/ 44 w 172"/>
                <a:gd name="T31" fmla="*/ 6 h 144"/>
                <a:gd name="T32" fmla="*/ 32 w 172"/>
                <a:gd name="T33" fmla="*/ 12 h 144"/>
                <a:gd name="T34" fmla="*/ 24 w 172"/>
                <a:gd name="T35" fmla="*/ 18 h 144"/>
                <a:gd name="T36" fmla="*/ 30 w 172"/>
                <a:gd name="T37" fmla="*/ 36 h 144"/>
                <a:gd name="T38" fmla="*/ 20 w 172"/>
                <a:gd name="T39" fmla="*/ 34 h 144"/>
                <a:gd name="T40" fmla="*/ 18 w 172"/>
                <a:gd name="T41" fmla="*/ 24 h 144"/>
                <a:gd name="T42" fmla="*/ 22 w 172"/>
                <a:gd name="T43" fmla="*/ 16 h 144"/>
                <a:gd name="T44" fmla="*/ 20 w 172"/>
                <a:gd name="T45" fmla="*/ 8 h 144"/>
                <a:gd name="T46" fmla="*/ 22 w 172"/>
                <a:gd name="T47" fmla="*/ 6 h 144"/>
                <a:gd name="T48" fmla="*/ 10 w 172"/>
                <a:gd name="T49" fmla="*/ 16 h 144"/>
                <a:gd name="T50" fmla="*/ 0 w 172"/>
                <a:gd name="T51" fmla="*/ 38 h 144"/>
                <a:gd name="T52" fmla="*/ 12 w 172"/>
                <a:gd name="T53" fmla="*/ 50 h 144"/>
                <a:gd name="T54" fmla="*/ 18 w 172"/>
                <a:gd name="T55" fmla="*/ 64 h 144"/>
                <a:gd name="T56" fmla="*/ 36 w 172"/>
                <a:gd name="T57" fmla="*/ 64 h 144"/>
                <a:gd name="T58" fmla="*/ 50 w 172"/>
                <a:gd name="T59" fmla="*/ 78 h 144"/>
                <a:gd name="T60" fmla="*/ 60 w 172"/>
                <a:gd name="T61" fmla="*/ 78 h 144"/>
                <a:gd name="T62" fmla="*/ 74 w 172"/>
                <a:gd name="T63" fmla="*/ 76 h 144"/>
                <a:gd name="T64" fmla="*/ 72 w 172"/>
                <a:gd name="T65" fmla="*/ 84 h 144"/>
                <a:gd name="T66" fmla="*/ 70 w 172"/>
                <a:gd name="T67" fmla="*/ 96 h 144"/>
                <a:gd name="T68" fmla="*/ 76 w 172"/>
                <a:gd name="T69" fmla="*/ 110 h 144"/>
                <a:gd name="T70" fmla="*/ 74 w 172"/>
                <a:gd name="T71" fmla="*/ 122 h 144"/>
                <a:gd name="T72" fmla="*/ 82 w 172"/>
                <a:gd name="T73" fmla="*/ 138 h 144"/>
                <a:gd name="T74" fmla="*/ 98 w 172"/>
                <a:gd name="T75" fmla="*/ 144 h 144"/>
                <a:gd name="T76" fmla="*/ 110 w 172"/>
                <a:gd name="T77" fmla="*/ 136 h 144"/>
                <a:gd name="T78" fmla="*/ 118 w 172"/>
                <a:gd name="T79" fmla="*/ 130 h 144"/>
                <a:gd name="T80" fmla="*/ 126 w 172"/>
                <a:gd name="T81" fmla="*/ 126 h 144"/>
                <a:gd name="T82" fmla="*/ 114 w 172"/>
                <a:gd name="T83" fmla="*/ 116 h 144"/>
                <a:gd name="T84" fmla="*/ 108 w 172"/>
                <a:gd name="T85" fmla="*/ 102 h 144"/>
                <a:gd name="T86" fmla="*/ 126 w 172"/>
                <a:gd name="T87" fmla="*/ 106 h 144"/>
                <a:gd name="T88" fmla="*/ 146 w 172"/>
                <a:gd name="T89" fmla="*/ 102 h 144"/>
                <a:gd name="T90" fmla="*/ 156 w 172"/>
                <a:gd name="T91" fmla="*/ 96 h 144"/>
                <a:gd name="T92" fmla="*/ 160 w 172"/>
                <a:gd name="T93" fmla="*/ 88 h 144"/>
                <a:gd name="T94" fmla="*/ 156 w 172"/>
                <a:gd name="T95" fmla="*/ 74 h 144"/>
                <a:gd name="T96" fmla="*/ 164 w 172"/>
                <a:gd name="T97" fmla="*/ 66 h 144"/>
                <a:gd name="T98" fmla="*/ 158 w 172"/>
                <a:gd name="T99" fmla="*/ 60 h 144"/>
                <a:gd name="T100" fmla="*/ 164 w 172"/>
                <a:gd name="T101" fmla="*/ 56 h 144"/>
                <a:gd name="T102" fmla="*/ 172 w 172"/>
                <a:gd name="T103" fmla="*/ 52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144"/>
                <a:gd name="T158" fmla="*/ 172 w 172"/>
                <a:gd name="T159" fmla="*/ 144 h 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144">
                  <a:moveTo>
                    <a:pt x="172" y="50"/>
                  </a:moveTo>
                  <a:lnTo>
                    <a:pt x="170" y="48"/>
                  </a:lnTo>
                  <a:lnTo>
                    <a:pt x="166" y="46"/>
                  </a:lnTo>
                  <a:lnTo>
                    <a:pt x="164" y="46"/>
                  </a:lnTo>
                  <a:lnTo>
                    <a:pt x="162" y="48"/>
                  </a:lnTo>
                  <a:lnTo>
                    <a:pt x="156" y="48"/>
                  </a:lnTo>
                  <a:lnTo>
                    <a:pt x="156" y="46"/>
                  </a:lnTo>
                  <a:lnTo>
                    <a:pt x="158" y="46"/>
                  </a:lnTo>
                  <a:lnTo>
                    <a:pt x="160" y="44"/>
                  </a:lnTo>
                  <a:lnTo>
                    <a:pt x="158" y="40"/>
                  </a:lnTo>
                  <a:lnTo>
                    <a:pt x="156" y="36"/>
                  </a:lnTo>
                  <a:lnTo>
                    <a:pt x="154" y="34"/>
                  </a:lnTo>
                  <a:lnTo>
                    <a:pt x="152" y="34"/>
                  </a:lnTo>
                  <a:lnTo>
                    <a:pt x="148" y="32"/>
                  </a:lnTo>
                  <a:lnTo>
                    <a:pt x="144" y="30"/>
                  </a:lnTo>
                  <a:lnTo>
                    <a:pt x="140" y="30"/>
                  </a:lnTo>
                  <a:lnTo>
                    <a:pt x="138" y="30"/>
                  </a:lnTo>
                  <a:lnTo>
                    <a:pt x="138" y="28"/>
                  </a:lnTo>
                  <a:lnTo>
                    <a:pt x="136" y="26"/>
                  </a:lnTo>
                  <a:lnTo>
                    <a:pt x="134" y="24"/>
                  </a:lnTo>
                  <a:lnTo>
                    <a:pt x="132" y="24"/>
                  </a:lnTo>
                  <a:lnTo>
                    <a:pt x="132" y="22"/>
                  </a:lnTo>
                  <a:lnTo>
                    <a:pt x="136" y="22"/>
                  </a:lnTo>
                  <a:lnTo>
                    <a:pt x="138" y="22"/>
                  </a:lnTo>
                  <a:lnTo>
                    <a:pt x="140" y="20"/>
                  </a:lnTo>
                  <a:lnTo>
                    <a:pt x="142" y="20"/>
                  </a:lnTo>
                  <a:lnTo>
                    <a:pt x="144" y="20"/>
                  </a:lnTo>
                  <a:lnTo>
                    <a:pt x="140" y="18"/>
                  </a:lnTo>
                  <a:lnTo>
                    <a:pt x="120" y="18"/>
                  </a:lnTo>
                  <a:lnTo>
                    <a:pt x="116" y="20"/>
                  </a:lnTo>
                  <a:lnTo>
                    <a:pt x="122" y="20"/>
                  </a:lnTo>
                  <a:lnTo>
                    <a:pt x="122" y="22"/>
                  </a:lnTo>
                  <a:lnTo>
                    <a:pt x="120" y="22"/>
                  </a:lnTo>
                  <a:lnTo>
                    <a:pt x="118" y="22"/>
                  </a:lnTo>
                  <a:lnTo>
                    <a:pt x="114" y="22"/>
                  </a:lnTo>
                  <a:lnTo>
                    <a:pt x="110" y="26"/>
                  </a:lnTo>
                  <a:lnTo>
                    <a:pt x="104" y="26"/>
                  </a:lnTo>
                  <a:lnTo>
                    <a:pt x="100" y="26"/>
                  </a:lnTo>
                  <a:lnTo>
                    <a:pt x="98" y="26"/>
                  </a:lnTo>
                  <a:lnTo>
                    <a:pt x="94" y="24"/>
                  </a:lnTo>
                  <a:lnTo>
                    <a:pt x="92" y="20"/>
                  </a:lnTo>
                  <a:lnTo>
                    <a:pt x="76" y="20"/>
                  </a:lnTo>
                  <a:lnTo>
                    <a:pt x="68" y="22"/>
                  </a:lnTo>
                  <a:lnTo>
                    <a:pt x="66" y="20"/>
                  </a:lnTo>
                  <a:lnTo>
                    <a:pt x="64" y="14"/>
                  </a:lnTo>
                  <a:lnTo>
                    <a:pt x="62" y="12"/>
                  </a:lnTo>
                  <a:lnTo>
                    <a:pt x="58" y="10"/>
                  </a:lnTo>
                  <a:lnTo>
                    <a:pt x="48" y="10"/>
                  </a:lnTo>
                  <a:lnTo>
                    <a:pt x="46" y="6"/>
                  </a:lnTo>
                  <a:lnTo>
                    <a:pt x="44" y="0"/>
                  </a:lnTo>
                  <a:lnTo>
                    <a:pt x="42" y="0"/>
                  </a:lnTo>
                  <a:lnTo>
                    <a:pt x="40" y="2"/>
                  </a:lnTo>
                  <a:lnTo>
                    <a:pt x="40" y="4"/>
                  </a:lnTo>
                  <a:lnTo>
                    <a:pt x="38" y="6"/>
                  </a:lnTo>
                  <a:lnTo>
                    <a:pt x="40" y="6"/>
                  </a:lnTo>
                  <a:lnTo>
                    <a:pt x="44" y="6"/>
                  </a:lnTo>
                  <a:lnTo>
                    <a:pt x="46" y="8"/>
                  </a:lnTo>
                  <a:lnTo>
                    <a:pt x="46" y="10"/>
                  </a:lnTo>
                  <a:lnTo>
                    <a:pt x="40" y="10"/>
                  </a:lnTo>
                  <a:lnTo>
                    <a:pt x="32" y="12"/>
                  </a:lnTo>
                  <a:lnTo>
                    <a:pt x="28" y="16"/>
                  </a:lnTo>
                  <a:lnTo>
                    <a:pt x="26" y="16"/>
                  </a:lnTo>
                  <a:lnTo>
                    <a:pt x="24" y="18"/>
                  </a:lnTo>
                  <a:lnTo>
                    <a:pt x="24" y="24"/>
                  </a:lnTo>
                  <a:lnTo>
                    <a:pt x="26" y="26"/>
                  </a:lnTo>
                  <a:lnTo>
                    <a:pt x="28" y="30"/>
                  </a:lnTo>
                  <a:lnTo>
                    <a:pt x="30" y="36"/>
                  </a:lnTo>
                  <a:lnTo>
                    <a:pt x="28" y="38"/>
                  </a:lnTo>
                  <a:lnTo>
                    <a:pt x="26" y="40"/>
                  </a:lnTo>
                  <a:lnTo>
                    <a:pt x="22" y="40"/>
                  </a:lnTo>
                  <a:lnTo>
                    <a:pt x="20" y="34"/>
                  </a:lnTo>
                  <a:lnTo>
                    <a:pt x="18" y="34"/>
                  </a:lnTo>
                  <a:lnTo>
                    <a:pt x="18" y="32"/>
                  </a:lnTo>
                  <a:lnTo>
                    <a:pt x="18" y="28"/>
                  </a:lnTo>
                  <a:lnTo>
                    <a:pt x="18" y="24"/>
                  </a:lnTo>
                  <a:lnTo>
                    <a:pt x="22" y="22"/>
                  </a:lnTo>
                  <a:lnTo>
                    <a:pt x="22" y="18"/>
                  </a:lnTo>
                  <a:lnTo>
                    <a:pt x="22" y="16"/>
                  </a:lnTo>
                  <a:lnTo>
                    <a:pt x="22" y="14"/>
                  </a:lnTo>
                  <a:lnTo>
                    <a:pt x="20" y="12"/>
                  </a:lnTo>
                  <a:lnTo>
                    <a:pt x="20" y="8"/>
                  </a:lnTo>
                  <a:lnTo>
                    <a:pt x="24" y="6"/>
                  </a:lnTo>
                  <a:lnTo>
                    <a:pt x="26" y="4"/>
                  </a:lnTo>
                  <a:lnTo>
                    <a:pt x="22" y="6"/>
                  </a:lnTo>
                  <a:lnTo>
                    <a:pt x="18" y="6"/>
                  </a:lnTo>
                  <a:lnTo>
                    <a:pt x="18" y="8"/>
                  </a:lnTo>
                  <a:lnTo>
                    <a:pt x="16" y="12"/>
                  </a:lnTo>
                  <a:lnTo>
                    <a:pt x="10" y="16"/>
                  </a:lnTo>
                  <a:lnTo>
                    <a:pt x="6" y="22"/>
                  </a:lnTo>
                  <a:lnTo>
                    <a:pt x="4" y="32"/>
                  </a:lnTo>
                  <a:lnTo>
                    <a:pt x="2" y="36"/>
                  </a:lnTo>
                  <a:lnTo>
                    <a:pt x="0" y="38"/>
                  </a:lnTo>
                  <a:lnTo>
                    <a:pt x="6" y="38"/>
                  </a:lnTo>
                  <a:lnTo>
                    <a:pt x="8" y="44"/>
                  </a:lnTo>
                  <a:lnTo>
                    <a:pt x="12" y="50"/>
                  </a:lnTo>
                  <a:lnTo>
                    <a:pt x="12" y="52"/>
                  </a:lnTo>
                  <a:lnTo>
                    <a:pt x="12" y="60"/>
                  </a:lnTo>
                  <a:lnTo>
                    <a:pt x="16" y="62"/>
                  </a:lnTo>
                  <a:lnTo>
                    <a:pt x="18" y="64"/>
                  </a:lnTo>
                  <a:lnTo>
                    <a:pt x="22" y="66"/>
                  </a:lnTo>
                  <a:lnTo>
                    <a:pt x="24" y="66"/>
                  </a:lnTo>
                  <a:lnTo>
                    <a:pt x="30" y="64"/>
                  </a:lnTo>
                  <a:lnTo>
                    <a:pt x="36" y="64"/>
                  </a:lnTo>
                  <a:lnTo>
                    <a:pt x="40" y="66"/>
                  </a:lnTo>
                  <a:lnTo>
                    <a:pt x="42" y="66"/>
                  </a:lnTo>
                  <a:lnTo>
                    <a:pt x="42" y="68"/>
                  </a:lnTo>
                  <a:lnTo>
                    <a:pt x="50" y="78"/>
                  </a:lnTo>
                  <a:lnTo>
                    <a:pt x="54" y="78"/>
                  </a:lnTo>
                  <a:lnTo>
                    <a:pt x="56" y="76"/>
                  </a:lnTo>
                  <a:lnTo>
                    <a:pt x="60" y="78"/>
                  </a:lnTo>
                  <a:lnTo>
                    <a:pt x="64" y="78"/>
                  </a:lnTo>
                  <a:lnTo>
                    <a:pt x="70" y="76"/>
                  </a:lnTo>
                  <a:lnTo>
                    <a:pt x="72" y="76"/>
                  </a:lnTo>
                  <a:lnTo>
                    <a:pt x="74" y="76"/>
                  </a:lnTo>
                  <a:lnTo>
                    <a:pt x="74" y="80"/>
                  </a:lnTo>
                  <a:lnTo>
                    <a:pt x="72" y="82"/>
                  </a:lnTo>
                  <a:lnTo>
                    <a:pt x="72" y="84"/>
                  </a:lnTo>
                  <a:lnTo>
                    <a:pt x="70" y="88"/>
                  </a:lnTo>
                  <a:lnTo>
                    <a:pt x="70" y="90"/>
                  </a:lnTo>
                  <a:lnTo>
                    <a:pt x="70" y="94"/>
                  </a:lnTo>
                  <a:lnTo>
                    <a:pt x="70" y="96"/>
                  </a:lnTo>
                  <a:lnTo>
                    <a:pt x="70" y="98"/>
                  </a:lnTo>
                  <a:lnTo>
                    <a:pt x="70" y="104"/>
                  </a:lnTo>
                  <a:lnTo>
                    <a:pt x="74" y="108"/>
                  </a:lnTo>
                  <a:lnTo>
                    <a:pt x="76" y="110"/>
                  </a:lnTo>
                  <a:lnTo>
                    <a:pt x="76" y="112"/>
                  </a:lnTo>
                  <a:lnTo>
                    <a:pt x="70" y="118"/>
                  </a:lnTo>
                  <a:lnTo>
                    <a:pt x="70" y="120"/>
                  </a:lnTo>
                  <a:lnTo>
                    <a:pt x="74" y="122"/>
                  </a:lnTo>
                  <a:lnTo>
                    <a:pt x="76" y="124"/>
                  </a:lnTo>
                  <a:lnTo>
                    <a:pt x="80" y="134"/>
                  </a:lnTo>
                  <a:lnTo>
                    <a:pt x="80" y="136"/>
                  </a:lnTo>
                  <a:lnTo>
                    <a:pt x="82" y="138"/>
                  </a:lnTo>
                  <a:lnTo>
                    <a:pt x="84" y="142"/>
                  </a:lnTo>
                  <a:lnTo>
                    <a:pt x="88" y="144"/>
                  </a:lnTo>
                  <a:lnTo>
                    <a:pt x="92" y="144"/>
                  </a:lnTo>
                  <a:lnTo>
                    <a:pt x="98" y="144"/>
                  </a:lnTo>
                  <a:lnTo>
                    <a:pt x="100" y="142"/>
                  </a:lnTo>
                  <a:lnTo>
                    <a:pt x="104" y="140"/>
                  </a:lnTo>
                  <a:lnTo>
                    <a:pt x="110" y="138"/>
                  </a:lnTo>
                  <a:lnTo>
                    <a:pt x="110" y="136"/>
                  </a:lnTo>
                  <a:lnTo>
                    <a:pt x="114" y="136"/>
                  </a:lnTo>
                  <a:lnTo>
                    <a:pt x="116" y="134"/>
                  </a:lnTo>
                  <a:lnTo>
                    <a:pt x="116" y="132"/>
                  </a:lnTo>
                  <a:lnTo>
                    <a:pt x="118" y="130"/>
                  </a:lnTo>
                  <a:lnTo>
                    <a:pt x="120" y="130"/>
                  </a:lnTo>
                  <a:lnTo>
                    <a:pt x="122" y="128"/>
                  </a:lnTo>
                  <a:lnTo>
                    <a:pt x="126" y="128"/>
                  </a:lnTo>
                  <a:lnTo>
                    <a:pt x="126" y="126"/>
                  </a:lnTo>
                  <a:lnTo>
                    <a:pt x="126" y="124"/>
                  </a:lnTo>
                  <a:lnTo>
                    <a:pt x="120" y="124"/>
                  </a:lnTo>
                  <a:lnTo>
                    <a:pt x="116" y="124"/>
                  </a:lnTo>
                  <a:lnTo>
                    <a:pt x="114" y="116"/>
                  </a:lnTo>
                  <a:lnTo>
                    <a:pt x="116" y="108"/>
                  </a:lnTo>
                  <a:lnTo>
                    <a:pt x="112" y="106"/>
                  </a:lnTo>
                  <a:lnTo>
                    <a:pt x="110" y="104"/>
                  </a:lnTo>
                  <a:lnTo>
                    <a:pt x="108" y="102"/>
                  </a:lnTo>
                  <a:lnTo>
                    <a:pt x="108" y="100"/>
                  </a:lnTo>
                  <a:lnTo>
                    <a:pt x="116" y="102"/>
                  </a:lnTo>
                  <a:lnTo>
                    <a:pt x="122" y="104"/>
                  </a:lnTo>
                  <a:lnTo>
                    <a:pt x="126" y="106"/>
                  </a:lnTo>
                  <a:lnTo>
                    <a:pt x="130" y="106"/>
                  </a:lnTo>
                  <a:lnTo>
                    <a:pt x="132" y="104"/>
                  </a:lnTo>
                  <a:lnTo>
                    <a:pt x="136" y="104"/>
                  </a:lnTo>
                  <a:lnTo>
                    <a:pt x="146" y="102"/>
                  </a:lnTo>
                  <a:lnTo>
                    <a:pt x="148" y="102"/>
                  </a:lnTo>
                  <a:lnTo>
                    <a:pt x="148" y="100"/>
                  </a:lnTo>
                  <a:lnTo>
                    <a:pt x="152" y="98"/>
                  </a:lnTo>
                  <a:lnTo>
                    <a:pt x="156" y="96"/>
                  </a:lnTo>
                  <a:lnTo>
                    <a:pt x="162" y="92"/>
                  </a:lnTo>
                  <a:lnTo>
                    <a:pt x="162" y="90"/>
                  </a:lnTo>
                  <a:lnTo>
                    <a:pt x="162" y="88"/>
                  </a:lnTo>
                  <a:lnTo>
                    <a:pt x="160" y="88"/>
                  </a:lnTo>
                  <a:lnTo>
                    <a:pt x="158" y="86"/>
                  </a:lnTo>
                  <a:lnTo>
                    <a:pt x="152" y="78"/>
                  </a:lnTo>
                  <a:lnTo>
                    <a:pt x="156" y="74"/>
                  </a:lnTo>
                  <a:lnTo>
                    <a:pt x="156" y="70"/>
                  </a:lnTo>
                  <a:lnTo>
                    <a:pt x="160" y="68"/>
                  </a:lnTo>
                  <a:lnTo>
                    <a:pt x="162" y="66"/>
                  </a:lnTo>
                  <a:lnTo>
                    <a:pt x="164" y="66"/>
                  </a:lnTo>
                  <a:lnTo>
                    <a:pt x="162" y="64"/>
                  </a:lnTo>
                  <a:lnTo>
                    <a:pt x="160" y="64"/>
                  </a:lnTo>
                  <a:lnTo>
                    <a:pt x="158" y="64"/>
                  </a:lnTo>
                  <a:lnTo>
                    <a:pt x="158" y="60"/>
                  </a:lnTo>
                  <a:lnTo>
                    <a:pt x="158" y="58"/>
                  </a:lnTo>
                  <a:lnTo>
                    <a:pt x="160" y="58"/>
                  </a:lnTo>
                  <a:lnTo>
                    <a:pt x="162" y="56"/>
                  </a:lnTo>
                  <a:lnTo>
                    <a:pt x="164" y="56"/>
                  </a:lnTo>
                  <a:lnTo>
                    <a:pt x="168" y="54"/>
                  </a:lnTo>
                  <a:lnTo>
                    <a:pt x="170" y="52"/>
                  </a:lnTo>
                  <a:lnTo>
                    <a:pt x="172" y="52"/>
                  </a:lnTo>
                  <a:lnTo>
                    <a:pt x="172" y="5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0" name="Freeform 474"/>
            <p:cNvSpPr>
              <a:spLocks/>
            </p:cNvSpPr>
            <p:nvPr/>
          </p:nvSpPr>
          <p:spPr bwMode="auto">
            <a:xfrm>
              <a:off x="1655" y="2720"/>
              <a:ext cx="189" cy="269"/>
            </a:xfrm>
            <a:custGeom>
              <a:avLst/>
              <a:gdLst>
                <a:gd name="T0" fmla="*/ 72 w 158"/>
                <a:gd name="T1" fmla="*/ 0 h 230"/>
                <a:gd name="T2" fmla="*/ 76 w 158"/>
                <a:gd name="T3" fmla="*/ 10 h 230"/>
                <a:gd name="T4" fmla="*/ 66 w 158"/>
                <a:gd name="T5" fmla="*/ 24 h 230"/>
                <a:gd name="T6" fmla="*/ 58 w 158"/>
                <a:gd name="T7" fmla="*/ 30 h 230"/>
                <a:gd name="T8" fmla="*/ 40 w 158"/>
                <a:gd name="T9" fmla="*/ 40 h 230"/>
                <a:gd name="T10" fmla="*/ 36 w 158"/>
                <a:gd name="T11" fmla="*/ 42 h 230"/>
                <a:gd name="T12" fmla="*/ 32 w 158"/>
                <a:gd name="T13" fmla="*/ 58 h 230"/>
                <a:gd name="T14" fmla="*/ 26 w 158"/>
                <a:gd name="T15" fmla="*/ 60 h 230"/>
                <a:gd name="T16" fmla="*/ 16 w 158"/>
                <a:gd name="T17" fmla="*/ 56 h 230"/>
                <a:gd name="T18" fmla="*/ 10 w 158"/>
                <a:gd name="T19" fmla="*/ 56 h 230"/>
                <a:gd name="T20" fmla="*/ 12 w 158"/>
                <a:gd name="T21" fmla="*/ 48 h 230"/>
                <a:gd name="T22" fmla="*/ 12 w 158"/>
                <a:gd name="T23" fmla="*/ 44 h 230"/>
                <a:gd name="T24" fmla="*/ 0 w 158"/>
                <a:gd name="T25" fmla="*/ 52 h 230"/>
                <a:gd name="T26" fmla="*/ 0 w 158"/>
                <a:gd name="T27" fmla="*/ 58 h 230"/>
                <a:gd name="T28" fmla="*/ 6 w 158"/>
                <a:gd name="T29" fmla="*/ 68 h 230"/>
                <a:gd name="T30" fmla="*/ 2 w 158"/>
                <a:gd name="T31" fmla="*/ 74 h 230"/>
                <a:gd name="T32" fmla="*/ 20 w 158"/>
                <a:gd name="T33" fmla="*/ 88 h 230"/>
                <a:gd name="T34" fmla="*/ 32 w 158"/>
                <a:gd name="T35" fmla="*/ 106 h 230"/>
                <a:gd name="T36" fmla="*/ 38 w 158"/>
                <a:gd name="T37" fmla="*/ 126 h 230"/>
                <a:gd name="T38" fmla="*/ 46 w 158"/>
                <a:gd name="T39" fmla="*/ 142 h 230"/>
                <a:gd name="T40" fmla="*/ 52 w 158"/>
                <a:gd name="T41" fmla="*/ 150 h 230"/>
                <a:gd name="T42" fmla="*/ 62 w 158"/>
                <a:gd name="T43" fmla="*/ 166 h 230"/>
                <a:gd name="T44" fmla="*/ 62 w 158"/>
                <a:gd name="T45" fmla="*/ 174 h 230"/>
                <a:gd name="T46" fmla="*/ 76 w 158"/>
                <a:gd name="T47" fmla="*/ 192 h 230"/>
                <a:gd name="T48" fmla="*/ 94 w 158"/>
                <a:gd name="T49" fmla="*/ 204 h 230"/>
                <a:gd name="T50" fmla="*/ 112 w 158"/>
                <a:gd name="T51" fmla="*/ 212 h 230"/>
                <a:gd name="T52" fmla="*/ 126 w 158"/>
                <a:gd name="T53" fmla="*/ 224 h 230"/>
                <a:gd name="T54" fmla="*/ 136 w 158"/>
                <a:gd name="T55" fmla="*/ 230 h 230"/>
                <a:gd name="T56" fmla="*/ 144 w 158"/>
                <a:gd name="T57" fmla="*/ 228 h 230"/>
                <a:gd name="T58" fmla="*/ 148 w 158"/>
                <a:gd name="T59" fmla="*/ 222 h 230"/>
                <a:gd name="T60" fmla="*/ 150 w 158"/>
                <a:gd name="T61" fmla="*/ 214 h 230"/>
                <a:gd name="T62" fmla="*/ 154 w 158"/>
                <a:gd name="T63" fmla="*/ 204 h 230"/>
                <a:gd name="T64" fmla="*/ 150 w 158"/>
                <a:gd name="T65" fmla="*/ 202 h 230"/>
                <a:gd name="T66" fmla="*/ 152 w 158"/>
                <a:gd name="T67" fmla="*/ 192 h 230"/>
                <a:gd name="T68" fmla="*/ 152 w 158"/>
                <a:gd name="T69" fmla="*/ 188 h 230"/>
                <a:gd name="T70" fmla="*/ 152 w 158"/>
                <a:gd name="T71" fmla="*/ 184 h 230"/>
                <a:gd name="T72" fmla="*/ 154 w 158"/>
                <a:gd name="T73" fmla="*/ 172 h 230"/>
                <a:gd name="T74" fmla="*/ 156 w 158"/>
                <a:gd name="T75" fmla="*/ 158 h 230"/>
                <a:gd name="T76" fmla="*/ 146 w 158"/>
                <a:gd name="T77" fmla="*/ 136 h 230"/>
                <a:gd name="T78" fmla="*/ 136 w 158"/>
                <a:gd name="T79" fmla="*/ 136 h 230"/>
                <a:gd name="T80" fmla="*/ 128 w 158"/>
                <a:gd name="T81" fmla="*/ 122 h 230"/>
                <a:gd name="T82" fmla="*/ 118 w 158"/>
                <a:gd name="T83" fmla="*/ 124 h 230"/>
                <a:gd name="T84" fmla="*/ 112 w 158"/>
                <a:gd name="T85" fmla="*/ 118 h 230"/>
                <a:gd name="T86" fmla="*/ 106 w 158"/>
                <a:gd name="T87" fmla="*/ 112 h 230"/>
                <a:gd name="T88" fmla="*/ 100 w 158"/>
                <a:gd name="T89" fmla="*/ 106 h 230"/>
                <a:gd name="T90" fmla="*/ 94 w 158"/>
                <a:gd name="T91" fmla="*/ 94 h 230"/>
                <a:gd name="T92" fmla="*/ 98 w 158"/>
                <a:gd name="T93" fmla="*/ 82 h 230"/>
                <a:gd name="T94" fmla="*/ 104 w 158"/>
                <a:gd name="T95" fmla="*/ 74 h 230"/>
                <a:gd name="T96" fmla="*/ 112 w 158"/>
                <a:gd name="T97" fmla="*/ 62 h 230"/>
                <a:gd name="T98" fmla="*/ 136 w 158"/>
                <a:gd name="T99" fmla="*/ 52 h 230"/>
                <a:gd name="T100" fmla="*/ 142 w 158"/>
                <a:gd name="T101" fmla="*/ 50 h 230"/>
                <a:gd name="T102" fmla="*/ 136 w 158"/>
                <a:gd name="T103" fmla="*/ 46 h 230"/>
                <a:gd name="T104" fmla="*/ 136 w 158"/>
                <a:gd name="T105" fmla="*/ 42 h 230"/>
                <a:gd name="T106" fmla="*/ 142 w 158"/>
                <a:gd name="T107" fmla="*/ 34 h 230"/>
                <a:gd name="T108" fmla="*/ 130 w 158"/>
                <a:gd name="T109" fmla="*/ 26 h 230"/>
                <a:gd name="T110" fmla="*/ 124 w 158"/>
                <a:gd name="T111" fmla="*/ 28 h 230"/>
                <a:gd name="T112" fmla="*/ 114 w 158"/>
                <a:gd name="T113" fmla="*/ 30 h 230"/>
                <a:gd name="T114" fmla="*/ 104 w 158"/>
                <a:gd name="T115" fmla="*/ 28 h 230"/>
                <a:gd name="T116" fmla="*/ 98 w 158"/>
                <a:gd name="T117" fmla="*/ 20 h 230"/>
                <a:gd name="T118" fmla="*/ 96 w 158"/>
                <a:gd name="T119" fmla="*/ 14 h 230"/>
                <a:gd name="T120" fmla="*/ 90 w 158"/>
                <a:gd name="T121" fmla="*/ 10 h 230"/>
                <a:gd name="T122" fmla="*/ 82 w 158"/>
                <a:gd name="T123" fmla="*/ 2 h 230"/>
                <a:gd name="T124" fmla="*/ 76 w 158"/>
                <a:gd name="T125" fmla="*/ 0 h 2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230"/>
                <a:gd name="T191" fmla="*/ 158 w 158"/>
                <a:gd name="T192" fmla="*/ 230 h 2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230">
                  <a:moveTo>
                    <a:pt x="76" y="0"/>
                  </a:moveTo>
                  <a:lnTo>
                    <a:pt x="74" y="0"/>
                  </a:lnTo>
                  <a:lnTo>
                    <a:pt x="72" y="0"/>
                  </a:lnTo>
                  <a:lnTo>
                    <a:pt x="72" y="2"/>
                  </a:lnTo>
                  <a:lnTo>
                    <a:pt x="74" y="2"/>
                  </a:lnTo>
                  <a:lnTo>
                    <a:pt x="76" y="10"/>
                  </a:lnTo>
                  <a:lnTo>
                    <a:pt x="74" y="10"/>
                  </a:lnTo>
                  <a:lnTo>
                    <a:pt x="70" y="20"/>
                  </a:lnTo>
                  <a:lnTo>
                    <a:pt x="66" y="24"/>
                  </a:lnTo>
                  <a:lnTo>
                    <a:pt x="60" y="30"/>
                  </a:lnTo>
                  <a:lnTo>
                    <a:pt x="58" y="30"/>
                  </a:lnTo>
                  <a:lnTo>
                    <a:pt x="46" y="34"/>
                  </a:lnTo>
                  <a:lnTo>
                    <a:pt x="40" y="38"/>
                  </a:lnTo>
                  <a:lnTo>
                    <a:pt x="40" y="40"/>
                  </a:lnTo>
                  <a:lnTo>
                    <a:pt x="38" y="42"/>
                  </a:lnTo>
                  <a:lnTo>
                    <a:pt x="38" y="44"/>
                  </a:lnTo>
                  <a:lnTo>
                    <a:pt x="36" y="42"/>
                  </a:lnTo>
                  <a:lnTo>
                    <a:pt x="32" y="48"/>
                  </a:lnTo>
                  <a:lnTo>
                    <a:pt x="32" y="56"/>
                  </a:lnTo>
                  <a:lnTo>
                    <a:pt x="32" y="58"/>
                  </a:lnTo>
                  <a:lnTo>
                    <a:pt x="30" y="58"/>
                  </a:lnTo>
                  <a:lnTo>
                    <a:pt x="28" y="60"/>
                  </a:lnTo>
                  <a:lnTo>
                    <a:pt x="26" y="60"/>
                  </a:lnTo>
                  <a:lnTo>
                    <a:pt x="24" y="60"/>
                  </a:lnTo>
                  <a:lnTo>
                    <a:pt x="20" y="56"/>
                  </a:lnTo>
                  <a:lnTo>
                    <a:pt x="16" y="56"/>
                  </a:lnTo>
                  <a:lnTo>
                    <a:pt x="16" y="54"/>
                  </a:lnTo>
                  <a:lnTo>
                    <a:pt x="12" y="54"/>
                  </a:lnTo>
                  <a:lnTo>
                    <a:pt x="10" y="56"/>
                  </a:lnTo>
                  <a:lnTo>
                    <a:pt x="8" y="50"/>
                  </a:lnTo>
                  <a:lnTo>
                    <a:pt x="10" y="48"/>
                  </a:lnTo>
                  <a:lnTo>
                    <a:pt x="12" y="48"/>
                  </a:lnTo>
                  <a:lnTo>
                    <a:pt x="12" y="46"/>
                  </a:lnTo>
                  <a:lnTo>
                    <a:pt x="12" y="44"/>
                  </a:lnTo>
                  <a:lnTo>
                    <a:pt x="12" y="42"/>
                  </a:lnTo>
                  <a:lnTo>
                    <a:pt x="4" y="48"/>
                  </a:lnTo>
                  <a:lnTo>
                    <a:pt x="0" y="52"/>
                  </a:lnTo>
                  <a:lnTo>
                    <a:pt x="0" y="54"/>
                  </a:lnTo>
                  <a:lnTo>
                    <a:pt x="0" y="56"/>
                  </a:lnTo>
                  <a:lnTo>
                    <a:pt x="0" y="58"/>
                  </a:lnTo>
                  <a:lnTo>
                    <a:pt x="2" y="62"/>
                  </a:lnTo>
                  <a:lnTo>
                    <a:pt x="2" y="64"/>
                  </a:lnTo>
                  <a:lnTo>
                    <a:pt x="6" y="68"/>
                  </a:lnTo>
                  <a:lnTo>
                    <a:pt x="4" y="70"/>
                  </a:lnTo>
                  <a:lnTo>
                    <a:pt x="2" y="72"/>
                  </a:lnTo>
                  <a:lnTo>
                    <a:pt x="2" y="74"/>
                  </a:lnTo>
                  <a:lnTo>
                    <a:pt x="6" y="76"/>
                  </a:lnTo>
                  <a:lnTo>
                    <a:pt x="16" y="84"/>
                  </a:lnTo>
                  <a:lnTo>
                    <a:pt x="20" y="88"/>
                  </a:lnTo>
                  <a:lnTo>
                    <a:pt x="24" y="96"/>
                  </a:lnTo>
                  <a:lnTo>
                    <a:pt x="30" y="104"/>
                  </a:lnTo>
                  <a:lnTo>
                    <a:pt x="32" y="106"/>
                  </a:lnTo>
                  <a:lnTo>
                    <a:pt x="32" y="110"/>
                  </a:lnTo>
                  <a:lnTo>
                    <a:pt x="36" y="120"/>
                  </a:lnTo>
                  <a:lnTo>
                    <a:pt x="38" y="126"/>
                  </a:lnTo>
                  <a:lnTo>
                    <a:pt x="44" y="132"/>
                  </a:lnTo>
                  <a:lnTo>
                    <a:pt x="44" y="138"/>
                  </a:lnTo>
                  <a:lnTo>
                    <a:pt x="46" y="142"/>
                  </a:lnTo>
                  <a:lnTo>
                    <a:pt x="48" y="144"/>
                  </a:lnTo>
                  <a:lnTo>
                    <a:pt x="50" y="146"/>
                  </a:lnTo>
                  <a:lnTo>
                    <a:pt x="52" y="150"/>
                  </a:lnTo>
                  <a:lnTo>
                    <a:pt x="56" y="158"/>
                  </a:lnTo>
                  <a:lnTo>
                    <a:pt x="58" y="162"/>
                  </a:lnTo>
                  <a:lnTo>
                    <a:pt x="62" y="166"/>
                  </a:lnTo>
                  <a:lnTo>
                    <a:pt x="64" y="170"/>
                  </a:lnTo>
                  <a:lnTo>
                    <a:pt x="64" y="172"/>
                  </a:lnTo>
                  <a:lnTo>
                    <a:pt x="62" y="174"/>
                  </a:lnTo>
                  <a:lnTo>
                    <a:pt x="62" y="178"/>
                  </a:lnTo>
                  <a:lnTo>
                    <a:pt x="66" y="184"/>
                  </a:lnTo>
                  <a:lnTo>
                    <a:pt x="76" y="192"/>
                  </a:lnTo>
                  <a:lnTo>
                    <a:pt x="82" y="196"/>
                  </a:lnTo>
                  <a:lnTo>
                    <a:pt x="90" y="200"/>
                  </a:lnTo>
                  <a:lnTo>
                    <a:pt x="94" y="204"/>
                  </a:lnTo>
                  <a:lnTo>
                    <a:pt x="104" y="208"/>
                  </a:lnTo>
                  <a:lnTo>
                    <a:pt x="110" y="212"/>
                  </a:lnTo>
                  <a:lnTo>
                    <a:pt x="112" y="212"/>
                  </a:lnTo>
                  <a:lnTo>
                    <a:pt x="118" y="216"/>
                  </a:lnTo>
                  <a:lnTo>
                    <a:pt x="120" y="218"/>
                  </a:lnTo>
                  <a:lnTo>
                    <a:pt x="126" y="224"/>
                  </a:lnTo>
                  <a:lnTo>
                    <a:pt x="128" y="226"/>
                  </a:lnTo>
                  <a:lnTo>
                    <a:pt x="134" y="230"/>
                  </a:lnTo>
                  <a:lnTo>
                    <a:pt x="136" y="230"/>
                  </a:lnTo>
                  <a:lnTo>
                    <a:pt x="138" y="228"/>
                  </a:lnTo>
                  <a:lnTo>
                    <a:pt x="142" y="228"/>
                  </a:lnTo>
                  <a:lnTo>
                    <a:pt x="144" y="228"/>
                  </a:lnTo>
                  <a:lnTo>
                    <a:pt x="144" y="226"/>
                  </a:lnTo>
                  <a:lnTo>
                    <a:pt x="146" y="222"/>
                  </a:lnTo>
                  <a:lnTo>
                    <a:pt x="148" y="222"/>
                  </a:lnTo>
                  <a:lnTo>
                    <a:pt x="146" y="220"/>
                  </a:lnTo>
                  <a:lnTo>
                    <a:pt x="146" y="218"/>
                  </a:lnTo>
                  <a:lnTo>
                    <a:pt x="150" y="214"/>
                  </a:lnTo>
                  <a:lnTo>
                    <a:pt x="154" y="208"/>
                  </a:lnTo>
                  <a:lnTo>
                    <a:pt x="154" y="206"/>
                  </a:lnTo>
                  <a:lnTo>
                    <a:pt x="154" y="204"/>
                  </a:lnTo>
                  <a:lnTo>
                    <a:pt x="152" y="204"/>
                  </a:lnTo>
                  <a:lnTo>
                    <a:pt x="150" y="202"/>
                  </a:lnTo>
                  <a:lnTo>
                    <a:pt x="150" y="200"/>
                  </a:lnTo>
                  <a:lnTo>
                    <a:pt x="150" y="196"/>
                  </a:lnTo>
                  <a:lnTo>
                    <a:pt x="152" y="192"/>
                  </a:lnTo>
                  <a:lnTo>
                    <a:pt x="152" y="190"/>
                  </a:lnTo>
                  <a:lnTo>
                    <a:pt x="152" y="188"/>
                  </a:lnTo>
                  <a:lnTo>
                    <a:pt x="150" y="186"/>
                  </a:lnTo>
                  <a:lnTo>
                    <a:pt x="150" y="184"/>
                  </a:lnTo>
                  <a:lnTo>
                    <a:pt x="152" y="184"/>
                  </a:lnTo>
                  <a:lnTo>
                    <a:pt x="154" y="182"/>
                  </a:lnTo>
                  <a:lnTo>
                    <a:pt x="154" y="176"/>
                  </a:lnTo>
                  <a:lnTo>
                    <a:pt x="154" y="172"/>
                  </a:lnTo>
                  <a:lnTo>
                    <a:pt x="154" y="166"/>
                  </a:lnTo>
                  <a:lnTo>
                    <a:pt x="154" y="160"/>
                  </a:lnTo>
                  <a:lnTo>
                    <a:pt x="156" y="158"/>
                  </a:lnTo>
                  <a:lnTo>
                    <a:pt x="158" y="156"/>
                  </a:lnTo>
                  <a:lnTo>
                    <a:pt x="158" y="154"/>
                  </a:lnTo>
                  <a:lnTo>
                    <a:pt x="146" y="136"/>
                  </a:lnTo>
                  <a:lnTo>
                    <a:pt x="142" y="136"/>
                  </a:lnTo>
                  <a:lnTo>
                    <a:pt x="138" y="138"/>
                  </a:lnTo>
                  <a:lnTo>
                    <a:pt x="136" y="136"/>
                  </a:lnTo>
                  <a:lnTo>
                    <a:pt x="136" y="114"/>
                  </a:lnTo>
                  <a:lnTo>
                    <a:pt x="128" y="122"/>
                  </a:lnTo>
                  <a:lnTo>
                    <a:pt x="124" y="124"/>
                  </a:lnTo>
                  <a:lnTo>
                    <a:pt x="122" y="124"/>
                  </a:lnTo>
                  <a:lnTo>
                    <a:pt x="118" y="124"/>
                  </a:lnTo>
                  <a:lnTo>
                    <a:pt x="116" y="122"/>
                  </a:lnTo>
                  <a:lnTo>
                    <a:pt x="114" y="118"/>
                  </a:lnTo>
                  <a:lnTo>
                    <a:pt x="112" y="118"/>
                  </a:lnTo>
                  <a:lnTo>
                    <a:pt x="104" y="116"/>
                  </a:lnTo>
                  <a:lnTo>
                    <a:pt x="106" y="112"/>
                  </a:lnTo>
                  <a:lnTo>
                    <a:pt x="104" y="110"/>
                  </a:lnTo>
                  <a:lnTo>
                    <a:pt x="100" y="106"/>
                  </a:lnTo>
                  <a:lnTo>
                    <a:pt x="98" y="102"/>
                  </a:lnTo>
                  <a:lnTo>
                    <a:pt x="96" y="98"/>
                  </a:lnTo>
                  <a:lnTo>
                    <a:pt x="94" y="94"/>
                  </a:lnTo>
                  <a:lnTo>
                    <a:pt x="94" y="92"/>
                  </a:lnTo>
                  <a:lnTo>
                    <a:pt x="98" y="86"/>
                  </a:lnTo>
                  <a:lnTo>
                    <a:pt x="98" y="82"/>
                  </a:lnTo>
                  <a:lnTo>
                    <a:pt x="100" y="82"/>
                  </a:lnTo>
                  <a:lnTo>
                    <a:pt x="104" y="80"/>
                  </a:lnTo>
                  <a:lnTo>
                    <a:pt x="104" y="74"/>
                  </a:lnTo>
                  <a:lnTo>
                    <a:pt x="104" y="72"/>
                  </a:lnTo>
                  <a:lnTo>
                    <a:pt x="108" y="66"/>
                  </a:lnTo>
                  <a:lnTo>
                    <a:pt x="112" y="62"/>
                  </a:lnTo>
                  <a:lnTo>
                    <a:pt x="118" y="58"/>
                  </a:lnTo>
                  <a:lnTo>
                    <a:pt x="122" y="56"/>
                  </a:lnTo>
                  <a:lnTo>
                    <a:pt x="136" y="52"/>
                  </a:lnTo>
                  <a:lnTo>
                    <a:pt x="140" y="52"/>
                  </a:lnTo>
                  <a:lnTo>
                    <a:pt x="142" y="50"/>
                  </a:lnTo>
                  <a:lnTo>
                    <a:pt x="138" y="46"/>
                  </a:lnTo>
                  <a:lnTo>
                    <a:pt x="136" y="46"/>
                  </a:lnTo>
                  <a:lnTo>
                    <a:pt x="134" y="46"/>
                  </a:lnTo>
                  <a:lnTo>
                    <a:pt x="134" y="44"/>
                  </a:lnTo>
                  <a:lnTo>
                    <a:pt x="136" y="42"/>
                  </a:lnTo>
                  <a:lnTo>
                    <a:pt x="138" y="38"/>
                  </a:lnTo>
                  <a:lnTo>
                    <a:pt x="142" y="34"/>
                  </a:lnTo>
                  <a:lnTo>
                    <a:pt x="138" y="30"/>
                  </a:lnTo>
                  <a:lnTo>
                    <a:pt x="136" y="28"/>
                  </a:lnTo>
                  <a:lnTo>
                    <a:pt x="130" y="26"/>
                  </a:lnTo>
                  <a:lnTo>
                    <a:pt x="128" y="28"/>
                  </a:lnTo>
                  <a:lnTo>
                    <a:pt x="126" y="28"/>
                  </a:lnTo>
                  <a:lnTo>
                    <a:pt x="124" y="28"/>
                  </a:lnTo>
                  <a:lnTo>
                    <a:pt x="122" y="28"/>
                  </a:lnTo>
                  <a:lnTo>
                    <a:pt x="118" y="26"/>
                  </a:lnTo>
                  <a:lnTo>
                    <a:pt x="114" y="30"/>
                  </a:lnTo>
                  <a:lnTo>
                    <a:pt x="112" y="30"/>
                  </a:lnTo>
                  <a:lnTo>
                    <a:pt x="110" y="30"/>
                  </a:lnTo>
                  <a:lnTo>
                    <a:pt x="104" y="28"/>
                  </a:lnTo>
                  <a:lnTo>
                    <a:pt x="102" y="26"/>
                  </a:lnTo>
                  <a:lnTo>
                    <a:pt x="102" y="22"/>
                  </a:lnTo>
                  <a:lnTo>
                    <a:pt x="98" y="20"/>
                  </a:lnTo>
                  <a:lnTo>
                    <a:pt x="96" y="18"/>
                  </a:lnTo>
                  <a:lnTo>
                    <a:pt x="96" y="14"/>
                  </a:lnTo>
                  <a:lnTo>
                    <a:pt x="94" y="12"/>
                  </a:lnTo>
                  <a:lnTo>
                    <a:pt x="90" y="12"/>
                  </a:lnTo>
                  <a:lnTo>
                    <a:pt x="90" y="10"/>
                  </a:lnTo>
                  <a:lnTo>
                    <a:pt x="88" y="10"/>
                  </a:lnTo>
                  <a:lnTo>
                    <a:pt x="86" y="4"/>
                  </a:lnTo>
                  <a:lnTo>
                    <a:pt x="82" y="2"/>
                  </a:lnTo>
                  <a:lnTo>
                    <a:pt x="80" y="0"/>
                  </a:lnTo>
                  <a:lnTo>
                    <a:pt x="7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1" name="Freeform 475"/>
            <p:cNvSpPr>
              <a:spLocks/>
            </p:cNvSpPr>
            <p:nvPr/>
          </p:nvSpPr>
          <p:spPr bwMode="auto">
            <a:xfrm>
              <a:off x="1956" y="2597"/>
              <a:ext cx="74" cy="102"/>
            </a:xfrm>
            <a:custGeom>
              <a:avLst/>
              <a:gdLst>
                <a:gd name="T0" fmla="*/ 22 w 62"/>
                <a:gd name="T1" fmla="*/ 0 h 88"/>
                <a:gd name="T2" fmla="*/ 34 w 62"/>
                <a:gd name="T3" fmla="*/ 8 h 88"/>
                <a:gd name="T4" fmla="*/ 36 w 62"/>
                <a:gd name="T5" fmla="*/ 18 h 88"/>
                <a:gd name="T6" fmla="*/ 46 w 62"/>
                <a:gd name="T7" fmla="*/ 20 h 88"/>
                <a:gd name="T8" fmla="*/ 52 w 62"/>
                <a:gd name="T9" fmla="*/ 26 h 88"/>
                <a:gd name="T10" fmla="*/ 54 w 62"/>
                <a:gd name="T11" fmla="*/ 32 h 88"/>
                <a:gd name="T12" fmla="*/ 50 w 62"/>
                <a:gd name="T13" fmla="*/ 36 h 88"/>
                <a:gd name="T14" fmla="*/ 52 w 62"/>
                <a:gd name="T15" fmla="*/ 38 h 88"/>
                <a:gd name="T16" fmla="*/ 50 w 62"/>
                <a:gd name="T17" fmla="*/ 42 h 88"/>
                <a:gd name="T18" fmla="*/ 44 w 62"/>
                <a:gd name="T19" fmla="*/ 42 h 88"/>
                <a:gd name="T20" fmla="*/ 42 w 62"/>
                <a:gd name="T21" fmla="*/ 48 h 88"/>
                <a:gd name="T22" fmla="*/ 40 w 62"/>
                <a:gd name="T23" fmla="*/ 54 h 88"/>
                <a:gd name="T24" fmla="*/ 46 w 62"/>
                <a:gd name="T25" fmla="*/ 60 h 88"/>
                <a:gd name="T26" fmla="*/ 50 w 62"/>
                <a:gd name="T27" fmla="*/ 62 h 88"/>
                <a:gd name="T28" fmla="*/ 52 w 62"/>
                <a:gd name="T29" fmla="*/ 64 h 88"/>
                <a:gd name="T30" fmla="*/ 52 w 62"/>
                <a:gd name="T31" fmla="*/ 68 h 88"/>
                <a:gd name="T32" fmla="*/ 58 w 62"/>
                <a:gd name="T33" fmla="*/ 78 h 88"/>
                <a:gd name="T34" fmla="*/ 56 w 62"/>
                <a:gd name="T35" fmla="*/ 80 h 88"/>
                <a:gd name="T36" fmla="*/ 52 w 62"/>
                <a:gd name="T37" fmla="*/ 80 h 88"/>
                <a:gd name="T38" fmla="*/ 48 w 62"/>
                <a:gd name="T39" fmla="*/ 82 h 88"/>
                <a:gd name="T40" fmla="*/ 42 w 62"/>
                <a:gd name="T41" fmla="*/ 84 h 88"/>
                <a:gd name="T42" fmla="*/ 38 w 62"/>
                <a:gd name="T43" fmla="*/ 86 h 88"/>
                <a:gd name="T44" fmla="*/ 34 w 62"/>
                <a:gd name="T45" fmla="*/ 88 h 88"/>
                <a:gd name="T46" fmla="*/ 30 w 62"/>
                <a:gd name="T47" fmla="*/ 88 h 88"/>
                <a:gd name="T48" fmla="*/ 22 w 62"/>
                <a:gd name="T49" fmla="*/ 82 h 88"/>
                <a:gd name="T50" fmla="*/ 22 w 62"/>
                <a:gd name="T51" fmla="*/ 76 h 88"/>
                <a:gd name="T52" fmla="*/ 18 w 62"/>
                <a:gd name="T53" fmla="*/ 72 h 88"/>
                <a:gd name="T54" fmla="*/ 20 w 62"/>
                <a:gd name="T55" fmla="*/ 62 h 88"/>
                <a:gd name="T56" fmla="*/ 24 w 62"/>
                <a:gd name="T57" fmla="*/ 54 h 88"/>
                <a:gd name="T58" fmla="*/ 22 w 62"/>
                <a:gd name="T59" fmla="*/ 52 h 88"/>
                <a:gd name="T60" fmla="*/ 16 w 62"/>
                <a:gd name="T61" fmla="*/ 46 h 88"/>
                <a:gd name="T62" fmla="*/ 18 w 62"/>
                <a:gd name="T63" fmla="*/ 40 h 88"/>
                <a:gd name="T64" fmla="*/ 14 w 62"/>
                <a:gd name="T65" fmla="*/ 38 h 88"/>
                <a:gd name="T66" fmla="*/ 10 w 62"/>
                <a:gd name="T67" fmla="*/ 40 h 88"/>
                <a:gd name="T68" fmla="*/ 8 w 62"/>
                <a:gd name="T69" fmla="*/ 38 h 88"/>
                <a:gd name="T70" fmla="*/ 0 w 62"/>
                <a:gd name="T71" fmla="*/ 28 h 88"/>
                <a:gd name="T72" fmla="*/ 4 w 62"/>
                <a:gd name="T73" fmla="*/ 24 h 88"/>
                <a:gd name="T74" fmla="*/ 8 w 62"/>
                <a:gd name="T75" fmla="*/ 18 h 88"/>
                <a:gd name="T76" fmla="*/ 12 w 62"/>
                <a:gd name="T77" fmla="*/ 16 h 88"/>
                <a:gd name="T78" fmla="*/ 8 w 62"/>
                <a:gd name="T79" fmla="*/ 14 h 88"/>
                <a:gd name="T80" fmla="*/ 6 w 62"/>
                <a:gd name="T81" fmla="*/ 10 h 88"/>
                <a:gd name="T82" fmla="*/ 8 w 62"/>
                <a:gd name="T83" fmla="*/ 8 h 88"/>
                <a:gd name="T84" fmla="*/ 12 w 62"/>
                <a:gd name="T85" fmla="*/ 6 h 88"/>
                <a:gd name="T86" fmla="*/ 18 w 62"/>
                <a:gd name="T87" fmla="*/ 2 h 88"/>
                <a:gd name="T88" fmla="*/ 20 w 62"/>
                <a:gd name="T89" fmla="*/ 2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
                <a:gd name="T136" fmla="*/ 0 h 88"/>
                <a:gd name="T137" fmla="*/ 62 w 62"/>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 h="88">
                  <a:moveTo>
                    <a:pt x="20" y="0"/>
                  </a:moveTo>
                  <a:lnTo>
                    <a:pt x="22" y="0"/>
                  </a:lnTo>
                  <a:lnTo>
                    <a:pt x="26" y="2"/>
                  </a:lnTo>
                  <a:lnTo>
                    <a:pt x="34" y="8"/>
                  </a:lnTo>
                  <a:lnTo>
                    <a:pt x="36" y="12"/>
                  </a:lnTo>
                  <a:lnTo>
                    <a:pt x="36" y="18"/>
                  </a:lnTo>
                  <a:lnTo>
                    <a:pt x="42" y="20"/>
                  </a:lnTo>
                  <a:lnTo>
                    <a:pt x="46" y="20"/>
                  </a:lnTo>
                  <a:lnTo>
                    <a:pt x="50" y="26"/>
                  </a:lnTo>
                  <a:lnTo>
                    <a:pt x="52" y="26"/>
                  </a:lnTo>
                  <a:lnTo>
                    <a:pt x="54" y="30"/>
                  </a:lnTo>
                  <a:lnTo>
                    <a:pt x="54" y="32"/>
                  </a:lnTo>
                  <a:lnTo>
                    <a:pt x="50" y="36"/>
                  </a:lnTo>
                  <a:lnTo>
                    <a:pt x="52" y="38"/>
                  </a:lnTo>
                  <a:lnTo>
                    <a:pt x="50" y="40"/>
                  </a:lnTo>
                  <a:lnTo>
                    <a:pt x="50" y="42"/>
                  </a:lnTo>
                  <a:lnTo>
                    <a:pt x="46" y="42"/>
                  </a:lnTo>
                  <a:lnTo>
                    <a:pt x="44" y="42"/>
                  </a:lnTo>
                  <a:lnTo>
                    <a:pt x="44" y="44"/>
                  </a:lnTo>
                  <a:lnTo>
                    <a:pt x="42" y="48"/>
                  </a:lnTo>
                  <a:lnTo>
                    <a:pt x="40" y="52"/>
                  </a:lnTo>
                  <a:lnTo>
                    <a:pt x="40" y="54"/>
                  </a:lnTo>
                  <a:lnTo>
                    <a:pt x="44" y="58"/>
                  </a:lnTo>
                  <a:lnTo>
                    <a:pt x="46" y="60"/>
                  </a:lnTo>
                  <a:lnTo>
                    <a:pt x="48" y="62"/>
                  </a:lnTo>
                  <a:lnTo>
                    <a:pt x="50" y="62"/>
                  </a:lnTo>
                  <a:lnTo>
                    <a:pt x="52" y="62"/>
                  </a:lnTo>
                  <a:lnTo>
                    <a:pt x="52" y="64"/>
                  </a:lnTo>
                  <a:lnTo>
                    <a:pt x="52" y="66"/>
                  </a:lnTo>
                  <a:lnTo>
                    <a:pt x="52" y="68"/>
                  </a:lnTo>
                  <a:lnTo>
                    <a:pt x="56" y="74"/>
                  </a:lnTo>
                  <a:lnTo>
                    <a:pt x="58" y="78"/>
                  </a:lnTo>
                  <a:lnTo>
                    <a:pt x="62" y="80"/>
                  </a:lnTo>
                  <a:lnTo>
                    <a:pt x="56" y="80"/>
                  </a:lnTo>
                  <a:lnTo>
                    <a:pt x="54" y="80"/>
                  </a:lnTo>
                  <a:lnTo>
                    <a:pt x="52" y="80"/>
                  </a:lnTo>
                  <a:lnTo>
                    <a:pt x="50" y="80"/>
                  </a:lnTo>
                  <a:lnTo>
                    <a:pt x="48" y="82"/>
                  </a:lnTo>
                  <a:lnTo>
                    <a:pt x="44" y="82"/>
                  </a:lnTo>
                  <a:lnTo>
                    <a:pt x="42" y="84"/>
                  </a:lnTo>
                  <a:lnTo>
                    <a:pt x="40" y="84"/>
                  </a:lnTo>
                  <a:lnTo>
                    <a:pt x="38" y="86"/>
                  </a:lnTo>
                  <a:lnTo>
                    <a:pt x="36" y="88"/>
                  </a:lnTo>
                  <a:lnTo>
                    <a:pt x="34" y="88"/>
                  </a:lnTo>
                  <a:lnTo>
                    <a:pt x="32" y="88"/>
                  </a:lnTo>
                  <a:lnTo>
                    <a:pt x="30" y="88"/>
                  </a:lnTo>
                  <a:lnTo>
                    <a:pt x="26" y="86"/>
                  </a:lnTo>
                  <a:lnTo>
                    <a:pt x="22" y="82"/>
                  </a:lnTo>
                  <a:lnTo>
                    <a:pt x="22" y="80"/>
                  </a:lnTo>
                  <a:lnTo>
                    <a:pt x="22" y="76"/>
                  </a:lnTo>
                  <a:lnTo>
                    <a:pt x="18" y="74"/>
                  </a:lnTo>
                  <a:lnTo>
                    <a:pt x="18" y="72"/>
                  </a:lnTo>
                  <a:lnTo>
                    <a:pt x="18" y="66"/>
                  </a:lnTo>
                  <a:lnTo>
                    <a:pt x="20" y="62"/>
                  </a:lnTo>
                  <a:lnTo>
                    <a:pt x="20" y="58"/>
                  </a:lnTo>
                  <a:lnTo>
                    <a:pt x="24" y="54"/>
                  </a:lnTo>
                  <a:lnTo>
                    <a:pt x="22" y="54"/>
                  </a:lnTo>
                  <a:lnTo>
                    <a:pt x="22" y="52"/>
                  </a:lnTo>
                  <a:lnTo>
                    <a:pt x="22" y="48"/>
                  </a:lnTo>
                  <a:lnTo>
                    <a:pt x="16" y="46"/>
                  </a:lnTo>
                  <a:lnTo>
                    <a:pt x="18" y="42"/>
                  </a:lnTo>
                  <a:lnTo>
                    <a:pt x="18" y="40"/>
                  </a:lnTo>
                  <a:lnTo>
                    <a:pt x="16" y="38"/>
                  </a:lnTo>
                  <a:lnTo>
                    <a:pt x="14" y="38"/>
                  </a:lnTo>
                  <a:lnTo>
                    <a:pt x="12" y="40"/>
                  </a:lnTo>
                  <a:lnTo>
                    <a:pt x="10" y="40"/>
                  </a:lnTo>
                  <a:lnTo>
                    <a:pt x="10" y="38"/>
                  </a:lnTo>
                  <a:lnTo>
                    <a:pt x="8" y="38"/>
                  </a:lnTo>
                  <a:lnTo>
                    <a:pt x="6" y="36"/>
                  </a:lnTo>
                  <a:lnTo>
                    <a:pt x="0" y="28"/>
                  </a:lnTo>
                  <a:lnTo>
                    <a:pt x="4" y="24"/>
                  </a:lnTo>
                  <a:lnTo>
                    <a:pt x="4" y="20"/>
                  </a:lnTo>
                  <a:lnTo>
                    <a:pt x="8" y="18"/>
                  </a:lnTo>
                  <a:lnTo>
                    <a:pt x="10" y="16"/>
                  </a:lnTo>
                  <a:lnTo>
                    <a:pt x="12" y="16"/>
                  </a:lnTo>
                  <a:lnTo>
                    <a:pt x="10" y="14"/>
                  </a:lnTo>
                  <a:lnTo>
                    <a:pt x="8" y="14"/>
                  </a:lnTo>
                  <a:lnTo>
                    <a:pt x="6" y="14"/>
                  </a:lnTo>
                  <a:lnTo>
                    <a:pt x="6" y="10"/>
                  </a:lnTo>
                  <a:lnTo>
                    <a:pt x="6" y="8"/>
                  </a:lnTo>
                  <a:lnTo>
                    <a:pt x="8" y="8"/>
                  </a:lnTo>
                  <a:lnTo>
                    <a:pt x="10" y="6"/>
                  </a:lnTo>
                  <a:lnTo>
                    <a:pt x="12" y="6"/>
                  </a:lnTo>
                  <a:lnTo>
                    <a:pt x="16" y="4"/>
                  </a:lnTo>
                  <a:lnTo>
                    <a:pt x="18" y="2"/>
                  </a:lnTo>
                  <a:lnTo>
                    <a:pt x="20" y="2"/>
                  </a:lnTo>
                  <a:lnTo>
                    <a:pt x="2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2" name="Freeform 476"/>
            <p:cNvSpPr>
              <a:spLocks/>
            </p:cNvSpPr>
            <p:nvPr/>
          </p:nvSpPr>
          <p:spPr bwMode="auto">
            <a:xfrm>
              <a:off x="2003" y="2632"/>
              <a:ext cx="65" cy="58"/>
            </a:xfrm>
            <a:custGeom>
              <a:avLst/>
              <a:gdLst>
                <a:gd name="T0" fmla="*/ 52 w 54"/>
                <a:gd name="T1" fmla="*/ 4 h 50"/>
                <a:gd name="T2" fmla="*/ 52 w 54"/>
                <a:gd name="T3" fmla="*/ 2 h 50"/>
                <a:gd name="T4" fmla="*/ 46 w 54"/>
                <a:gd name="T5" fmla="*/ 0 h 50"/>
                <a:gd name="T6" fmla="*/ 42 w 54"/>
                <a:gd name="T7" fmla="*/ 0 h 50"/>
                <a:gd name="T8" fmla="*/ 36 w 54"/>
                <a:gd name="T9" fmla="*/ 0 h 50"/>
                <a:gd name="T10" fmla="*/ 32 w 54"/>
                <a:gd name="T11" fmla="*/ 0 h 50"/>
                <a:gd name="T12" fmla="*/ 28 w 54"/>
                <a:gd name="T13" fmla="*/ 2 h 50"/>
                <a:gd name="T14" fmla="*/ 22 w 54"/>
                <a:gd name="T15" fmla="*/ 2 h 50"/>
                <a:gd name="T16" fmla="*/ 16 w 54"/>
                <a:gd name="T17" fmla="*/ 0 h 50"/>
                <a:gd name="T18" fmla="*/ 14 w 54"/>
                <a:gd name="T19" fmla="*/ 2 h 50"/>
                <a:gd name="T20" fmla="*/ 10 w 54"/>
                <a:gd name="T21" fmla="*/ 6 h 50"/>
                <a:gd name="T22" fmla="*/ 10 w 54"/>
                <a:gd name="T23" fmla="*/ 6 h 50"/>
                <a:gd name="T24" fmla="*/ 12 w 54"/>
                <a:gd name="T25" fmla="*/ 8 h 50"/>
                <a:gd name="T26" fmla="*/ 12 w 54"/>
                <a:gd name="T27" fmla="*/ 8 h 50"/>
                <a:gd name="T28" fmla="*/ 10 w 54"/>
                <a:gd name="T29" fmla="*/ 10 h 50"/>
                <a:gd name="T30" fmla="*/ 10 w 54"/>
                <a:gd name="T31" fmla="*/ 12 h 50"/>
                <a:gd name="T32" fmla="*/ 6 w 54"/>
                <a:gd name="T33" fmla="*/ 12 h 50"/>
                <a:gd name="T34" fmla="*/ 4 w 54"/>
                <a:gd name="T35" fmla="*/ 12 h 50"/>
                <a:gd name="T36" fmla="*/ 4 w 54"/>
                <a:gd name="T37" fmla="*/ 14 h 50"/>
                <a:gd name="T38" fmla="*/ 2 w 54"/>
                <a:gd name="T39" fmla="*/ 18 h 50"/>
                <a:gd name="T40" fmla="*/ 0 w 54"/>
                <a:gd name="T41" fmla="*/ 22 h 50"/>
                <a:gd name="T42" fmla="*/ 0 w 54"/>
                <a:gd name="T43" fmla="*/ 24 h 50"/>
                <a:gd name="T44" fmla="*/ 4 w 54"/>
                <a:gd name="T45" fmla="*/ 28 h 50"/>
                <a:gd name="T46" fmla="*/ 6 w 54"/>
                <a:gd name="T47" fmla="*/ 30 h 50"/>
                <a:gd name="T48" fmla="*/ 8 w 54"/>
                <a:gd name="T49" fmla="*/ 32 h 50"/>
                <a:gd name="T50" fmla="*/ 10 w 54"/>
                <a:gd name="T51" fmla="*/ 32 h 50"/>
                <a:gd name="T52" fmla="*/ 12 w 54"/>
                <a:gd name="T53" fmla="*/ 32 h 50"/>
                <a:gd name="T54" fmla="*/ 12 w 54"/>
                <a:gd name="T55" fmla="*/ 34 h 50"/>
                <a:gd name="T56" fmla="*/ 12 w 54"/>
                <a:gd name="T57" fmla="*/ 36 h 50"/>
                <a:gd name="T58" fmla="*/ 12 w 54"/>
                <a:gd name="T59" fmla="*/ 38 h 50"/>
                <a:gd name="T60" fmla="*/ 16 w 54"/>
                <a:gd name="T61" fmla="*/ 44 h 50"/>
                <a:gd name="T62" fmla="*/ 18 w 54"/>
                <a:gd name="T63" fmla="*/ 48 h 50"/>
                <a:gd name="T64" fmla="*/ 22 w 54"/>
                <a:gd name="T65" fmla="*/ 50 h 50"/>
                <a:gd name="T66" fmla="*/ 24 w 54"/>
                <a:gd name="T67" fmla="*/ 50 h 50"/>
                <a:gd name="T68" fmla="*/ 28 w 54"/>
                <a:gd name="T69" fmla="*/ 50 h 50"/>
                <a:gd name="T70" fmla="*/ 30 w 54"/>
                <a:gd name="T71" fmla="*/ 50 h 50"/>
                <a:gd name="T72" fmla="*/ 30 w 54"/>
                <a:gd name="T73" fmla="*/ 44 h 50"/>
                <a:gd name="T74" fmla="*/ 30 w 54"/>
                <a:gd name="T75" fmla="*/ 44 h 50"/>
                <a:gd name="T76" fmla="*/ 36 w 54"/>
                <a:gd name="T77" fmla="*/ 44 h 50"/>
                <a:gd name="T78" fmla="*/ 40 w 54"/>
                <a:gd name="T79" fmla="*/ 42 h 50"/>
                <a:gd name="T80" fmla="*/ 48 w 54"/>
                <a:gd name="T81" fmla="*/ 46 h 50"/>
                <a:gd name="T82" fmla="*/ 50 w 54"/>
                <a:gd name="T83" fmla="*/ 42 h 50"/>
                <a:gd name="T84" fmla="*/ 50 w 54"/>
                <a:gd name="T85" fmla="*/ 42 h 50"/>
                <a:gd name="T86" fmla="*/ 54 w 54"/>
                <a:gd name="T87" fmla="*/ 28 h 50"/>
                <a:gd name="T88" fmla="*/ 52 w 54"/>
                <a:gd name="T89" fmla="*/ 26 h 50"/>
                <a:gd name="T90" fmla="*/ 48 w 54"/>
                <a:gd name="T91" fmla="*/ 20 h 50"/>
                <a:gd name="T92" fmla="*/ 48 w 54"/>
                <a:gd name="T93" fmla="*/ 12 h 50"/>
                <a:gd name="T94" fmla="*/ 50 w 54"/>
                <a:gd name="T95" fmla="*/ 8 h 50"/>
                <a:gd name="T96" fmla="*/ 50 w 54"/>
                <a:gd name="T97" fmla="*/ 8 h 50"/>
                <a:gd name="T98" fmla="*/ 52 w 54"/>
                <a:gd name="T99" fmla="*/ 4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
                <a:gd name="T151" fmla="*/ 0 h 50"/>
                <a:gd name="T152" fmla="*/ 54 w 54"/>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 h="50">
                  <a:moveTo>
                    <a:pt x="52" y="4"/>
                  </a:moveTo>
                  <a:lnTo>
                    <a:pt x="52" y="2"/>
                  </a:lnTo>
                  <a:lnTo>
                    <a:pt x="46" y="0"/>
                  </a:lnTo>
                  <a:lnTo>
                    <a:pt x="42" y="0"/>
                  </a:lnTo>
                  <a:lnTo>
                    <a:pt x="36" y="0"/>
                  </a:lnTo>
                  <a:lnTo>
                    <a:pt x="32" y="0"/>
                  </a:lnTo>
                  <a:lnTo>
                    <a:pt x="28" y="2"/>
                  </a:lnTo>
                  <a:lnTo>
                    <a:pt x="22" y="2"/>
                  </a:lnTo>
                  <a:lnTo>
                    <a:pt x="16" y="0"/>
                  </a:lnTo>
                  <a:lnTo>
                    <a:pt x="14" y="2"/>
                  </a:lnTo>
                  <a:lnTo>
                    <a:pt x="10" y="6"/>
                  </a:lnTo>
                  <a:lnTo>
                    <a:pt x="12" y="8"/>
                  </a:lnTo>
                  <a:lnTo>
                    <a:pt x="10" y="10"/>
                  </a:lnTo>
                  <a:lnTo>
                    <a:pt x="10" y="12"/>
                  </a:lnTo>
                  <a:lnTo>
                    <a:pt x="6" y="12"/>
                  </a:lnTo>
                  <a:lnTo>
                    <a:pt x="4" y="12"/>
                  </a:lnTo>
                  <a:lnTo>
                    <a:pt x="4" y="14"/>
                  </a:lnTo>
                  <a:lnTo>
                    <a:pt x="2" y="18"/>
                  </a:lnTo>
                  <a:lnTo>
                    <a:pt x="0" y="22"/>
                  </a:lnTo>
                  <a:lnTo>
                    <a:pt x="0" y="24"/>
                  </a:lnTo>
                  <a:lnTo>
                    <a:pt x="4" y="28"/>
                  </a:lnTo>
                  <a:lnTo>
                    <a:pt x="6" y="30"/>
                  </a:lnTo>
                  <a:lnTo>
                    <a:pt x="8" y="32"/>
                  </a:lnTo>
                  <a:lnTo>
                    <a:pt x="10" y="32"/>
                  </a:lnTo>
                  <a:lnTo>
                    <a:pt x="12" y="32"/>
                  </a:lnTo>
                  <a:lnTo>
                    <a:pt x="12" y="34"/>
                  </a:lnTo>
                  <a:lnTo>
                    <a:pt x="12" y="36"/>
                  </a:lnTo>
                  <a:lnTo>
                    <a:pt x="12" y="38"/>
                  </a:lnTo>
                  <a:lnTo>
                    <a:pt x="16" y="44"/>
                  </a:lnTo>
                  <a:lnTo>
                    <a:pt x="18" y="48"/>
                  </a:lnTo>
                  <a:lnTo>
                    <a:pt x="22" y="50"/>
                  </a:lnTo>
                  <a:lnTo>
                    <a:pt x="24" y="50"/>
                  </a:lnTo>
                  <a:lnTo>
                    <a:pt x="28" y="50"/>
                  </a:lnTo>
                  <a:lnTo>
                    <a:pt x="30" y="50"/>
                  </a:lnTo>
                  <a:lnTo>
                    <a:pt x="30" y="44"/>
                  </a:lnTo>
                  <a:lnTo>
                    <a:pt x="36" y="44"/>
                  </a:lnTo>
                  <a:lnTo>
                    <a:pt x="40" y="42"/>
                  </a:lnTo>
                  <a:lnTo>
                    <a:pt x="48" y="46"/>
                  </a:lnTo>
                  <a:lnTo>
                    <a:pt x="50" y="42"/>
                  </a:lnTo>
                  <a:lnTo>
                    <a:pt x="54" y="28"/>
                  </a:lnTo>
                  <a:lnTo>
                    <a:pt x="52" y="26"/>
                  </a:lnTo>
                  <a:lnTo>
                    <a:pt x="48" y="20"/>
                  </a:lnTo>
                  <a:lnTo>
                    <a:pt x="48" y="12"/>
                  </a:lnTo>
                  <a:lnTo>
                    <a:pt x="50" y="8"/>
                  </a:lnTo>
                  <a:lnTo>
                    <a:pt x="5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3" name="Freeform 477"/>
            <p:cNvSpPr>
              <a:spLocks/>
            </p:cNvSpPr>
            <p:nvPr/>
          </p:nvSpPr>
          <p:spPr bwMode="auto">
            <a:xfrm>
              <a:off x="2061" y="2636"/>
              <a:ext cx="43" cy="54"/>
            </a:xfrm>
            <a:custGeom>
              <a:avLst/>
              <a:gdLst>
                <a:gd name="T0" fmla="*/ 4 w 36"/>
                <a:gd name="T1" fmla="*/ 0 h 46"/>
                <a:gd name="T2" fmla="*/ 8 w 36"/>
                <a:gd name="T3" fmla="*/ 0 h 46"/>
                <a:gd name="T4" fmla="*/ 10 w 36"/>
                <a:gd name="T5" fmla="*/ 2 h 46"/>
                <a:gd name="T6" fmla="*/ 16 w 36"/>
                <a:gd name="T7" fmla="*/ 4 h 46"/>
                <a:gd name="T8" fmla="*/ 18 w 36"/>
                <a:gd name="T9" fmla="*/ 4 h 46"/>
                <a:gd name="T10" fmla="*/ 22 w 36"/>
                <a:gd name="T11" fmla="*/ 6 h 46"/>
                <a:gd name="T12" fmla="*/ 26 w 36"/>
                <a:gd name="T13" fmla="*/ 8 h 46"/>
                <a:gd name="T14" fmla="*/ 30 w 36"/>
                <a:gd name="T15" fmla="*/ 12 h 46"/>
                <a:gd name="T16" fmla="*/ 34 w 36"/>
                <a:gd name="T17" fmla="*/ 14 h 46"/>
                <a:gd name="T18" fmla="*/ 36 w 36"/>
                <a:gd name="T19" fmla="*/ 16 h 46"/>
                <a:gd name="T20" fmla="*/ 36 w 36"/>
                <a:gd name="T21" fmla="*/ 20 h 46"/>
                <a:gd name="T22" fmla="*/ 32 w 36"/>
                <a:gd name="T23" fmla="*/ 22 h 46"/>
                <a:gd name="T24" fmla="*/ 32 w 36"/>
                <a:gd name="T25" fmla="*/ 24 h 46"/>
                <a:gd name="T26" fmla="*/ 26 w 36"/>
                <a:gd name="T27" fmla="*/ 32 h 46"/>
                <a:gd name="T28" fmla="*/ 24 w 36"/>
                <a:gd name="T29" fmla="*/ 38 h 46"/>
                <a:gd name="T30" fmla="*/ 18 w 36"/>
                <a:gd name="T31" fmla="*/ 44 h 46"/>
                <a:gd name="T32" fmla="*/ 16 w 36"/>
                <a:gd name="T33" fmla="*/ 44 h 46"/>
                <a:gd name="T34" fmla="*/ 14 w 36"/>
                <a:gd name="T35" fmla="*/ 44 h 46"/>
                <a:gd name="T36" fmla="*/ 12 w 36"/>
                <a:gd name="T37" fmla="*/ 44 h 46"/>
                <a:gd name="T38" fmla="*/ 10 w 36"/>
                <a:gd name="T39" fmla="*/ 44 h 46"/>
                <a:gd name="T40" fmla="*/ 6 w 36"/>
                <a:gd name="T41" fmla="*/ 46 h 46"/>
                <a:gd name="T42" fmla="*/ 4 w 36"/>
                <a:gd name="T43" fmla="*/ 46 h 46"/>
                <a:gd name="T44" fmla="*/ 2 w 36"/>
                <a:gd name="T45" fmla="*/ 44 h 46"/>
                <a:gd name="T46" fmla="*/ 0 w 36"/>
                <a:gd name="T47" fmla="*/ 42 h 46"/>
                <a:gd name="T48" fmla="*/ 2 w 36"/>
                <a:gd name="T49" fmla="*/ 38 h 46"/>
                <a:gd name="T50" fmla="*/ 2 w 36"/>
                <a:gd name="T51" fmla="*/ 38 h 46"/>
                <a:gd name="T52" fmla="*/ 6 w 36"/>
                <a:gd name="T53" fmla="*/ 24 h 46"/>
                <a:gd name="T54" fmla="*/ 4 w 36"/>
                <a:gd name="T55" fmla="*/ 22 h 46"/>
                <a:gd name="T56" fmla="*/ 0 w 36"/>
                <a:gd name="T57" fmla="*/ 16 h 46"/>
                <a:gd name="T58" fmla="*/ 0 w 36"/>
                <a:gd name="T59" fmla="*/ 8 h 46"/>
                <a:gd name="T60" fmla="*/ 2 w 36"/>
                <a:gd name="T61" fmla="*/ 4 h 46"/>
                <a:gd name="T62" fmla="*/ 2 w 36"/>
                <a:gd name="T63" fmla="*/ 4 h 46"/>
                <a:gd name="T64" fmla="*/ 4 w 36"/>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4" y="0"/>
                  </a:moveTo>
                  <a:lnTo>
                    <a:pt x="8" y="0"/>
                  </a:lnTo>
                  <a:lnTo>
                    <a:pt x="10" y="2"/>
                  </a:lnTo>
                  <a:lnTo>
                    <a:pt x="16" y="4"/>
                  </a:lnTo>
                  <a:lnTo>
                    <a:pt x="18" y="4"/>
                  </a:lnTo>
                  <a:lnTo>
                    <a:pt x="22" y="6"/>
                  </a:lnTo>
                  <a:lnTo>
                    <a:pt x="26" y="8"/>
                  </a:lnTo>
                  <a:lnTo>
                    <a:pt x="30" y="12"/>
                  </a:lnTo>
                  <a:lnTo>
                    <a:pt x="34" y="14"/>
                  </a:lnTo>
                  <a:lnTo>
                    <a:pt x="36" y="16"/>
                  </a:lnTo>
                  <a:lnTo>
                    <a:pt x="36" y="20"/>
                  </a:lnTo>
                  <a:lnTo>
                    <a:pt x="32" y="22"/>
                  </a:lnTo>
                  <a:lnTo>
                    <a:pt x="32" y="24"/>
                  </a:lnTo>
                  <a:lnTo>
                    <a:pt x="26" y="32"/>
                  </a:lnTo>
                  <a:lnTo>
                    <a:pt x="24" y="38"/>
                  </a:lnTo>
                  <a:lnTo>
                    <a:pt x="18" y="44"/>
                  </a:lnTo>
                  <a:lnTo>
                    <a:pt x="16" y="44"/>
                  </a:lnTo>
                  <a:lnTo>
                    <a:pt x="14" y="44"/>
                  </a:lnTo>
                  <a:lnTo>
                    <a:pt x="12" y="44"/>
                  </a:lnTo>
                  <a:lnTo>
                    <a:pt x="10" y="44"/>
                  </a:lnTo>
                  <a:lnTo>
                    <a:pt x="6" y="46"/>
                  </a:lnTo>
                  <a:lnTo>
                    <a:pt x="4" y="46"/>
                  </a:lnTo>
                  <a:lnTo>
                    <a:pt x="2" y="44"/>
                  </a:lnTo>
                  <a:lnTo>
                    <a:pt x="0" y="42"/>
                  </a:lnTo>
                  <a:lnTo>
                    <a:pt x="2" y="38"/>
                  </a:lnTo>
                  <a:lnTo>
                    <a:pt x="6" y="24"/>
                  </a:lnTo>
                  <a:lnTo>
                    <a:pt x="4" y="22"/>
                  </a:lnTo>
                  <a:lnTo>
                    <a:pt x="0" y="16"/>
                  </a:lnTo>
                  <a:lnTo>
                    <a:pt x="0" y="8"/>
                  </a:lnTo>
                  <a:lnTo>
                    <a:pt x="2" y="4"/>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4" name="Freeform 478"/>
            <p:cNvSpPr>
              <a:spLocks/>
            </p:cNvSpPr>
            <p:nvPr/>
          </p:nvSpPr>
          <p:spPr bwMode="auto">
            <a:xfrm>
              <a:off x="2092" y="3178"/>
              <a:ext cx="26" cy="35"/>
            </a:xfrm>
            <a:custGeom>
              <a:avLst/>
              <a:gdLst>
                <a:gd name="T0" fmla="*/ 12 w 22"/>
                <a:gd name="T1" fmla="*/ 0 h 30"/>
                <a:gd name="T2" fmla="*/ 14 w 22"/>
                <a:gd name="T3" fmla="*/ 4 h 30"/>
                <a:gd name="T4" fmla="*/ 14 w 22"/>
                <a:gd name="T5" fmla="*/ 6 h 30"/>
                <a:gd name="T6" fmla="*/ 14 w 22"/>
                <a:gd name="T7" fmla="*/ 6 h 30"/>
                <a:gd name="T8" fmla="*/ 16 w 22"/>
                <a:gd name="T9" fmla="*/ 8 h 30"/>
                <a:gd name="T10" fmla="*/ 16 w 22"/>
                <a:gd name="T11" fmla="*/ 6 h 30"/>
                <a:gd name="T12" fmla="*/ 22 w 22"/>
                <a:gd name="T13" fmla="*/ 4 h 30"/>
                <a:gd name="T14" fmla="*/ 22 w 22"/>
                <a:gd name="T15" fmla="*/ 6 h 30"/>
                <a:gd name="T16" fmla="*/ 22 w 22"/>
                <a:gd name="T17" fmla="*/ 8 h 30"/>
                <a:gd name="T18" fmla="*/ 22 w 22"/>
                <a:gd name="T19" fmla="*/ 8 h 30"/>
                <a:gd name="T20" fmla="*/ 20 w 22"/>
                <a:gd name="T21" fmla="*/ 8 h 30"/>
                <a:gd name="T22" fmla="*/ 20 w 22"/>
                <a:gd name="T23" fmla="*/ 8 h 30"/>
                <a:gd name="T24" fmla="*/ 20 w 22"/>
                <a:gd name="T25" fmla="*/ 8 h 30"/>
                <a:gd name="T26" fmla="*/ 20 w 22"/>
                <a:gd name="T27" fmla="*/ 12 h 30"/>
                <a:gd name="T28" fmla="*/ 18 w 22"/>
                <a:gd name="T29" fmla="*/ 14 h 30"/>
                <a:gd name="T30" fmla="*/ 16 w 22"/>
                <a:gd name="T31" fmla="*/ 16 h 30"/>
                <a:gd name="T32" fmla="*/ 14 w 22"/>
                <a:gd name="T33" fmla="*/ 18 h 30"/>
                <a:gd name="T34" fmla="*/ 12 w 22"/>
                <a:gd name="T35" fmla="*/ 24 h 30"/>
                <a:gd name="T36" fmla="*/ 6 w 22"/>
                <a:gd name="T37" fmla="*/ 28 h 30"/>
                <a:gd name="T38" fmla="*/ 4 w 22"/>
                <a:gd name="T39" fmla="*/ 28 h 30"/>
                <a:gd name="T40" fmla="*/ 2 w 22"/>
                <a:gd name="T41" fmla="*/ 28 h 30"/>
                <a:gd name="T42" fmla="*/ 2 w 22"/>
                <a:gd name="T43" fmla="*/ 30 h 30"/>
                <a:gd name="T44" fmla="*/ 0 w 22"/>
                <a:gd name="T45" fmla="*/ 28 h 30"/>
                <a:gd name="T46" fmla="*/ 0 w 22"/>
                <a:gd name="T47" fmla="*/ 26 h 30"/>
                <a:gd name="T48" fmla="*/ 2 w 22"/>
                <a:gd name="T49" fmla="*/ 26 h 30"/>
                <a:gd name="T50" fmla="*/ 2 w 22"/>
                <a:gd name="T51" fmla="*/ 24 h 30"/>
                <a:gd name="T52" fmla="*/ 2 w 22"/>
                <a:gd name="T53" fmla="*/ 24 h 30"/>
                <a:gd name="T54" fmla="*/ 2 w 22"/>
                <a:gd name="T55" fmla="*/ 22 h 30"/>
                <a:gd name="T56" fmla="*/ 4 w 22"/>
                <a:gd name="T57" fmla="*/ 20 h 30"/>
                <a:gd name="T58" fmla="*/ 6 w 22"/>
                <a:gd name="T59" fmla="*/ 20 h 30"/>
                <a:gd name="T60" fmla="*/ 8 w 22"/>
                <a:gd name="T61" fmla="*/ 18 h 30"/>
                <a:gd name="T62" fmla="*/ 8 w 22"/>
                <a:gd name="T63" fmla="*/ 18 h 30"/>
                <a:gd name="T64" fmla="*/ 10 w 22"/>
                <a:gd name="T65" fmla="*/ 12 h 30"/>
                <a:gd name="T66" fmla="*/ 10 w 22"/>
                <a:gd name="T67" fmla="*/ 12 h 30"/>
                <a:gd name="T68" fmla="*/ 12 w 22"/>
                <a:gd name="T69" fmla="*/ 12 h 30"/>
                <a:gd name="T70" fmla="*/ 12 w 22"/>
                <a:gd name="T71" fmla="*/ 8 h 30"/>
                <a:gd name="T72" fmla="*/ 12 w 22"/>
                <a:gd name="T73" fmla="*/ 0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30"/>
                <a:gd name="T113" fmla="*/ 22 w 22"/>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30">
                  <a:moveTo>
                    <a:pt x="12" y="0"/>
                  </a:moveTo>
                  <a:lnTo>
                    <a:pt x="14" y="4"/>
                  </a:lnTo>
                  <a:lnTo>
                    <a:pt x="14" y="6"/>
                  </a:lnTo>
                  <a:lnTo>
                    <a:pt x="16" y="8"/>
                  </a:lnTo>
                  <a:lnTo>
                    <a:pt x="16" y="6"/>
                  </a:lnTo>
                  <a:lnTo>
                    <a:pt x="22" y="4"/>
                  </a:lnTo>
                  <a:lnTo>
                    <a:pt x="22" y="6"/>
                  </a:lnTo>
                  <a:lnTo>
                    <a:pt x="22" y="8"/>
                  </a:lnTo>
                  <a:lnTo>
                    <a:pt x="20" y="8"/>
                  </a:lnTo>
                  <a:lnTo>
                    <a:pt x="20" y="12"/>
                  </a:lnTo>
                  <a:lnTo>
                    <a:pt x="18" y="14"/>
                  </a:lnTo>
                  <a:lnTo>
                    <a:pt x="16" y="16"/>
                  </a:lnTo>
                  <a:lnTo>
                    <a:pt x="14" y="18"/>
                  </a:lnTo>
                  <a:lnTo>
                    <a:pt x="12" y="24"/>
                  </a:lnTo>
                  <a:lnTo>
                    <a:pt x="6" y="28"/>
                  </a:lnTo>
                  <a:lnTo>
                    <a:pt x="4" y="28"/>
                  </a:lnTo>
                  <a:lnTo>
                    <a:pt x="2" y="28"/>
                  </a:lnTo>
                  <a:lnTo>
                    <a:pt x="2" y="30"/>
                  </a:lnTo>
                  <a:lnTo>
                    <a:pt x="0" y="28"/>
                  </a:lnTo>
                  <a:lnTo>
                    <a:pt x="0" y="26"/>
                  </a:lnTo>
                  <a:lnTo>
                    <a:pt x="2" y="26"/>
                  </a:lnTo>
                  <a:lnTo>
                    <a:pt x="2" y="24"/>
                  </a:lnTo>
                  <a:lnTo>
                    <a:pt x="2" y="22"/>
                  </a:lnTo>
                  <a:lnTo>
                    <a:pt x="4" y="20"/>
                  </a:lnTo>
                  <a:lnTo>
                    <a:pt x="6" y="20"/>
                  </a:lnTo>
                  <a:lnTo>
                    <a:pt x="8" y="18"/>
                  </a:lnTo>
                  <a:lnTo>
                    <a:pt x="10" y="12"/>
                  </a:lnTo>
                  <a:lnTo>
                    <a:pt x="12" y="12"/>
                  </a:lnTo>
                  <a:lnTo>
                    <a:pt x="12" y="8"/>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5" name="Freeform 479"/>
            <p:cNvSpPr>
              <a:spLocks/>
            </p:cNvSpPr>
            <p:nvPr/>
          </p:nvSpPr>
          <p:spPr bwMode="auto">
            <a:xfrm>
              <a:off x="2120" y="2711"/>
              <a:ext cx="10" cy="7"/>
            </a:xfrm>
            <a:custGeom>
              <a:avLst/>
              <a:gdLst>
                <a:gd name="T0" fmla="*/ 2 w 8"/>
                <a:gd name="T1" fmla="*/ 0 h 6"/>
                <a:gd name="T2" fmla="*/ 0 w 8"/>
                <a:gd name="T3" fmla="*/ 2 h 6"/>
                <a:gd name="T4" fmla="*/ 0 w 8"/>
                <a:gd name="T5" fmla="*/ 4 h 6"/>
                <a:gd name="T6" fmla="*/ 2 w 8"/>
                <a:gd name="T7" fmla="*/ 6 h 6"/>
                <a:gd name="T8" fmla="*/ 6 w 8"/>
                <a:gd name="T9" fmla="*/ 6 h 6"/>
                <a:gd name="T10" fmla="*/ 8 w 8"/>
                <a:gd name="T11" fmla="*/ 6 h 6"/>
                <a:gd name="T12" fmla="*/ 8 w 8"/>
                <a:gd name="T13" fmla="*/ 4 h 6"/>
                <a:gd name="T14" fmla="*/ 6 w 8"/>
                <a:gd name="T15" fmla="*/ 4 h 6"/>
                <a:gd name="T16" fmla="*/ 4 w 8"/>
                <a:gd name="T17" fmla="*/ 2 h 6"/>
                <a:gd name="T18" fmla="*/ 4 w 8"/>
                <a:gd name="T19" fmla="*/ 2 h 6"/>
                <a:gd name="T20" fmla="*/ 2 w 8"/>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6"/>
                <a:gd name="T35" fmla="*/ 8 w 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6">
                  <a:moveTo>
                    <a:pt x="2" y="0"/>
                  </a:moveTo>
                  <a:lnTo>
                    <a:pt x="0" y="2"/>
                  </a:lnTo>
                  <a:lnTo>
                    <a:pt x="0" y="4"/>
                  </a:lnTo>
                  <a:lnTo>
                    <a:pt x="2" y="6"/>
                  </a:lnTo>
                  <a:lnTo>
                    <a:pt x="6" y="6"/>
                  </a:lnTo>
                  <a:lnTo>
                    <a:pt x="8" y="6"/>
                  </a:lnTo>
                  <a:lnTo>
                    <a:pt x="8" y="4"/>
                  </a:lnTo>
                  <a:lnTo>
                    <a:pt x="6" y="4"/>
                  </a:lnTo>
                  <a:lnTo>
                    <a:pt x="4"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6" name="Freeform 480"/>
            <p:cNvSpPr>
              <a:spLocks/>
            </p:cNvSpPr>
            <p:nvPr/>
          </p:nvSpPr>
          <p:spPr bwMode="auto">
            <a:xfrm>
              <a:off x="2130" y="2718"/>
              <a:ext cx="7" cy="2"/>
            </a:xfrm>
            <a:custGeom>
              <a:avLst/>
              <a:gdLst>
                <a:gd name="T0" fmla="*/ 4 w 6"/>
                <a:gd name="T1" fmla="*/ 2 h 2"/>
                <a:gd name="T2" fmla="*/ 4 w 6"/>
                <a:gd name="T3" fmla="*/ 2 h 2"/>
                <a:gd name="T4" fmla="*/ 0 w 6"/>
                <a:gd name="T5" fmla="*/ 2 h 2"/>
                <a:gd name="T6" fmla="*/ 0 w 6"/>
                <a:gd name="T7" fmla="*/ 2 h 2"/>
                <a:gd name="T8" fmla="*/ 4 w 6"/>
                <a:gd name="T9" fmla="*/ 0 h 2"/>
                <a:gd name="T10" fmla="*/ 6 w 6"/>
                <a:gd name="T11" fmla="*/ 0 h 2"/>
                <a:gd name="T12" fmla="*/ 4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4" y="2"/>
                  </a:moveTo>
                  <a:lnTo>
                    <a:pt x="4" y="2"/>
                  </a:lnTo>
                  <a:lnTo>
                    <a:pt x="0" y="2"/>
                  </a:lnTo>
                  <a:lnTo>
                    <a:pt x="4" y="0"/>
                  </a:lnTo>
                  <a:lnTo>
                    <a:pt x="6"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7" name="Freeform 481"/>
            <p:cNvSpPr>
              <a:spLocks/>
            </p:cNvSpPr>
            <p:nvPr/>
          </p:nvSpPr>
          <p:spPr bwMode="auto">
            <a:xfrm>
              <a:off x="2118" y="2720"/>
              <a:ext cx="31" cy="24"/>
            </a:xfrm>
            <a:custGeom>
              <a:avLst/>
              <a:gdLst>
                <a:gd name="T0" fmla="*/ 26 w 26"/>
                <a:gd name="T1" fmla="*/ 2 h 20"/>
                <a:gd name="T2" fmla="*/ 26 w 26"/>
                <a:gd name="T3" fmla="*/ 10 h 20"/>
                <a:gd name="T4" fmla="*/ 22 w 26"/>
                <a:gd name="T5" fmla="*/ 16 h 20"/>
                <a:gd name="T6" fmla="*/ 20 w 26"/>
                <a:gd name="T7" fmla="*/ 18 h 20"/>
                <a:gd name="T8" fmla="*/ 16 w 26"/>
                <a:gd name="T9" fmla="*/ 20 h 20"/>
                <a:gd name="T10" fmla="*/ 10 w 26"/>
                <a:gd name="T11" fmla="*/ 20 h 20"/>
                <a:gd name="T12" fmla="*/ 4 w 26"/>
                <a:gd name="T13" fmla="*/ 20 h 20"/>
                <a:gd name="T14" fmla="*/ 2 w 26"/>
                <a:gd name="T15" fmla="*/ 20 h 20"/>
                <a:gd name="T16" fmla="*/ 2 w 26"/>
                <a:gd name="T17" fmla="*/ 18 h 20"/>
                <a:gd name="T18" fmla="*/ 2 w 26"/>
                <a:gd name="T19" fmla="*/ 16 h 20"/>
                <a:gd name="T20" fmla="*/ 0 w 26"/>
                <a:gd name="T21" fmla="*/ 10 h 20"/>
                <a:gd name="T22" fmla="*/ 0 w 26"/>
                <a:gd name="T23" fmla="*/ 4 h 20"/>
                <a:gd name="T24" fmla="*/ 0 w 26"/>
                <a:gd name="T25" fmla="*/ 4 h 20"/>
                <a:gd name="T26" fmla="*/ 4 w 26"/>
                <a:gd name="T27" fmla="*/ 2 h 20"/>
                <a:gd name="T28" fmla="*/ 4 w 26"/>
                <a:gd name="T29" fmla="*/ 2 h 20"/>
                <a:gd name="T30" fmla="*/ 6 w 26"/>
                <a:gd name="T31" fmla="*/ 0 h 20"/>
                <a:gd name="T32" fmla="*/ 8 w 26"/>
                <a:gd name="T33" fmla="*/ 0 h 20"/>
                <a:gd name="T34" fmla="*/ 12 w 26"/>
                <a:gd name="T35" fmla="*/ 2 h 20"/>
                <a:gd name="T36" fmla="*/ 14 w 26"/>
                <a:gd name="T37" fmla="*/ 2 h 20"/>
                <a:gd name="T38" fmla="*/ 22 w 26"/>
                <a:gd name="T39" fmla="*/ 0 h 20"/>
                <a:gd name="T40" fmla="*/ 24 w 26"/>
                <a:gd name="T41" fmla="*/ 0 h 20"/>
                <a:gd name="T42" fmla="*/ 26 w 26"/>
                <a:gd name="T43" fmla="*/ 2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20"/>
                <a:gd name="T68" fmla="*/ 26 w 26"/>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20">
                  <a:moveTo>
                    <a:pt x="26" y="2"/>
                  </a:moveTo>
                  <a:lnTo>
                    <a:pt x="26" y="10"/>
                  </a:lnTo>
                  <a:lnTo>
                    <a:pt x="22" y="16"/>
                  </a:lnTo>
                  <a:lnTo>
                    <a:pt x="20" y="18"/>
                  </a:lnTo>
                  <a:lnTo>
                    <a:pt x="16" y="20"/>
                  </a:lnTo>
                  <a:lnTo>
                    <a:pt x="10" y="20"/>
                  </a:lnTo>
                  <a:lnTo>
                    <a:pt x="4" y="20"/>
                  </a:lnTo>
                  <a:lnTo>
                    <a:pt x="2" y="20"/>
                  </a:lnTo>
                  <a:lnTo>
                    <a:pt x="2" y="18"/>
                  </a:lnTo>
                  <a:lnTo>
                    <a:pt x="2" y="16"/>
                  </a:lnTo>
                  <a:lnTo>
                    <a:pt x="0" y="10"/>
                  </a:lnTo>
                  <a:lnTo>
                    <a:pt x="0" y="4"/>
                  </a:lnTo>
                  <a:lnTo>
                    <a:pt x="4" y="2"/>
                  </a:lnTo>
                  <a:lnTo>
                    <a:pt x="6" y="0"/>
                  </a:lnTo>
                  <a:lnTo>
                    <a:pt x="8" y="0"/>
                  </a:lnTo>
                  <a:lnTo>
                    <a:pt x="12" y="2"/>
                  </a:lnTo>
                  <a:lnTo>
                    <a:pt x="14" y="2"/>
                  </a:lnTo>
                  <a:lnTo>
                    <a:pt x="22" y="0"/>
                  </a:lnTo>
                  <a:lnTo>
                    <a:pt x="24" y="0"/>
                  </a:lnTo>
                  <a:lnTo>
                    <a:pt x="2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8" name="Freeform 482"/>
            <p:cNvSpPr>
              <a:spLocks/>
            </p:cNvSpPr>
            <p:nvPr/>
          </p:nvSpPr>
          <p:spPr bwMode="auto">
            <a:xfrm>
              <a:off x="2111" y="2718"/>
              <a:ext cx="7" cy="12"/>
            </a:xfrm>
            <a:custGeom>
              <a:avLst/>
              <a:gdLst>
                <a:gd name="T0" fmla="*/ 6 w 6"/>
                <a:gd name="T1" fmla="*/ 4 h 10"/>
                <a:gd name="T2" fmla="*/ 6 w 6"/>
                <a:gd name="T3" fmla="*/ 4 h 10"/>
                <a:gd name="T4" fmla="*/ 2 w 6"/>
                <a:gd name="T5" fmla="*/ 10 h 10"/>
                <a:gd name="T6" fmla="*/ 0 w 6"/>
                <a:gd name="T7" fmla="*/ 10 h 10"/>
                <a:gd name="T8" fmla="*/ 0 w 6"/>
                <a:gd name="T9" fmla="*/ 8 h 10"/>
                <a:gd name="T10" fmla="*/ 0 w 6"/>
                <a:gd name="T11" fmla="*/ 8 h 10"/>
                <a:gd name="T12" fmla="*/ 0 w 6"/>
                <a:gd name="T13" fmla="*/ 6 h 10"/>
                <a:gd name="T14" fmla="*/ 0 w 6"/>
                <a:gd name="T15" fmla="*/ 6 h 10"/>
                <a:gd name="T16" fmla="*/ 2 w 6"/>
                <a:gd name="T17" fmla="*/ 4 h 10"/>
                <a:gd name="T18" fmla="*/ 2 w 6"/>
                <a:gd name="T19" fmla="*/ 2 h 10"/>
                <a:gd name="T20" fmla="*/ 4 w 6"/>
                <a:gd name="T21" fmla="*/ 0 h 10"/>
                <a:gd name="T22" fmla="*/ 6 w 6"/>
                <a:gd name="T23" fmla="*/ 0 h 10"/>
                <a:gd name="T24" fmla="*/ 6 w 6"/>
                <a:gd name="T25" fmla="*/ 2 h 10"/>
                <a:gd name="T26" fmla="*/ 4 w 6"/>
                <a:gd name="T27" fmla="*/ 2 h 10"/>
                <a:gd name="T28" fmla="*/ 4 w 6"/>
                <a:gd name="T29" fmla="*/ 4 h 10"/>
                <a:gd name="T30" fmla="*/ 6 w 6"/>
                <a:gd name="T31" fmla="*/ 4 h 10"/>
                <a:gd name="T32" fmla="*/ 6 w 6"/>
                <a:gd name="T33" fmla="*/ 4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
                <a:gd name="T53" fmla="*/ 6 w 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
                  <a:moveTo>
                    <a:pt x="6" y="4"/>
                  </a:moveTo>
                  <a:lnTo>
                    <a:pt x="6" y="4"/>
                  </a:lnTo>
                  <a:lnTo>
                    <a:pt x="2" y="10"/>
                  </a:lnTo>
                  <a:lnTo>
                    <a:pt x="0" y="10"/>
                  </a:lnTo>
                  <a:lnTo>
                    <a:pt x="0" y="8"/>
                  </a:lnTo>
                  <a:lnTo>
                    <a:pt x="0" y="6"/>
                  </a:lnTo>
                  <a:lnTo>
                    <a:pt x="2" y="4"/>
                  </a:lnTo>
                  <a:lnTo>
                    <a:pt x="2" y="2"/>
                  </a:lnTo>
                  <a:lnTo>
                    <a:pt x="4" y="0"/>
                  </a:lnTo>
                  <a:lnTo>
                    <a:pt x="6" y="0"/>
                  </a:lnTo>
                  <a:lnTo>
                    <a:pt x="6" y="2"/>
                  </a:lnTo>
                  <a:lnTo>
                    <a:pt x="4" y="2"/>
                  </a:lnTo>
                  <a:lnTo>
                    <a:pt x="4" y="4"/>
                  </a:lnTo>
                  <a:lnTo>
                    <a:pt x="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49" name="Rectangle 483"/>
            <p:cNvSpPr>
              <a:spLocks noChangeArrowheads="1"/>
            </p:cNvSpPr>
            <p:nvPr/>
          </p:nvSpPr>
          <p:spPr bwMode="auto">
            <a:xfrm>
              <a:off x="2125" y="2711"/>
              <a:ext cx="3"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750" name="Rectangle 484"/>
            <p:cNvSpPr>
              <a:spLocks noChangeArrowheads="1"/>
            </p:cNvSpPr>
            <p:nvPr/>
          </p:nvSpPr>
          <p:spPr bwMode="auto">
            <a:xfrm>
              <a:off x="2120" y="2718"/>
              <a:ext cx="3"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751" name="Freeform 485"/>
            <p:cNvSpPr>
              <a:spLocks/>
            </p:cNvSpPr>
            <p:nvPr/>
          </p:nvSpPr>
          <p:spPr bwMode="auto">
            <a:xfrm>
              <a:off x="1767" y="2641"/>
              <a:ext cx="587" cy="602"/>
            </a:xfrm>
            <a:custGeom>
              <a:avLst/>
              <a:gdLst>
                <a:gd name="T0" fmla="*/ 142 w 492"/>
                <a:gd name="T1" fmla="*/ 16 h 516"/>
                <a:gd name="T2" fmla="*/ 116 w 492"/>
                <a:gd name="T3" fmla="*/ 16 h 516"/>
                <a:gd name="T4" fmla="*/ 132 w 492"/>
                <a:gd name="T5" fmla="*/ 40 h 516"/>
                <a:gd name="T6" fmla="*/ 116 w 492"/>
                <a:gd name="T7" fmla="*/ 50 h 516"/>
                <a:gd name="T8" fmla="*/ 88 w 492"/>
                <a:gd name="T9" fmla="*/ 50 h 516"/>
                <a:gd name="T10" fmla="*/ 70 w 492"/>
                <a:gd name="T11" fmla="*/ 42 h 516"/>
                <a:gd name="T12" fmla="*/ 58 w 492"/>
                <a:gd name="T13" fmla="*/ 58 h 516"/>
                <a:gd name="T14" fmla="*/ 56 w 492"/>
                <a:gd name="T15" fmla="*/ 82 h 516"/>
                <a:gd name="T16" fmla="*/ 42 w 492"/>
                <a:gd name="T17" fmla="*/ 120 h 516"/>
                <a:gd name="T18" fmla="*/ 6 w 492"/>
                <a:gd name="T19" fmla="*/ 150 h 516"/>
                <a:gd name="T20" fmla="*/ 10 w 492"/>
                <a:gd name="T21" fmla="*/ 178 h 516"/>
                <a:gd name="T22" fmla="*/ 24 w 492"/>
                <a:gd name="T23" fmla="*/ 192 h 516"/>
                <a:gd name="T24" fmla="*/ 48 w 492"/>
                <a:gd name="T25" fmla="*/ 204 h 516"/>
                <a:gd name="T26" fmla="*/ 94 w 492"/>
                <a:gd name="T27" fmla="*/ 188 h 516"/>
                <a:gd name="T28" fmla="*/ 106 w 492"/>
                <a:gd name="T29" fmla="*/ 208 h 516"/>
                <a:gd name="T30" fmla="*/ 138 w 492"/>
                <a:gd name="T31" fmla="*/ 230 h 516"/>
                <a:gd name="T32" fmla="*/ 168 w 492"/>
                <a:gd name="T33" fmla="*/ 246 h 516"/>
                <a:gd name="T34" fmla="*/ 184 w 492"/>
                <a:gd name="T35" fmla="*/ 274 h 516"/>
                <a:gd name="T36" fmla="*/ 204 w 492"/>
                <a:gd name="T37" fmla="*/ 294 h 516"/>
                <a:gd name="T38" fmla="*/ 200 w 492"/>
                <a:gd name="T39" fmla="*/ 328 h 516"/>
                <a:gd name="T40" fmla="*/ 228 w 492"/>
                <a:gd name="T41" fmla="*/ 354 h 516"/>
                <a:gd name="T42" fmla="*/ 244 w 492"/>
                <a:gd name="T43" fmla="*/ 374 h 516"/>
                <a:gd name="T44" fmla="*/ 254 w 492"/>
                <a:gd name="T45" fmla="*/ 408 h 516"/>
                <a:gd name="T46" fmla="*/ 220 w 492"/>
                <a:gd name="T47" fmla="*/ 448 h 516"/>
                <a:gd name="T48" fmla="*/ 212 w 492"/>
                <a:gd name="T49" fmla="*/ 462 h 516"/>
                <a:gd name="T50" fmla="*/ 232 w 492"/>
                <a:gd name="T51" fmla="*/ 474 h 516"/>
                <a:gd name="T52" fmla="*/ 252 w 492"/>
                <a:gd name="T53" fmla="*/ 490 h 516"/>
                <a:gd name="T54" fmla="*/ 256 w 492"/>
                <a:gd name="T55" fmla="*/ 514 h 516"/>
                <a:gd name="T56" fmla="*/ 272 w 492"/>
                <a:gd name="T57" fmla="*/ 496 h 516"/>
                <a:gd name="T58" fmla="*/ 302 w 492"/>
                <a:gd name="T59" fmla="*/ 454 h 516"/>
                <a:gd name="T60" fmla="*/ 318 w 492"/>
                <a:gd name="T61" fmla="*/ 422 h 516"/>
                <a:gd name="T62" fmla="*/ 316 w 492"/>
                <a:gd name="T63" fmla="*/ 408 h 516"/>
                <a:gd name="T64" fmla="*/ 346 w 492"/>
                <a:gd name="T65" fmla="*/ 376 h 516"/>
                <a:gd name="T66" fmla="*/ 362 w 492"/>
                <a:gd name="T67" fmla="*/ 368 h 516"/>
                <a:gd name="T68" fmla="*/ 372 w 492"/>
                <a:gd name="T69" fmla="*/ 362 h 516"/>
                <a:gd name="T70" fmla="*/ 402 w 492"/>
                <a:gd name="T71" fmla="*/ 356 h 516"/>
                <a:gd name="T72" fmla="*/ 426 w 492"/>
                <a:gd name="T73" fmla="*/ 320 h 516"/>
                <a:gd name="T74" fmla="*/ 436 w 492"/>
                <a:gd name="T75" fmla="*/ 286 h 516"/>
                <a:gd name="T76" fmla="*/ 446 w 492"/>
                <a:gd name="T77" fmla="*/ 230 h 516"/>
                <a:gd name="T78" fmla="*/ 472 w 492"/>
                <a:gd name="T79" fmla="*/ 198 h 516"/>
                <a:gd name="T80" fmla="*/ 492 w 492"/>
                <a:gd name="T81" fmla="*/ 150 h 516"/>
                <a:gd name="T82" fmla="*/ 464 w 492"/>
                <a:gd name="T83" fmla="*/ 130 h 516"/>
                <a:gd name="T84" fmla="*/ 404 w 492"/>
                <a:gd name="T85" fmla="*/ 102 h 516"/>
                <a:gd name="T86" fmla="*/ 370 w 492"/>
                <a:gd name="T87" fmla="*/ 100 h 516"/>
                <a:gd name="T88" fmla="*/ 370 w 492"/>
                <a:gd name="T89" fmla="*/ 92 h 516"/>
                <a:gd name="T90" fmla="*/ 358 w 492"/>
                <a:gd name="T91" fmla="*/ 82 h 516"/>
                <a:gd name="T92" fmla="*/ 328 w 492"/>
                <a:gd name="T93" fmla="*/ 74 h 516"/>
                <a:gd name="T94" fmla="*/ 312 w 492"/>
                <a:gd name="T95" fmla="*/ 94 h 516"/>
                <a:gd name="T96" fmla="*/ 306 w 492"/>
                <a:gd name="T97" fmla="*/ 90 h 516"/>
                <a:gd name="T98" fmla="*/ 284 w 492"/>
                <a:gd name="T99" fmla="*/ 92 h 516"/>
                <a:gd name="T100" fmla="*/ 292 w 492"/>
                <a:gd name="T101" fmla="*/ 82 h 516"/>
                <a:gd name="T102" fmla="*/ 284 w 492"/>
                <a:gd name="T103" fmla="*/ 80 h 516"/>
                <a:gd name="T104" fmla="*/ 298 w 492"/>
                <a:gd name="T105" fmla="*/ 56 h 516"/>
                <a:gd name="T106" fmla="*/ 290 w 492"/>
                <a:gd name="T107" fmla="*/ 24 h 516"/>
                <a:gd name="T108" fmla="*/ 278 w 492"/>
                <a:gd name="T109" fmla="*/ 18 h 516"/>
                <a:gd name="T110" fmla="*/ 256 w 492"/>
                <a:gd name="T111" fmla="*/ 40 h 516"/>
                <a:gd name="T112" fmla="*/ 228 w 492"/>
                <a:gd name="T113" fmla="*/ 36 h 516"/>
                <a:gd name="T114" fmla="*/ 208 w 492"/>
                <a:gd name="T115" fmla="*/ 42 h 516"/>
                <a:gd name="T116" fmla="*/ 190 w 492"/>
                <a:gd name="T117" fmla="*/ 50 h 516"/>
                <a:gd name="T118" fmla="*/ 176 w 492"/>
                <a:gd name="T119" fmla="*/ 28 h 516"/>
                <a:gd name="T120" fmla="*/ 176 w 492"/>
                <a:gd name="T121" fmla="*/ 4 h 5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2"/>
                <a:gd name="T184" fmla="*/ 0 h 516"/>
                <a:gd name="T185" fmla="*/ 492 w 492"/>
                <a:gd name="T186" fmla="*/ 516 h 5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2" h="516">
                  <a:moveTo>
                    <a:pt x="168" y="2"/>
                  </a:moveTo>
                  <a:lnTo>
                    <a:pt x="168" y="4"/>
                  </a:lnTo>
                  <a:lnTo>
                    <a:pt x="162" y="8"/>
                  </a:lnTo>
                  <a:lnTo>
                    <a:pt x="158" y="10"/>
                  </a:lnTo>
                  <a:lnTo>
                    <a:pt x="154" y="12"/>
                  </a:lnTo>
                  <a:lnTo>
                    <a:pt x="154" y="14"/>
                  </a:lnTo>
                  <a:lnTo>
                    <a:pt x="152" y="14"/>
                  </a:lnTo>
                  <a:lnTo>
                    <a:pt x="142" y="16"/>
                  </a:lnTo>
                  <a:lnTo>
                    <a:pt x="138" y="16"/>
                  </a:lnTo>
                  <a:lnTo>
                    <a:pt x="136" y="18"/>
                  </a:lnTo>
                  <a:lnTo>
                    <a:pt x="132" y="18"/>
                  </a:lnTo>
                  <a:lnTo>
                    <a:pt x="128" y="16"/>
                  </a:lnTo>
                  <a:lnTo>
                    <a:pt x="122" y="14"/>
                  </a:lnTo>
                  <a:lnTo>
                    <a:pt x="114" y="12"/>
                  </a:lnTo>
                  <a:lnTo>
                    <a:pt x="114" y="14"/>
                  </a:lnTo>
                  <a:lnTo>
                    <a:pt x="116" y="16"/>
                  </a:lnTo>
                  <a:lnTo>
                    <a:pt x="118" y="18"/>
                  </a:lnTo>
                  <a:lnTo>
                    <a:pt x="122" y="20"/>
                  </a:lnTo>
                  <a:lnTo>
                    <a:pt x="120" y="28"/>
                  </a:lnTo>
                  <a:lnTo>
                    <a:pt x="122" y="36"/>
                  </a:lnTo>
                  <a:lnTo>
                    <a:pt x="126" y="36"/>
                  </a:lnTo>
                  <a:lnTo>
                    <a:pt x="132" y="36"/>
                  </a:lnTo>
                  <a:lnTo>
                    <a:pt x="132" y="38"/>
                  </a:lnTo>
                  <a:lnTo>
                    <a:pt x="132" y="40"/>
                  </a:lnTo>
                  <a:lnTo>
                    <a:pt x="128" y="40"/>
                  </a:lnTo>
                  <a:lnTo>
                    <a:pt x="126" y="42"/>
                  </a:lnTo>
                  <a:lnTo>
                    <a:pt x="124" y="42"/>
                  </a:lnTo>
                  <a:lnTo>
                    <a:pt x="122" y="44"/>
                  </a:lnTo>
                  <a:lnTo>
                    <a:pt x="122" y="46"/>
                  </a:lnTo>
                  <a:lnTo>
                    <a:pt x="120" y="48"/>
                  </a:lnTo>
                  <a:lnTo>
                    <a:pt x="116" y="48"/>
                  </a:lnTo>
                  <a:lnTo>
                    <a:pt x="116" y="50"/>
                  </a:lnTo>
                  <a:lnTo>
                    <a:pt x="110" y="52"/>
                  </a:lnTo>
                  <a:lnTo>
                    <a:pt x="106" y="54"/>
                  </a:lnTo>
                  <a:lnTo>
                    <a:pt x="104" y="56"/>
                  </a:lnTo>
                  <a:lnTo>
                    <a:pt x="98" y="56"/>
                  </a:lnTo>
                  <a:lnTo>
                    <a:pt x="94" y="56"/>
                  </a:lnTo>
                  <a:lnTo>
                    <a:pt x="90" y="54"/>
                  </a:lnTo>
                  <a:lnTo>
                    <a:pt x="88" y="50"/>
                  </a:lnTo>
                  <a:lnTo>
                    <a:pt x="86" y="52"/>
                  </a:lnTo>
                  <a:lnTo>
                    <a:pt x="84" y="44"/>
                  </a:lnTo>
                  <a:lnTo>
                    <a:pt x="80" y="42"/>
                  </a:lnTo>
                  <a:lnTo>
                    <a:pt x="78" y="42"/>
                  </a:lnTo>
                  <a:lnTo>
                    <a:pt x="74" y="44"/>
                  </a:lnTo>
                  <a:lnTo>
                    <a:pt x="72" y="42"/>
                  </a:lnTo>
                  <a:lnTo>
                    <a:pt x="70" y="42"/>
                  </a:lnTo>
                  <a:lnTo>
                    <a:pt x="70" y="44"/>
                  </a:lnTo>
                  <a:lnTo>
                    <a:pt x="68" y="44"/>
                  </a:lnTo>
                  <a:lnTo>
                    <a:pt x="50" y="44"/>
                  </a:lnTo>
                  <a:lnTo>
                    <a:pt x="50" y="52"/>
                  </a:lnTo>
                  <a:lnTo>
                    <a:pt x="52" y="54"/>
                  </a:lnTo>
                  <a:lnTo>
                    <a:pt x="56" y="54"/>
                  </a:lnTo>
                  <a:lnTo>
                    <a:pt x="58" y="54"/>
                  </a:lnTo>
                  <a:lnTo>
                    <a:pt x="58" y="58"/>
                  </a:lnTo>
                  <a:lnTo>
                    <a:pt x="58" y="60"/>
                  </a:lnTo>
                  <a:lnTo>
                    <a:pt x="56" y="58"/>
                  </a:lnTo>
                  <a:lnTo>
                    <a:pt x="54" y="58"/>
                  </a:lnTo>
                  <a:lnTo>
                    <a:pt x="48" y="60"/>
                  </a:lnTo>
                  <a:lnTo>
                    <a:pt x="48" y="68"/>
                  </a:lnTo>
                  <a:lnTo>
                    <a:pt x="52" y="74"/>
                  </a:lnTo>
                  <a:lnTo>
                    <a:pt x="54" y="76"/>
                  </a:lnTo>
                  <a:lnTo>
                    <a:pt x="56" y="82"/>
                  </a:lnTo>
                  <a:lnTo>
                    <a:pt x="56" y="88"/>
                  </a:lnTo>
                  <a:lnTo>
                    <a:pt x="52" y="100"/>
                  </a:lnTo>
                  <a:lnTo>
                    <a:pt x="50" y="106"/>
                  </a:lnTo>
                  <a:lnTo>
                    <a:pt x="50" y="116"/>
                  </a:lnTo>
                  <a:lnTo>
                    <a:pt x="48" y="118"/>
                  </a:lnTo>
                  <a:lnTo>
                    <a:pt x="46" y="120"/>
                  </a:lnTo>
                  <a:lnTo>
                    <a:pt x="42" y="120"/>
                  </a:lnTo>
                  <a:lnTo>
                    <a:pt x="28" y="124"/>
                  </a:lnTo>
                  <a:lnTo>
                    <a:pt x="24" y="126"/>
                  </a:lnTo>
                  <a:lnTo>
                    <a:pt x="18" y="130"/>
                  </a:lnTo>
                  <a:lnTo>
                    <a:pt x="14" y="134"/>
                  </a:lnTo>
                  <a:lnTo>
                    <a:pt x="10" y="140"/>
                  </a:lnTo>
                  <a:lnTo>
                    <a:pt x="10" y="142"/>
                  </a:lnTo>
                  <a:lnTo>
                    <a:pt x="10" y="148"/>
                  </a:lnTo>
                  <a:lnTo>
                    <a:pt x="6" y="150"/>
                  </a:lnTo>
                  <a:lnTo>
                    <a:pt x="4" y="150"/>
                  </a:lnTo>
                  <a:lnTo>
                    <a:pt x="4" y="154"/>
                  </a:lnTo>
                  <a:lnTo>
                    <a:pt x="0" y="160"/>
                  </a:lnTo>
                  <a:lnTo>
                    <a:pt x="0" y="162"/>
                  </a:lnTo>
                  <a:lnTo>
                    <a:pt x="2" y="166"/>
                  </a:lnTo>
                  <a:lnTo>
                    <a:pt x="4" y="170"/>
                  </a:lnTo>
                  <a:lnTo>
                    <a:pt x="6" y="174"/>
                  </a:lnTo>
                  <a:lnTo>
                    <a:pt x="10" y="178"/>
                  </a:lnTo>
                  <a:lnTo>
                    <a:pt x="12" y="180"/>
                  </a:lnTo>
                  <a:lnTo>
                    <a:pt x="10" y="184"/>
                  </a:lnTo>
                  <a:lnTo>
                    <a:pt x="18" y="186"/>
                  </a:lnTo>
                  <a:lnTo>
                    <a:pt x="20" y="186"/>
                  </a:lnTo>
                  <a:lnTo>
                    <a:pt x="22" y="190"/>
                  </a:lnTo>
                  <a:lnTo>
                    <a:pt x="24" y="192"/>
                  </a:lnTo>
                  <a:lnTo>
                    <a:pt x="28" y="192"/>
                  </a:lnTo>
                  <a:lnTo>
                    <a:pt x="30" y="192"/>
                  </a:lnTo>
                  <a:lnTo>
                    <a:pt x="34" y="190"/>
                  </a:lnTo>
                  <a:lnTo>
                    <a:pt x="42" y="182"/>
                  </a:lnTo>
                  <a:lnTo>
                    <a:pt x="42" y="204"/>
                  </a:lnTo>
                  <a:lnTo>
                    <a:pt x="44" y="206"/>
                  </a:lnTo>
                  <a:lnTo>
                    <a:pt x="48" y="204"/>
                  </a:lnTo>
                  <a:lnTo>
                    <a:pt x="52" y="204"/>
                  </a:lnTo>
                  <a:lnTo>
                    <a:pt x="54" y="204"/>
                  </a:lnTo>
                  <a:lnTo>
                    <a:pt x="58" y="204"/>
                  </a:lnTo>
                  <a:lnTo>
                    <a:pt x="68" y="204"/>
                  </a:lnTo>
                  <a:lnTo>
                    <a:pt x="80" y="200"/>
                  </a:lnTo>
                  <a:lnTo>
                    <a:pt x="84" y="196"/>
                  </a:lnTo>
                  <a:lnTo>
                    <a:pt x="90" y="190"/>
                  </a:lnTo>
                  <a:lnTo>
                    <a:pt x="94" y="188"/>
                  </a:lnTo>
                  <a:lnTo>
                    <a:pt x="102" y="188"/>
                  </a:lnTo>
                  <a:lnTo>
                    <a:pt x="106" y="188"/>
                  </a:lnTo>
                  <a:lnTo>
                    <a:pt x="108" y="190"/>
                  </a:lnTo>
                  <a:lnTo>
                    <a:pt x="108" y="194"/>
                  </a:lnTo>
                  <a:lnTo>
                    <a:pt x="108" y="202"/>
                  </a:lnTo>
                  <a:lnTo>
                    <a:pt x="108" y="204"/>
                  </a:lnTo>
                  <a:lnTo>
                    <a:pt x="106" y="206"/>
                  </a:lnTo>
                  <a:lnTo>
                    <a:pt x="106" y="208"/>
                  </a:lnTo>
                  <a:lnTo>
                    <a:pt x="108" y="214"/>
                  </a:lnTo>
                  <a:lnTo>
                    <a:pt x="110" y="216"/>
                  </a:lnTo>
                  <a:lnTo>
                    <a:pt x="118" y="222"/>
                  </a:lnTo>
                  <a:lnTo>
                    <a:pt x="120" y="224"/>
                  </a:lnTo>
                  <a:lnTo>
                    <a:pt x="128" y="224"/>
                  </a:lnTo>
                  <a:lnTo>
                    <a:pt x="132" y="224"/>
                  </a:lnTo>
                  <a:lnTo>
                    <a:pt x="136" y="228"/>
                  </a:lnTo>
                  <a:lnTo>
                    <a:pt x="138" y="230"/>
                  </a:lnTo>
                  <a:lnTo>
                    <a:pt x="146" y="232"/>
                  </a:lnTo>
                  <a:lnTo>
                    <a:pt x="152" y="236"/>
                  </a:lnTo>
                  <a:lnTo>
                    <a:pt x="156" y="236"/>
                  </a:lnTo>
                  <a:lnTo>
                    <a:pt x="160" y="236"/>
                  </a:lnTo>
                  <a:lnTo>
                    <a:pt x="164" y="238"/>
                  </a:lnTo>
                  <a:lnTo>
                    <a:pt x="166" y="240"/>
                  </a:lnTo>
                  <a:lnTo>
                    <a:pt x="168" y="242"/>
                  </a:lnTo>
                  <a:lnTo>
                    <a:pt x="168" y="246"/>
                  </a:lnTo>
                  <a:lnTo>
                    <a:pt x="168" y="250"/>
                  </a:lnTo>
                  <a:lnTo>
                    <a:pt x="170" y="252"/>
                  </a:lnTo>
                  <a:lnTo>
                    <a:pt x="170" y="258"/>
                  </a:lnTo>
                  <a:lnTo>
                    <a:pt x="168" y="258"/>
                  </a:lnTo>
                  <a:lnTo>
                    <a:pt x="168" y="260"/>
                  </a:lnTo>
                  <a:lnTo>
                    <a:pt x="172" y="270"/>
                  </a:lnTo>
                  <a:lnTo>
                    <a:pt x="172" y="272"/>
                  </a:lnTo>
                  <a:lnTo>
                    <a:pt x="184" y="274"/>
                  </a:lnTo>
                  <a:lnTo>
                    <a:pt x="192" y="274"/>
                  </a:lnTo>
                  <a:lnTo>
                    <a:pt x="194" y="274"/>
                  </a:lnTo>
                  <a:lnTo>
                    <a:pt x="194" y="276"/>
                  </a:lnTo>
                  <a:lnTo>
                    <a:pt x="194" y="280"/>
                  </a:lnTo>
                  <a:lnTo>
                    <a:pt x="194" y="286"/>
                  </a:lnTo>
                  <a:lnTo>
                    <a:pt x="200" y="288"/>
                  </a:lnTo>
                  <a:lnTo>
                    <a:pt x="200" y="290"/>
                  </a:lnTo>
                  <a:lnTo>
                    <a:pt x="204" y="294"/>
                  </a:lnTo>
                  <a:lnTo>
                    <a:pt x="204" y="298"/>
                  </a:lnTo>
                  <a:lnTo>
                    <a:pt x="204" y="310"/>
                  </a:lnTo>
                  <a:lnTo>
                    <a:pt x="200" y="316"/>
                  </a:lnTo>
                  <a:lnTo>
                    <a:pt x="202" y="322"/>
                  </a:lnTo>
                  <a:lnTo>
                    <a:pt x="198" y="324"/>
                  </a:lnTo>
                  <a:lnTo>
                    <a:pt x="198" y="326"/>
                  </a:lnTo>
                  <a:lnTo>
                    <a:pt x="200" y="328"/>
                  </a:lnTo>
                  <a:lnTo>
                    <a:pt x="200" y="348"/>
                  </a:lnTo>
                  <a:lnTo>
                    <a:pt x="202" y="350"/>
                  </a:lnTo>
                  <a:lnTo>
                    <a:pt x="208" y="352"/>
                  </a:lnTo>
                  <a:lnTo>
                    <a:pt x="212" y="352"/>
                  </a:lnTo>
                  <a:lnTo>
                    <a:pt x="218" y="352"/>
                  </a:lnTo>
                  <a:lnTo>
                    <a:pt x="220" y="350"/>
                  </a:lnTo>
                  <a:lnTo>
                    <a:pt x="222" y="352"/>
                  </a:lnTo>
                  <a:lnTo>
                    <a:pt x="228" y="354"/>
                  </a:lnTo>
                  <a:lnTo>
                    <a:pt x="228" y="356"/>
                  </a:lnTo>
                  <a:lnTo>
                    <a:pt x="230" y="356"/>
                  </a:lnTo>
                  <a:lnTo>
                    <a:pt x="230" y="366"/>
                  </a:lnTo>
                  <a:lnTo>
                    <a:pt x="230" y="370"/>
                  </a:lnTo>
                  <a:lnTo>
                    <a:pt x="232" y="374"/>
                  </a:lnTo>
                  <a:lnTo>
                    <a:pt x="236" y="376"/>
                  </a:lnTo>
                  <a:lnTo>
                    <a:pt x="238" y="376"/>
                  </a:lnTo>
                  <a:lnTo>
                    <a:pt x="244" y="374"/>
                  </a:lnTo>
                  <a:lnTo>
                    <a:pt x="244" y="376"/>
                  </a:lnTo>
                  <a:lnTo>
                    <a:pt x="246" y="378"/>
                  </a:lnTo>
                  <a:lnTo>
                    <a:pt x="246" y="382"/>
                  </a:lnTo>
                  <a:lnTo>
                    <a:pt x="244" y="388"/>
                  </a:lnTo>
                  <a:lnTo>
                    <a:pt x="244" y="398"/>
                  </a:lnTo>
                  <a:lnTo>
                    <a:pt x="250" y="398"/>
                  </a:lnTo>
                  <a:lnTo>
                    <a:pt x="252" y="400"/>
                  </a:lnTo>
                  <a:lnTo>
                    <a:pt x="254" y="408"/>
                  </a:lnTo>
                  <a:lnTo>
                    <a:pt x="254" y="416"/>
                  </a:lnTo>
                  <a:lnTo>
                    <a:pt x="254" y="420"/>
                  </a:lnTo>
                  <a:lnTo>
                    <a:pt x="248" y="424"/>
                  </a:lnTo>
                  <a:lnTo>
                    <a:pt x="242" y="426"/>
                  </a:lnTo>
                  <a:lnTo>
                    <a:pt x="238" y="430"/>
                  </a:lnTo>
                  <a:lnTo>
                    <a:pt x="226" y="440"/>
                  </a:lnTo>
                  <a:lnTo>
                    <a:pt x="226" y="442"/>
                  </a:lnTo>
                  <a:lnTo>
                    <a:pt x="220" y="448"/>
                  </a:lnTo>
                  <a:lnTo>
                    <a:pt x="216" y="454"/>
                  </a:lnTo>
                  <a:lnTo>
                    <a:pt x="212" y="456"/>
                  </a:lnTo>
                  <a:lnTo>
                    <a:pt x="206" y="464"/>
                  </a:lnTo>
                  <a:lnTo>
                    <a:pt x="204" y="464"/>
                  </a:lnTo>
                  <a:lnTo>
                    <a:pt x="208" y="464"/>
                  </a:lnTo>
                  <a:lnTo>
                    <a:pt x="210" y="464"/>
                  </a:lnTo>
                  <a:lnTo>
                    <a:pt x="212" y="462"/>
                  </a:lnTo>
                  <a:lnTo>
                    <a:pt x="214" y="462"/>
                  </a:lnTo>
                  <a:lnTo>
                    <a:pt x="218" y="464"/>
                  </a:lnTo>
                  <a:lnTo>
                    <a:pt x="224" y="470"/>
                  </a:lnTo>
                  <a:lnTo>
                    <a:pt x="224" y="476"/>
                  </a:lnTo>
                  <a:lnTo>
                    <a:pt x="228" y="476"/>
                  </a:lnTo>
                  <a:lnTo>
                    <a:pt x="230" y="474"/>
                  </a:lnTo>
                  <a:lnTo>
                    <a:pt x="232" y="474"/>
                  </a:lnTo>
                  <a:lnTo>
                    <a:pt x="234" y="476"/>
                  </a:lnTo>
                  <a:lnTo>
                    <a:pt x="236" y="480"/>
                  </a:lnTo>
                  <a:lnTo>
                    <a:pt x="238" y="480"/>
                  </a:lnTo>
                  <a:lnTo>
                    <a:pt x="240" y="482"/>
                  </a:lnTo>
                  <a:lnTo>
                    <a:pt x="242" y="482"/>
                  </a:lnTo>
                  <a:lnTo>
                    <a:pt x="244" y="486"/>
                  </a:lnTo>
                  <a:lnTo>
                    <a:pt x="246" y="486"/>
                  </a:lnTo>
                  <a:lnTo>
                    <a:pt x="252" y="490"/>
                  </a:lnTo>
                  <a:lnTo>
                    <a:pt x="254" y="492"/>
                  </a:lnTo>
                  <a:lnTo>
                    <a:pt x="256" y="496"/>
                  </a:lnTo>
                  <a:lnTo>
                    <a:pt x="260" y="500"/>
                  </a:lnTo>
                  <a:lnTo>
                    <a:pt x="262" y="502"/>
                  </a:lnTo>
                  <a:lnTo>
                    <a:pt x="260" y="502"/>
                  </a:lnTo>
                  <a:lnTo>
                    <a:pt x="256" y="508"/>
                  </a:lnTo>
                  <a:lnTo>
                    <a:pt x="256" y="514"/>
                  </a:lnTo>
                  <a:lnTo>
                    <a:pt x="258" y="516"/>
                  </a:lnTo>
                  <a:lnTo>
                    <a:pt x="258" y="514"/>
                  </a:lnTo>
                  <a:lnTo>
                    <a:pt x="264" y="510"/>
                  </a:lnTo>
                  <a:lnTo>
                    <a:pt x="266" y="506"/>
                  </a:lnTo>
                  <a:lnTo>
                    <a:pt x="268" y="504"/>
                  </a:lnTo>
                  <a:lnTo>
                    <a:pt x="270" y="496"/>
                  </a:lnTo>
                  <a:lnTo>
                    <a:pt x="272" y="496"/>
                  </a:lnTo>
                  <a:lnTo>
                    <a:pt x="274" y="492"/>
                  </a:lnTo>
                  <a:lnTo>
                    <a:pt x="284" y="486"/>
                  </a:lnTo>
                  <a:lnTo>
                    <a:pt x="286" y="482"/>
                  </a:lnTo>
                  <a:lnTo>
                    <a:pt x="288" y="478"/>
                  </a:lnTo>
                  <a:lnTo>
                    <a:pt x="296" y="468"/>
                  </a:lnTo>
                  <a:lnTo>
                    <a:pt x="298" y="464"/>
                  </a:lnTo>
                  <a:lnTo>
                    <a:pt x="300" y="456"/>
                  </a:lnTo>
                  <a:lnTo>
                    <a:pt x="302" y="454"/>
                  </a:lnTo>
                  <a:lnTo>
                    <a:pt x="302" y="452"/>
                  </a:lnTo>
                  <a:lnTo>
                    <a:pt x="308" y="444"/>
                  </a:lnTo>
                  <a:lnTo>
                    <a:pt x="310" y="444"/>
                  </a:lnTo>
                  <a:lnTo>
                    <a:pt x="314" y="442"/>
                  </a:lnTo>
                  <a:lnTo>
                    <a:pt x="316" y="438"/>
                  </a:lnTo>
                  <a:lnTo>
                    <a:pt x="318" y="436"/>
                  </a:lnTo>
                  <a:lnTo>
                    <a:pt x="318" y="432"/>
                  </a:lnTo>
                  <a:lnTo>
                    <a:pt x="318" y="422"/>
                  </a:lnTo>
                  <a:lnTo>
                    <a:pt x="320" y="422"/>
                  </a:lnTo>
                  <a:lnTo>
                    <a:pt x="320" y="420"/>
                  </a:lnTo>
                  <a:lnTo>
                    <a:pt x="318" y="418"/>
                  </a:lnTo>
                  <a:lnTo>
                    <a:pt x="318" y="414"/>
                  </a:lnTo>
                  <a:lnTo>
                    <a:pt x="318" y="410"/>
                  </a:lnTo>
                  <a:lnTo>
                    <a:pt x="316" y="408"/>
                  </a:lnTo>
                  <a:lnTo>
                    <a:pt x="318" y="406"/>
                  </a:lnTo>
                  <a:lnTo>
                    <a:pt x="318" y="404"/>
                  </a:lnTo>
                  <a:lnTo>
                    <a:pt x="318" y="402"/>
                  </a:lnTo>
                  <a:lnTo>
                    <a:pt x="322" y="396"/>
                  </a:lnTo>
                  <a:lnTo>
                    <a:pt x="330" y="388"/>
                  </a:lnTo>
                  <a:lnTo>
                    <a:pt x="336" y="384"/>
                  </a:lnTo>
                  <a:lnTo>
                    <a:pt x="342" y="378"/>
                  </a:lnTo>
                  <a:lnTo>
                    <a:pt x="346" y="376"/>
                  </a:lnTo>
                  <a:lnTo>
                    <a:pt x="348" y="376"/>
                  </a:lnTo>
                  <a:lnTo>
                    <a:pt x="350" y="374"/>
                  </a:lnTo>
                  <a:lnTo>
                    <a:pt x="350" y="372"/>
                  </a:lnTo>
                  <a:lnTo>
                    <a:pt x="354" y="372"/>
                  </a:lnTo>
                  <a:lnTo>
                    <a:pt x="358" y="372"/>
                  </a:lnTo>
                  <a:lnTo>
                    <a:pt x="360" y="370"/>
                  </a:lnTo>
                  <a:lnTo>
                    <a:pt x="362" y="368"/>
                  </a:lnTo>
                  <a:lnTo>
                    <a:pt x="364" y="366"/>
                  </a:lnTo>
                  <a:lnTo>
                    <a:pt x="368" y="366"/>
                  </a:lnTo>
                  <a:lnTo>
                    <a:pt x="368" y="364"/>
                  </a:lnTo>
                  <a:lnTo>
                    <a:pt x="370" y="362"/>
                  </a:lnTo>
                  <a:lnTo>
                    <a:pt x="372" y="362"/>
                  </a:lnTo>
                  <a:lnTo>
                    <a:pt x="378" y="362"/>
                  </a:lnTo>
                  <a:lnTo>
                    <a:pt x="382" y="362"/>
                  </a:lnTo>
                  <a:lnTo>
                    <a:pt x="386" y="360"/>
                  </a:lnTo>
                  <a:lnTo>
                    <a:pt x="394" y="362"/>
                  </a:lnTo>
                  <a:lnTo>
                    <a:pt x="398" y="360"/>
                  </a:lnTo>
                  <a:lnTo>
                    <a:pt x="400" y="360"/>
                  </a:lnTo>
                  <a:lnTo>
                    <a:pt x="402" y="358"/>
                  </a:lnTo>
                  <a:lnTo>
                    <a:pt x="402" y="356"/>
                  </a:lnTo>
                  <a:lnTo>
                    <a:pt x="406" y="352"/>
                  </a:lnTo>
                  <a:lnTo>
                    <a:pt x="410" y="350"/>
                  </a:lnTo>
                  <a:lnTo>
                    <a:pt x="412" y="348"/>
                  </a:lnTo>
                  <a:lnTo>
                    <a:pt x="412" y="346"/>
                  </a:lnTo>
                  <a:lnTo>
                    <a:pt x="414" y="338"/>
                  </a:lnTo>
                  <a:lnTo>
                    <a:pt x="420" y="330"/>
                  </a:lnTo>
                  <a:lnTo>
                    <a:pt x="422" y="326"/>
                  </a:lnTo>
                  <a:lnTo>
                    <a:pt x="426" y="320"/>
                  </a:lnTo>
                  <a:lnTo>
                    <a:pt x="428" y="316"/>
                  </a:lnTo>
                  <a:lnTo>
                    <a:pt x="430" y="314"/>
                  </a:lnTo>
                  <a:lnTo>
                    <a:pt x="430" y="304"/>
                  </a:lnTo>
                  <a:lnTo>
                    <a:pt x="432" y="298"/>
                  </a:lnTo>
                  <a:lnTo>
                    <a:pt x="432" y="296"/>
                  </a:lnTo>
                  <a:lnTo>
                    <a:pt x="436" y="292"/>
                  </a:lnTo>
                  <a:lnTo>
                    <a:pt x="436" y="290"/>
                  </a:lnTo>
                  <a:lnTo>
                    <a:pt x="436" y="286"/>
                  </a:lnTo>
                  <a:lnTo>
                    <a:pt x="438" y="278"/>
                  </a:lnTo>
                  <a:lnTo>
                    <a:pt x="440" y="266"/>
                  </a:lnTo>
                  <a:lnTo>
                    <a:pt x="438" y="254"/>
                  </a:lnTo>
                  <a:lnTo>
                    <a:pt x="438" y="250"/>
                  </a:lnTo>
                  <a:lnTo>
                    <a:pt x="438" y="242"/>
                  </a:lnTo>
                  <a:lnTo>
                    <a:pt x="440" y="232"/>
                  </a:lnTo>
                  <a:lnTo>
                    <a:pt x="442" y="230"/>
                  </a:lnTo>
                  <a:lnTo>
                    <a:pt x="446" y="230"/>
                  </a:lnTo>
                  <a:lnTo>
                    <a:pt x="450" y="228"/>
                  </a:lnTo>
                  <a:lnTo>
                    <a:pt x="454" y="218"/>
                  </a:lnTo>
                  <a:lnTo>
                    <a:pt x="458" y="212"/>
                  </a:lnTo>
                  <a:lnTo>
                    <a:pt x="460" y="208"/>
                  </a:lnTo>
                  <a:lnTo>
                    <a:pt x="464" y="206"/>
                  </a:lnTo>
                  <a:lnTo>
                    <a:pt x="464" y="204"/>
                  </a:lnTo>
                  <a:lnTo>
                    <a:pt x="468" y="202"/>
                  </a:lnTo>
                  <a:lnTo>
                    <a:pt x="472" y="198"/>
                  </a:lnTo>
                  <a:lnTo>
                    <a:pt x="474" y="196"/>
                  </a:lnTo>
                  <a:lnTo>
                    <a:pt x="476" y="194"/>
                  </a:lnTo>
                  <a:lnTo>
                    <a:pt x="482" y="186"/>
                  </a:lnTo>
                  <a:lnTo>
                    <a:pt x="488" y="180"/>
                  </a:lnTo>
                  <a:lnTo>
                    <a:pt x="488" y="178"/>
                  </a:lnTo>
                  <a:lnTo>
                    <a:pt x="490" y="168"/>
                  </a:lnTo>
                  <a:lnTo>
                    <a:pt x="492" y="156"/>
                  </a:lnTo>
                  <a:lnTo>
                    <a:pt x="492" y="150"/>
                  </a:lnTo>
                  <a:lnTo>
                    <a:pt x="490" y="146"/>
                  </a:lnTo>
                  <a:lnTo>
                    <a:pt x="488" y="138"/>
                  </a:lnTo>
                  <a:lnTo>
                    <a:pt x="486" y="134"/>
                  </a:lnTo>
                  <a:lnTo>
                    <a:pt x="484" y="132"/>
                  </a:lnTo>
                  <a:lnTo>
                    <a:pt x="482" y="130"/>
                  </a:lnTo>
                  <a:lnTo>
                    <a:pt x="470" y="130"/>
                  </a:lnTo>
                  <a:lnTo>
                    <a:pt x="468" y="130"/>
                  </a:lnTo>
                  <a:lnTo>
                    <a:pt x="464" y="130"/>
                  </a:lnTo>
                  <a:lnTo>
                    <a:pt x="460" y="126"/>
                  </a:lnTo>
                  <a:lnTo>
                    <a:pt x="454" y="122"/>
                  </a:lnTo>
                  <a:lnTo>
                    <a:pt x="444" y="112"/>
                  </a:lnTo>
                  <a:lnTo>
                    <a:pt x="434" y="106"/>
                  </a:lnTo>
                  <a:lnTo>
                    <a:pt x="428" y="102"/>
                  </a:lnTo>
                  <a:lnTo>
                    <a:pt x="416" y="102"/>
                  </a:lnTo>
                  <a:lnTo>
                    <a:pt x="412" y="104"/>
                  </a:lnTo>
                  <a:lnTo>
                    <a:pt x="404" y="102"/>
                  </a:lnTo>
                  <a:lnTo>
                    <a:pt x="398" y="102"/>
                  </a:lnTo>
                  <a:lnTo>
                    <a:pt x="386" y="98"/>
                  </a:lnTo>
                  <a:lnTo>
                    <a:pt x="384" y="98"/>
                  </a:lnTo>
                  <a:lnTo>
                    <a:pt x="382" y="96"/>
                  </a:lnTo>
                  <a:lnTo>
                    <a:pt x="376" y="98"/>
                  </a:lnTo>
                  <a:lnTo>
                    <a:pt x="374" y="100"/>
                  </a:lnTo>
                  <a:lnTo>
                    <a:pt x="372" y="100"/>
                  </a:lnTo>
                  <a:lnTo>
                    <a:pt x="370" y="100"/>
                  </a:lnTo>
                  <a:lnTo>
                    <a:pt x="372" y="96"/>
                  </a:lnTo>
                  <a:lnTo>
                    <a:pt x="374" y="96"/>
                  </a:lnTo>
                  <a:lnTo>
                    <a:pt x="372" y="94"/>
                  </a:lnTo>
                  <a:lnTo>
                    <a:pt x="370" y="94"/>
                  </a:lnTo>
                  <a:lnTo>
                    <a:pt x="368" y="94"/>
                  </a:lnTo>
                  <a:lnTo>
                    <a:pt x="368" y="92"/>
                  </a:lnTo>
                  <a:lnTo>
                    <a:pt x="370" y="92"/>
                  </a:lnTo>
                  <a:lnTo>
                    <a:pt x="370" y="90"/>
                  </a:lnTo>
                  <a:lnTo>
                    <a:pt x="368" y="88"/>
                  </a:lnTo>
                  <a:lnTo>
                    <a:pt x="366" y="86"/>
                  </a:lnTo>
                  <a:lnTo>
                    <a:pt x="364" y="86"/>
                  </a:lnTo>
                  <a:lnTo>
                    <a:pt x="362" y="88"/>
                  </a:lnTo>
                  <a:lnTo>
                    <a:pt x="360" y="88"/>
                  </a:lnTo>
                  <a:lnTo>
                    <a:pt x="360" y="84"/>
                  </a:lnTo>
                  <a:lnTo>
                    <a:pt x="358" y="82"/>
                  </a:lnTo>
                  <a:lnTo>
                    <a:pt x="356" y="82"/>
                  </a:lnTo>
                  <a:lnTo>
                    <a:pt x="354" y="80"/>
                  </a:lnTo>
                  <a:lnTo>
                    <a:pt x="350" y="80"/>
                  </a:lnTo>
                  <a:lnTo>
                    <a:pt x="350" y="78"/>
                  </a:lnTo>
                  <a:lnTo>
                    <a:pt x="344" y="78"/>
                  </a:lnTo>
                  <a:lnTo>
                    <a:pt x="338" y="74"/>
                  </a:lnTo>
                  <a:lnTo>
                    <a:pt x="336" y="74"/>
                  </a:lnTo>
                  <a:lnTo>
                    <a:pt x="328" y="74"/>
                  </a:lnTo>
                  <a:lnTo>
                    <a:pt x="326" y="76"/>
                  </a:lnTo>
                  <a:lnTo>
                    <a:pt x="324" y="78"/>
                  </a:lnTo>
                  <a:lnTo>
                    <a:pt x="324" y="80"/>
                  </a:lnTo>
                  <a:lnTo>
                    <a:pt x="320" y="84"/>
                  </a:lnTo>
                  <a:lnTo>
                    <a:pt x="316" y="86"/>
                  </a:lnTo>
                  <a:lnTo>
                    <a:pt x="314" y="88"/>
                  </a:lnTo>
                  <a:lnTo>
                    <a:pt x="312" y="92"/>
                  </a:lnTo>
                  <a:lnTo>
                    <a:pt x="312" y="94"/>
                  </a:lnTo>
                  <a:lnTo>
                    <a:pt x="310" y="96"/>
                  </a:lnTo>
                  <a:lnTo>
                    <a:pt x="310" y="98"/>
                  </a:lnTo>
                  <a:lnTo>
                    <a:pt x="310" y="96"/>
                  </a:lnTo>
                  <a:lnTo>
                    <a:pt x="310" y="92"/>
                  </a:lnTo>
                  <a:lnTo>
                    <a:pt x="310" y="90"/>
                  </a:lnTo>
                  <a:lnTo>
                    <a:pt x="308" y="90"/>
                  </a:lnTo>
                  <a:lnTo>
                    <a:pt x="306" y="90"/>
                  </a:lnTo>
                  <a:lnTo>
                    <a:pt x="304" y="90"/>
                  </a:lnTo>
                  <a:lnTo>
                    <a:pt x="300" y="90"/>
                  </a:lnTo>
                  <a:lnTo>
                    <a:pt x="292" y="90"/>
                  </a:lnTo>
                  <a:lnTo>
                    <a:pt x="290" y="90"/>
                  </a:lnTo>
                  <a:lnTo>
                    <a:pt x="288" y="90"/>
                  </a:lnTo>
                  <a:lnTo>
                    <a:pt x="284" y="90"/>
                  </a:lnTo>
                  <a:lnTo>
                    <a:pt x="284" y="92"/>
                  </a:lnTo>
                  <a:lnTo>
                    <a:pt x="282" y="92"/>
                  </a:lnTo>
                  <a:lnTo>
                    <a:pt x="282" y="90"/>
                  </a:lnTo>
                  <a:lnTo>
                    <a:pt x="284" y="88"/>
                  </a:lnTo>
                  <a:lnTo>
                    <a:pt x="290" y="90"/>
                  </a:lnTo>
                  <a:lnTo>
                    <a:pt x="294" y="88"/>
                  </a:lnTo>
                  <a:lnTo>
                    <a:pt x="294" y="82"/>
                  </a:lnTo>
                  <a:lnTo>
                    <a:pt x="292" y="82"/>
                  </a:lnTo>
                  <a:lnTo>
                    <a:pt x="290" y="80"/>
                  </a:lnTo>
                  <a:lnTo>
                    <a:pt x="292" y="78"/>
                  </a:lnTo>
                  <a:lnTo>
                    <a:pt x="292" y="76"/>
                  </a:lnTo>
                  <a:lnTo>
                    <a:pt x="290" y="76"/>
                  </a:lnTo>
                  <a:lnTo>
                    <a:pt x="288" y="78"/>
                  </a:lnTo>
                  <a:lnTo>
                    <a:pt x="288" y="80"/>
                  </a:lnTo>
                  <a:lnTo>
                    <a:pt x="284" y="80"/>
                  </a:lnTo>
                  <a:lnTo>
                    <a:pt x="284" y="76"/>
                  </a:lnTo>
                  <a:lnTo>
                    <a:pt x="284" y="74"/>
                  </a:lnTo>
                  <a:lnTo>
                    <a:pt x="284" y="72"/>
                  </a:lnTo>
                  <a:lnTo>
                    <a:pt x="288" y="66"/>
                  </a:lnTo>
                  <a:lnTo>
                    <a:pt x="292" y="62"/>
                  </a:lnTo>
                  <a:lnTo>
                    <a:pt x="296" y="60"/>
                  </a:lnTo>
                  <a:lnTo>
                    <a:pt x="298" y="56"/>
                  </a:lnTo>
                  <a:lnTo>
                    <a:pt x="300" y="54"/>
                  </a:lnTo>
                  <a:lnTo>
                    <a:pt x="302" y="46"/>
                  </a:lnTo>
                  <a:lnTo>
                    <a:pt x="302" y="44"/>
                  </a:lnTo>
                  <a:lnTo>
                    <a:pt x="300" y="44"/>
                  </a:lnTo>
                  <a:lnTo>
                    <a:pt x="296" y="44"/>
                  </a:lnTo>
                  <a:lnTo>
                    <a:pt x="294" y="40"/>
                  </a:lnTo>
                  <a:lnTo>
                    <a:pt x="292" y="32"/>
                  </a:lnTo>
                  <a:lnTo>
                    <a:pt x="290" y="24"/>
                  </a:lnTo>
                  <a:lnTo>
                    <a:pt x="288" y="20"/>
                  </a:lnTo>
                  <a:lnTo>
                    <a:pt x="288" y="16"/>
                  </a:lnTo>
                  <a:lnTo>
                    <a:pt x="286" y="14"/>
                  </a:lnTo>
                  <a:lnTo>
                    <a:pt x="284" y="12"/>
                  </a:lnTo>
                  <a:lnTo>
                    <a:pt x="284" y="14"/>
                  </a:lnTo>
                  <a:lnTo>
                    <a:pt x="282" y="14"/>
                  </a:lnTo>
                  <a:lnTo>
                    <a:pt x="282" y="16"/>
                  </a:lnTo>
                  <a:lnTo>
                    <a:pt x="278" y="18"/>
                  </a:lnTo>
                  <a:lnTo>
                    <a:pt x="278" y="20"/>
                  </a:lnTo>
                  <a:lnTo>
                    <a:pt x="272" y="28"/>
                  </a:lnTo>
                  <a:lnTo>
                    <a:pt x="270" y="34"/>
                  </a:lnTo>
                  <a:lnTo>
                    <a:pt x="264" y="40"/>
                  </a:lnTo>
                  <a:lnTo>
                    <a:pt x="262" y="40"/>
                  </a:lnTo>
                  <a:lnTo>
                    <a:pt x="260" y="40"/>
                  </a:lnTo>
                  <a:lnTo>
                    <a:pt x="258" y="40"/>
                  </a:lnTo>
                  <a:lnTo>
                    <a:pt x="256" y="40"/>
                  </a:lnTo>
                  <a:lnTo>
                    <a:pt x="252" y="42"/>
                  </a:lnTo>
                  <a:lnTo>
                    <a:pt x="250" y="42"/>
                  </a:lnTo>
                  <a:lnTo>
                    <a:pt x="248" y="40"/>
                  </a:lnTo>
                  <a:lnTo>
                    <a:pt x="246" y="38"/>
                  </a:lnTo>
                  <a:lnTo>
                    <a:pt x="238" y="34"/>
                  </a:lnTo>
                  <a:lnTo>
                    <a:pt x="234" y="36"/>
                  </a:lnTo>
                  <a:lnTo>
                    <a:pt x="228" y="36"/>
                  </a:lnTo>
                  <a:lnTo>
                    <a:pt x="228" y="42"/>
                  </a:lnTo>
                  <a:lnTo>
                    <a:pt x="226" y="42"/>
                  </a:lnTo>
                  <a:lnTo>
                    <a:pt x="222" y="42"/>
                  </a:lnTo>
                  <a:lnTo>
                    <a:pt x="220" y="42"/>
                  </a:lnTo>
                  <a:lnTo>
                    <a:pt x="214" y="42"/>
                  </a:lnTo>
                  <a:lnTo>
                    <a:pt x="212" y="42"/>
                  </a:lnTo>
                  <a:lnTo>
                    <a:pt x="210" y="42"/>
                  </a:lnTo>
                  <a:lnTo>
                    <a:pt x="208" y="42"/>
                  </a:lnTo>
                  <a:lnTo>
                    <a:pt x="206" y="44"/>
                  </a:lnTo>
                  <a:lnTo>
                    <a:pt x="202" y="44"/>
                  </a:lnTo>
                  <a:lnTo>
                    <a:pt x="200" y="46"/>
                  </a:lnTo>
                  <a:lnTo>
                    <a:pt x="198" y="46"/>
                  </a:lnTo>
                  <a:lnTo>
                    <a:pt x="196" y="48"/>
                  </a:lnTo>
                  <a:lnTo>
                    <a:pt x="194" y="50"/>
                  </a:lnTo>
                  <a:lnTo>
                    <a:pt x="192" y="50"/>
                  </a:lnTo>
                  <a:lnTo>
                    <a:pt x="190" y="50"/>
                  </a:lnTo>
                  <a:lnTo>
                    <a:pt x="188" y="50"/>
                  </a:lnTo>
                  <a:lnTo>
                    <a:pt x="184" y="48"/>
                  </a:lnTo>
                  <a:lnTo>
                    <a:pt x="180" y="44"/>
                  </a:lnTo>
                  <a:lnTo>
                    <a:pt x="180" y="42"/>
                  </a:lnTo>
                  <a:lnTo>
                    <a:pt x="180" y="38"/>
                  </a:lnTo>
                  <a:lnTo>
                    <a:pt x="176" y="36"/>
                  </a:lnTo>
                  <a:lnTo>
                    <a:pt x="176" y="34"/>
                  </a:lnTo>
                  <a:lnTo>
                    <a:pt x="176" y="28"/>
                  </a:lnTo>
                  <a:lnTo>
                    <a:pt x="178" y="24"/>
                  </a:lnTo>
                  <a:lnTo>
                    <a:pt x="178" y="20"/>
                  </a:lnTo>
                  <a:lnTo>
                    <a:pt x="182" y="16"/>
                  </a:lnTo>
                  <a:lnTo>
                    <a:pt x="180" y="16"/>
                  </a:lnTo>
                  <a:lnTo>
                    <a:pt x="180" y="14"/>
                  </a:lnTo>
                  <a:lnTo>
                    <a:pt x="180" y="10"/>
                  </a:lnTo>
                  <a:lnTo>
                    <a:pt x="174" y="8"/>
                  </a:lnTo>
                  <a:lnTo>
                    <a:pt x="176" y="4"/>
                  </a:lnTo>
                  <a:lnTo>
                    <a:pt x="176" y="2"/>
                  </a:lnTo>
                  <a:lnTo>
                    <a:pt x="174" y="0"/>
                  </a:lnTo>
                  <a:lnTo>
                    <a:pt x="172" y="0"/>
                  </a:lnTo>
                  <a:lnTo>
                    <a:pt x="170" y="2"/>
                  </a:lnTo>
                  <a:lnTo>
                    <a:pt x="16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52" name="Freeform 486"/>
            <p:cNvSpPr>
              <a:spLocks/>
            </p:cNvSpPr>
            <p:nvPr/>
          </p:nvSpPr>
          <p:spPr bwMode="auto">
            <a:xfrm>
              <a:off x="1662" y="2699"/>
              <a:ext cx="84" cy="91"/>
            </a:xfrm>
            <a:custGeom>
              <a:avLst/>
              <a:gdLst>
                <a:gd name="T0" fmla="*/ 26 w 70"/>
                <a:gd name="T1" fmla="*/ 0 h 78"/>
                <a:gd name="T2" fmla="*/ 40 w 70"/>
                <a:gd name="T3" fmla="*/ 8 h 78"/>
                <a:gd name="T4" fmla="*/ 44 w 70"/>
                <a:gd name="T5" fmla="*/ 14 h 78"/>
                <a:gd name="T6" fmla="*/ 50 w 70"/>
                <a:gd name="T7" fmla="*/ 14 h 78"/>
                <a:gd name="T8" fmla="*/ 58 w 70"/>
                <a:gd name="T9" fmla="*/ 12 h 78"/>
                <a:gd name="T10" fmla="*/ 62 w 70"/>
                <a:gd name="T11" fmla="*/ 12 h 78"/>
                <a:gd name="T12" fmla="*/ 70 w 70"/>
                <a:gd name="T13" fmla="*/ 18 h 78"/>
                <a:gd name="T14" fmla="*/ 66 w 70"/>
                <a:gd name="T15" fmla="*/ 18 h 78"/>
                <a:gd name="T16" fmla="*/ 68 w 70"/>
                <a:gd name="T17" fmla="*/ 20 h 78"/>
                <a:gd name="T18" fmla="*/ 68 w 70"/>
                <a:gd name="T19" fmla="*/ 28 h 78"/>
                <a:gd name="T20" fmla="*/ 60 w 70"/>
                <a:gd name="T21" fmla="*/ 42 h 78"/>
                <a:gd name="T22" fmla="*/ 54 w 70"/>
                <a:gd name="T23" fmla="*/ 48 h 78"/>
                <a:gd name="T24" fmla="*/ 40 w 70"/>
                <a:gd name="T25" fmla="*/ 52 h 78"/>
                <a:gd name="T26" fmla="*/ 34 w 70"/>
                <a:gd name="T27" fmla="*/ 58 h 78"/>
                <a:gd name="T28" fmla="*/ 32 w 70"/>
                <a:gd name="T29" fmla="*/ 62 h 78"/>
                <a:gd name="T30" fmla="*/ 26 w 70"/>
                <a:gd name="T31" fmla="*/ 66 h 78"/>
                <a:gd name="T32" fmla="*/ 26 w 70"/>
                <a:gd name="T33" fmla="*/ 76 h 78"/>
                <a:gd name="T34" fmla="*/ 22 w 70"/>
                <a:gd name="T35" fmla="*/ 78 h 78"/>
                <a:gd name="T36" fmla="*/ 18 w 70"/>
                <a:gd name="T37" fmla="*/ 78 h 78"/>
                <a:gd name="T38" fmla="*/ 10 w 70"/>
                <a:gd name="T39" fmla="*/ 74 h 78"/>
                <a:gd name="T40" fmla="*/ 6 w 70"/>
                <a:gd name="T41" fmla="*/ 72 h 78"/>
                <a:gd name="T42" fmla="*/ 2 w 70"/>
                <a:gd name="T43" fmla="*/ 68 h 78"/>
                <a:gd name="T44" fmla="*/ 6 w 70"/>
                <a:gd name="T45" fmla="*/ 66 h 78"/>
                <a:gd name="T46" fmla="*/ 6 w 70"/>
                <a:gd name="T47" fmla="*/ 64 h 78"/>
                <a:gd name="T48" fmla="*/ 6 w 70"/>
                <a:gd name="T49" fmla="*/ 60 h 78"/>
                <a:gd name="T50" fmla="*/ 12 w 70"/>
                <a:gd name="T51" fmla="*/ 56 h 78"/>
                <a:gd name="T52" fmla="*/ 12 w 70"/>
                <a:gd name="T53" fmla="*/ 48 h 78"/>
                <a:gd name="T54" fmla="*/ 12 w 70"/>
                <a:gd name="T55" fmla="*/ 44 h 78"/>
                <a:gd name="T56" fmla="*/ 0 w 70"/>
                <a:gd name="T57" fmla="*/ 46 h 78"/>
                <a:gd name="T58" fmla="*/ 0 w 70"/>
                <a:gd name="T59" fmla="*/ 28 h 78"/>
                <a:gd name="T60" fmla="*/ 4 w 70"/>
                <a:gd name="T61" fmla="*/ 26 h 78"/>
                <a:gd name="T62" fmla="*/ 10 w 70"/>
                <a:gd name="T63" fmla="*/ 14 h 78"/>
                <a:gd name="T64" fmla="*/ 8 w 70"/>
                <a:gd name="T65" fmla="*/ 8 h 78"/>
                <a:gd name="T66" fmla="*/ 14 w 70"/>
                <a:gd name="T67" fmla="*/ 6 h 78"/>
                <a:gd name="T68" fmla="*/ 20 w 70"/>
                <a:gd name="T69" fmla="*/ 2 h 78"/>
                <a:gd name="T70" fmla="*/ 24 w 70"/>
                <a:gd name="T71" fmla="*/ 0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78"/>
                <a:gd name="T110" fmla="*/ 70 w 70"/>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78">
                  <a:moveTo>
                    <a:pt x="24" y="0"/>
                  </a:moveTo>
                  <a:lnTo>
                    <a:pt x="26" y="0"/>
                  </a:lnTo>
                  <a:lnTo>
                    <a:pt x="34" y="4"/>
                  </a:lnTo>
                  <a:lnTo>
                    <a:pt x="40" y="8"/>
                  </a:lnTo>
                  <a:lnTo>
                    <a:pt x="42" y="10"/>
                  </a:lnTo>
                  <a:lnTo>
                    <a:pt x="44" y="14"/>
                  </a:lnTo>
                  <a:lnTo>
                    <a:pt x="48" y="14"/>
                  </a:lnTo>
                  <a:lnTo>
                    <a:pt x="50" y="14"/>
                  </a:lnTo>
                  <a:lnTo>
                    <a:pt x="58" y="14"/>
                  </a:lnTo>
                  <a:lnTo>
                    <a:pt x="58" y="12"/>
                  </a:lnTo>
                  <a:lnTo>
                    <a:pt x="60" y="12"/>
                  </a:lnTo>
                  <a:lnTo>
                    <a:pt x="62" y="12"/>
                  </a:lnTo>
                  <a:lnTo>
                    <a:pt x="68" y="18"/>
                  </a:lnTo>
                  <a:lnTo>
                    <a:pt x="70" y="18"/>
                  </a:lnTo>
                  <a:lnTo>
                    <a:pt x="68" y="18"/>
                  </a:lnTo>
                  <a:lnTo>
                    <a:pt x="66" y="18"/>
                  </a:lnTo>
                  <a:lnTo>
                    <a:pt x="66" y="20"/>
                  </a:lnTo>
                  <a:lnTo>
                    <a:pt x="68" y="20"/>
                  </a:lnTo>
                  <a:lnTo>
                    <a:pt x="70" y="28"/>
                  </a:lnTo>
                  <a:lnTo>
                    <a:pt x="68" y="28"/>
                  </a:lnTo>
                  <a:lnTo>
                    <a:pt x="64" y="38"/>
                  </a:lnTo>
                  <a:lnTo>
                    <a:pt x="60" y="42"/>
                  </a:lnTo>
                  <a:lnTo>
                    <a:pt x="54" y="48"/>
                  </a:lnTo>
                  <a:lnTo>
                    <a:pt x="52" y="48"/>
                  </a:lnTo>
                  <a:lnTo>
                    <a:pt x="40" y="52"/>
                  </a:lnTo>
                  <a:lnTo>
                    <a:pt x="34" y="56"/>
                  </a:lnTo>
                  <a:lnTo>
                    <a:pt x="34" y="58"/>
                  </a:lnTo>
                  <a:lnTo>
                    <a:pt x="32" y="60"/>
                  </a:lnTo>
                  <a:lnTo>
                    <a:pt x="32" y="62"/>
                  </a:lnTo>
                  <a:lnTo>
                    <a:pt x="30" y="60"/>
                  </a:lnTo>
                  <a:lnTo>
                    <a:pt x="26" y="66"/>
                  </a:lnTo>
                  <a:lnTo>
                    <a:pt x="26" y="74"/>
                  </a:lnTo>
                  <a:lnTo>
                    <a:pt x="26" y="76"/>
                  </a:lnTo>
                  <a:lnTo>
                    <a:pt x="24" y="76"/>
                  </a:lnTo>
                  <a:lnTo>
                    <a:pt x="22" y="78"/>
                  </a:lnTo>
                  <a:lnTo>
                    <a:pt x="20" y="78"/>
                  </a:lnTo>
                  <a:lnTo>
                    <a:pt x="18" y="78"/>
                  </a:lnTo>
                  <a:lnTo>
                    <a:pt x="14" y="74"/>
                  </a:lnTo>
                  <a:lnTo>
                    <a:pt x="10" y="74"/>
                  </a:lnTo>
                  <a:lnTo>
                    <a:pt x="10" y="72"/>
                  </a:lnTo>
                  <a:lnTo>
                    <a:pt x="6" y="72"/>
                  </a:lnTo>
                  <a:lnTo>
                    <a:pt x="4" y="74"/>
                  </a:lnTo>
                  <a:lnTo>
                    <a:pt x="2" y="68"/>
                  </a:lnTo>
                  <a:lnTo>
                    <a:pt x="4" y="66"/>
                  </a:lnTo>
                  <a:lnTo>
                    <a:pt x="6" y="66"/>
                  </a:lnTo>
                  <a:lnTo>
                    <a:pt x="6" y="64"/>
                  </a:lnTo>
                  <a:lnTo>
                    <a:pt x="6" y="62"/>
                  </a:lnTo>
                  <a:lnTo>
                    <a:pt x="6" y="60"/>
                  </a:lnTo>
                  <a:lnTo>
                    <a:pt x="10" y="58"/>
                  </a:lnTo>
                  <a:lnTo>
                    <a:pt x="12" y="56"/>
                  </a:lnTo>
                  <a:lnTo>
                    <a:pt x="12" y="48"/>
                  </a:lnTo>
                  <a:lnTo>
                    <a:pt x="12" y="46"/>
                  </a:lnTo>
                  <a:lnTo>
                    <a:pt x="12" y="44"/>
                  </a:lnTo>
                  <a:lnTo>
                    <a:pt x="6" y="50"/>
                  </a:lnTo>
                  <a:lnTo>
                    <a:pt x="0" y="46"/>
                  </a:lnTo>
                  <a:lnTo>
                    <a:pt x="0" y="30"/>
                  </a:lnTo>
                  <a:lnTo>
                    <a:pt x="0" y="28"/>
                  </a:lnTo>
                  <a:lnTo>
                    <a:pt x="4" y="28"/>
                  </a:lnTo>
                  <a:lnTo>
                    <a:pt x="4" y="26"/>
                  </a:lnTo>
                  <a:lnTo>
                    <a:pt x="6" y="20"/>
                  </a:lnTo>
                  <a:lnTo>
                    <a:pt x="10" y="14"/>
                  </a:lnTo>
                  <a:lnTo>
                    <a:pt x="8" y="10"/>
                  </a:lnTo>
                  <a:lnTo>
                    <a:pt x="8" y="8"/>
                  </a:lnTo>
                  <a:lnTo>
                    <a:pt x="10" y="6"/>
                  </a:lnTo>
                  <a:lnTo>
                    <a:pt x="14" y="6"/>
                  </a:lnTo>
                  <a:lnTo>
                    <a:pt x="18" y="2"/>
                  </a:lnTo>
                  <a:lnTo>
                    <a:pt x="20" y="2"/>
                  </a:lnTo>
                  <a:lnTo>
                    <a:pt x="24" y="2"/>
                  </a:lnTo>
                  <a:lnTo>
                    <a:pt x="2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53" name="Rectangle 487"/>
            <p:cNvSpPr>
              <a:spLocks noChangeArrowheads="1"/>
            </p:cNvSpPr>
            <p:nvPr/>
          </p:nvSpPr>
          <p:spPr bwMode="auto">
            <a:xfrm>
              <a:off x="1500" y="2723"/>
              <a:ext cx="2"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754" name="Freeform 488"/>
            <p:cNvSpPr>
              <a:spLocks/>
            </p:cNvSpPr>
            <p:nvPr/>
          </p:nvSpPr>
          <p:spPr bwMode="auto">
            <a:xfrm>
              <a:off x="1500" y="2716"/>
              <a:ext cx="9" cy="18"/>
            </a:xfrm>
            <a:custGeom>
              <a:avLst/>
              <a:gdLst>
                <a:gd name="T0" fmla="*/ 4 w 8"/>
                <a:gd name="T1" fmla="*/ 0 h 16"/>
                <a:gd name="T2" fmla="*/ 4 w 8"/>
                <a:gd name="T3" fmla="*/ 6 h 16"/>
                <a:gd name="T4" fmla="*/ 6 w 8"/>
                <a:gd name="T5" fmla="*/ 8 h 16"/>
                <a:gd name="T6" fmla="*/ 8 w 8"/>
                <a:gd name="T7" fmla="*/ 12 h 16"/>
                <a:gd name="T8" fmla="*/ 8 w 8"/>
                <a:gd name="T9" fmla="*/ 14 h 16"/>
                <a:gd name="T10" fmla="*/ 6 w 8"/>
                <a:gd name="T11" fmla="*/ 16 h 16"/>
                <a:gd name="T12" fmla="*/ 4 w 8"/>
                <a:gd name="T13" fmla="*/ 16 h 16"/>
                <a:gd name="T14" fmla="*/ 2 w 8"/>
                <a:gd name="T15" fmla="*/ 16 h 16"/>
                <a:gd name="T16" fmla="*/ 2 w 8"/>
                <a:gd name="T17" fmla="*/ 14 h 16"/>
                <a:gd name="T18" fmla="*/ 2 w 8"/>
                <a:gd name="T19" fmla="*/ 12 h 16"/>
                <a:gd name="T20" fmla="*/ 2 w 8"/>
                <a:gd name="T21" fmla="*/ 12 h 16"/>
                <a:gd name="T22" fmla="*/ 4 w 8"/>
                <a:gd name="T23" fmla="*/ 10 h 16"/>
                <a:gd name="T24" fmla="*/ 4 w 8"/>
                <a:gd name="T25" fmla="*/ 10 h 16"/>
                <a:gd name="T26" fmla="*/ 4 w 8"/>
                <a:gd name="T27" fmla="*/ 8 h 16"/>
                <a:gd name="T28" fmla="*/ 2 w 8"/>
                <a:gd name="T29" fmla="*/ 4 h 16"/>
                <a:gd name="T30" fmla="*/ 0 w 8"/>
                <a:gd name="T31" fmla="*/ 2 h 16"/>
                <a:gd name="T32" fmla="*/ 0 w 8"/>
                <a:gd name="T33" fmla="*/ 2 h 16"/>
                <a:gd name="T34" fmla="*/ 4 w 8"/>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6"/>
                <a:gd name="T56" fmla="*/ 8 w 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6">
                  <a:moveTo>
                    <a:pt x="4" y="0"/>
                  </a:moveTo>
                  <a:lnTo>
                    <a:pt x="4" y="6"/>
                  </a:lnTo>
                  <a:lnTo>
                    <a:pt x="6" y="8"/>
                  </a:lnTo>
                  <a:lnTo>
                    <a:pt x="8" y="12"/>
                  </a:lnTo>
                  <a:lnTo>
                    <a:pt x="8" y="14"/>
                  </a:lnTo>
                  <a:lnTo>
                    <a:pt x="6" y="16"/>
                  </a:lnTo>
                  <a:lnTo>
                    <a:pt x="4" y="16"/>
                  </a:lnTo>
                  <a:lnTo>
                    <a:pt x="2" y="16"/>
                  </a:lnTo>
                  <a:lnTo>
                    <a:pt x="2" y="14"/>
                  </a:lnTo>
                  <a:lnTo>
                    <a:pt x="2" y="12"/>
                  </a:lnTo>
                  <a:lnTo>
                    <a:pt x="4" y="10"/>
                  </a:lnTo>
                  <a:lnTo>
                    <a:pt x="4" y="8"/>
                  </a:lnTo>
                  <a:lnTo>
                    <a:pt x="2" y="4"/>
                  </a:lnTo>
                  <a:lnTo>
                    <a:pt x="0"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55" name="Freeform 489"/>
            <p:cNvSpPr>
              <a:spLocks/>
            </p:cNvSpPr>
            <p:nvPr/>
          </p:nvSpPr>
          <p:spPr bwMode="auto">
            <a:xfrm>
              <a:off x="1509" y="2720"/>
              <a:ext cx="5" cy="5"/>
            </a:xfrm>
            <a:custGeom>
              <a:avLst/>
              <a:gdLst>
                <a:gd name="T0" fmla="*/ 4 w 4"/>
                <a:gd name="T1" fmla="*/ 0 h 4"/>
                <a:gd name="T2" fmla="*/ 2 w 4"/>
                <a:gd name="T3" fmla="*/ 0 h 4"/>
                <a:gd name="T4" fmla="*/ 0 w 4"/>
                <a:gd name="T5" fmla="*/ 2 h 4"/>
                <a:gd name="T6" fmla="*/ 4 w 4"/>
                <a:gd name="T7" fmla="*/ 4 h 4"/>
                <a:gd name="T8" fmla="*/ 4 w 4"/>
                <a:gd name="T9" fmla="*/ 2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2" y="0"/>
                  </a:lnTo>
                  <a:lnTo>
                    <a:pt x="0" y="2"/>
                  </a:lnTo>
                  <a:lnTo>
                    <a:pt x="4" y="4"/>
                  </a:lnTo>
                  <a:lnTo>
                    <a:pt x="4"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56" name="Freeform 490"/>
            <p:cNvSpPr>
              <a:spLocks/>
            </p:cNvSpPr>
            <p:nvPr/>
          </p:nvSpPr>
          <p:spPr bwMode="auto">
            <a:xfrm>
              <a:off x="1517" y="2725"/>
              <a:ext cx="4" cy="5"/>
            </a:xfrm>
            <a:custGeom>
              <a:avLst/>
              <a:gdLst>
                <a:gd name="T0" fmla="*/ 4 w 4"/>
                <a:gd name="T1" fmla="*/ 0 h 4"/>
                <a:gd name="T2" fmla="*/ 4 w 4"/>
                <a:gd name="T3" fmla="*/ 2 h 4"/>
                <a:gd name="T4" fmla="*/ 2 w 4"/>
                <a:gd name="T5" fmla="*/ 4 h 4"/>
                <a:gd name="T6" fmla="*/ 0 w 4"/>
                <a:gd name="T7" fmla="*/ 4 h 4"/>
                <a:gd name="T8" fmla="*/ 0 w 4"/>
                <a:gd name="T9" fmla="*/ 2 h 4"/>
                <a:gd name="T10" fmla="*/ 0 w 4"/>
                <a:gd name="T11" fmla="*/ 2 h 4"/>
                <a:gd name="T12" fmla="*/ 0 w 4"/>
                <a:gd name="T13" fmla="*/ 0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2"/>
                  </a:lnTo>
                  <a:lnTo>
                    <a:pt x="2" y="4"/>
                  </a:lnTo>
                  <a:lnTo>
                    <a:pt x="0" y="4"/>
                  </a:lnTo>
                  <a:lnTo>
                    <a:pt x="0" y="2"/>
                  </a:lnTo>
                  <a:lnTo>
                    <a:pt x="0"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57" name="Freeform 491"/>
            <p:cNvSpPr>
              <a:spLocks/>
            </p:cNvSpPr>
            <p:nvPr/>
          </p:nvSpPr>
          <p:spPr bwMode="auto">
            <a:xfrm>
              <a:off x="1528" y="2730"/>
              <a:ext cx="5" cy="2"/>
            </a:xfrm>
            <a:custGeom>
              <a:avLst/>
              <a:gdLst>
                <a:gd name="T0" fmla="*/ 4 w 4"/>
                <a:gd name="T1" fmla="*/ 0 h 2"/>
                <a:gd name="T2" fmla="*/ 4 w 4"/>
                <a:gd name="T3" fmla="*/ 0 h 2"/>
                <a:gd name="T4" fmla="*/ 2 w 4"/>
                <a:gd name="T5" fmla="*/ 2 h 2"/>
                <a:gd name="T6" fmla="*/ 2 w 4"/>
                <a:gd name="T7" fmla="*/ 2 h 2"/>
                <a:gd name="T8" fmla="*/ 0 w 4"/>
                <a:gd name="T9" fmla="*/ 2 h 2"/>
                <a:gd name="T10" fmla="*/ 0 w 4"/>
                <a:gd name="T11" fmla="*/ 2 h 2"/>
                <a:gd name="T12" fmla="*/ 4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4" y="0"/>
                  </a:lnTo>
                  <a:lnTo>
                    <a:pt x="2" y="2"/>
                  </a:lnTo>
                  <a:lnTo>
                    <a:pt x="0"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58" name="Freeform 492"/>
            <p:cNvSpPr>
              <a:spLocks/>
            </p:cNvSpPr>
            <p:nvPr/>
          </p:nvSpPr>
          <p:spPr bwMode="auto">
            <a:xfrm>
              <a:off x="1829" y="2860"/>
              <a:ext cx="182" cy="203"/>
            </a:xfrm>
            <a:custGeom>
              <a:avLst/>
              <a:gdLst>
                <a:gd name="T0" fmla="*/ 6 w 152"/>
                <a:gd name="T1" fmla="*/ 16 h 174"/>
                <a:gd name="T2" fmla="*/ 32 w 152"/>
                <a:gd name="T3" fmla="*/ 8 h 174"/>
                <a:gd name="T4" fmla="*/ 50 w 152"/>
                <a:gd name="T5" fmla="*/ 0 h 174"/>
                <a:gd name="T6" fmla="*/ 56 w 152"/>
                <a:gd name="T7" fmla="*/ 6 h 174"/>
                <a:gd name="T8" fmla="*/ 54 w 152"/>
                <a:gd name="T9" fmla="*/ 18 h 174"/>
                <a:gd name="T10" fmla="*/ 58 w 152"/>
                <a:gd name="T11" fmla="*/ 28 h 174"/>
                <a:gd name="T12" fmla="*/ 76 w 152"/>
                <a:gd name="T13" fmla="*/ 36 h 174"/>
                <a:gd name="T14" fmla="*/ 86 w 152"/>
                <a:gd name="T15" fmla="*/ 42 h 174"/>
                <a:gd name="T16" fmla="*/ 104 w 152"/>
                <a:gd name="T17" fmla="*/ 48 h 174"/>
                <a:gd name="T18" fmla="*/ 114 w 152"/>
                <a:gd name="T19" fmla="*/ 52 h 174"/>
                <a:gd name="T20" fmla="*/ 116 w 152"/>
                <a:gd name="T21" fmla="*/ 62 h 174"/>
                <a:gd name="T22" fmla="*/ 116 w 152"/>
                <a:gd name="T23" fmla="*/ 70 h 174"/>
                <a:gd name="T24" fmla="*/ 120 w 152"/>
                <a:gd name="T25" fmla="*/ 84 h 174"/>
                <a:gd name="T26" fmla="*/ 142 w 152"/>
                <a:gd name="T27" fmla="*/ 86 h 174"/>
                <a:gd name="T28" fmla="*/ 142 w 152"/>
                <a:gd name="T29" fmla="*/ 98 h 174"/>
                <a:gd name="T30" fmla="*/ 152 w 152"/>
                <a:gd name="T31" fmla="*/ 106 h 174"/>
                <a:gd name="T32" fmla="*/ 148 w 152"/>
                <a:gd name="T33" fmla="*/ 128 h 174"/>
                <a:gd name="T34" fmla="*/ 146 w 152"/>
                <a:gd name="T35" fmla="*/ 136 h 174"/>
                <a:gd name="T36" fmla="*/ 140 w 152"/>
                <a:gd name="T37" fmla="*/ 126 h 174"/>
                <a:gd name="T38" fmla="*/ 124 w 152"/>
                <a:gd name="T39" fmla="*/ 124 h 174"/>
                <a:gd name="T40" fmla="*/ 98 w 152"/>
                <a:gd name="T41" fmla="*/ 136 h 174"/>
                <a:gd name="T42" fmla="*/ 92 w 152"/>
                <a:gd name="T43" fmla="*/ 150 h 174"/>
                <a:gd name="T44" fmla="*/ 88 w 152"/>
                <a:gd name="T45" fmla="*/ 166 h 174"/>
                <a:gd name="T46" fmla="*/ 82 w 152"/>
                <a:gd name="T47" fmla="*/ 162 h 174"/>
                <a:gd name="T48" fmla="*/ 68 w 152"/>
                <a:gd name="T49" fmla="*/ 170 h 174"/>
                <a:gd name="T50" fmla="*/ 48 w 152"/>
                <a:gd name="T51" fmla="*/ 162 h 174"/>
                <a:gd name="T52" fmla="*/ 44 w 152"/>
                <a:gd name="T53" fmla="*/ 158 h 174"/>
                <a:gd name="T54" fmla="*/ 36 w 152"/>
                <a:gd name="T55" fmla="*/ 166 h 174"/>
                <a:gd name="T56" fmla="*/ 26 w 152"/>
                <a:gd name="T57" fmla="*/ 174 h 174"/>
                <a:gd name="T58" fmla="*/ 20 w 152"/>
                <a:gd name="T59" fmla="*/ 164 h 174"/>
                <a:gd name="T60" fmla="*/ 18 w 152"/>
                <a:gd name="T61" fmla="*/ 152 h 174"/>
                <a:gd name="T62" fmla="*/ 14 w 152"/>
                <a:gd name="T63" fmla="*/ 142 h 174"/>
                <a:gd name="T64" fmla="*/ 12 w 152"/>
                <a:gd name="T65" fmla="*/ 138 h 174"/>
                <a:gd name="T66" fmla="*/ 14 w 152"/>
                <a:gd name="T67" fmla="*/ 130 h 174"/>
                <a:gd name="T68" fmla="*/ 14 w 152"/>
                <a:gd name="T69" fmla="*/ 124 h 174"/>
                <a:gd name="T70" fmla="*/ 6 w 152"/>
                <a:gd name="T71" fmla="*/ 108 h 174"/>
                <a:gd name="T72" fmla="*/ 0 w 152"/>
                <a:gd name="T73" fmla="*/ 100 h 174"/>
                <a:gd name="T74" fmla="*/ 8 w 152"/>
                <a:gd name="T75" fmla="*/ 88 h 174"/>
                <a:gd name="T76" fmla="*/ 6 w 152"/>
                <a:gd name="T77" fmla="*/ 84 h 174"/>
                <a:gd name="T78" fmla="*/ 4 w 152"/>
                <a:gd name="T79" fmla="*/ 80 h 174"/>
                <a:gd name="T80" fmla="*/ 6 w 152"/>
                <a:gd name="T81" fmla="*/ 72 h 174"/>
                <a:gd name="T82" fmla="*/ 4 w 152"/>
                <a:gd name="T83" fmla="*/ 66 h 174"/>
                <a:gd name="T84" fmla="*/ 8 w 152"/>
                <a:gd name="T85" fmla="*/ 62 h 174"/>
                <a:gd name="T86" fmla="*/ 8 w 152"/>
                <a:gd name="T87" fmla="*/ 46 h 174"/>
                <a:gd name="T88" fmla="*/ 12 w 152"/>
                <a:gd name="T89" fmla="*/ 36 h 1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174"/>
                <a:gd name="T137" fmla="*/ 152 w 152"/>
                <a:gd name="T138" fmla="*/ 174 h 1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174">
                  <a:moveTo>
                    <a:pt x="0" y="16"/>
                  </a:moveTo>
                  <a:lnTo>
                    <a:pt x="2" y="16"/>
                  </a:lnTo>
                  <a:lnTo>
                    <a:pt x="6" y="16"/>
                  </a:lnTo>
                  <a:lnTo>
                    <a:pt x="16" y="16"/>
                  </a:lnTo>
                  <a:lnTo>
                    <a:pt x="28" y="12"/>
                  </a:lnTo>
                  <a:lnTo>
                    <a:pt x="32" y="8"/>
                  </a:lnTo>
                  <a:lnTo>
                    <a:pt x="38" y="2"/>
                  </a:lnTo>
                  <a:lnTo>
                    <a:pt x="42" y="0"/>
                  </a:lnTo>
                  <a:lnTo>
                    <a:pt x="50" y="0"/>
                  </a:lnTo>
                  <a:lnTo>
                    <a:pt x="54" y="0"/>
                  </a:lnTo>
                  <a:lnTo>
                    <a:pt x="56" y="2"/>
                  </a:lnTo>
                  <a:lnTo>
                    <a:pt x="56" y="6"/>
                  </a:lnTo>
                  <a:lnTo>
                    <a:pt x="56" y="14"/>
                  </a:lnTo>
                  <a:lnTo>
                    <a:pt x="56" y="16"/>
                  </a:lnTo>
                  <a:lnTo>
                    <a:pt x="54" y="18"/>
                  </a:lnTo>
                  <a:lnTo>
                    <a:pt x="54" y="20"/>
                  </a:lnTo>
                  <a:lnTo>
                    <a:pt x="56" y="26"/>
                  </a:lnTo>
                  <a:lnTo>
                    <a:pt x="58" y="28"/>
                  </a:lnTo>
                  <a:lnTo>
                    <a:pt x="66" y="34"/>
                  </a:lnTo>
                  <a:lnTo>
                    <a:pt x="68" y="36"/>
                  </a:lnTo>
                  <a:lnTo>
                    <a:pt x="76" y="36"/>
                  </a:lnTo>
                  <a:lnTo>
                    <a:pt x="80" y="36"/>
                  </a:lnTo>
                  <a:lnTo>
                    <a:pt x="84" y="40"/>
                  </a:lnTo>
                  <a:lnTo>
                    <a:pt x="86" y="42"/>
                  </a:lnTo>
                  <a:lnTo>
                    <a:pt x="94" y="44"/>
                  </a:lnTo>
                  <a:lnTo>
                    <a:pt x="100" y="48"/>
                  </a:lnTo>
                  <a:lnTo>
                    <a:pt x="104" y="48"/>
                  </a:lnTo>
                  <a:lnTo>
                    <a:pt x="108" y="48"/>
                  </a:lnTo>
                  <a:lnTo>
                    <a:pt x="112" y="50"/>
                  </a:lnTo>
                  <a:lnTo>
                    <a:pt x="114" y="52"/>
                  </a:lnTo>
                  <a:lnTo>
                    <a:pt x="116" y="54"/>
                  </a:lnTo>
                  <a:lnTo>
                    <a:pt x="116" y="58"/>
                  </a:lnTo>
                  <a:lnTo>
                    <a:pt x="116" y="62"/>
                  </a:lnTo>
                  <a:lnTo>
                    <a:pt x="118" y="64"/>
                  </a:lnTo>
                  <a:lnTo>
                    <a:pt x="118" y="70"/>
                  </a:lnTo>
                  <a:lnTo>
                    <a:pt x="116" y="70"/>
                  </a:lnTo>
                  <a:lnTo>
                    <a:pt x="116" y="72"/>
                  </a:lnTo>
                  <a:lnTo>
                    <a:pt x="120" y="82"/>
                  </a:lnTo>
                  <a:lnTo>
                    <a:pt x="120" y="84"/>
                  </a:lnTo>
                  <a:lnTo>
                    <a:pt x="132" y="86"/>
                  </a:lnTo>
                  <a:lnTo>
                    <a:pt x="140" y="86"/>
                  </a:lnTo>
                  <a:lnTo>
                    <a:pt x="142" y="86"/>
                  </a:lnTo>
                  <a:lnTo>
                    <a:pt x="142" y="88"/>
                  </a:lnTo>
                  <a:lnTo>
                    <a:pt x="142" y="92"/>
                  </a:lnTo>
                  <a:lnTo>
                    <a:pt x="142" y="98"/>
                  </a:lnTo>
                  <a:lnTo>
                    <a:pt x="148" y="100"/>
                  </a:lnTo>
                  <a:lnTo>
                    <a:pt x="148" y="102"/>
                  </a:lnTo>
                  <a:lnTo>
                    <a:pt x="152" y="106"/>
                  </a:lnTo>
                  <a:lnTo>
                    <a:pt x="152" y="110"/>
                  </a:lnTo>
                  <a:lnTo>
                    <a:pt x="152" y="122"/>
                  </a:lnTo>
                  <a:lnTo>
                    <a:pt x="148" y="128"/>
                  </a:lnTo>
                  <a:lnTo>
                    <a:pt x="150" y="134"/>
                  </a:lnTo>
                  <a:lnTo>
                    <a:pt x="146" y="136"/>
                  </a:lnTo>
                  <a:lnTo>
                    <a:pt x="146" y="134"/>
                  </a:lnTo>
                  <a:lnTo>
                    <a:pt x="142" y="128"/>
                  </a:lnTo>
                  <a:lnTo>
                    <a:pt x="140" y="126"/>
                  </a:lnTo>
                  <a:lnTo>
                    <a:pt x="138" y="124"/>
                  </a:lnTo>
                  <a:lnTo>
                    <a:pt x="134" y="124"/>
                  </a:lnTo>
                  <a:lnTo>
                    <a:pt x="124" y="124"/>
                  </a:lnTo>
                  <a:lnTo>
                    <a:pt x="116" y="126"/>
                  </a:lnTo>
                  <a:lnTo>
                    <a:pt x="98" y="130"/>
                  </a:lnTo>
                  <a:lnTo>
                    <a:pt x="98" y="136"/>
                  </a:lnTo>
                  <a:lnTo>
                    <a:pt x="94" y="140"/>
                  </a:lnTo>
                  <a:lnTo>
                    <a:pt x="92" y="144"/>
                  </a:lnTo>
                  <a:lnTo>
                    <a:pt x="92" y="150"/>
                  </a:lnTo>
                  <a:lnTo>
                    <a:pt x="92" y="152"/>
                  </a:lnTo>
                  <a:lnTo>
                    <a:pt x="90" y="162"/>
                  </a:lnTo>
                  <a:lnTo>
                    <a:pt x="88" y="166"/>
                  </a:lnTo>
                  <a:lnTo>
                    <a:pt x="86" y="164"/>
                  </a:lnTo>
                  <a:lnTo>
                    <a:pt x="82" y="162"/>
                  </a:lnTo>
                  <a:lnTo>
                    <a:pt x="70" y="162"/>
                  </a:lnTo>
                  <a:lnTo>
                    <a:pt x="68" y="170"/>
                  </a:lnTo>
                  <a:lnTo>
                    <a:pt x="62" y="164"/>
                  </a:lnTo>
                  <a:lnTo>
                    <a:pt x="54" y="162"/>
                  </a:lnTo>
                  <a:lnTo>
                    <a:pt x="48" y="162"/>
                  </a:lnTo>
                  <a:lnTo>
                    <a:pt x="46" y="160"/>
                  </a:lnTo>
                  <a:lnTo>
                    <a:pt x="46" y="158"/>
                  </a:lnTo>
                  <a:lnTo>
                    <a:pt x="44" y="158"/>
                  </a:lnTo>
                  <a:lnTo>
                    <a:pt x="40" y="162"/>
                  </a:lnTo>
                  <a:lnTo>
                    <a:pt x="36" y="166"/>
                  </a:lnTo>
                  <a:lnTo>
                    <a:pt x="34" y="172"/>
                  </a:lnTo>
                  <a:lnTo>
                    <a:pt x="32" y="172"/>
                  </a:lnTo>
                  <a:lnTo>
                    <a:pt x="26" y="174"/>
                  </a:lnTo>
                  <a:lnTo>
                    <a:pt x="24" y="174"/>
                  </a:lnTo>
                  <a:lnTo>
                    <a:pt x="22" y="172"/>
                  </a:lnTo>
                  <a:lnTo>
                    <a:pt x="20" y="164"/>
                  </a:lnTo>
                  <a:lnTo>
                    <a:pt x="20" y="158"/>
                  </a:lnTo>
                  <a:lnTo>
                    <a:pt x="20" y="154"/>
                  </a:lnTo>
                  <a:lnTo>
                    <a:pt x="18" y="152"/>
                  </a:lnTo>
                  <a:lnTo>
                    <a:pt x="18" y="146"/>
                  </a:lnTo>
                  <a:lnTo>
                    <a:pt x="16" y="146"/>
                  </a:lnTo>
                  <a:lnTo>
                    <a:pt x="14" y="142"/>
                  </a:lnTo>
                  <a:lnTo>
                    <a:pt x="14" y="140"/>
                  </a:lnTo>
                  <a:lnTo>
                    <a:pt x="12" y="138"/>
                  </a:lnTo>
                  <a:lnTo>
                    <a:pt x="12" y="132"/>
                  </a:lnTo>
                  <a:lnTo>
                    <a:pt x="14" y="132"/>
                  </a:lnTo>
                  <a:lnTo>
                    <a:pt x="14" y="130"/>
                  </a:lnTo>
                  <a:lnTo>
                    <a:pt x="14" y="128"/>
                  </a:lnTo>
                  <a:lnTo>
                    <a:pt x="14" y="126"/>
                  </a:lnTo>
                  <a:lnTo>
                    <a:pt x="14" y="124"/>
                  </a:lnTo>
                  <a:lnTo>
                    <a:pt x="8" y="120"/>
                  </a:lnTo>
                  <a:lnTo>
                    <a:pt x="8" y="118"/>
                  </a:lnTo>
                  <a:lnTo>
                    <a:pt x="6" y="108"/>
                  </a:lnTo>
                  <a:lnTo>
                    <a:pt x="2" y="102"/>
                  </a:lnTo>
                  <a:lnTo>
                    <a:pt x="0" y="100"/>
                  </a:lnTo>
                  <a:lnTo>
                    <a:pt x="0" y="98"/>
                  </a:lnTo>
                  <a:lnTo>
                    <a:pt x="4" y="94"/>
                  </a:lnTo>
                  <a:lnTo>
                    <a:pt x="8" y="88"/>
                  </a:lnTo>
                  <a:lnTo>
                    <a:pt x="8" y="86"/>
                  </a:lnTo>
                  <a:lnTo>
                    <a:pt x="8" y="84"/>
                  </a:lnTo>
                  <a:lnTo>
                    <a:pt x="6" y="84"/>
                  </a:lnTo>
                  <a:lnTo>
                    <a:pt x="4" y="82"/>
                  </a:lnTo>
                  <a:lnTo>
                    <a:pt x="4" y="80"/>
                  </a:lnTo>
                  <a:lnTo>
                    <a:pt x="4" y="76"/>
                  </a:lnTo>
                  <a:lnTo>
                    <a:pt x="6" y="72"/>
                  </a:lnTo>
                  <a:lnTo>
                    <a:pt x="6" y="70"/>
                  </a:lnTo>
                  <a:lnTo>
                    <a:pt x="6" y="68"/>
                  </a:lnTo>
                  <a:lnTo>
                    <a:pt x="4" y="66"/>
                  </a:lnTo>
                  <a:lnTo>
                    <a:pt x="4" y="64"/>
                  </a:lnTo>
                  <a:lnTo>
                    <a:pt x="6" y="64"/>
                  </a:lnTo>
                  <a:lnTo>
                    <a:pt x="8" y="62"/>
                  </a:lnTo>
                  <a:lnTo>
                    <a:pt x="8" y="56"/>
                  </a:lnTo>
                  <a:lnTo>
                    <a:pt x="8" y="52"/>
                  </a:lnTo>
                  <a:lnTo>
                    <a:pt x="8" y="46"/>
                  </a:lnTo>
                  <a:lnTo>
                    <a:pt x="8" y="40"/>
                  </a:lnTo>
                  <a:lnTo>
                    <a:pt x="10" y="38"/>
                  </a:lnTo>
                  <a:lnTo>
                    <a:pt x="12" y="36"/>
                  </a:lnTo>
                  <a:lnTo>
                    <a:pt x="12" y="34"/>
                  </a:lnTo>
                  <a:lnTo>
                    <a:pt x="0"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59" name="Freeform 493"/>
            <p:cNvSpPr>
              <a:spLocks/>
            </p:cNvSpPr>
            <p:nvPr/>
          </p:nvSpPr>
          <p:spPr bwMode="auto">
            <a:xfrm>
              <a:off x="1999" y="3180"/>
              <a:ext cx="81" cy="84"/>
            </a:xfrm>
            <a:custGeom>
              <a:avLst/>
              <a:gdLst>
                <a:gd name="T0" fmla="*/ 0 w 68"/>
                <a:gd name="T1" fmla="*/ 58 h 72"/>
                <a:gd name="T2" fmla="*/ 2 w 68"/>
                <a:gd name="T3" fmla="*/ 58 h 72"/>
                <a:gd name="T4" fmla="*/ 6 w 68"/>
                <a:gd name="T5" fmla="*/ 62 h 72"/>
                <a:gd name="T6" fmla="*/ 6 w 68"/>
                <a:gd name="T7" fmla="*/ 64 h 72"/>
                <a:gd name="T8" fmla="*/ 16 w 68"/>
                <a:gd name="T9" fmla="*/ 66 h 72"/>
                <a:gd name="T10" fmla="*/ 20 w 68"/>
                <a:gd name="T11" fmla="*/ 68 h 72"/>
                <a:gd name="T12" fmla="*/ 26 w 68"/>
                <a:gd name="T13" fmla="*/ 70 h 72"/>
                <a:gd name="T14" fmla="*/ 28 w 68"/>
                <a:gd name="T15" fmla="*/ 72 h 72"/>
                <a:gd name="T16" fmla="*/ 38 w 68"/>
                <a:gd name="T17" fmla="*/ 70 h 72"/>
                <a:gd name="T18" fmla="*/ 44 w 68"/>
                <a:gd name="T19" fmla="*/ 72 h 72"/>
                <a:gd name="T20" fmla="*/ 52 w 68"/>
                <a:gd name="T21" fmla="*/ 70 h 72"/>
                <a:gd name="T22" fmla="*/ 54 w 68"/>
                <a:gd name="T23" fmla="*/ 68 h 72"/>
                <a:gd name="T24" fmla="*/ 58 w 68"/>
                <a:gd name="T25" fmla="*/ 64 h 72"/>
                <a:gd name="T26" fmla="*/ 58 w 68"/>
                <a:gd name="T27" fmla="*/ 62 h 72"/>
                <a:gd name="T28" fmla="*/ 60 w 68"/>
                <a:gd name="T29" fmla="*/ 60 h 72"/>
                <a:gd name="T30" fmla="*/ 62 w 68"/>
                <a:gd name="T31" fmla="*/ 58 h 72"/>
                <a:gd name="T32" fmla="*/ 62 w 68"/>
                <a:gd name="T33" fmla="*/ 56 h 72"/>
                <a:gd name="T34" fmla="*/ 64 w 68"/>
                <a:gd name="T35" fmla="*/ 54 h 72"/>
                <a:gd name="T36" fmla="*/ 62 w 68"/>
                <a:gd name="T37" fmla="*/ 52 h 72"/>
                <a:gd name="T38" fmla="*/ 62 w 68"/>
                <a:gd name="T39" fmla="*/ 46 h 72"/>
                <a:gd name="T40" fmla="*/ 66 w 68"/>
                <a:gd name="T41" fmla="*/ 40 h 72"/>
                <a:gd name="T42" fmla="*/ 66 w 68"/>
                <a:gd name="T43" fmla="*/ 40 h 72"/>
                <a:gd name="T44" fmla="*/ 68 w 68"/>
                <a:gd name="T45" fmla="*/ 40 h 72"/>
                <a:gd name="T46" fmla="*/ 66 w 68"/>
                <a:gd name="T47" fmla="*/ 38 h 72"/>
                <a:gd name="T48" fmla="*/ 62 w 68"/>
                <a:gd name="T49" fmla="*/ 34 h 72"/>
                <a:gd name="T50" fmla="*/ 60 w 68"/>
                <a:gd name="T51" fmla="*/ 30 h 72"/>
                <a:gd name="T52" fmla="*/ 58 w 68"/>
                <a:gd name="T53" fmla="*/ 28 h 72"/>
                <a:gd name="T54" fmla="*/ 52 w 68"/>
                <a:gd name="T55" fmla="*/ 24 h 72"/>
                <a:gd name="T56" fmla="*/ 50 w 68"/>
                <a:gd name="T57" fmla="*/ 24 h 72"/>
                <a:gd name="T58" fmla="*/ 48 w 68"/>
                <a:gd name="T59" fmla="*/ 20 h 72"/>
                <a:gd name="T60" fmla="*/ 46 w 68"/>
                <a:gd name="T61" fmla="*/ 20 h 72"/>
                <a:gd name="T62" fmla="*/ 44 w 68"/>
                <a:gd name="T63" fmla="*/ 18 h 72"/>
                <a:gd name="T64" fmla="*/ 42 w 68"/>
                <a:gd name="T65" fmla="*/ 18 h 72"/>
                <a:gd name="T66" fmla="*/ 40 w 68"/>
                <a:gd name="T67" fmla="*/ 14 h 72"/>
                <a:gd name="T68" fmla="*/ 38 w 68"/>
                <a:gd name="T69" fmla="*/ 12 h 72"/>
                <a:gd name="T70" fmla="*/ 36 w 68"/>
                <a:gd name="T71" fmla="*/ 12 h 72"/>
                <a:gd name="T72" fmla="*/ 34 w 68"/>
                <a:gd name="T73" fmla="*/ 14 h 72"/>
                <a:gd name="T74" fmla="*/ 30 w 68"/>
                <a:gd name="T75" fmla="*/ 14 h 72"/>
                <a:gd name="T76" fmla="*/ 30 w 68"/>
                <a:gd name="T77" fmla="*/ 8 h 72"/>
                <a:gd name="T78" fmla="*/ 24 w 68"/>
                <a:gd name="T79" fmla="*/ 2 h 72"/>
                <a:gd name="T80" fmla="*/ 20 w 68"/>
                <a:gd name="T81" fmla="*/ 0 h 72"/>
                <a:gd name="T82" fmla="*/ 18 w 68"/>
                <a:gd name="T83" fmla="*/ 0 h 72"/>
                <a:gd name="T84" fmla="*/ 18 w 68"/>
                <a:gd name="T85" fmla="*/ 0 h 72"/>
                <a:gd name="T86" fmla="*/ 16 w 68"/>
                <a:gd name="T87" fmla="*/ 2 h 72"/>
                <a:gd name="T88" fmla="*/ 14 w 68"/>
                <a:gd name="T89" fmla="*/ 2 h 72"/>
                <a:gd name="T90" fmla="*/ 10 w 68"/>
                <a:gd name="T91" fmla="*/ 2 h 72"/>
                <a:gd name="T92" fmla="*/ 10 w 68"/>
                <a:gd name="T93" fmla="*/ 4 h 72"/>
                <a:gd name="T94" fmla="*/ 8 w 68"/>
                <a:gd name="T95" fmla="*/ 6 h 72"/>
                <a:gd name="T96" fmla="*/ 8 w 68"/>
                <a:gd name="T97" fmla="*/ 6 h 72"/>
                <a:gd name="T98" fmla="*/ 8 w 68"/>
                <a:gd name="T99" fmla="*/ 12 h 72"/>
                <a:gd name="T100" fmla="*/ 6 w 68"/>
                <a:gd name="T101" fmla="*/ 16 h 72"/>
                <a:gd name="T102" fmla="*/ 6 w 68"/>
                <a:gd name="T103" fmla="*/ 20 h 72"/>
                <a:gd name="T104" fmla="*/ 4 w 68"/>
                <a:gd name="T105" fmla="*/ 28 h 72"/>
                <a:gd name="T106" fmla="*/ 4 w 68"/>
                <a:gd name="T107" fmla="*/ 42 h 72"/>
                <a:gd name="T108" fmla="*/ 2 w 68"/>
                <a:gd name="T109" fmla="*/ 46 h 72"/>
                <a:gd name="T110" fmla="*/ 0 w 68"/>
                <a:gd name="T111" fmla="*/ 48 h 72"/>
                <a:gd name="T112" fmla="*/ 0 w 68"/>
                <a:gd name="T113" fmla="*/ 54 h 72"/>
                <a:gd name="T114" fmla="*/ 0 w 68"/>
                <a:gd name="T115" fmla="*/ 58 h 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
                <a:gd name="T175" fmla="*/ 0 h 72"/>
                <a:gd name="T176" fmla="*/ 68 w 68"/>
                <a:gd name="T177" fmla="*/ 72 h 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 h="72">
                  <a:moveTo>
                    <a:pt x="0" y="58"/>
                  </a:moveTo>
                  <a:lnTo>
                    <a:pt x="2" y="58"/>
                  </a:lnTo>
                  <a:lnTo>
                    <a:pt x="6" y="62"/>
                  </a:lnTo>
                  <a:lnTo>
                    <a:pt x="6" y="64"/>
                  </a:lnTo>
                  <a:lnTo>
                    <a:pt x="16" y="66"/>
                  </a:lnTo>
                  <a:lnTo>
                    <a:pt x="20" y="68"/>
                  </a:lnTo>
                  <a:lnTo>
                    <a:pt x="26" y="70"/>
                  </a:lnTo>
                  <a:lnTo>
                    <a:pt x="28" y="72"/>
                  </a:lnTo>
                  <a:lnTo>
                    <a:pt x="38" y="70"/>
                  </a:lnTo>
                  <a:lnTo>
                    <a:pt x="44" y="72"/>
                  </a:lnTo>
                  <a:lnTo>
                    <a:pt x="52" y="70"/>
                  </a:lnTo>
                  <a:lnTo>
                    <a:pt x="54" y="68"/>
                  </a:lnTo>
                  <a:lnTo>
                    <a:pt x="58" y="64"/>
                  </a:lnTo>
                  <a:lnTo>
                    <a:pt x="58" y="62"/>
                  </a:lnTo>
                  <a:lnTo>
                    <a:pt x="60" y="60"/>
                  </a:lnTo>
                  <a:lnTo>
                    <a:pt x="62" y="58"/>
                  </a:lnTo>
                  <a:lnTo>
                    <a:pt x="62" y="56"/>
                  </a:lnTo>
                  <a:lnTo>
                    <a:pt x="64" y="54"/>
                  </a:lnTo>
                  <a:lnTo>
                    <a:pt x="62" y="52"/>
                  </a:lnTo>
                  <a:lnTo>
                    <a:pt x="62" y="46"/>
                  </a:lnTo>
                  <a:lnTo>
                    <a:pt x="66" y="40"/>
                  </a:lnTo>
                  <a:lnTo>
                    <a:pt x="68" y="40"/>
                  </a:lnTo>
                  <a:lnTo>
                    <a:pt x="66" y="38"/>
                  </a:lnTo>
                  <a:lnTo>
                    <a:pt x="62" y="34"/>
                  </a:lnTo>
                  <a:lnTo>
                    <a:pt x="60" y="30"/>
                  </a:lnTo>
                  <a:lnTo>
                    <a:pt x="58" y="28"/>
                  </a:lnTo>
                  <a:lnTo>
                    <a:pt x="52" y="24"/>
                  </a:lnTo>
                  <a:lnTo>
                    <a:pt x="50" y="24"/>
                  </a:lnTo>
                  <a:lnTo>
                    <a:pt x="48" y="20"/>
                  </a:lnTo>
                  <a:lnTo>
                    <a:pt x="46" y="20"/>
                  </a:lnTo>
                  <a:lnTo>
                    <a:pt x="44" y="18"/>
                  </a:lnTo>
                  <a:lnTo>
                    <a:pt x="42" y="18"/>
                  </a:lnTo>
                  <a:lnTo>
                    <a:pt x="40" y="14"/>
                  </a:lnTo>
                  <a:lnTo>
                    <a:pt x="38" y="12"/>
                  </a:lnTo>
                  <a:lnTo>
                    <a:pt x="36" y="12"/>
                  </a:lnTo>
                  <a:lnTo>
                    <a:pt x="34" y="14"/>
                  </a:lnTo>
                  <a:lnTo>
                    <a:pt x="30" y="14"/>
                  </a:lnTo>
                  <a:lnTo>
                    <a:pt x="30" y="8"/>
                  </a:lnTo>
                  <a:lnTo>
                    <a:pt x="24" y="2"/>
                  </a:lnTo>
                  <a:lnTo>
                    <a:pt x="20" y="0"/>
                  </a:lnTo>
                  <a:lnTo>
                    <a:pt x="18" y="0"/>
                  </a:lnTo>
                  <a:lnTo>
                    <a:pt x="16" y="2"/>
                  </a:lnTo>
                  <a:lnTo>
                    <a:pt x="14" y="2"/>
                  </a:lnTo>
                  <a:lnTo>
                    <a:pt x="10" y="2"/>
                  </a:lnTo>
                  <a:lnTo>
                    <a:pt x="10" y="4"/>
                  </a:lnTo>
                  <a:lnTo>
                    <a:pt x="8" y="6"/>
                  </a:lnTo>
                  <a:lnTo>
                    <a:pt x="8" y="12"/>
                  </a:lnTo>
                  <a:lnTo>
                    <a:pt x="6" y="16"/>
                  </a:lnTo>
                  <a:lnTo>
                    <a:pt x="6" y="20"/>
                  </a:lnTo>
                  <a:lnTo>
                    <a:pt x="4" y="28"/>
                  </a:lnTo>
                  <a:lnTo>
                    <a:pt x="4" y="42"/>
                  </a:lnTo>
                  <a:lnTo>
                    <a:pt x="2" y="46"/>
                  </a:lnTo>
                  <a:lnTo>
                    <a:pt x="0" y="48"/>
                  </a:lnTo>
                  <a:lnTo>
                    <a:pt x="0" y="54"/>
                  </a:lnTo>
                  <a:lnTo>
                    <a:pt x="0" y="5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0" name="Freeform 494"/>
            <p:cNvSpPr>
              <a:spLocks/>
            </p:cNvSpPr>
            <p:nvPr/>
          </p:nvSpPr>
          <p:spPr bwMode="auto">
            <a:xfrm>
              <a:off x="1774" y="3045"/>
              <a:ext cx="296" cy="576"/>
            </a:xfrm>
            <a:custGeom>
              <a:avLst/>
              <a:gdLst>
                <a:gd name="T0" fmla="*/ 222 w 248"/>
                <a:gd name="T1" fmla="*/ 76 h 494"/>
                <a:gd name="T2" fmla="*/ 206 w 248"/>
                <a:gd name="T3" fmla="*/ 78 h 494"/>
                <a:gd name="T4" fmla="*/ 192 w 248"/>
                <a:gd name="T5" fmla="*/ 62 h 494"/>
                <a:gd name="T6" fmla="*/ 192 w 248"/>
                <a:gd name="T7" fmla="*/ 44 h 494"/>
                <a:gd name="T8" fmla="*/ 162 w 248"/>
                <a:gd name="T9" fmla="*/ 32 h 494"/>
                <a:gd name="T10" fmla="*/ 140 w 248"/>
                <a:gd name="T11" fmla="*/ 10 h 494"/>
                <a:gd name="T12" fmla="*/ 116 w 248"/>
                <a:gd name="T13" fmla="*/ 4 h 494"/>
                <a:gd name="T14" fmla="*/ 92 w 248"/>
                <a:gd name="T15" fmla="*/ 2 h 494"/>
                <a:gd name="T16" fmla="*/ 80 w 248"/>
                <a:gd name="T17" fmla="*/ 14 h 494"/>
                <a:gd name="T18" fmla="*/ 62 w 248"/>
                <a:gd name="T19" fmla="*/ 40 h 494"/>
                <a:gd name="T20" fmla="*/ 62 w 248"/>
                <a:gd name="T21" fmla="*/ 66 h 494"/>
                <a:gd name="T22" fmla="*/ 46 w 248"/>
                <a:gd name="T23" fmla="*/ 98 h 494"/>
                <a:gd name="T24" fmla="*/ 42 w 248"/>
                <a:gd name="T25" fmla="*/ 122 h 494"/>
                <a:gd name="T26" fmla="*/ 38 w 248"/>
                <a:gd name="T27" fmla="*/ 142 h 494"/>
                <a:gd name="T28" fmla="*/ 44 w 248"/>
                <a:gd name="T29" fmla="*/ 176 h 494"/>
                <a:gd name="T30" fmla="*/ 34 w 248"/>
                <a:gd name="T31" fmla="*/ 208 h 494"/>
                <a:gd name="T32" fmla="*/ 28 w 248"/>
                <a:gd name="T33" fmla="*/ 234 h 494"/>
                <a:gd name="T34" fmla="*/ 24 w 248"/>
                <a:gd name="T35" fmla="*/ 252 h 494"/>
                <a:gd name="T36" fmla="*/ 20 w 248"/>
                <a:gd name="T37" fmla="*/ 296 h 494"/>
                <a:gd name="T38" fmla="*/ 16 w 248"/>
                <a:gd name="T39" fmla="*/ 320 h 494"/>
                <a:gd name="T40" fmla="*/ 18 w 248"/>
                <a:gd name="T41" fmla="*/ 344 h 494"/>
                <a:gd name="T42" fmla="*/ 22 w 248"/>
                <a:gd name="T43" fmla="*/ 350 h 494"/>
                <a:gd name="T44" fmla="*/ 24 w 248"/>
                <a:gd name="T45" fmla="*/ 360 h 494"/>
                <a:gd name="T46" fmla="*/ 16 w 248"/>
                <a:gd name="T47" fmla="*/ 398 h 494"/>
                <a:gd name="T48" fmla="*/ 12 w 248"/>
                <a:gd name="T49" fmla="*/ 416 h 494"/>
                <a:gd name="T50" fmla="*/ 2 w 248"/>
                <a:gd name="T51" fmla="*/ 440 h 494"/>
                <a:gd name="T52" fmla="*/ 2 w 248"/>
                <a:gd name="T53" fmla="*/ 464 h 494"/>
                <a:gd name="T54" fmla="*/ 12 w 248"/>
                <a:gd name="T55" fmla="*/ 462 h 494"/>
                <a:gd name="T56" fmla="*/ 32 w 248"/>
                <a:gd name="T57" fmla="*/ 488 h 494"/>
                <a:gd name="T58" fmla="*/ 62 w 248"/>
                <a:gd name="T59" fmla="*/ 494 h 494"/>
                <a:gd name="T60" fmla="*/ 50 w 248"/>
                <a:gd name="T61" fmla="*/ 480 h 494"/>
                <a:gd name="T62" fmla="*/ 50 w 248"/>
                <a:gd name="T63" fmla="*/ 468 h 494"/>
                <a:gd name="T64" fmla="*/ 60 w 248"/>
                <a:gd name="T65" fmla="*/ 448 h 494"/>
                <a:gd name="T66" fmla="*/ 70 w 248"/>
                <a:gd name="T67" fmla="*/ 446 h 494"/>
                <a:gd name="T68" fmla="*/ 76 w 248"/>
                <a:gd name="T69" fmla="*/ 426 h 494"/>
                <a:gd name="T70" fmla="*/ 94 w 248"/>
                <a:gd name="T71" fmla="*/ 412 h 494"/>
                <a:gd name="T72" fmla="*/ 96 w 248"/>
                <a:gd name="T73" fmla="*/ 394 h 494"/>
                <a:gd name="T74" fmla="*/ 74 w 248"/>
                <a:gd name="T75" fmla="*/ 380 h 494"/>
                <a:gd name="T76" fmla="*/ 86 w 248"/>
                <a:gd name="T77" fmla="*/ 358 h 494"/>
                <a:gd name="T78" fmla="*/ 100 w 248"/>
                <a:gd name="T79" fmla="*/ 348 h 494"/>
                <a:gd name="T80" fmla="*/ 104 w 248"/>
                <a:gd name="T81" fmla="*/ 330 h 494"/>
                <a:gd name="T82" fmla="*/ 110 w 248"/>
                <a:gd name="T83" fmla="*/ 318 h 494"/>
                <a:gd name="T84" fmla="*/ 112 w 248"/>
                <a:gd name="T85" fmla="*/ 310 h 494"/>
                <a:gd name="T86" fmla="*/ 122 w 248"/>
                <a:gd name="T87" fmla="*/ 316 h 494"/>
                <a:gd name="T88" fmla="*/ 114 w 248"/>
                <a:gd name="T89" fmla="*/ 306 h 494"/>
                <a:gd name="T90" fmla="*/ 108 w 248"/>
                <a:gd name="T91" fmla="*/ 306 h 494"/>
                <a:gd name="T92" fmla="*/ 108 w 248"/>
                <a:gd name="T93" fmla="*/ 282 h 494"/>
                <a:gd name="T94" fmla="*/ 140 w 248"/>
                <a:gd name="T95" fmla="*/ 282 h 494"/>
                <a:gd name="T96" fmla="*/ 142 w 248"/>
                <a:gd name="T97" fmla="*/ 264 h 494"/>
                <a:gd name="T98" fmla="*/ 142 w 248"/>
                <a:gd name="T99" fmla="*/ 252 h 494"/>
                <a:gd name="T100" fmla="*/ 182 w 248"/>
                <a:gd name="T101" fmla="*/ 246 h 494"/>
                <a:gd name="T102" fmla="*/ 200 w 248"/>
                <a:gd name="T103" fmla="*/ 234 h 494"/>
                <a:gd name="T104" fmla="*/ 204 w 248"/>
                <a:gd name="T105" fmla="*/ 208 h 494"/>
                <a:gd name="T106" fmla="*/ 188 w 248"/>
                <a:gd name="T107" fmla="*/ 184 h 494"/>
                <a:gd name="T108" fmla="*/ 188 w 248"/>
                <a:gd name="T109" fmla="*/ 164 h 494"/>
                <a:gd name="T110" fmla="*/ 196 w 248"/>
                <a:gd name="T111" fmla="*/ 128 h 494"/>
                <a:gd name="T112" fmla="*/ 206 w 248"/>
                <a:gd name="T113" fmla="*/ 110 h 494"/>
                <a:gd name="T114" fmla="*/ 232 w 248"/>
                <a:gd name="T115" fmla="*/ 84 h 494"/>
                <a:gd name="T116" fmla="*/ 246 w 248"/>
                <a:gd name="T117" fmla="*/ 54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8"/>
                <a:gd name="T178" fmla="*/ 0 h 494"/>
                <a:gd name="T179" fmla="*/ 248 w 248"/>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8" h="494">
                  <a:moveTo>
                    <a:pt x="238" y="52"/>
                  </a:moveTo>
                  <a:lnTo>
                    <a:pt x="238" y="58"/>
                  </a:lnTo>
                  <a:lnTo>
                    <a:pt x="236" y="64"/>
                  </a:lnTo>
                  <a:lnTo>
                    <a:pt x="232" y="68"/>
                  </a:lnTo>
                  <a:lnTo>
                    <a:pt x="224" y="76"/>
                  </a:lnTo>
                  <a:lnTo>
                    <a:pt x="222" y="76"/>
                  </a:lnTo>
                  <a:lnTo>
                    <a:pt x="218" y="76"/>
                  </a:lnTo>
                  <a:lnTo>
                    <a:pt x="216" y="78"/>
                  </a:lnTo>
                  <a:lnTo>
                    <a:pt x="214" y="78"/>
                  </a:lnTo>
                  <a:lnTo>
                    <a:pt x="208" y="78"/>
                  </a:lnTo>
                  <a:lnTo>
                    <a:pt x="206" y="78"/>
                  </a:lnTo>
                  <a:lnTo>
                    <a:pt x="202" y="76"/>
                  </a:lnTo>
                  <a:lnTo>
                    <a:pt x="194" y="74"/>
                  </a:lnTo>
                  <a:lnTo>
                    <a:pt x="188" y="74"/>
                  </a:lnTo>
                  <a:lnTo>
                    <a:pt x="188" y="72"/>
                  </a:lnTo>
                  <a:lnTo>
                    <a:pt x="190" y="68"/>
                  </a:lnTo>
                  <a:lnTo>
                    <a:pt x="192" y="62"/>
                  </a:lnTo>
                  <a:lnTo>
                    <a:pt x="196" y="54"/>
                  </a:lnTo>
                  <a:lnTo>
                    <a:pt x="198" y="52"/>
                  </a:lnTo>
                  <a:lnTo>
                    <a:pt x="196" y="48"/>
                  </a:lnTo>
                  <a:lnTo>
                    <a:pt x="194" y="46"/>
                  </a:lnTo>
                  <a:lnTo>
                    <a:pt x="192" y="44"/>
                  </a:lnTo>
                  <a:lnTo>
                    <a:pt x="190" y="44"/>
                  </a:lnTo>
                  <a:lnTo>
                    <a:pt x="188" y="42"/>
                  </a:lnTo>
                  <a:lnTo>
                    <a:pt x="180" y="38"/>
                  </a:lnTo>
                  <a:lnTo>
                    <a:pt x="172" y="32"/>
                  </a:lnTo>
                  <a:lnTo>
                    <a:pt x="170" y="32"/>
                  </a:lnTo>
                  <a:lnTo>
                    <a:pt x="162" y="32"/>
                  </a:lnTo>
                  <a:lnTo>
                    <a:pt x="158" y="30"/>
                  </a:lnTo>
                  <a:lnTo>
                    <a:pt x="154" y="26"/>
                  </a:lnTo>
                  <a:lnTo>
                    <a:pt x="146" y="18"/>
                  </a:lnTo>
                  <a:lnTo>
                    <a:pt x="142" y="14"/>
                  </a:lnTo>
                  <a:lnTo>
                    <a:pt x="140" y="10"/>
                  </a:lnTo>
                  <a:lnTo>
                    <a:pt x="138" y="8"/>
                  </a:lnTo>
                  <a:lnTo>
                    <a:pt x="134" y="8"/>
                  </a:lnTo>
                  <a:lnTo>
                    <a:pt x="132" y="6"/>
                  </a:lnTo>
                  <a:lnTo>
                    <a:pt x="128" y="4"/>
                  </a:lnTo>
                  <a:lnTo>
                    <a:pt x="116" y="4"/>
                  </a:lnTo>
                  <a:lnTo>
                    <a:pt x="114" y="12"/>
                  </a:lnTo>
                  <a:lnTo>
                    <a:pt x="108" y="6"/>
                  </a:lnTo>
                  <a:lnTo>
                    <a:pt x="100" y="4"/>
                  </a:lnTo>
                  <a:lnTo>
                    <a:pt x="94" y="4"/>
                  </a:lnTo>
                  <a:lnTo>
                    <a:pt x="92" y="2"/>
                  </a:lnTo>
                  <a:lnTo>
                    <a:pt x="92" y="0"/>
                  </a:lnTo>
                  <a:lnTo>
                    <a:pt x="90" y="0"/>
                  </a:lnTo>
                  <a:lnTo>
                    <a:pt x="86" y="4"/>
                  </a:lnTo>
                  <a:lnTo>
                    <a:pt x="82" y="8"/>
                  </a:lnTo>
                  <a:lnTo>
                    <a:pt x="80" y="14"/>
                  </a:lnTo>
                  <a:lnTo>
                    <a:pt x="78" y="14"/>
                  </a:lnTo>
                  <a:lnTo>
                    <a:pt x="78" y="16"/>
                  </a:lnTo>
                  <a:lnTo>
                    <a:pt x="78" y="20"/>
                  </a:lnTo>
                  <a:lnTo>
                    <a:pt x="76" y="30"/>
                  </a:lnTo>
                  <a:lnTo>
                    <a:pt x="62" y="38"/>
                  </a:lnTo>
                  <a:lnTo>
                    <a:pt x="62" y="40"/>
                  </a:lnTo>
                  <a:lnTo>
                    <a:pt x="62" y="46"/>
                  </a:lnTo>
                  <a:lnTo>
                    <a:pt x="60" y="48"/>
                  </a:lnTo>
                  <a:lnTo>
                    <a:pt x="60" y="52"/>
                  </a:lnTo>
                  <a:lnTo>
                    <a:pt x="62" y="54"/>
                  </a:lnTo>
                  <a:lnTo>
                    <a:pt x="62" y="60"/>
                  </a:lnTo>
                  <a:lnTo>
                    <a:pt x="62" y="66"/>
                  </a:lnTo>
                  <a:lnTo>
                    <a:pt x="62" y="70"/>
                  </a:lnTo>
                  <a:lnTo>
                    <a:pt x="60" y="72"/>
                  </a:lnTo>
                  <a:lnTo>
                    <a:pt x="56" y="76"/>
                  </a:lnTo>
                  <a:lnTo>
                    <a:pt x="54" y="82"/>
                  </a:lnTo>
                  <a:lnTo>
                    <a:pt x="48" y="88"/>
                  </a:lnTo>
                  <a:lnTo>
                    <a:pt x="46" y="98"/>
                  </a:lnTo>
                  <a:lnTo>
                    <a:pt x="44" y="106"/>
                  </a:lnTo>
                  <a:lnTo>
                    <a:pt x="42" y="112"/>
                  </a:lnTo>
                  <a:lnTo>
                    <a:pt x="44" y="114"/>
                  </a:lnTo>
                  <a:lnTo>
                    <a:pt x="42" y="118"/>
                  </a:lnTo>
                  <a:lnTo>
                    <a:pt x="42" y="120"/>
                  </a:lnTo>
                  <a:lnTo>
                    <a:pt x="42" y="122"/>
                  </a:lnTo>
                  <a:lnTo>
                    <a:pt x="40" y="124"/>
                  </a:lnTo>
                  <a:lnTo>
                    <a:pt x="38" y="126"/>
                  </a:lnTo>
                  <a:lnTo>
                    <a:pt x="36" y="130"/>
                  </a:lnTo>
                  <a:lnTo>
                    <a:pt x="36" y="134"/>
                  </a:lnTo>
                  <a:lnTo>
                    <a:pt x="36" y="140"/>
                  </a:lnTo>
                  <a:lnTo>
                    <a:pt x="38" y="142"/>
                  </a:lnTo>
                  <a:lnTo>
                    <a:pt x="38" y="148"/>
                  </a:lnTo>
                  <a:lnTo>
                    <a:pt x="40" y="156"/>
                  </a:lnTo>
                  <a:lnTo>
                    <a:pt x="40" y="162"/>
                  </a:lnTo>
                  <a:lnTo>
                    <a:pt x="42" y="164"/>
                  </a:lnTo>
                  <a:lnTo>
                    <a:pt x="44" y="168"/>
                  </a:lnTo>
                  <a:lnTo>
                    <a:pt x="44" y="176"/>
                  </a:lnTo>
                  <a:lnTo>
                    <a:pt x="40" y="184"/>
                  </a:lnTo>
                  <a:lnTo>
                    <a:pt x="38" y="190"/>
                  </a:lnTo>
                  <a:lnTo>
                    <a:pt x="36" y="194"/>
                  </a:lnTo>
                  <a:lnTo>
                    <a:pt x="36" y="200"/>
                  </a:lnTo>
                  <a:lnTo>
                    <a:pt x="36" y="206"/>
                  </a:lnTo>
                  <a:lnTo>
                    <a:pt x="34" y="208"/>
                  </a:lnTo>
                  <a:lnTo>
                    <a:pt x="32" y="210"/>
                  </a:lnTo>
                  <a:lnTo>
                    <a:pt x="30" y="212"/>
                  </a:lnTo>
                  <a:lnTo>
                    <a:pt x="28" y="214"/>
                  </a:lnTo>
                  <a:lnTo>
                    <a:pt x="28" y="216"/>
                  </a:lnTo>
                  <a:lnTo>
                    <a:pt x="28" y="226"/>
                  </a:lnTo>
                  <a:lnTo>
                    <a:pt x="28" y="234"/>
                  </a:lnTo>
                  <a:lnTo>
                    <a:pt x="28" y="240"/>
                  </a:lnTo>
                  <a:lnTo>
                    <a:pt x="28" y="242"/>
                  </a:lnTo>
                  <a:lnTo>
                    <a:pt x="28" y="246"/>
                  </a:lnTo>
                  <a:lnTo>
                    <a:pt x="28" y="248"/>
                  </a:lnTo>
                  <a:lnTo>
                    <a:pt x="26" y="250"/>
                  </a:lnTo>
                  <a:lnTo>
                    <a:pt x="24" y="252"/>
                  </a:lnTo>
                  <a:lnTo>
                    <a:pt x="20" y="270"/>
                  </a:lnTo>
                  <a:lnTo>
                    <a:pt x="20" y="274"/>
                  </a:lnTo>
                  <a:lnTo>
                    <a:pt x="18" y="284"/>
                  </a:lnTo>
                  <a:lnTo>
                    <a:pt x="18" y="290"/>
                  </a:lnTo>
                  <a:lnTo>
                    <a:pt x="18" y="294"/>
                  </a:lnTo>
                  <a:lnTo>
                    <a:pt x="20" y="296"/>
                  </a:lnTo>
                  <a:lnTo>
                    <a:pt x="20" y="298"/>
                  </a:lnTo>
                  <a:lnTo>
                    <a:pt x="20" y="300"/>
                  </a:lnTo>
                  <a:lnTo>
                    <a:pt x="20" y="304"/>
                  </a:lnTo>
                  <a:lnTo>
                    <a:pt x="18" y="306"/>
                  </a:lnTo>
                  <a:lnTo>
                    <a:pt x="16" y="310"/>
                  </a:lnTo>
                  <a:lnTo>
                    <a:pt x="16" y="320"/>
                  </a:lnTo>
                  <a:lnTo>
                    <a:pt x="18" y="322"/>
                  </a:lnTo>
                  <a:lnTo>
                    <a:pt x="18" y="330"/>
                  </a:lnTo>
                  <a:lnTo>
                    <a:pt x="20" y="334"/>
                  </a:lnTo>
                  <a:lnTo>
                    <a:pt x="20" y="336"/>
                  </a:lnTo>
                  <a:lnTo>
                    <a:pt x="18" y="340"/>
                  </a:lnTo>
                  <a:lnTo>
                    <a:pt x="18" y="344"/>
                  </a:lnTo>
                  <a:lnTo>
                    <a:pt x="20" y="344"/>
                  </a:lnTo>
                  <a:lnTo>
                    <a:pt x="24" y="344"/>
                  </a:lnTo>
                  <a:lnTo>
                    <a:pt x="26" y="346"/>
                  </a:lnTo>
                  <a:lnTo>
                    <a:pt x="26" y="348"/>
                  </a:lnTo>
                  <a:lnTo>
                    <a:pt x="26" y="350"/>
                  </a:lnTo>
                  <a:lnTo>
                    <a:pt x="22" y="350"/>
                  </a:lnTo>
                  <a:lnTo>
                    <a:pt x="18" y="350"/>
                  </a:lnTo>
                  <a:lnTo>
                    <a:pt x="18" y="352"/>
                  </a:lnTo>
                  <a:lnTo>
                    <a:pt x="22" y="354"/>
                  </a:lnTo>
                  <a:lnTo>
                    <a:pt x="24" y="356"/>
                  </a:lnTo>
                  <a:lnTo>
                    <a:pt x="24" y="360"/>
                  </a:lnTo>
                  <a:lnTo>
                    <a:pt x="22" y="362"/>
                  </a:lnTo>
                  <a:lnTo>
                    <a:pt x="22" y="364"/>
                  </a:lnTo>
                  <a:lnTo>
                    <a:pt x="22" y="384"/>
                  </a:lnTo>
                  <a:lnTo>
                    <a:pt x="18" y="392"/>
                  </a:lnTo>
                  <a:lnTo>
                    <a:pt x="18" y="394"/>
                  </a:lnTo>
                  <a:lnTo>
                    <a:pt x="16" y="398"/>
                  </a:lnTo>
                  <a:lnTo>
                    <a:pt x="12" y="402"/>
                  </a:lnTo>
                  <a:lnTo>
                    <a:pt x="12" y="404"/>
                  </a:lnTo>
                  <a:lnTo>
                    <a:pt x="12" y="408"/>
                  </a:lnTo>
                  <a:lnTo>
                    <a:pt x="12" y="410"/>
                  </a:lnTo>
                  <a:lnTo>
                    <a:pt x="12" y="414"/>
                  </a:lnTo>
                  <a:lnTo>
                    <a:pt x="12" y="416"/>
                  </a:lnTo>
                  <a:lnTo>
                    <a:pt x="12" y="418"/>
                  </a:lnTo>
                  <a:lnTo>
                    <a:pt x="10" y="426"/>
                  </a:lnTo>
                  <a:lnTo>
                    <a:pt x="6" y="430"/>
                  </a:lnTo>
                  <a:lnTo>
                    <a:pt x="4" y="436"/>
                  </a:lnTo>
                  <a:lnTo>
                    <a:pt x="2" y="436"/>
                  </a:lnTo>
                  <a:lnTo>
                    <a:pt x="2" y="440"/>
                  </a:lnTo>
                  <a:lnTo>
                    <a:pt x="0" y="446"/>
                  </a:lnTo>
                  <a:lnTo>
                    <a:pt x="0" y="452"/>
                  </a:lnTo>
                  <a:lnTo>
                    <a:pt x="0" y="458"/>
                  </a:lnTo>
                  <a:lnTo>
                    <a:pt x="2" y="464"/>
                  </a:lnTo>
                  <a:lnTo>
                    <a:pt x="4" y="462"/>
                  </a:lnTo>
                  <a:lnTo>
                    <a:pt x="6" y="460"/>
                  </a:lnTo>
                  <a:lnTo>
                    <a:pt x="10" y="462"/>
                  </a:lnTo>
                  <a:lnTo>
                    <a:pt x="12" y="460"/>
                  </a:lnTo>
                  <a:lnTo>
                    <a:pt x="12" y="462"/>
                  </a:lnTo>
                  <a:lnTo>
                    <a:pt x="14" y="468"/>
                  </a:lnTo>
                  <a:lnTo>
                    <a:pt x="14" y="482"/>
                  </a:lnTo>
                  <a:lnTo>
                    <a:pt x="14" y="484"/>
                  </a:lnTo>
                  <a:lnTo>
                    <a:pt x="16" y="488"/>
                  </a:lnTo>
                  <a:lnTo>
                    <a:pt x="20" y="488"/>
                  </a:lnTo>
                  <a:lnTo>
                    <a:pt x="32" y="488"/>
                  </a:lnTo>
                  <a:lnTo>
                    <a:pt x="34" y="490"/>
                  </a:lnTo>
                  <a:lnTo>
                    <a:pt x="42" y="488"/>
                  </a:lnTo>
                  <a:lnTo>
                    <a:pt x="46" y="488"/>
                  </a:lnTo>
                  <a:lnTo>
                    <a:pt x="52" y="490"/>
                  </a:lnTo>
                  <a:lnTo>
                    <a:pt x="58" y="492"/>
                  </a:lnTo>
                  <a:lnTo>
                    <a:pt x="62" y="494"/>
                  </a:lnTo>
                  <a:lnTo>
                    <a:pt x="64" y="494"/>
                  </a:lnTo>
                  <a:lnTo>
                    <a:pt x="58" y="488"/>
                  </a:lnTo>
                  <a:lnTo>
                    <a:pt x="54" y="482"/>
                  </a:lnTo>
                  <a:lnTo>
                    <a:pt x="54" y="480"/>
                  </a:lnTo>
                  <a:lnTo>
                    <a:pt x="52" y="480"/>
                  </a:lnTo>
                  <a:lnTo>
                    <a:pt x="50" y="480"/>
                  </a:lnTo>
                  <a:lnTo>
                    <a:pt x="52" y="478"/>
                  </a:lnTo>
                  <a:lnTo>
                    <a:pt x="54" y="478"/>
                  </a:lnTo>
                  <a:lnTo>
                    <a:pt x="56" y="478"/>
                  </a:lnTo>
                  <a:lnTo>
                    <a:pt x="52" y="468"/>
                  </a:lnTo>
                  <a:lnTo>
                    <a:pt x="50" y="468"/>
                  </a:lnTo>
                  <a:lnTo>
                    <a:pt x="52" y="466"/>
                  </a:lnTo>
                  <a:lnTo>
                    <a:pt x="54" y="456"/>
                  </a:lnTo>
                  <a:lnTo>
                    <a:pt x="56" y="454"/>
                  </a:lnTo>
                  <a:lnTo>
                    <a:pt x="62" y="450"/>
                  </a:lnTo>
                  <a:lnTo>
                    <a:pt x="62" y="448"/>
                  </a:lnTo>
                  <a:lnTo>
                    <a:pt x="60" y="448"/>
                  </a:lnTo>
                  <a:lnTo>
                    <a:pt x="60" y="442"/>
                  </a:lnTo>
                  <a:lnTo>
                    <a:pt x="62" y="448"/>
                  </a:lnTo>
                  <a:lnTo>
                    <a:pt x="64" y="450"/>
                  </a:lnTo>
                  <a:lnTo>
                    <a:pt x="66" y="450"/>
                  </a:lnTo>
                  <a:lnTo>
                    <a:pt x="68" y="448"/>
                  </a:lnTo>
                  <a:lnTo>
                    <a:pt x="70" y="446"/>
                  </a:lnTo>
                  <a:lnTo>
                    <a:pt x="70" y="442"/>
                  </a:lnTo>
                  <a:lnTo>
                    <a:pt x="72" y="434"/>
                  </a:lnTo>
                  <a:lnTo>
                    <a:pt x="70" y="436"/>
                  </a:lnTo>
                  <a:lnTo>
                    <a:pt x="72" y="434"/>
                  </a:lnTo>
                  <a:lnTo>
                    <a:pt x="74" y="428"/>
                  </a:lnTo>
                  <a:lnTo>
                    <a:pt x="76" y="426"/>
                  </a:lnTo>
                  <a:lnTo>
                    <a:pt x="80" y="422"/>
                  </a:lnTo>
                  <a:lnTo>
                    <a:pt x="82" y="420"/>
                  </a:lnTo>
                  <a:lnTo>
                    <a:pt x="86" y="418"/>
                  </a:lnTo>
                  <a:lnTo>
                    <a:pt x="90" y="414"/>
                  </a:lnTo>
                  <a:lnTo>
                    <a:pt x="92" y="412"/>
                  </a:lnTo>
                  <a:lnTo>
                    <a:pt x="94" y="412"/>
                  </a:lnTo>
                  <a:lnTo>
                    <a:pt x="94" y="410"/>
                  </a:lnTo>
                  <a:lnTo>
                    <a:pt x="96" y="408"/>
                  </a:lnTo>
                  <a:lnTo>
                    <a:pt x="94" y="404"/>
                  </a:lnTo>
                  <a:lnTo>
                    <a:pt x="98" y="400"/>
                  </a:lnTo>
                  <a:lnTo>
                    <a:pt x="98" y="396"/>
                  </a:lnTo>
                  <a:lnTo>
                    <a:pt x="96" y="394"/>
                  </a:lnTo>
                  <a:lnTo>
                    <a:pt x="94" y="392"/>
                  </a:lnTo>
                  <a:lnTo>
                    <a:pt x="90" y="392"/>
                  </a:lnTo>
                  <a:lnTo>
                    <a:pt x="84" y="390"/>
                  </a:lnTo>
                  <a:lnTo>
                    <a:pt x="78" y="384"/>
                  </a:lnTo>
                  <a:lnTo>
                    <a:pt x="76" y="384"/>
                  </a:lnTo>
                  <a:lnTo>
                    <a:pt x="74" y="380"/>
                  </a:lnTo>
                  <a:lnTo>
                    <a:pt x="72" y="376"/>
                  </a:lnTo>
                  <a:lnTo>
                    <a:pt x="74" y="372"/>
                  </a:lnTo>
                  <a:lnTo>
                    <a:pt x="78" y="364"/>
                  </a:lnTo>
                  <a:lnTo>
                    <a:pt x="82" y="360"/>
                  </a:lnTo>
                  <a:lnTo>
                    <a:pt x="84" y="358"/>
                  </a:lnTo>
                  <a:lnTo>
                    <a:pt x="86" y="358"/>
                  </a:lnTo>
                  <a:lnTo>
                    <a:pt x="88" y="356"/>
                  </a:lnTo>
                  <a:lnTo>
                    <a:pt x="90" y="354"/>
                  </a:lnTo>
                  <a:lnTo>
                    <a:pt x="98" y="356"/>
                  </a:lnTo>
                  <a:lnTo>
                    <a:pt x="100" y="354"/>
                  </a:lnTo>
                  <a:lnTo>
                    <a:pt x="98" y="350"/>
                  </a:lnTo>
                  <a:lnTo>
                    <a:pt x="100" y="348"/>
                  </a:lnTo>
                  <a:lnTo>
                    <a:pt x="100" y="346"/>
                  </a:lnTo>
                  <a:lnTo>
                    <a:pt x="102" y="346"/>
                  </a:lnTo>
                  <a:lnTo>
                    <a:pt x="104" y="342"/>
                  </a:lnTo>
                  <a:lnTo>
                    <a:pt x="104" y="336"/>
                  </a:lnTo>
                  <a:lnTo>
                    <a:pt x="102" y="332"/>
                  </a:lnTo>
                  <a:lnTo>
                    <a:pt x="104" y="330"/>
                  </a:lnTo>
                  <a:lnTo>
                    <a:pt x="104" y="328"/>
                  </a:lnTo>
                  <a:lnTo>
                    <a:pt x="106" y="324"/>
                  </a:lnTo>
                  <a:lnTo>
                    <a:pt x="114" y="320"/>
                  </a:lnTo>
                  <a:lnTo>
                    <a:pt x="114" y="318"/>
                  </a:lnTo>
                  <a:lnTo>
                    <a:pt x="110" y="318"/>
                  </a:lnTo>
                  <a:lnTo>
                    <a:pt x="106" y="316"/>
                  </a:lnTo>
                  <a:lnTo>
                    <a:pt x="106" y="314"/>
                  </a:lnTo>
                  <a:lnTo>
                    <a:pt x="108" y="314"/>
                  </a:lnTo>
                  <a:lnTo>
                    <a:pt x="110" y="312"/>
                  </a:lnTo>
                  <a:lnTo>
                    <a:pt x="112" y="310"/>
                  </a:lnTo>
                  <a:lnTo>
                    <a:pt x="114" y="312"/>
                  </a:lnTo>
                  <a:lnTo>
                    <a:pt x="114" y="314"/>
                  </a:lnTo>
                  <a:lnTo>
                    <a:pt x="114" y="316"/>
                  </a:lnTo>
                  <a:lnTo>
                    <a:pt x="116" y="316"/>
                  </a:lnTo>
                  <a:lnTo>
                    <a:pt x="118" y="316"/>
                  </a:lnTo>
                  <a:lnTo>
                    <a:pt x="122" y="316"/>
                  </a:lnTo>
                  <a:lnTo>
                    <a:pt x="124" y="314"/>
                  </a:lnTo>
                  <a:lnTo>
                    <a:pt x="124" y="312"/>
                  </a:lnTo>
                  <a:lnTo>
                    <a:pt x="122" y="306"/>
                  </a:lnTo>
                  <a:lnTo>
                    <a:pt x="120" y="304"/>
                  </a:lnTo>
                  <a:lnTo>
                    <a:pt x="118" y="306"/>
                  </a:lnTo>
                  <a:lnTo>
                    <a:pt x="114" y="306"/>
                  </a:lnTo>
                  <a:lnTo>
                    <a:pt x="116" y="306"/>
                  </a:lnTo>
                  <a:lnTo>
                    <a:pt x="116" y="308"/>
                  </a:lnTo>
                  <a:lnTo>
                    <a:pt x="112" y="310"/>
                  </a:lnTo>
                  <a:lnTo>
                    <a:pt x="110" y="308"/>
                  </a:lnTo>
                  <a:lnTo>
                    <a:pt x="112" y="306"/>
                  </a:lnTo>
                  <a:lnTo>
                    <a:pt x="108" y="306"/>
                  </a:lnTo>
                  <a:lnTo>
                    <a:pt x="106" y="304"/>
                  </a:lnTo>
                  <a:lnTo>
                    <a:pt x="104" y="292"/>
                  </a:lnTo>
                  <a:lnTo>
                    <a:pt x="104" y="288"/>
                  </a:lnTo>
                  <a:lnTo>
                    <a:pt x="104" y="282"/>
                  </a:lnTo>
                  <a:lnTo>
                    <a:pt x="106" y="280"/>
                  </a:lnTo>
                  <a:lnTo>
                    <a:pt x="108" y="282"/>
                  </a:lnTo>
                  <a:lnTo>
                    <a:pt x="112" y="284"/>
                  </a:lnTo>
                  <a:lnTo>
                    <a:pt x="120" y="288"/>
                  </a:lnTo>
                  <a:lnTo>
                    <a:pt x="130" y="288"/>
                  </a:lnTo>
                  <a:lnTo>
                    <a:pt x="138" y="284"/>
                  </a:lnTo>
                  <a:lnTo>
                    <a:pt x="138" y="282"/>
                  </a:lnTo>
                  <a:lnTo>
                    <a:pt x="140" y="282"/>
                  </a:lnTo>
                  <a:lnTo>
                    <a:pt x="140" y="280"/>
                  </a:lnTo>
                  <a:lnTo>
                    <a:pt x="138" y="272"/>
                  </a:lnTo>
                  <a:lnTo>
                    <a:pt x="138" y="270"/>
                  </a:lnTo>
                  <a:lnTo>
                    <a:pt x="140" y="266"/>
                  </a:lnTo>
                  <a:lnTo>
                    <a:pt x="142" y="264"/>
                  </a:lnTo>
                  <a:lnTo>
                    <a:pt x="142" y="260"/>
                  </a:lnTo>
                  <a:lnTo>
                    <a:pt x="142" y="258"/>
                  </a:lnTo>
                  <a:lnTo>
                    <a:pt x="140" y="256"/>
                  </a:lnTo>
                  <a:lnTo>
                    <a:pt x="138" y="250"/>
                  </a:lnTo>
                  <a:lnTo>
                    <a:pt x="140" y="248"/>
                  </a:lnTo>
                  <a:lnTo>
                    <a:pt x="142" y="252"/>
                  </a:lnTo>
                  <a:lnTo>
                    <a:pt x="150" y="252"/>
                  </a:lnTo>
                  <a:lnTo>
                    <a:pt x="156" y="252"/>
                  </a:lnTo>
                  <a:lnTo>
                    <a:pt x="164" y="252"/>
                  </a:lnTo>
                  <a:lnTo>
                    <a:pt x="168" y="250"/>
                  </a:lnTo>
                  <a:lnTo>
                    <a:pt x="176" y="248"/>
                  </a:lnTo>
                  <a:lnTo>
                    <a:pt x="182" y="246"/>
                  </a:lnTo>
                  <a:lnTo>
                    <a:pt x="184" y="246"/>
                  </a:lnTo>
                  <a:lnTo>
                    <a:pt x="188" y="246"/>
                  </a:lnTo>
                  <a:lnTo>
                    <a:pt x="194" y="244"/>
                  </a:lnTo>
                  <a:lnTo>
                    <a:pt x="196" y="242"/>
                  </a:lnTo>
                  <a:lnTo>
                    <a:pt x="198" y="240"/>
                  </a:lnTo>
                  <a:lnTo>
                    <a:pt x="200" y="234"/>
                  </a:lnTo>
                  <a:lnTo>
                    <a:pt x="208" y="222"/>
                  </a:lnTo>
                  <a:lnTo>
                    <a:pt x="210" y="218"/>
                  </a:lnTo>
                  <a:lnTo>
                    <a:pt x="210" y="212"/>
                  </a:lnTo>
                  <a:lnTo>
                    <a:pt x="210" y="210"/>
                  </a:lnTo>
                  <a:lnTo>
                    <a:pt x="208" y="210"/>
                  </a:lnTo>
                  <a:lnTo>
                    <a:pt x="204" y="208"/>
                  </a:lnTo>
                  <a:lnTo>
                    <a:pt x="202" y="206"/>
                  </a:lnTo>
                  <a:lnTo>
                    <a:pt x="200" y="202"/>
                  </a:lnTo>
                  <a:lnTo>
                    <a:pt x="204" y="196"/>
                  </a:lnTo>
                  <a:lnTo>
                    <a:pt x="204" y="194"/>
                  </a:lnTo>
                  <a:lnTo>
                    <a:pt x="196" y="188"/>
                  </a:lnTo>
                  <a:lnTo>
                    <a:pt x="188" y="184"/>
                  </a:lnTo>
                  <a:lnTo>
                    <a:pt x="186" y="178"/>
                  </a:lnTo>
                  <a:lnTo>
                    <a:pt x="188" y="178"/>
                  </a:lnTo>
                  <a:lnTo>
                    <a:pt x="188" y="176"/>
                  </a:lnTo>
                  <a:lnTo>
                    <a:pt x="188" y="174"/>
                  </a:lnTo>
                  <a:lnTo>
                    <a:pt x="188" y="170"/>
                  </a:lnTo>
                  <a:lnTo>
                    <a:pt x="188" y="164"/>
                  </a:lnTo>
                  <a:lnTo>
                    <a:pt x="190" y="162"/>
                  </a:lnTo>
                  <a:lnTo>
                    <a:pt x="192" y="158"/>
                  </a:lnTo>
                  <a:lnTo>
                    <a:pt x="192" y="144"/>
                  </a:lnTo>
                  <a:lnTo>
                    <a:pt x="194" y="136"/>
                  </a:lnTo>
                  <a:lnTo>
                    <a:pt x="194" y="132"/>
                  </a:lnTo>
                  <a:lnTo>
                    <a:pt x="196" y="128"/>
                  </a:lnTo>
                  <a:lnTo>
                    <a:pt x="196" y="122"/>
                  </a:lnTo>
                  <a:lnTo>
                    <a:pt x="198" y="120"/>
                  </a:lnTo>
                  <a:lnTo>
                    <a:pt x="198" y="118"/>
                  </a:lnTo>
                  <a:lnTo>
                    <a:pt x="200" y="118"/>
                  </a:lnTo>
                  <a:lnTo>
                    <a:pt x="206" y="110"/>
                  </a:lnTo>
                  <a:lnTo>
                    <a:pt x="210" y="108"/>
                  </a:lnTo>
                  <a:lnTo>
                    <a:pt x="214" y="102"/>
                  </a:lnTo>
                  <a:lnTo>
                    <a:pt x="220" y="96"/>
                  </a:lnTo>
                  <a:lnTo>
                    <a:pt x="220" y="94"/>
                  </a:lnTo>
                  <a:lnTo>
                    <a:pt x="232" y="84"/>
                  </a:lnTo>
                  <a:lnTo>
                    <a:pt x="236" y="80"/>
                  </a:lnTo>
                  <a:lnTo>
                    <a:pt x="242" y="78"/>
                  </a:lnTo>
                  <a:lnTo>
                    <a:pt x="248" y="74"/>
                  </a:lnTo>
                  <a:lnTo>
                    <a:pt x="248" y="70"/>
                  </a:lnTo>
                  <a:lnTo>
                    <a:pt x="248" y="62"/>
                  </a:lnTo>
                  <a:lnTo>
                    <a:pt x="246" y="54"/>
                  </a:lnTo>
                  <a:lnTo>
                    <a:pt x="244" y="52"/>
                  </a:lnTo>
                  <a:lnTo>
                    <a:pt x="238" y="5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1" name="Freeform 495"/>
            <p:cNvSpPr>
              <a:spLocks/>
            </p:cNvSpPr>
            <p:nvPr/>
          </p:nvSpPr>
          <p:spPr bwMode="auto">
            <a:xfrm>
              <a:off x="1934" y="3005"/>
              <a:ext cx="127" cy="131"/>
            </a:xfrm>
            <a:custGeom>
              <a:avLst/>
              <a:gdLst>
                <a:gd name="T0" fmla="*/ 4 w 106"/>
                <a:gd name="T1" fmla="*/ 42 h 112"/>
                <a:gd name="T2" fmla="*/ 8 w 106"/>
                <a:gd name="T3" fmla="*/ 48 h 112"/>
                <a:gd name="T4" fmla="*/ 12 w 106"/>
                <a:gd name="T5" fmla="*/ 52 h 112"/>
                <a:gd name="T6" fmla="*/ 24 w 106"/>
                <a:gd name="T7" fmla="*/ 64 h 112"/>
                <a:gd name="T8" fmla="*/ 36 w 106"/>
                <a:gd name="T9" fmla="*/ 66 h 112"/>
                <a:gd name="T10" fmla="*/ 46 w 106"/>
                <a:gd name="T11" fmla="*/ 72 h 112"/>
                <a:gd name="T12" fmla="*/ 56 w 106"/>
                <a:gd name="T13" fmla="*/ 78 h 112"/>
                <a:gd name="T14" fmla="*/ 60 w 106"/>
                <a:gd name="T15" fmla="*/ 80 h 112"/>
                <a:gd name="T16" fmla="*/ 62 w 106"/>
                <a:gd name="T17" fmla="*/ 82 h 112"/>
                <a:gd name="T18" fmla="*/ 62 w 106"/>
                <a:gd name="T19" fmla="*/ 88 h 112"/>
                <a:gd name="T20" fmla="*/ 56 w 106"/>
                <a:gd name="T21" fmla="*/ 102 h 112"/>
                <a:gd name="T22" fmla="*/ 54 w 106"/>
                <a:gd name="T23" fmla="*/ 108 h 112"/>
                <a:gd name="T24" fmla="*/ 68 w 106"/>
                <a:gd name="T25" fmla="*/ 110 h 112"/>
                <a:gd name="T26" fmla="*/ 74 w 106"/>
                <a:gd name="T27" fmla="*/ 112 h 112"/>
                <a:gd name="T28" fmla="*/ 82 w 106"/>
                <a:gd name="T29" fmla="*/ 112 h 112"/>
                <a:gd name="T30" fmla="*/ 84 w 106"/>
                <a:gd name="T31" fmla="*/ 110 h 112"/>
                <a:gd name="T32" fmla="*/ 90 w 106"/>
                <a:gd name="T33" fmla="*/ 110 h 112"/>
                <a:gd name="T34" fmla="*/ 102 w 106"/>
                <a:gd name="T35" fmla="*/ 98 h 112"/>
                <a:gd name="T36" fmla="*/ 104 w 106"/>
                <a:gd name="T37" fmla="*/ 86 h 112"/>
                <a:gd name="T38" fmla="*/ 106 w 106"/>
                <a:gd name="T39" fmla="*/ 70 h 112"/>
                <a:gd name="T40" fmla="*/ 104 w 106"/>
                <a:gd name="T41" fmla="*/ 64 h 112"/>
                <a:gd name="T42" fmla="*/ 98 w 106"/>
                <a:gd name="T43" fmla="*/ 64 h 112"/>
                <a:gd name="T44" fmla="*/ 92 w 106"/>
                <a:gd name="T45" fmla="*/ 62 h 112"/>
                <a:gd name="T46" fmla="*/ 90 w 106"/>
                <a:gd name="T47" fmla="*/ 54 h 112"/>
                <a:gd name="T48" fmla="*/ 88 w 106"/>
                <a:gd name="T49" fmla="*/ 44 h 112"/>
                <a:gd name="T50" fmla="*/ 82 w 106"/>
                <a:gd name="T51" fmla="*/ 40 h 112"/>
                <a:gd name="T52" fmla="*/ 78 w 106"/>
                <a:gd name="T53" fmla="*/ 40 h 112"/>
                <a:gd name="T54" fmla="*/ 68 w 106"/>
                <a:gd name="T55" fmla="*/ 40 h 112"/>
                <a:gd name="T56" fmla="*/ 60 w 106"/>
                <a:gd name="T57" fmla="*/ 36 h 112"/>
                <a:gd name="T58" fmla="*/ 58 w 106"/>
                <a:gd name="T59" fmla="*/ 14 h 112"/>
                <a:gd name="T60" fmla="*/ 58 w 106"/>
                <a:gd name="T61" fmla="*/ 10 h 112"/>
                <a:gd name="T62" fmla="*/ 52 w 106"/>
                <a:gd name="T63" fmla="*/ 2 h 112"/>
                <a:gd name="T64" fmla="*/ 46 w 106"/>
                <a:gd name="T65" fmla="*/ 0 h 112"/>
                <a:gd name="T66" fmla="*/ 28 w 106"/>
                <a:gd name="T67" fmla="*/ 2 h 112"/>
                <a:gd name="T68" fmla="*/ 10 w 106"/>
                <a:gd name="T69" fmla="*/ 12 h 112"/>
                <a:gd name="T70" fmla="*/ 4 w 106"/>
                <a:gd name="T71" fmla="*/ 20 h 112"/>
                <a:gd name="T72" fmla="*/ 4 w 106"/>
                <a:gd name="T73" fmla="*/ 28 h 112"/>
                <a:gd name="T74" fmla="*/ 0 w 106"/>
                <a:gd name="T75" fmla="*/ 42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112"/>
                <a:gd name="T116" fmla="*/ 106 w 106"/>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112">
                  <a:moveTo>
                    <a:pt x="0" y="42"/>
                  </a:moveTo>
                  <a:lnTo>
                    <a:pt x="4" y="42"/>
                  </a:lnTo>
                  <a:lnTo>
                    <a:pt x="6" y="44"/>
                  </a:lnTo>
                  <a:lnTo>
                    <a:pt x="8" y="48"/>
                  </a:lnTo>
                  <a:lnTo>
                    <a:pt x="12" y="52"/>
                  </a:lnTo>
                  <a:lnTo>
                    <a:pt x="20" y="60"/>
                  </a:lnTo>
                  <a:lnTo>
                    <a:pt x="24" y="64"/>
                  </a:lnTo>
                  <a:lnTo>
                    <a:pt x="28" y="66"/>
                  </a:lnTo>
                  <a:lnTo>
                    <a:pt x="36" y="66"/>
                  </a:lnTo>
                  <a:lnTo>
                    <a:pt x="38" y="66"/>
                  </a:lnTo>
                  <a:lnTo>
                    <a:pt x="46" y="72"/>
                  </a:lnTo>
                  <a:lnTo>
                    <a:pt x="54" y="76"/>
                  </a:lnTo>
                  <a:lnTo>
                    <a:pt x="56" y="78"/>
                  </a:lnTo>
                  <a:lnTo>
                    <a:pt x="58" y="78"/>
                  </a:lnTo>
                  <a:lnTo>
                    <a:pt x="60" y="80"/>
                  </a:lnTo>
                  <a:lnTo>
                    <a:pt x="62" y="82"/>
                  </a:lnTo>
                  <a:lnTo>
                    <a:pt x="64" y="86"/>
                  </a:lnTo>
                  <a:lnTo>
                    <a:pt x="62" y="88"/>
                  </a:lnTo>
                  <a:lnTo>
                    <a:pt x="58" y="96"/>
                  </a:lnTo>
                  <a:lnTo>
                    <a:pt x="56" y="102"/>
                  </a:lnTo>
                  <a:lnTo>
                    <a:pt x="54" y="106"/>
                  </a:lnTo>
                  <a:lnTo>
                    <a:pt x="54" y="108"/>
                  </a:lnTo>
                  <a:lnTo>
                    <a:pt x="60" y="108"/>
                  </a:lnTo>
                  <a:lnTo>
                    <a:pt x="68" y="110"/>
                  </a:lnTo>
                  <a:lnTo>
                    <a:pt x="72" y="112"/>
                  </a:lnTo>
                  <a:lnTo>
                    <a:pt x="74" y="112"/>
                  </a:lnTo>
                  <a:lnTo>
                    <a:pt x="80" y="112"/>
                  </a:lnTo>
                  <a:lnTo>
                    <a:pt x="82" y="112"/>
                  </a:lnTo>
                  <a:lnTo>
                    <a:pt x="84" y="110"/>
                  </a:lnTo>
                  <a:lnTo>
                    <a:pt x="88" y="110"/>
                  </a:lnTo>
                  <a:lnTo>
                    <a:pt x="90" y="110"/>
                  </a:lnTo>
                  <a:lnTo>
                    <a:pt x="98" y="102"/>
                  </a:lnTo>
                  <a:lnTo>
                    <a:pt x="102" y="98"/>
                  </a:lnTo>
                  <a:lnTo>
                    <a:pt x="104" y="92"/>
                  </a:lnTo>
                  <a:lnTo>
                    <a:pt x="104" y="86"/>
                  </a:lnTo>
                  <a:lnTo>
                    <a:pt x="104" y="76"/>
                  </a:lnTo>
                  <a:lnTo>
                    <a:pt x="106" y="70"/>
                  </a:lnTo>
                  <a:lnTo>
                    <a:pt x="106" y="66"/>
                  </a:lnTo>
                  <a:lnTo>
                    <a:pt x="104" y="64"/>
                  </a:lnTo>
                  <a:lnTo>
                    <a:pt x="104" y="62"/>
                  </a:lnTo>
                  <a:lnTo>
                    <a:pt x="98" y="64"/>
                  </a:lnTo>
                  <a:lnTo>
                    <a:pt x="96" y="64"/>
                  </a:lnTo>
                  <a:lnTo>
                    <a:pt x="92" y="62"/>
                  </a:lnTo>
                  <a:lnTo>
                    <a:pt x="90" y="58"/>
                  </a:lnTo>
                  <a:lnTo>
                    <a:pt x="90" y="54"/>
                  </a:lnTo>
                  <a:lnTo>
                    <a:pt x="90" y="44"/>
                  </a:lnTo>
                  <a:lnTo>
                    <a:pt x="88" y="44"/>
                  </a:lnTo>
                  <a:lnTo>
                    <a:pt x="88" y="42"/>
                  </a:lnTo>
                  <a:lnTo>
                    <a:pt x="82" y="40"/>
                  </a:lnTo>
                  <a:lnTo>
                    <a:pt x="80" y="38"/>
                  </a:lnTo>
                  <a:lnTo>
                    <a:pt x="78" y="40"/>
                  </a:lnTo>
                  <a:lnTo>
                    <a:pt x="72" y="40"/>
                  </a:lnTo>
                  <a:lnTo>
                    <a:pt x="68" y="40"/>
                  </a:lnTo>
                  <a:lnTo>
                    <a:pt x="62" y="38"/>
                  </a:lnTo>
                  <a:lnTo>
                    <a:pt x="60" y="36"/>
                  </a:lnTo>
                  <a:lnTo>
                    <a:pt x="60" y="16"/>
                  </a:lnTo>
                  <a:lnTo>
                    <a:pt x="58" y="14"/>
                  </a:lnTo>
                  <a:lnTo>
                    <a:pt x="58" y="12"/>
                  </a:lnTo>
                  <a:lnTo>
                    <a:pt x="58" y="10"/>
                  </a:lnTo>
                  <a:lnTo>
                    <a:pt x="54" y="4"/>
                  </a:lnTo>
                  <a:lnTo>
                    <a:pt x="52" y="2"/>
                  </a:lnTo>
                  <a:lnTo>
                    <a:pt x="50" y="0"/>
                  </a:lnTo>
                  <a:lnTo>
                    <a:pt x="46" y="0"/>
                  </a:lnTo>
                  <a:lnTo>
                    <a:pt x="36" y="0"/>
                  </a:lnTo>
                  <a:lnTo>
                    <a:pt x="28" y="2"/>
                  </a:lnTo>
                  <a:lnTo>
                    <a:pt x="10" y="6"/>
                  </a:lnTo>
                  <a:lnTo>
                    <a:pt x="10" y="12"/>
                  </a:lnTo>
                  <a:lnTo>
                    <a:pt x="6" y="16"/>
                  </a:lnTo>
                  <a:lnTo>
                    <a:pt x="4" y="20"/>
                  </a:lnTo>
                  <a:lnTo>
                    <a:pt x="4" y="26"/>
                  </a:lnTo>
                  <a:lnTo>
                    <a:pt x="4" y="28"/>
                  </a:lnTo>
                  <a:lnTo>
                    <a:pt x="2" y="38"/>
                  </a:lnTo>
                  <a:lnTo>
                    <a:pt x="0" y="4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2" name="Freeform 496"/>
            <p:cNvSpPr>
              <a:spLocks/>
            </p:cNvSpPr>
            <p:nvPr/>
          </p:nvSpPr>
          <p:spPr bwMode="auto">
            <a:xfrm>
              <a:off x="1846" y="3628"/>
              <a:ext cx="52" cy="61"/>
            </a:xfrm>
            <a:custGeom>
              <a:avLst/>
              <a:gdLst>
                <a:gd name="T0" fmla="*/ 0 w 44"/>
                <a:gd name="T1" fmla="*/ 0 h 52"/>
                <a:gd name="T2" fmla="*/ 2 w 44"/>
                <a:gd name="T3" fmla="*/ 4 h 52"/>
                <a:gd name="T4" fmla="*/ 6 w 44"/>
                <a:gd name="T5" fmla="*/ 10 h 52"/>
                <a:gd name="T6" fmla="*/ 6 w 44"/>
                <a:gd name="T7" fmla="*/ 12 h 52"/>
                <a:gd name="T8" fmla="*/ 4 w 44"/>
                <a:gd name="T9" fmla="*/ 10 h 52"/>
                <a:gd name="T10" fmla="*/ 4 w 44"/>
                <a:gd name="T11" fmla="*/ 10 h 52"/>
                <a:gd name="T12" fmla="*/ 2 w 44"/>
                <a:gd name="T13" fmla="*/ 10 h 52"/>
                <a:gd name="T14" fmla="*/ 2 w 44"/>
                <a:gd name="T15" fmla="*/ 12 h 52"/>
                <a:gd name="T16" fmla="*/ 2 w 44"/>
                <a:gd name="T17" fmla="*/ 14 h 52"/>
                <a:gd name="T18" fmla="*/ 4 w 44"/>
                <a:gd name="T19" fmla="*/ 14 h 52"/>
                <a:gd name="T20" fmla="*/ 6 w 44"/>
                <a:gd name="T21" fmla="*/ 16 h 52"/>
                <a:gd name="T22" fmla="*/ 8 w 44"/>
                <a:gd name="T23" fmla="*/ 22 h 52"/>
                <a:gd name="T24" fmla="*/ 8 w 44"/>
                <a:gd name="T25" fmla="*/ 24 h 52"/>
                <a:gd name="T26" fmla="*/ 12 w 44"/>
                <a:gd name="T27" fmla="*/ 26 h 52"/>
                <a:gd name="T28" fmla="*/ 16 w 44"/>
                <a:gd name="T29" fmla="*/ 30 h 52"/>
                <a:gd name="T30" fmla="*/ 18 w 44"/>
                <a:gd name="T31" fmla="*/ 30 h 52"/>
                <a:gd name="T32" fmla="*/ 20 w 44"/>
                <a:gd name="T33" fmla="*/ 32 h 52"/>
                <a:gd name="T34" fmla="*/ 22 w 44"/>
                <a:gd name="T35" fmla="*/ 34 h 52"/>
                <a:gd name="T36" fmla="*/ 24 w 44"/>
                <a:gd name="T37" fmla="*/ 34 h 52"/>
                <a:gd name="T38" fmla="*/ 26 w 44"/>
                <a:gd name="T39" fmla="*/ 38 h 52"/>
                <a:gd name="T40" fmla="*/ 32 w 44"/>
                <a:gd name="T41" fmla="*/ 42 h 52"/>
                <a:gd name="T42" fmla="*/ 36 w 44"/>
                <a:gd name="T43" fmla="*/ 44 h 52"/>
                <a:gd name="T44" fmla="*/ 42 w 44"/>
                <a:gd name="T45" fmla="*/ 44 h 52"/>
                <a:gd name="T46" fmla="*/ 44 w 44"/>
                <a:gd name="T47" fmla="*/ 44 h 52"/>
                <a:gd name="T48" fmla="*/ 44 w 44"/>
                <a:gd name="T49" fmla="*/ 46 h 52"/>
                <a:gd name="T50" fmla="*/ 44 w 44"/>
                <a:gd name="T51" fmla="*/ 48 h 52"/>
                <a:gd name="T52" fmla="*/ 42 w 44"/>
                <a:gd name="T53" fmla="*/ 48 h 52"/>
                <a:gd name="T54" fmla="*/ 40 w 44"/>
                <a:gd name="T55" fmla="*/ 50 h 52"/>
                <a:gd name="T56" fmla="*/ 34 w 44"/>
                <a:gd name="T57" fmla="*/ 50 h 52"/>
                <a:gd name="T58" fmla="*/ 30 w 44"/>
                <a:gd name="T59" fmla="*/ 52 h 52"/>
                <a:gd name="T60" fmla="*/ 28 w 44"/>
                <a:gd name="T61" fmla="*/ 52 h 52"/>
                <a:gd name="T62" fmla="*/ 26 w 44"/>
                <a:gd name="T63" fmla="*/ 52 h 52"/>
                <a:gd name="T64" fmla="*/ 22 w 44"/>
                <a:gd name="T65" fmla="*/ 50 h 52"/>
                <a:gd name="T66" fmla="*/ 16 w 44"/>
                <a:gd name="T67" fmla="*/ 48 h 52"/>
                <a:gd name="T68" fmla="*/ 10 w 44"/>
                <a:gd name="T69" fmla="*/ 48 h 52"/>
                <a:gd name="T70" fmla="*/ 6 w 44"/>
                <a:gd name="T71" fmla="*/ 46 h 52"/>
                <a:gd name="T72" fmla="*/ 6 w 44"/>
                <a:gd name="T73" fmla="*/ 46 h 52"/>
                <a:gd name="T74" fmla="*/ 2 w 44"/>
                <a:gd name="T75" fmla="*/ 48 h 52"/>
                <a:gd name="T76" fmla="*/ 2 w 44"/>
                <a:gd name="T77" fmla="*/ 48 h 52"/>
                <a:gd name="T78" fmla="*/ 0 w 44"/>
                <a:gd name="T79" fmla="*/ 42 h 52"/>
                <a:gd name="T80" fmla="*/ 0 w 44"/>
                <a:gd name="T81" fmla="*/ 0 h 52"/>
                <a:gd name="T82" fmla="*/ 0 w 44"/>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52"/>
                <a:gd name="T128" fmla="*/ 44 w 44"/>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52">
                  <a:moveTo>
                    <a:pt x="0" y="0"/>
                  </a:moveTo>
                  <a:lnTo>
                    <a:pt x="2" y="4"/>
                  </a:lnTo>
                  <a:lnTo>
                    <a:pt x="6" y="10"/>
                  </a:lnTo>
                  <a:lnTo>
                    <a:pt x="6" y="12"/>
                  </a:lnTo>
                  <a:lnTo>
                    <a:pt x="4" y="10"/>
                  </a:lnTo>
                  <a:lnTo>
                    <a:pt x="2" y="10"/>
                  </a:lnTo>
                  <a:lnTo>
                    <a:pt x="2" y="12"/>
                  </a:lnTo>
                  <a:lnTo>
                    <a:pt x="2" y="14"/>
                  </a:lnTo>
                  <a:lnTo>
                    <a:pt x="4" y="14"/>
                  </a:lnTo>
                  <a:lnTo>
                    <a:pt x="6" y="16"/>
                  </a:lnTo>
                  <a:lnTo>
                    <a:pt x="8" y="22"/>
                  </a:lnTo>
                  <a:lnTo>
                    <a:pt x="8" y="24"/>
                  </a:lnTo>
                  <a:lnTo>
                    <a:pt x="12" y="26"/>
                  </a:lnTo>
                  <a:lnTo>
                    <a:pt x="16" y="30"/>
                  </a:lnTo>
                  <a:lnTo>
                    <a:pt x="18" y="30"/>
                  </a:lnTo>
                  <a:lnTo>
                    <a:pt x="20" y="32"/>
                  </a:lnTo>
                  <a:lnTo>
                    <a:pt x="22" y="34"/>
                  </a:lnTo>
                  <a:lnTo>
                    <a:pt x="24" y="34"/>
                  </a:lnTo>
                  <a:lnTo>
                    <a:pt x="26" y="38"/>
                  </a:lnTo>
                  <a:lnTo>
                    <a:pt x="32" y="42"/>
                  </a:lnTo>
                  <a:lnTo>
                    <a:pt x="36" y="44"/>
                  </a:lnTo>
                  <a:lnTo>
                    <a:pt x="42" y="44"/>
                  </a:lnTo>
                  <a:lnTo>
                    <a:pt x="44" y="44"/>
                  </a:lnTo>
                  <a:lnTo>
                    <a:pt x="44" y="46"/>
                  </a:lnTo>
                  <a:lnTo>
                    <a:pt x="44" y="48"/>
                  </a:lnTo>
                  <a:lnTo>
                    <a:pt x="42" y="48"/>
                  </a:lnTo>
                  <a:lnTo>
                    <a:pt x="40" y="50"/>
                  </a:lnTo>
                  <a:lnTo>
                    <a:pt x="34" y="50"/>
                  </a:lnTo>
                  <a:lnTo>
                    <a:pt x="30" y="52"/>
                  </a:lnTo>
                  <a:lnTo>
                    <a:pt x="28" y="52"/>
                  </a:lnTo>
                  <a:lnTo>
                    <a:pt x="26" y="52"/>
                  </a:lnTo>
                  <a:lnTo>
                    <a:pt x="22" y="50"/>
                  </a:lnTo>
                  <a:lnTo>
                    <a:pt x="16" y="48"/>
                  </a:lnTo>
                  <a:lnTo>
                    <a:pt x="10" y="48"/>
                  </a:lnTo>
                  <a:lnTo>
                    <a:pt x="6" y="46"/>
                  </a:lnTo>
                  <a:lnTo>
                    <a:pt x="2" y="48"/>
                  </a:lnTo>
                  <a:lnTo>
                    <a:pt x="0" y="4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3" name="Freeform 497"/>
            <p:cNvSpPr>
              <a:spLocks/>
            </p:cNvSpPr>
            <p:nvPr/>
          </p:nvSpPr>
          <p:spPr bwMode="auto">
            <a:xfrm>
              <a:off x="1906" y="3680"/>
              <a:ext cx="14" cy="4"/>
            </a:xfrm>
            <a:custGeom>
              <a:avLst/>
              <a:gdLst>
                <a:gd name="T0" fmla="*/ 4 w 12"/>
                <a:gd name="T1" fmla="*/ 2 h 4"/>
                <a:gd name="T2" fmla="*/ 6 w 12"/>
                <a:gd name="T3" fmla="*/ 2 h 4"/>
                <a:gd name="T4" fmla="*/ 8 w 12"/>
                <a:gd name="T5" fmla="*/ 2 h 4"/>
                <a:gd name="T6" fmla="*/ 12 w 12"/>
                <a:gd name="T7" fmla="*/ 0 h 4"/>
                <a:gd name="T8" fmla="*/ 12 w 12"/>
                <a:gd name="T9" fmla="*/ 2 h 4"/>
                <a:gd name="T10" fmla="*/ 12 w 12"/>
                <a:gd name="T11" fmla="*/ 2 h 4"/>
                <a:gd name="T12" fmla="*/ 8 w 12"/>
                <a:gd name="T13" fmla="*/ 2 h 4"/>
                <a:gd name="T14" fmla="*/ 8 w 12"/>
                <a:gd name="T15" fmla="*/ 4 h 4"/>
                <a:gd name="T16" fmla="*/ 4 w 12"/>
                <a:gd name="T17" fmla="*/ 4 h 4"/>
                <a:gd name="T18" fmla="*/ 4 w 12"/>
                <a:gd name="T19" fmla="*/ 4 h 4"/>
                <a:gd name="T20" fmla="*/ 0 w 12"/>
                <a:gd name="T21" fmla="*/ 4 h 4"/>
                <a:gd name="T22" fmla="*/ 2 w 12"/>
                <a:gd name="T23" fmla="*/ 2 h 4"/>
                <a:gd name="T24" fmla="*/ 4 w 12"/>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
                <a:gd name="T41" fmla="*/ 12 w 12"/>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
                  <a:moveTo>
                    <a:pt x="4" y="2"/>
                  </a:moveTo>
                  <a:lnTo>
                    <a:pt x="6" y="2"/>
                  </a:lnTo>
                  <a:lnTo>
                    <a:pt x="8" y="2"/>
                  </a:lnTo>
                  <a:lnTo>
                    <a:pt x="12" y="0"/>
                  </a:lnTo>
                  <a:lnTo>
                    <a:pt x="12" y="2"/>
                  </a:lnTo>
                  <a:lnTo>
                    <a:pt x="8" y="2"/>
                  </a:lnTo>
                  <a:lnTo>
                    <a:pt x="8" y="4"/>
                  </a:lnTo>
                  <a:lnTo>
                    <a:pt x="4" y="4"/>
                  </a:lnTo>
                  <a:lnTo>
                    <a:pt x="0" y="4"/>
                  </a:lnTo>
                  <a:lnTo>
                    <a:pt x="2"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4" name="Rectangle 498"/>
            <p:cNvSpPr>
              <a:spLocks noChangeArrowheads="1"/>
            </p:cNvSpPr>
            <p:nvPr/>
          </p:nvSpPr>
          <p:spPr bwMode="auto">
            <a:xfrm>
              <a:off x="1846" y="3628"/>
              <a:ext cx="1" cy="5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765" name="Freeform 499"/>
            <p:cNvSpPr>
              <a:spLocks/>
            </p:cNvSpPr>
            <p:nvPr/>
          </p:nvSpPr>
          <p:spPr bwMode="auto">
            <a:xfrm>
              <a:off x="1741" y="2979"/>
              <a:ext cx="126" cy="680"/>
            </a:xfrm>
            <a:custGeom>
              <a:avLst/>
              <a:gdLst>
                <a:gd name="T0" fmla="*/ 64 w 106"/>
                <a:gd name="T1" fmla="*/ 12 h 582"/>
                <a:gd name="T2" fmla="*/ 66 w 106"/>
                <a:gd name="T3" fmla="*/ 70 h 582"/>
                <a:gd name="T4" fmla="*/ 64 w 106"/>
                <a:gd name="T5" fmla="*/ 104 h 582"/>
                <a:gd name="T6" fmla="*/ 58 w 106"/>
                <a:gd name="T7" fmla="*/ 136 h 582"/>
                <a:gd name="T8" fmla="*/ 52 w 106"/>
                <a:gd name="T9" fmla="*/ 170 h 582"/>
                <a:gd name="T10" fmla="*/ 52 w 106"/>
                <a:gd name="T11" fmla="*/ 214 h 582"/>
                <a:gd name="T12" fmla="*/ 38 w 106"/>
                <a:gd name="T13" fmla="*/ 254 h 582"/>
                <a:gd name="T14" fmla="*/ 30 w 106"/>
                <a:gd name="T15" fmla="*/ 280 h 582"/>
                <a:gd name="T16" fmla="*/ 26 w 106"/>
                <a:gd name="T17" fmla="*/ 306 h 582"/>
                <a:gd name="T18" fmla="*/ 22 w 106"/>
                <a:gd name="T19" fmla="*/ 348 h 582"/>
                <a:gd name="T20" fmla="*/ 32 w 106"/>
                <a:gd name="T21" fmla="*/ 352 h 582"/>
                <a:gd name="T22" fmla="*/ 38 w 106"/>
                <a:gd name="T23" fmla="*/ 354 h 582"/>
                <a:gd name="T24" fmla="*/ 36 w 106"/>
                <a:gd name="T25" fmla="*/ 364 h 582"/>
                <a:gd name="T26" fmla="*/ 32 w 106"/>
                <a:gd name="T27" fmla="*/ 384 h 582"/>
                <a:gd name="T28" fmla="*/ 32 w 106"/>
                <a:gd name="T29" fmla="*/ 398 h 582"/>
                <a:gd name="T30" fmla="*/ 30 w 106"/>
                <a:gd name="T31" fmla="*/ 410 h 582"/>
                <a:gd name="T32" fmla="*/ 34 w 106"/>
                <a:gd name="T33" fmla="*/ 412 h 582"/>
                <a:gd name="T34" fmla="*/ 30 w 106"/>
                <a:gd name="T35" fmla="*/ 420 h 582"/>
                <a:gd name="T36" fmla="*/ 28 w 106"/>
                <a:gd name="T37" fmla="*/ 428 h 582"/>
                <a:gd name="T38" fmla="*/ 22 w 106"/>
                <a:gd name="T39" fmla="*/ 432 h 582"/>
                <a:gd name="T40" fmla="*/ 18 w 106"/>
                <a:gd name="T41" fmla="*/ 426 h 582"/>
                <a:gd name="T42" fmla="*/ 8 w 106"/>
                <a:gd name="T43" fmla="*/ 430 h 582"/>
                <a:gd name="T44" fmla="*/ 0 w 106"/>
                <a:gd name="T45" fmla="*/ 444 h 582"/>
                <a:gd name="T46" fmla="*/ 12 w 106"/>
                <a:gd name="T47" fmla="*/ 444 h 582"/>
                <a:gd name="T48" fmla="*/ 18 w 106"/>
                <a:gd name="T49" fmla="*/ 450 h 582"/>
                <a:gd name="T50" fmla="*/ 22 w 106"/>
                <a:gd name="T51" fmla="*/ 462 h 582"/>
                <a:gd name="T52" fmla="*/ 18 w 106"/>
                <a:gd name="T53" fmla="*/ 470 h 582"/>
                <a:gd name="T54" fmla="*/ 22 w 106"/>
                <a:gd name="T55" fmla="*/ 472 h 582"/>
                <a:gd name="T56" fmla="*/ 16 w 106"/>
                <a:gd name="T57" fmla="*/ 488 h 582"/>
                <a:gd name="T58" fmla="*/ 22 w 106"/>
                <a:gd name="T59" fmla="*/ 494 h 582"/>
                <a:gd name="T60" fmla="*/ 18 w 106"/>
                <a:gd name="T61" fmla="*/ 512 h 582"/>
                <a:gd name="T62" fmla="*/ 22 w 106"/>
                <a:gd name="T63" fmla="*/ 518 h 582"/>
                <a:gd name="T64" fmla="*/ 24 w 106"/>
                <a:gd name="T65" fmla="*/ 532 h 582"/>
                <a:gd name="T66" fmla="*/ 32 w 106"/>
                <a:gd name="T67" fmla="*/ 542 h 582"/>
                <a:gd name="T68" fmla="*/ 30 w 106"/>
                <a:gd name="T69" fmla="*/ 532 h 582"/>
                <a:gd name="T70" fmla="*/ 40 w 106"/>
                <a:gd name="T71" fmla="*/ 548 h 582"/>
                <a:gd name="T72" fmla="*/ 44 w 106"/>
                <a:gd name="T73" fmla="*/ 554 h 582"/>
                <a:gd name="T74" fmla="*/ 48 w 106"/>
                <a:gd name="T75" fmla="*/ 570 h 582"/>
                <a:gd name="T76" fmla="*/ 46 w 106"/>
                <a:gd name="T77" fmla="*/ 578 h 582"/>
                <a:gd name="T78" fmla="*/ 60 w 106"/>
                <a:gd name="T79" fmla="*/ 564 h 582"/>
                <a:gd name="T80" fmla="*/ 76 w 106"/>
                <a:gd name="T81" fmla="*/ 554 h 582"/>
                <a:gd name="T82" fmla="*/ 92 w 106"/>
                <a:gd name="T83" fmla="*/ 550 h 582"/>
                <a:gd name="T84" fmla="*/ 48 w 106"/>
                <a:gd name="T85" fmla="*/ 544 h 582"/>
                <a:gd name="T86" fmla="*/ 38 w 106"/>
                <a:gd name="T87" fmla="*/ 518 h 582"/>
                <a:gd name="T88" fmla="*/ 28 w 106"/>
                <a:gd name="T89" fmla="*/ 502 h 582"/>
                <a:gd name="T90" fmla="*/ 40 w 106"/>
                <a:gd name="T91" fmla="*/ 470 h 582"/>
                <a:gd name="T92" fmla="*/ 50 w 106"/>
                <a:gd name="T93" fmla="*/ 440 h 582"/>
                <a:gd name="T94" fmla="*/ 46 w 106"/>
                <a:gd name="T95" fmla="*/ 406 h 582"/>
                <a:gd name="T96" fmla="*/ 46 w 106"/>
                <a:gd name="T97" fmla="*/ 396 h 582"/>
                <a:gd name="T98" fmla="*/ 48 w 106"/>
                <a:gd name="T99" fmla="*/ 360 h 582"/>
                <a:gd name="T100" fmla="*/ 48 w 106"/>
                <a:gd name="T101" fmla="*/ 326 h 582"/>
                <a:gd name="T102" fmla="*/ 56 w 106"/>
                <a:gd name="T103" fmla="*/ 282 h 582"/>
                <a:gd name="T104" fmla="*/ 64 w 106"/>
                <a:gd name="T105" fmla="*/ 250 h 582"/>
                <a:gd name="T106" fmla="*/ 66 w 106"/>
                <a:gd name="T107" fmla="*/ 204 h 582"/>
                <a:gd name="T108" fmla="*/ 70 w 106"/>
                <a:gd name="T109" fmla="*/ 176 h 582"/>
                <a:gd name="T110" fmla="*/ 84 w 106"/>
                <a:gd name="T111" fmla="*/ 132 h 582"/>
                <a:gd name="T112" fmla="*/ 90 w 106"/>
                <a:gd name="T113" fmla="*/ 102 h 582"/>
                <a:gd name="T114" fmla="*/ 98 w 106"/>
                <a:gd name="T115" fmla="*/ 72 h 582"/>
                <a:gd name="T116" fmla="*/ 88 w 106"/>
                <a:gd name="T117" fmla="*/ 40 h 582"/>
                <a:gd name="T118" fmla="*/ 88 w 106"/>
                <a:gd name="T119" fmla="*/ 24 h 5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
                <a:gd name="T181" fmla="*/ 0 h 582"/>
                <a:gd name="T182" fmla="*/ 106 w 106"/>
                <a:gd name="T183" fmla="*/ 582 h 5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 h="582">
                  <a:moveTo>
                    <a:pt x="76" y="0"/>
                  </a:moveTo>
                  <a:lnTo>
                    <a:pt x="74" y="0"/>
                  </a:lnTo>
                  <a:lnTo>
                    <a:pt x="72" y="4"/>
                  </a:lnTo>
                  <a:lnTo>
                    <a:pt x="72" y="6"/>
                  </a:lnTo>
                  <a:lnTo>
                    <a:pt x="70" y="6"/>
                  </a:lnTo>
                  <a:lnTo>
                    <a:pt x="66" y="6"/>
                  </a:lnTo>
                  <a:lnTo>
                    <a:pt x="64" y="8"/>
                  </a:lnTo>
                  <a:lnTo>
                    <a:pt x="64" y="12"/>
                  </a:lnTo>
                  <a:lnTo>
                    <a:pt x="66" y="22"/>
                  </a:lnTo>
                  <a:lnTo>
                    <a:pt x="66" y="28"/>
                  </a:lnTo>
                  <a:lnTo>
                    <a:pt x="68" y="32"/>
                  </a:lnTo>
                  <a:lnTo>
                    <a:pt x="66" y="44"/>
                  </a:lnTo>
                  <a:lnTo>
                    <a:pt x="68" y="50"/>
                  </a:lnTo>
                  <a:lnTo>
                    <a:pt x="68" y="52"/>
                  </a:lnTo>
                  <a:lnTo>
                    <a:pt x="66" y="62"/>
                  </a:lnTo>
                  <a:lnTo>
                    <a:pt x="66" y="70"/>
                  </a:lnTo>
                  <a:lnTo>
                    <a:pt x="66" y="72"/>
                  </a:lnTo>
                  <a:lnTo>
                    <a:pt x="64" y="72"/>
                  </a:lnTo>
                  <a:lnTo>
                    <a:pt x="64" y="74"/>
                  </a:lnTo>
                  <a:lnTo>
                    <a:pt x="62" y="78"/>
                  </a:lnTo>
                  <a:lnTo>
                    <a:pt x="64" y="80"/>
                  </a:lnTo>
                  <a:lnTo>
                    <a:pt x="64" y="86"/>
                  </a:lnTo>
                  <a:lnTo>
                    <a:pt x="64" y="104"/>
                  </a:lnTo>
                  <a:lnTo>
                    <a:pt x="64" y="106"/>
                  </a:lnTo>
                  <a:lnTo>
                    <a:pt x="62" y="106"/>
                  </a:lnTo>
                  <a:lnTo>
                    <a:pt x="60" y="110"/>
                  </a:lnTo>
                  <a:lnTo>
                    <a:pt x="62" y="120"/>
                  </a:lnTo>
                  <a:lnTo>
                    <a:pt x="60" y="126"/>
                  </a:lnTo>
                  <a:lnTo>
                    <a:pt x="60" y="128"/>
                  </a:lnTo>
                  <a:lnTo>
                    <a:pt x="58" y="130"/>
                  </a:lnTo>
                  <a:lnTo>
                    <a:pt x="58" y="136"/>
                  </a:lnTo>
                  <a:lnTo>
                    <a:pt x="56" y="138"/>
                  </a:lnTo>
                  <a:lnTo>
                    <a:pt x="54" y="148"/>
                  </a:lnTo>
                  <a:lnTo>
                    <a:pt x="54" y="152"/>
                  </a:lnTo>
                  <a:lnTo>
                    <a:pt x="50" y="156"/>
                  </a:lnTo>
                  <a:lnTo>
                    <a:pt x="50" y="158"/>
                  </a:lnTo>
                  <a:lnTo>
                    <a:pt x="50" y="160"/>
                  </a:lnTo>
                  <a:lnTo>
                    <a:pt x="52" y="164"/>
                  </a:lnTo>
                  <a:lnTo>
                    <a:pt x="52" y="170"/>
                  </a:lnTo>
                  <a:lnTo>
                    <a:pt x="52" y="174"/>
                  </a:lnTo>
                  <a:lnTo>
                    <a:pt x="48" y="176"/>
                  </a:lnTo>
                  <a:lnTo>
                    <a:pt x="48" y="182"/>
                  </a:lnTo>
                  <a:lnTo>
                    <a:pt x="48" y="188"/>
                  </a:lnTo>
                  <a:lnTo>
                    <a:pt x="50" y="196"/>
                  </a:lnTo>
                  <a:lnTo>
                    <a:pt x="50" y="202"/>
                  </a:lnTo>
                  <a:lnTo>
                    <a:pt x="52" y="208"/>
                  </a:lnTo>
                  <a:lnTo>
                    <a:pt x="52" y="214"/>
                  </a:lnTo>
                  <a:lnTo>
                    <a:pt x="48" y="218"/>
                  </a:lnTo>
                  <a:lnTo>
                    <a:pt x="48" y="226"/>
                  </a:lnTo>
                  <a:lnTo>
                    <a:pt x="48" y="228"/>
                  </a:lnTo>
                  <a:lnTo>
                    <a:pt x="46" y="236"/>
                  </a:lnTo>
                  <a:lnTo>
                    <a:pt x="46" y="238"/>
                  </a:lnTo>
                  <a:lnTo>
                    <a:pt x="42" y="246"/>
                  </a:lnTo>
                  <a:lnTo>
                    <a:pt x="42" y="248"/>
                  </a:lnTo>
                  <a:lnTo>
                    <a:pt x="38" y="254"/>
                  </a:lnTo>
                  <a:lnTo>
                    <a:pt x="36" y="260"/>
                  </a:lnTo>
                  <a:lnTo>
                    <a:pt x="36" y="262"/>
                  </a:lnTo>
                  <a:lnTo>
                    <a:pt x="34" y="266"/>
                  </a:lnTo>
                  <a:lnTo>
                    <a:pt x="32" y="272"/>
                  </a:lnTo>
                  <a:lnTo>
                    <a:pt x="32" y="270"/>
                  </a:lnTo>
                  <a:lnTo>
                    <a:pt x="30" y="272"/>
                  </a:lnTo>
                  <a:lnTo>
                    <a:pt x="30" y="280"/>
                  </a:lnTo>
                  <a:lnTo>
                    <a:pt x="28" y="280"/>
                  </a:lnTo>
                  <a:lnTo>
                    <a:pt x="26" y="280"/>
                  </a:lnTo>
                  <a:lnTo>
                    <a:pt x="24" y="282"/>
                  </a:lnTo>
                  <a:lnTo>
                    <a:pt x="24" y="290"/>
                  </a:lnTo>
                  <a:lnTo>
                    <a:pt x="26" y="296"/>
                  </a:lnTo>
                  <a:lnTo>
                    <a:pt x="26" y="302"/>
                  </a:lnTo>
                  <a:lnTo>
                    <a:pt x="26" y="306"/>
                  </a:lnTo>
                  <a:lnTo>
                    <a:pt x="28" y="310"/>
                  </a:lnTo>
                  <a:lnTo>
                    <a:pt x="28" y="316"/>
                  </a:lnTo>
                  <a:lnTo>
                    <a:pt x="26" y="322"/>
                  </a:lnTo>
                  <a:lnTo>
                    <a:pt x="24" y="324"/>
                  </a:lnTo>
                  <a:lnTo>
                    <a:pt x="24" y="334"/>
                  </a:lnTo>
                  <a:lnTo>
                    <a:pt x="22" y="336"/>
                  </a:lnTo>
                  <a:lnTo>
                    <a:pt x="22" y="342"/>
                  </a:lnTo>
                  <a:lnTo>
                    <a:pt x="22" y="348"/>
                  </a:lnTo>
                  <a:lnTo>
                    <a:pt x="22" y="350"/>
                  </a:lnTo>
                  <a:lnTo>
                    <a:pt x="24" y="350"/>
                  </a:lnTo>
                  <a:lnTo>
                    <a:pt x="24" y="352"/>
                  </a:lnTo>
                  <a:lnTo>
                    <a:pt x="24" y="354"/>
                  </a:lnTo>
                  <a:lnTo>
                    <a:pt x="28" y="354"/>
                  </a:lnTo>
                  <a:lnTo>
                    <a:pt x="30" y="354"/>
                  </a:lnTo>
                  <a:lnTo>
                    <a:pt x="32" y="352"/>
                  </a:lnTo>
                  <a:lnTo>
                    <a:pt x="32" y="350"/>
                  </a:lnTo>
                  <a:lnTo>
                    <a:pt x="34" y="350"/>
                  </a:lnTo>
                  <a:lnTo>
                    <a:pt x="36" y="352"/>
                  </a:lnTo>
                  <a:lnTo>
                    <a:pt x="38" y="352"/>
                  </a:lnTo>
                  <a:lnTo>
                    <a:pt x="40" y="352"/>
                  </a:lnTo>
                  <a:lnTo>
                    <a:pt x="42" y="352"/>
                  </a:lnTo>
                  <a:lnTo>
                    <a:pt x="40" y="354"/>
                  </a:lnTo>
                  <a:lnTo>
                    <a:pt x="38" y="354"/>
                  </a:lnTo>
                  <a:lnTo>
                    <a:pt x="36" y="356"/>
                  </a:lnTo>
                  <a:lnTo>
                    <a:pt x="36" y="358"/>
                  </a:lnTo>
                  <a:lnTo>
                    <a:pt x="38" y="358"/>
                  </a:lnTo>
                  <a:lnTo>
                    <a:pt x="40" y="358"/>
                  </a:lnTo>
                  <a:lnTo>
                    <a:pt x="40" y="366"/>
                  </a:lnTo>
                  <a:lnTo>
                    <a:pt x="38" y="364"/>
                  </a:lnTo>
                  <a:lnTo>
                    <a:pt x="36" y="362"/>
                  </a:lnTo>
                  <a:lnTo>
                    <a:pt x="36" y="364"/>
                  </a:lnTo>
                  <a:lnTo>
                    <a:pt x="38" y="368"/>
                  </a:lnTo>
                  <a:lnTo>
                    <a:pt x="36" y="368"/>
                  </a:lnTo>
                  <a:lnTo>
                    <a:pt x="34" y="370"/>
                  </a:lnTo>
                  <a:lnTo>
                    <a:pt x="36" y="376"/>
                  </a:lnTo>
                  <a:lnTo>
                    <a:pt x="34" y="380"/>
                  </a:lnTo>
                  <a:lnTo>
                    <a:pt x="32" y="382"/>
                  </a:lnTo>
                  <a:lnTo>
                    <a:pt x="32" y="384"/>
                  </a:lnTo>
                  <a:lnTo>
                    <a:pt x="34" y="386"/>
                  </a:lnTo>
                  <a:lnTo>
                    <a:pt x="34" y="388"/>
                  </a:lnTo>
                  <a:lnTo>
                    <a:pt x="32" y="390"/>
                  </a:lnTo>
                  <a:lnTo>
                    <a:pt x="32" y="394"/>
                  </a:lnTo>
                  <a:lnTo>
                    <a:pt x="30" y="396"/>
                  </a:lnTo>
                  <a:lnTo>
                    <a:pt x="32" y="398"/>
                  </a:lnTo>
                  <a:lnTo>
                    <a:pt x="34" y="400"/>
                  </a:lnTo>
                  <a:lnTo>
                    <a:pt x="36" y="400"/>
                  </a:lnTo>
                  <a:lnTo>
                    <a:pt x="36" y="402"/>
                  </a:lnTo>
                  <a:lnTo>
                    <a:pt x="36" y="406"/>
                  </a:lnTo>
                  <a:lnTo>
                    <a:pt x="36" y="408"/>
                  </a:lnTo>
                  <a:lnTo>
                    <a:pt x="34" y="410"/>
                  </a:lnTo>
                  <a:lnTo>
                    <a:pt x="32" y="410"/>
                  </a:lnTo>
                  <a:lnTo>
                    <a:pt x="30" y="410"/>
                  </a:lnTo>
                  <a:lnTo>
                    <a:pt x="28" y="412"/>
                  </a:lnTo>
                  <a:lnTo>
                    <a:pt x="28" y="416"/>
                  </a:lnTo>
                  <a:lnTo>
                    <a:pt x="30" y="416"/>
                  </a:lnTo>
                  <a:lnTo>
                    <a:pt x="34" y="418"/>
                  </a:lnTo>
                  <a:lnTo>
                    <a:pt x="34" y="420"/>
                  </a:lnTo>
                  <a:lnTo>
                    <a:pt x="34" y="412"/>
                  </a:lnTo>
                  <a:lnTo>
                    <a:pt x="32" y="418"/>
                  </a:lnTo>
                  <a:lnTo>
                    <a:pt x="30" y="416"/>
                  </a:lnTo>
                  <a:lnTo>
                    <a:pt x="28" y="416"/>
                  </a:lnTo>
                  <a:lnTo>
                    <a:pt x="26" y="420"/>
                  </a:lnTo>
                  <a:lnTo>
                    <a:pt x="26" y="422"/>
                  </a:lnTo>
                  <a:lnTo>
                    <a:pt x="28" y="420"/>
                  </a:lnTo>
                  <a:lnTo>
                    <a:pt x="30" y="420"/>
                  </a:lnTo>
                  <a:lnTo>
                    <a:pt x="28" y="422"/>
                  </a:lnTo>
                  <a:lnTo>
                    <a:pt x="28" y="424"/>
                  </a:lnTo>
                  <a:lnTo>
                    <a:pt x="30" y="424"/>
                  </a:lnTo>
                  <a:lnTo>
                    <a:pt x="26" y="424"/>
                  </a:lnTo>
                  <a:lnTo>
                    <a:pt x="26" y="426"/>
                  </a:lnTo>
                  <a:lnTo>
                    <a:pt x="26" y="432"/>
                  </a:lnTo>
                  <a:lnTo>
                    <a:pt x="28" y="428"/>
                  </a:lnTo>
                  <a:lnTo>
                    <a:pt x="28" y="426"/>
                  </a:lnTo>
                  <a:lnTo>
                    <a:pt x="30" y="426"/>
                  </a:lnTo>
                  <a:lnTo>
                    <a:pt x="28" y="432"/>
                  </a:lnTo>
                  <a:lnTo>
                    <a:pt x="24" y="434"/>
                  </a:lnTo>
                  <a:lnTo>
                    <a:pt x="24" y="436"/>
                  </a:lnTo>
                  <a:lnTo>
                    <a:pt x="24" y="438"/>
                  </a:lnTo>
                  <a:lnTo>
                    <a:pt x="22" y="438"/>
                  </a:lnTo>
                  <a:lnTo>
                    <a:pt x="22" y="432"/>
                  </a:lnTo>
                  <a:lnTo>
                    <a:pt x="20" y="436"/>
                  </a:lnTo>
                  <a:lnTo>
                    <a:pt x="18" y="436"/>
                  </a:lnTo>
                  <a:lnTo>
                    <a:pt x="18" y="434"/>
                  </a:lnTo>
                  <a:lnTo>
                    <a:pt x="20" y="432"/>
                  </a:lnTo>
                  <a:lnTo>
                    <a:pt x="20" y="430"/>
                  </a:lnTo>
                  <a:lnTo>
                    <a:pt x="18" y="430"/>
                  </a:lnTo>
                  <a:lnTo>
                    <a:pt x="18" y="428"/>
                  </a:lnTo>
                  <a:lnTo>
                    <a:pt x="18" y="426"/>
                  </a:lnTo>
                  <a:lnTo>
                    <a:pt x="16" y="426"/>
                  </a:lnTo>
                  <a:lnTo>
                    <a:pt x="14" y="428"/>
                  </a:lnTo>
                  <a:lnTo>
                    <a:pt x="14" y="426"/>
                  </a:lnTo>
                  <a:lnTo>
                    <a:pt x="12" y="426"/>
                  </a:lnTo>
                  <a:lnTo>
                    <a:pt x="8" y="426"/>
                  </a:lnTo>
                  <a:lnTo>
                    <a:pt x="8" y="428"/>
                  </a:lnTo>
                  <a:lnTo>
                    <a:pt x="8" y="430"/>
                  </a:lnTo>
                  <a:lnTo>
                    <a:pt x="10" y="430"/>
                  </a:lnTo>
                  <a:lnTo>
                    <a:pt x="10" y="432"/>
                  </a:lnTo>
                  <a:lnTo>
                    <a:pt x="8" y="432"/>
                  </a:lnTo>
                  <a:lnTo>
                    <a:pt x="6" y="434"/>
                  </a:lnTo>
                  <a:lnTo>
                    <a:pt x="4" y="436"/>
                  </a:lnTo>
                  <a:lnTo>
                    <a:pt x="2" y="438"/>
                  </a:lnTo>
                  <a:lnTo>
                    <a:pt x="0" y="444"/>
                  </a:lnTo>
                  <a:lnTo>
                    <a:pt x="0" y="446"/>
                  </a:lnTo>
                  <a:lnTo>
                    <a:pt x="2" y="446"/>
                  </a:lnTo>
                  <a:lnTo>
                    <a:pt x="4" y="444"/>
                  </a:lnTo>
                  <a:lnTo>
                    <a:pt x="2" y="442"/>
                  </a:lnTo>
                  <a:lnTo>
                    <a:pt x="6" y="438"/>
                  </a:lnTo>
                  <a:lnTo>
                    <a:pt x="8" y="442"/>
                  </a:lnTo>
                  <a:lnTo>
                    <a:pt x="12" y="444"/>
                  </a:lnTo>
                  <a:lnTo>
                    <a:pt x="12" y="442"/>
                  </a:lnTo>
                  <a:lnTo>
                    <a:pt x="14" y="442"/>
                  </a:lnTo>
                  <a:lnTo>
                    <a:pt x="16" y="442"/>
                  </a:lnTo>
                  <a:lnTo>
                    <a:pt x="18" y="442"/>
                  </a:lnTo>
                  <a:lnTo>
                    <a:pt x="20" y="446"/>
                  </a:lnTo>
                  <a:lnTo>
                    <a:pt x="18" y="448"/>
                  </a:lnTo>
                  <a:lnTo>
                    <a:pt x="20" y="450"/>
                  </a:lnTo>
                  <a:lnTo>
                    <a:pt x="18" y="450"/>
                  </a:lnTo>
                  <a:lnTo>
                    <a:pt x="16" y="452"/>
                  </a:lnTo>
                  <a:lnTo>
                    <a:pt x="14" y="454"/>
                  </a:lnTo>
                  <a:lnTo>
                    <a:pt x="18" y="456"/>
                  </a:lnTo>
                  <a:lnTo>
                    <a:pt x="20" y="458"/>
                  </a:lnTo>
                  <a:lnTo>
                    <a:pt x="18" y="458"/>
                  </a:lnTo>
                  <a:lnTo>
                    <a:pt x="18" y="460"/>
                  </a:lnTo>
                  <a:lnTo>
                    <a:pt x="22" y="462"/>
                  </a:lnTo>
                  <a:lnTo>
                    <a:pt x="22" y="460"/>
                  </a:lnTo>
                  <a:lnTo>
                    <a:pt x="26" y="468"/>
                  </a:lnTo>
                  <a:lnTo>
                    <a:pt x="28" y="468"/>
                  </a:lnTo>
                  <a:lnTo>
                    <a:pt x="26" y="470"/>
                  </a:lnTo>
                  <a:lnTo>
                    <a:pt x="24" y="466"/>
                  </a:lnTo>
                  <a:lnTo>
                    <a:pt x="18" y="466"/>
                  </a:lnTo>
                  <a:lnTo>
                    <a:pt x="18" y="470"/>
                  </a:lnTo>
                  <a:lnTo>
                    <a:pt x="16" y="464"/>
                  </a:lnTo>
                  <a:lnTo>
                    <a:pt x="14" y="464"/>
                  </a:lnTo>
                  <a:lnTo>
                    <a:pt x="14" y="470"/>
                  </a:lnTo>
                  <a:lnTo>
                    <a:pt x="16" y="474"/>
                  </a:lnTo>
                  <a:lnTo>
                    <a:pt x="20" y="472"/>
                  </a:lnTo>
                  <a:lnTo>
                    <a:pt x="22" y="472"/>
                  </a:lnTo>
                  <a:lnTo>
                    <a:pt x="24" y="476"/>
                  </a:lnTo>
                  <a:lnTo>
                    <a:pt x="20" y="474"/>
                  </a:lnTo>
                  <a:lnTo>
                    <a:pt x="18" y="474"/>
                  </a:lnTo>
                  <a:lnTo>
                    <a:pt x="16" y="478"/>
                  </a:lnTo>
                  <a:lnTo>
                    <a:pt x="18" y="478"/>
                  </a:lnTo>
                  <a:lnTo>
                    <a:pt x="16" y="480"/>
                  </a:lnTo>
                  <a:lnTo>
                    <a:pt x="16" y="488"/>
                  </a:lnTo>
                  <a:lnTo>
                    <a:pt x="16" y="492"/>
                  </a:lnTo>
                  <a:lnTo>
                    <a:pt x="18" y="492"/>
                  </a:lnTo>
                  <a:lnTo>
                    <a:pt x="20" y="490"/>
                  </a:lnTo>
                  <a:lnTo>
                    <a:pt x="20" y="488"/>
                  </a:lnTo>
                  <a:lnTo>
                    <a:pt x="22" y="486"/>
                  </a:lnTo>
                  <a:lnTo>
                    <a:pt x="20" y="492"/>
                  </a:lnTo>
                  <a:lnTo>
                    <a:pt x="22" y="494"/>
                  </a:lnTo>
                  <a:lnTo>
                    <a:pt x="22" y="496"/>
                  </a:lnTo>
                  <a:lnTo>
                    <a:pt x="20" y="496"/>
                  </a:lnTo>
                  <a:lnTo>
                    <a:pt x="16" y="498"/>
                  </a:lnTo>
                  <a:lnTo>
                    <a:pt x="16" y="504"/>
                  </a:lnTo>
                  <a:lnTo>
                    <a:pt x="14" y="506"/>
                  </a:lnTo>
                  <a:lnTo>
                    <a:pt x="14" y="508"/>
                  </a:lnTo>
                  <a:lnTo>
                    <a:pt x="16" y="510"/>
                  </a:lnTo>
                  <a:lnTo>
                    <a:pt x="18" y="512"/>
                  </a:lnTo>
                  <a:lnTo>
                    <a:pt x="20" y="512"/>
                  </a:lnTo>
                  <a:lnTo>
                    <a:pt x="22" y="514"/>
                  </a:lnTo>
                  <a:lnTo>
                    <a:pt x="20" y="514"/>
                  </a:lnTo>
                  <a:lnTo>
                    <a:pt x="18" y="514"/>
                  </a:lnTo>
                  <a:lnTo>
                    <a:pt x="20" y="518"/>
                  </a:lnTo>
                  <a:lnTo>
                    <a:pt x="22" y="518"/>
                  </a:lnTo>
                  <a:lnTo>
                    <a:pt x="24" y="518"/>
                  </a:lnTo>
                  <a:lnTo>
                    <a:pt x="24" y="520"/>
                  </a:lnTo>
                  <a:lnTo>
                    <a:pt x="22" y="522"/>
                  </a:lnTo>
                  <a:lnTo>
                    <a:pt x="18" y="522"/>
                  </a:lnTo>
                  <a:lnTo>
                    <a:pt x="18" y="526"/>
                  </a:lnTo>
                  <a:lnTo>
                    <a:pt x="24" y="532"/>
                  </a:lnTo>
                  <a:lnTo>
                    <a:pt x="26" y="536"/>
                  </a:lnTo>
                  <a:lnTo>
                    <a:pt x="26" y="542"/>
                  </a:lnTo>
                  <a:lnTo>
                    <a:pt x="26" y="544"/>
                  </a:lnTo>
                  <a:lnTo>
                    <a:pt x="30" y="544"/>
                  </a:lnTo>
                  <a:lnTo>
                    <a:pt x="30" y="538"/>
                  </a:lnTo>
                  <a:lnTo>
                    <a:pt x="28" y="536"/>
                  </a:lnTo>
                  <a:lnTo>
                    <a:pt x="30" y="544"/>
                  </a:lnTo>
                  <a:lnTo>
                    <a:pt x="32" y="542"/>
                  </a:lnTo>
                  <a:lnTo>
                    <a:pt x="32" y="540"/>
                  </a:lnTo>
                  <a:lnTo>
                    <a:pt x="32" y="538"/>
                  </a:lnTo>
                  <a:lnTo>
                    <a:pt x="34" y="538"/>
                  </a:lnTo>
                  <a:lnTo>
                    <a:pt x="36" y="540"/>
                  </a:lnTo>
                  <a:lnTo>
                    <a:pt x="38" y="538"/>
                  </a:lnTo>
                  <a:lnTo>
                    <a:pt x="30" y="532"/>
                  </a:lnTo>
                  <a:lnTo>
                    <a:pt x="32" y="532"/>
                  </a:lnTo>
                  <a:lnTo>
                    <a:pt x="34" y="534"/>
                  </a:lnTo>
                  <a:lnTo>
                    <a:pt x="38" y="536"/>
                  </a:lnTo>
                  <a:lnTo>
                    <a:pt x="38" y="540"/>
                  </a:lnTo>
                  <a:lnTo>
                    <a:pt x="40" y="542"/>
                  </a:lnTo>
                  <a:lnTo>
                    <a:pt x="38" y="544"/>
                  </a:lnTo>
                  <a:lnTo>
                    <a:pt x="40" y="546"/>
                  </a:lnTo>
                  <a:lnTo>
                    <a:pt x="40" y="548"/>
                  </a:lnTo>
                  <a:lnTo>
                    <a:pt x="38" y="552"/>
                  </a:lnTo>
                  <a:lnTo>
                    <a:pt x="36" y="552"/>
                  </a:lnTo>
                  <a:lnTo>
                    <a:pt x="36" y="554"/>
                  </a:lnTo>
                  <a:lnTo>
                    <a:pt x="36" y="556"/>
                  </a:lnTo>
                  <a:lnTo>
                    <a:pt x="40" y="554"/>
                  </a:lnTo>
                  <a:lnTo>
                    <a:pt x="40" y="558"/>
                  </a:lnTo>
                  <a:lnTo>
                    <a:pt x="40" y="556"/>
                  </a:lnTo>
                  <a:lnTo>
                    <a:pt x="44" y="554"/>
                  </a:lnTo>
                  <a:lnTo>
                    <a:pt x="50" y="554"/>
                  </a:lnTo>
                  <a:lnTo>
                    <a:pt x="52" y="556"/>
                  </a:lnTo>
                  <a:lnTo>
                    <a:pt x="54" y="560"/>
                  </a:lnTo>
                  <a:lnTo>
                    <a:pt x="56" y="562"/>
                  </a:lnTo>
                  <a:lnTo>
                    <a:pt x="56" y="566"/>
                  </a:lnTo>
                  <a:lnTo>
                    <a:pt x="54" y="568"/>
                  </a:lnTo>
                  <a:lnTo>
                    <a:pt x="50" y="568"/>
                  </a:lnTo>
                  <a:lnTo>
                    <a:pt x="48" y="570"/>
                  </a:lnTo>
                  <a:lnTo>
                    <a:pt x="46" y="572"/>
                  </a:lnTo>
                  <a:lnTo>
                    <a:pt x="44" y="574"/>
                  </a:lnTo>
                  <a:lnTo>
                    <a:pt x="44" y="572"/>
                  </a:lnTo>
                  <a:lnTo>
                    <a:pt x="44" y="570"/>
                  </a:lnTo>
                  <a:lnTo>
                    <a:pt x="42" y="572"/>
                  </a:lnTo>
                  <a:lnTo>
                    <a:pt x="42" y="574"/>
                  </a:lnTo>
                  <a:lnTo>
                    <a:pt x="42" y="576"/>
                  </a:lnTo>
                  <a:lnTo>
                    <a:pt x="46" y="578"/>
                  </a:lnTo>
                  <a:lnTo>
                    <a:pt x="50" y="580"/>
                  </a:lnTo>
                  <a:lnTo>
                    <a:pt x="52" y="580"/>
                  </a:lnTo>
                  <a:lnTo>
                    <a:pt x="54" y="582"/>
                  </a:lnTo>
                  <a:lnTo>
                    <a:pt x="56" y="582"/>
                  </a:lnTo>
                  <a:lnTo>
                    <a:pt x="56" y="580"/>
                  </a:lnTo>
                  <a:lnTo>
                    <a:pt x="58" y="578"/>
                  </a:lnTo>
                  <a:lnTo>
                    <a:pt x="58" y="570"/>
                  </a:lnTo>
                  <a:lnTo>
                    <a:pt x="60" y="564"/>
                  </a:lnTo>
                  <a:lnTo>
                    <a:pt x="60" y="558"/>
                  </a:lnTo>
                  <a:lnTo>
                    <a:pt x="62" y="558"/>
                  </a:lnTo>
                  <a:lnTo>
                    <a:pt x="64" y="558"/>
                  </a:lnTo>
                  <a:lnTo>
                    <a:pt x="66" y="558"/>
                  </a:lnTo>
                  <a:lnTo>
                    <a:pt x="68" y="556"/>
                  </a:lnTo>
                  <a:lnTo>
                    <a:pt x="72" y="554"/>
                  </a:lnTo>
                  <a:lnTo>
                    <a:pt x="76" y="554"/>
                  </a:lnTo>
                  <a:lnTo>
                    <a:pt x="78" y="550"/>
                  </a:lnTo>
                  <a:lnTo>
                    <a:pt x="80" y="548"/>
                  </a:lnTo>
                  <a:lnTo>
                    <a:pt x="82" y="548"/>
                  </a:lnTo>
                  <a:lnTo>
                    <a:pt x="86" y="550"/>
                  </a:lnTo>
                  <a:lnTo>
                    <a:pt x="88" y="550"/>
                  </a:lnTo>
                  <a:lnTo>
                    <a:pt x="90" y="550"/>
                  </a:lnTo>
                  <a:lnTo>
                    <a:pt x="92" y="550"/>
                  </a:lnTo>
                  <a:lnTo>
                    <a:pt x="90" y="550"/>
                  </a:lnTo>
                  <a:lnTo>
                    <a:pt x="86" y="548"/>
                  </a:lnTo>
                  <a:lnTo>
                    <a:pt x="80" y="546"/>
                  </a:lnTo>
                  <a:lnTo>
                    <a:pt x="74" y="544"/>
                  </a:lnTo>
                  <a:lnTo>
                    <a:pt x="70" y="544"/>
                  </a:lnTo>
                  <a:lnTo>
                    <a:pt x="62" y="546"/>
                  </a:lnTo>
                  <a:lnTo>
                    <a:pt x="60" y="544"/>
                  </a:lnTo>
                  <a:lnTo>
                    <a:pt x="48" y="544"/>
                  </a:lnTo>
                  <a:lnTo>
                    <a:pt x="44" y="544"/>
                  </a:lnTo>
                  <a:lnTo>
                    <a:pt x="42" y="540"/>
                  </a:lnTo>
                  <a:lnTo>
                    <a:pt x="42" y="538"/>
                  </a:lnTo>
                  <a:lnTo>
                    <a:pt x="42" y="524"/>
                  </a:lnTo>
                  <a:lnTo>
                    <a:pt x="40" y="518"/>
                  </a:lnTo>
                  <a:lnTo>
                    <a:pt x="40" y="516"/>
                  </a:lnTo>
                  <a:lnTo>
                    <a:pt x="38" y="518"/>
                  </a:lnTo>
                  <a:lnTo>
                    <a:pt x="34" y="516"/>
                  </a:lnTo>
                  <a:lnTo>
                    <a:pt x="32" y="518"/>
                  </a:lnTo>
                  <a:lnTo>
                    <a:pt x="30" y="520"/>
                  </a:lnTo>
                  <a:lnTo>
                    <a:pt x="28" y="514"/>
                  </a:lnTo>
                  <a:lnTo>
                    <a:pt x="28" y="508"/>
                  </a:lnTo>
                  <a:lnTo>
                    <a:pt x="28" y="502"/>
                  </a:lnTo>
                  <a:lnTo>
                    <a:pt x="30" y="496"/>
                  </a:lnTo>
                  <a:lnTo>
                    <a:pt x="30" y="492"/>
                  </a:lnTo>
                  <a:lnTo>
                    <a:pt x="32" y="492"/>
                  </a:lnTo>
                  <a:lnTo>
                    <a:pt x="34" y="486"/>
                  </a:lnTo>
                  <a:lnTo>
                    <a:pt x="38" y="482"/>
                  </a:lnTo>
                  <a:lnTo>
                    <a:pt x="40" y="474"/>
                  </a:lnTo>
                  <a:lnTo>
                    <a:pt x="40" y="472"/>
                  </a:lnTo>
                  <a:lnTo>
                    <a:pt x="40" y="470"/>
                  </a:lnTo>
                  <a:lnTo>
                    <a:pt x="40" y="466"/>
                  </a:lnTo>
                  <a:lnTo>
                    <a:pt x="40" y="464"/>
                  </a:lnTo>
                  <a:lnTo>
                    <a:pt x="40" y="460"/>
                  </a:lnTo>
                  <a:lnTo>
                    <a:pt x="40" y="458"/>
                  </a:lnTo>
                  <a:lnTo>
                    <a:pt x="44" y="454"/>
                  </a:lnTo>
                  <a:lnTo>
                    <a:pt x="46" y="450"/>
                  </a:lnTo>
                  <a:lnTo>
                    <a:pt x="46" y="448"/>
                  </a:lnTo>
                  <a:lnTo>
                    <a:pt x="50" y="440"/>
                  </a:lnTo>
                  <a:lnTo>
                    <a:pt x="50" y="420"/>
                  </a:lnTo>
                  <a:lnTo>
                    <a:pt x="50" y="418"/>
                  </a:lnTo>
                  <a:lnTo>
                    <a:pt x="52" y="416"/>
                  </a:lnTo>
                  <a:lnTo>
                    <a:pt x="52" y="412"/>
                  </a:lnTo>
                  <a:lnTo>
                    <a:pt x="50" y="410"/>
                  </a:lnTo>
                  <a:lnTo>
                    <a:pt x="46" y="408"/>
                  </a:lnTo>
                  <a:lnTo>
                    <a:pt x="46" y="406"/>
                  </a:lnTo>
                  <a:lnTo>
                    <a:pt x="50" y="406"/>
                  </a:lnTo>
                  <a:lnTo>
                    <a:pt x="54" y="406"/>
                  </a:lnTo>
                  <a:lnTo>
                    <a:pt x="54" y="404"/>
                  </a:lnTo>
                  <a:lnTo>
                    <a:pt x="54" y="402"/>
                  </a:lnTo>
                  <a:lnTo>
                    <a:pt x="52" y="400"/>
                  </a:lnTo>
                  <a:lnTo>
                    <a:pt x="48" y="400"/>
                  </a:lnTo>
                  <a:lnTo>
                    <a:pt x="46" y="400"/>
                  </a:lnTo>
                  <a:lnTo>
                    <a:pt x="46" y="396"/>
                  </a:lnTo>
                  <a:lnTo>
                    <a:pt x="48" y="392"/>
                  </a:lnTo>
                  <a:lnTo>
                    <a:pt x="48" y="390"/>
                  </a:lnTo>
                  <a:lnTo>
                    <a:pt x="46" y="386"/>
                  </a:lnTo>
                  <a:lnTo>
                    <a:pt x="46" y="378"/>
                  </a:lnTo>
                  <a:lnTo>
                    <a:pt x="44" y="376"/>
                  </a:lnTo>
                  <a:lnTo>
                    <a:pt x="44" y="366"/>
                  </a:lnTo>
                  <a:lnTo>
                    <a:pt x="46" y="362"/>
                  </a:lnTo>
                  <a:lnTo>
                    <a:pt x="48" y="360"/>
                  </a:lnTo>
                  <a:lnTo>
                    <a:pt x="48" y="356"/>
                  </a:lnTo>
                  <a:lnTo>
                    <a:pt x="48" y="354"/>
                  </a:lnTo>
                  <a:lnTo>
                    <a:pt x="48" y="352"/>
                  </a:lnTo>
                  <a:lnTo>
                    <a:pt x="46" y="350"/>
                  </a:lnTo>
                  <a:lnTo>
                    <a:pt x="46" y="346"/>
                  </a:lnTo>
                  <a:lnTo>
                    <a:pt x="46" y="340"/>
                  </a:lnTo>
                  <a:lnTo>
                    <a:pt x="48" y="330"/>
                  </a:lnTo>
                  <a:lnTo>
                    <a:pt x="48" y="326"/>
                  </a:lnTo>
                  <a:lnTo>
                    <a:pt x="52" y="308"/>
                  </a:lnTo>
                  <a:lnTo>
                    <a:pt x="54" y="306"/>
                  </a:lnTo>
                  <a:lnTo>
                    <a:pt x="56" y="304"/>
                  </a:lnTo>
                  <a:lnTo>
                    <a:pt x="56" y="302"/>
                  </a:lnTo>
                  <a:lnTo>
                    <a:pt x="56" y="298"/>
                  </a:lnTo>
                  <a:lnTo>
                    <a:pt x="56" y="296"/>
                  </a:lnTo>
                  <a:lnTo>
                    <a:pt x="56" y="290"/>
                  </a:lnTo>
                  <a:lnTo>
                    <a:pt x="56" y="282"/>
                  </a:lnTo>
                  <a:lnTo>
                    <a:pt x="56" y="272"/>
                  </a:lnTo>
                  <a:lnTo>
                    <a:pt x="56" y="270"/>
                  </a:lnTo>
                  <a:lnTo>
                    <a:pt x="58" y="268"/>
                  </a:lnTo>
                  <a:lnTo>
                    <a:pt x="60" y="266"/>
                  </a:lnTo>
                  <a:lnTo>
                    <a:pt x="62" y="264"/>
                  </a:lnTo>
                  <a:lnTo>
                    <a:pt x="64" y="262"/>
                  </a:lnTo>
                  <a:lnTo>
                    <a:pt x="64" y="256"/>
                  </a:lnTo>
                  <a:lnTo>
                    <a:pt x="64" y="250"/>
                  </a:lnTo>
                  <a:lnTo>
                    <a:pt x="66" y="246"/>
                  </a:lnTo>
                  <a:lnTo>
                    <a:pt x="68" y="240"/>
                  </a:lnTo>
                  <a:lnTo>
                    <a:pt x="72" y="232"/>
                  </a:lnTo>
                  <a:lnTo>
                    <a:pt x="72" y="224"/>
                  </a:lnTo>
                  <a:lnTo>
                    <a:pt x="70" y="220"/>
                  </a:lnTo>
                  <a:lnTo>
                    <a:pt x="68" y="218"/>
                  </a:lnTo>
                  <a:lnTo>
                    <a:pt x="68" y="212"/>
                  </a:lnTo>
                  <a:lnTo>
                    <a:pt x="66" y="204"/>
                  </a:lnTo>
                  <a:lnTo>
                    <a:pt x="66" y="198"/>
                  </a:lnTo>
                  <a:lnTo>
                    <a:pt x="64" y="196"/>
                  </a:lnTo>
                  <a:lnTo>
                    <a:pt x="64" y="190"/>
                  </a:lnTo>
                  <a:lnTo>
                    <a:pt x="64" y="186"/>
                  </a:lnTo>
                  <a:lnTo>
                    <a:pt x="66" y="182"/>
                  </a:lnTo>
                  <a:lnTo>
                    <a:pt x="68" y="180"/>
                  </a:lnTo>
                  <a:lnTo>
                    <a:pt x="70" y="178"/>
                  </a:lnTo>
                  <a:lnTo>
                    <a:pt x="70" y="176"/>
                  </a:lnTo>
                  <a:lnTo>
                    <a:pt x="70" y="174"/>
                  </a:lnTo>
                  <a:lnTo>
                    <a:pt x="72" y="170"/>
                  </a:lnTo>
                  <a:lnTo>
                    <a:pt x="70" y="168"/>
                  </a:lnTo>
                  <a:lnTo>
                    <a:pt x="72" y="162"/>
                  </a:lnTo>
                  <a:lnTo>
                    <a:pt x="74" y="154"/>
                  </a:lnTo>
                  <a:lnTo>
                    <a:pt x="76" y="144"/>
                  </a:lnTo>
                  <a:lnTo>
                    <a:pt x="82" y="138"/>
                  </a:lnTo>
                  <a:lnTo>
                    <a:pt x="84" y="132"/>
                  </a:lnTo>
                  <a:lnTo>
                    <a:pt x="88" y="128"/>
                  </a:lnTo>
                  <a:lnTo>
                    <a:pt x="90" y="126"/>
                  </a:lnTo>
                  <a:lnTo>
                    <a:pt x="90" y="122"/>
                  </a:lnTo>
                  <a:lnTo>
                    <a:pt x="90" y="116"/>
                  </a:lnTo>
                  <a:lnTo>
                    <a:pt x="90" y="110"/>
                  </a:lnTo>
                  <a:lnTo>
                    <a:pt x="88" y="108"/>
                  </a:lnTo>
                  <a:lnTo>
                    <a:pt x="88" y="104"/>
                  </a:lnTo>
                  <a:lnTo>
                    <a:pt x="90" y="102"/>
                  </a:lnTo>
                  <a:lnTo>
                    <a:pt x="90" y="96"/>
                  </a:lnTo>
                  <a:lnTo>
                    <a:pt x="90" y="94"/>
                  </a:lnTo>
                  <a:lnTo>
                    <a:pt x="104" y="86"/>
                  </a:lnTo>
                  <a:lnTo>
                    <a:pt x="106" y="76"/>
                  </a:lnTo>
                  <a:lnTo>
                    <a:pt x="106" y="72"/>
                  </a:lnTo>
                  <a:lnTo>
                    <a:pt x="106" y="70"/>
                  </a:lnTo>
                  <a:lnTo>
                    <a:pt x="100" y="72"/>
                  </a:lnTo>
                  <a:lnTo>
                    <a:pt x="98" y="72"/>
                  </a:lnTo>
                  <a:lnTo>
                    <a:pt x="96" y="70"/>
                  </a:lnTo>
                  <a:lnTo>
                    <a:pt x="94" y="62"/>
                  </a:lnTo>
                  <a:lnTo>
                    <a:pt x="94" y="56"/>
                  </a:lnTo>
                  <a:lnTo>
                    <a:pt x="94" y="52"/>
                  </a:lnTo>
                  <a:lnTo>
                    <a:pt x="92" y="50"/>
                  </a:lnTo>
                  <a:lnTo>
                    <a:pt x="92" y="44"/>
                  </a:lnTo>
                  <a:lnTo>
                    <a:pt x="90" y="44"/>
                  </a:lnTo>
                  <a:lnTo>
                    <a:pt x="88" y="40"/>
                  </a:lnTo>
                  <a:lnTo>
                    <a:pt x="88" y="38"/>
                  </a:lnTo>
                  <a:lnTo>
                    <a:pt x="86" y="36"/>
                  </a:lnTo>
                  <a:lnTo>
                    <a:pt x="86" y="30"/>
                  </a:lnTo>
                  <a:lnTo>
                    <a:pt x="88" y="30"/>
                  </a:lnTo>
                  <a:lnTo>
                    <a:pt x="88" y="28"/>
                  </a:lnTo>
                  <a:lnTo>
                    <a:pt x="88" y="26"/>
                  </a:lnTo>
                  <a:lnTo>
                    <a:pt x="88" y="24"/>
                  </a:lnTo>
                  <a:lnTo>
                    <a:pt x="88" y="22"/>
                  </a:lnTo>
                  <a:lnTo>
                    <a:pt x="82" y="18"/>
                  </a:lnTo>
                  <a:lnTo>
                    <a:pt x="82" y="16"/>
                  </a:lnTo>
                  <a:lnTo>
                    <a:pt x="80" y="6"/>
                  </a:lnTo>
                  <a:lnTo>
                    <a:pt x="7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6" name="Freeform 500"/>
            <p:cNvSpPr>
              <a:spLocks/>
            </p:cNvSpPr>
            <p:nvPr/>
          </p:nvSpPr>
          <p:spPr bwMode="auto">
            <a:xfrm>
              <a:off x="1758" y="3393"/>
              <a:ext cx="16" cy="32"/>
            </a:xfrm>
            <a:custGeom>
              <a:avLst/>
              <a:gdLst>
                <a:gd name="T0" fmla="*/ 8 w 14"/>
                <a:gd name="T1" fmla="*/ 0 h 28"/>
                <a:gd name="T2" fmla="*/ 8 w 14"/>
                <a:gd name="T3" fmla="*/ 0 h 28"/>
                <a:gd name="T4" fmla="*/ 8 w 14"/>
                <a:gd name="T5" fmla="*/ 2 h 28"/>
                <a:gd name="T6" fmla="*/ 10 w 14"/>
                <a:gd name="T7" fmla="*/ 2 h 28"/>
                <a:gd name="T8" fmla="*/ 12 w 14"/>
                <a:gd name="T9" fmla="*/ 6 h 28"/>
                <a:gd name="T10" fmla="*/ 14 w 14"/>
                <a:gd name="T11" fmla="*/ 10 h 28"/>
                <a:gd name="T12" fmla="*/ 12 w 14"/>
                <a:gd name="T13" fmla="*/ 12 h 28"/>
                <a:gd name="T14" fmla="*/ 10 w 14"/>
                <a:gd name="T15" fmla="*/ 14 h 28"/>
                <a:gd name="T16" fmla="*/ 10 w 14"/>
                <a:gd name="T17" fmla="*/ 14 h 28"/>
                <a:gd name="T18" fmla="*/ 10 w 14"/>
                <a:gd name="T19" fmla="*/ 14 h 28"/>
                <a:gd name="T20" fmla="*/ 10 w 14"/>
                <a:gd name="T21" fmla="*/ 16 h 28"/>
                <a:gd name="T22" fmla="*/ 10 w 14"/>
                <a:gd name="T23" fmla="*/ 16 h 28"/>
                <a:gd name="T24" fmla="*/ 12 w 14"/>
                <a:gd name="T25" fmla="*/ 18 h 28"/>
                <a:gd name="T26" fmla="*/ 12 w 14"/>
                <a:gd name="T27" fmla="*/ 18 h 28"/>
                <a:gd name="T28" fmla="*/ 10 w 14"/>
                <a:gd name="T29" fmla="*/ 18 h 28"/>
                <a:gd name="T30" fmla="*/ 12 w 14"/>
                <a:gd name="T31" fmla="*/ 22 h 28"/>
                <a:gd name="T32" fmla="*/ 12 w 14"/>
                <a:gd name="T33" fmla="*/ 24 h 28"/>
                <a:gd name="T34" fmla="*/ 10 w 14"/>
                <a:gd name="T35" fmla="*/ 24 h 28"/>
                <a:gd name="T36" fmla="*/ 10 w 14"/>
                <a:gd name="T37" fmla="*/ 28 h 28"/>
                <a:gd name="T38" fmla="*/ 8 w 14"/>
                <a:gd name="T39" fmla="*/ 28 h 28"/>
                <a:gd name="T40" fmla="*/ 6 w 14"/>
                <a:gd name="T41" fmla="*/ 28 h 28"/>
                <a:gd name="T42" fmla="*/ 2 w 14"/>
                <a:gd name="T43" fmla="*/ 28 h 28"/>
                <a:gd name="T44" fmla="*/ 0 w 14"/>
                <a:gd name="T45" fmla="*/ 24 h 28"/>
                <a:gd name="T46" fmla="*/ 2 w 14"/>
                <a:gd name="T47" fmla="*/ 22 h 28"/>
                <a:gd name="T48" fmla="*/ 4 w 14"/>
                <a:gd name="T49" fmla="*/ 16 h 28"/>
                <a:gd name="T50" fmla="*/ 4 w 14"/>
                <a:gd name="T51" fmla="*/ 8 h 28"/>
                <a:gd name="T52" fmla="*/ 4 w 14"/>
                <a:gd name="T53" fmla="*/ 6 h 28"/>
                <a:gd name="T54" fmla="*/ 4 w 14"/>
                <a:gd name="T55" fmla="*/ 4 h 28"/>
                <a:gd name="T56" fmla="*/ 6 w 14"/>
                <a:gd name="T57" fmla="*/ 2 h 28"/>
                <a:gd name="T58" fmla="*/ 6 w 14"/>
                <a:gd name="T59" fmla="*/ 2 h 28"/>
                <a:gd name="T60" fmla="*/ 8 w 14"/>
                <a:gd name="T61" fmla="*/ 0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
                <a:gd name="T94" fmla="*/ 0 h 28"/>
                <a:gd name="T95" fmla="*/ 14 w 14"/>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 h="28">
                  <a:moveTo>
                    <a:pt x="8" y="0"/>
                  </a:moveTo>
                  <a:lnTo>
                    <a:pt x="8" y="0"/>
                  </a:lnTo>
                  <a:lnTo>
                    <a:pt x="8" y="2"/>
                  </a:lnTo>
                  <a:lnTo>
                    <a:pt x="10" y="2"/>
                  </a:lnTo>
                  <a:lnTo>
                    <a:pt x="12" y="6"/>
                  </a:lnTo>
                  <a:lnTo>
                    <a:pt x="14" y="10"/>
                  </a:lnTo>
                  <a:lnTo>
                    <a:pt x="12" y="12"/>
                  </a:lnTo>
                  <a:lnTo>
                    <a:pt x="10" y="14"/>
                  </a:lnTo>
                  <a:lnTo>
                    <a:pt x="10" y="16"/>
                  </a:lnTo>
                  <a:lnTo>
                    <a:pt x="12" y="18"/>
                  </a:lnTo>
                  <a:lnTo>
                    <a:pt x="10" y="18"/>
                  </a:lnTo>
                  <a:lnTo>
                    <a:pt x="12" y="22"/>
                  </a:lnTo>
                  <a:lnTo>
                    <a:pt x="12" y="24"/>
                  </a:lnTo>
                  <a:lnTo>
                    <a:pt x="10" y="24"/>
                  </a:lnTo>
                  <a:lnTo>
                    <a:pt x="10" y="28"/>
                  </a:lnTo>
                  <a:lnTo>
                    <a:pt x="8" y="28"/>
                  </a:lnTo>
                  <a:lnTo>
                    <a:pt x="6" y="28"/>
                  </a:lnTo>
                  <a:lnTo>
                    <a:pt x="2" y="28"/>
                  </a:lnTo>
                  <a:lnTo>
                    <a:pt x="0" y="24"/>
                  </a:lnTo>
                  <a:lnTo>
                    <a:pt x="2" y="22"/>
                  </a:lnTo>
                  <a:lnTo>
                    <a:pt x="4" y="16"/>
                  </a:lnTo>
                  <a:lnTo>
                    <a:pt x="4" y="8"/>
                  </a:lnTo>
                  <a:lnTo>
                    <a:pt x="4" y="6"/>
                  </a:lnTo>
                  <a:lnTo>
                    <a:pt x="4" y="4"/>
                  </a:lnTo>
                  <a:lnTo>
                    <a:pt x="6" y="2"/>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7" name="Freeform 501"/>
            <p:cNvSpPr>
              <a:spLocks/>
            </p:cNvSpPr>
            <p:nvPr/>
          </p:nvSpPr>
          <p:spPr bwMode="auto">
            <a:xfrm>
              <a:off x="1772" y="3446"/>
              <a:ext cx="12" cy="12"/>
            </a:xfrm>
            <a:custGeom>
              <a:avLst/>
              <a:gdLst>
                <a:gd name="T0" fmla="*/ 6 w 10"/>
                <a:gd name="T1" fmla="*/ 0 h 10"/>
                <a:gd name="T2" fmla="*/ 6 w 10"/>
                <a:gd name="T3" fmla="*/ 0 h 10"/>
                <a:gd name="T4" fmla="*/ 8 w 10"/>
                <a:gd name="T5" fmla="*/ 2 h 10"/>
                <a:gd name="T6" fmla="*/ 10 w 10"/>
                <a:gd name="T7" fmla="*/ 2 h 10"/>
                <a:gd name="T8" fmla="*/ 8 w 10"/>
                <a:gd name="T9" fmla="*/ 8 h 10"/>
                <a:gd name="T10" fmla="*/ 6 w 10"/>
                <a:gd name="T11" fmla="*/ 8 h 10"/>
                <a:gd name="T12" fmla="*/ 4 w 10"/>
                <a:gd name="T13" fmla="*/ 10 h 10"/>
                <a:gd name="T14" fmla="*/ 4 w 10"/>
                <a:gd name="T15" fmla="*/ 8 h 10"/>
                <a:gd name="T16" fmla="*/ 2 w 10"/>
                <a:gd name="T17" fmla="*/ 8 h 10"/>
                <a:gd name="T18" fmla="*/ 0 w 10"/>
                <a:gd name="T19" fmla="*/ 4 h 10"/>
                <a:gd name="T20" fmla="*/ 6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6" y="0"/>
                  </a:moveTo>
                  <a:lnTo>
                    <a:pt x="6" y="0"/>
                  </a:lnTo>
                  <a:lnTo>
                    <a:pt x="8" y="2"/>
                  </a:lnTo>
                  <a:lnTo>
                    <a:pt x="10" y="2"/>
                  </a:lnTo>
                  <a:lnTo>
                    <a:pt x="8" y="8"/>
                  </a:lnTo>
                  <a:lnTo>
                    <a:pt x="6" y="8"/>
                  </a:lnTo>
                  <a:lnTo>
                    <a:pt x="4" y="10"/>
                  </a:lnTo>
                  <a:lnTo>
                    <a:pt x="4" y="8"/>
                  </a:lnTo>
                  <a:lnTo>
                    <a:pt x="2" y="8"/>
                  </a:lnTo>
                  <a:lnTo>
                    <a:pt x="0" y="4"/>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8" name="Freeform 502"/>
            <p:cNvSpPr>
              <a:spLocks/>
            </p:cNvSpPr>
            <p:nvPr/>
          </p:nvSpPr>
          <p:spPr bwMode="auto">
            <a:xfrm>
              <a:off x="1760" y="3451"/>
              <a:ext cx="5" cy="2"/>
            </a:xfrm>
            <a:custGeom>
              <a:avLst/>
              <a:gdLst>
                <a:gd name="T0" fmla="*/ 0 w 4"/>
                <a:gd name="T1" fmla="*/ 0 h 2"/>
                <a:gd name="T2" fmla="*/ 2 w 4"/>
                <a:gd name="T3" fmla="*/ 0 h 2"/>
                <a:gd name="T4" fmla="*/ 4 w 4"/>
                <a:gd name="T5" fmla="*/ 0 h 2"/>
                <a:gd name="T6" fmla="*/ 4 w 4"/>
                <a:gd name="T7" fmla="*/ 0 h 2"/>
                <a:gd name="T8" fmla="*/ 2 w 4"/>
                <a:gd name="T9" fmla="*/ 2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4" y="0"/>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69" name="Freeform 503"/>
            <p:cNvSpPr>
              <a:spLocks/>
            </p:cNvSpPr>
            <p:nvPr/>
          </p:nvSpPr>
          <p:spPr bwMode="auto">
            <a:xfrm>
              <a:off x="1760" y="3456"/>
              <a:ext cx="5" cy="2"/>
            </a:xfrm>
            <a:custGeom>
              <a:avLst/>
              <a:gdLst>
                <a:gd name="T0" fmla="*/ 2 w 4"/>
                <a:gd name="T1" fmla="*/ 2 h 2"/>
                <a:gd name="T2" fmla="*/ 0 w 4"/>
                <a:gd name="T3" fmla="*/ 2 h 2"/>
                <a:gd name="T4" fmla="*/ 0 w 4"/>
                <a:gd name="T5" fmla="*/ 2 h 2"/>
                <a:gd name="T6" fmla="*/ 2 w 4"/>
                <a:gd name="T7" fmla="*/ 0 h 2"/>
                <a:gd name="T8" fmla="*/ 4 w 4"/>
                <a:gd name="T9" fmla="*/ 0 h 2"/>
                <a:gd name="T10" fmla="*/ 4 w 4"/>
                <a:gd name="T11" fmla="*/ 2 h 2"/>
                <a:gd name="T12" fmla="*/ 2 w 4"/>
                <a:gd name="T13" fmla="*/ 2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2"/>
                  </a:moveTo>
                  <a:lnTo>
                    <a:pt x="0" y="2"/>
                  </a:lnTo>
                  <a:lnTo>
                    <a:pt x="2" y="0"/>
                  </a:lnTo>
                  <a:lnTo>
                    <a:pt x="4" y="0"/>
                  </a:lnTo>
                  <a:lnTo>
                    <a:pt x="4"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0" name="Freeform 504"/>
            <p:cNvSpPr>
              <a:spLocks/>
            </p:cNvSpPr>
            <p:nvPr/>
          </p:nvSpPr>
          <p:spPr bwMode="auto">
            <a:xfrm>
              <a:off x="1762" y="3460"/>
              <a:ext cx="8" cy="5"/>
            </a:xfrm>
            <a:custGeom>
              <a:avLst/>
              <a:gdLst>
                <a:gd name="T0" fmla="*/ 0 w 6"/>
                <a:gd name="T1" fmla="*/ 0 h 4"/>
                <a:gd name="T2" fmla="*/ 0 w 6"/>
                <a:gd name="T3" fmla="*/ 0 h 4"/>
                <a:gd name="T4" fmla="*/ 0 w 6"/>
                <a:gd name="T5" fmla="*/ 0 h 4"/>
                <a:gd name="T6" fmla="*/ 4 w 6"/>
                <a:gd name="T7" fmla="*/ 0 h 4"/>
                <a:gd name="T8" fmla="*/ 6 w 6"/>
                <a:gd name="T9" fmla="*/ 2 h 4"/>
                <a:gd name="T10" fmla="*/ 6 w 6"/>
                <a:gd name="T11" fmla="*/ 4 h 4"/>
                <a:gd name="T12" fmla="*/ 2 w 6"/>
                <a:gd name="T13" fmla="*/ 0 h 4"/>
                <a:gd name="T14" fmla="*/ 0 w 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0"/>
                  </a:moveTo>
                  <a:lnTo>
                    <a:pt x="0" y="0"/>
                  </a:lnTo>
                  <a:lnTo>
                    <a:pt x="4" y="0"/>
                  </a:lnTo>
                  <a:lnTo>
                    <a:pt x="6" y="2"/>
                  </a:lnTo>
                  <a:lnTo>
                    <a:pt x="6" y="4"/>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1" name="Freeform 505"/>
            <p:cNvSpPr>
              <a:spLocks/>
            </p:cNvSpPr>
            <p:nvPr/>
          </p:nvSpPr>
          <p:spPr bwMode="auto">
            <a:xfrm>
              <a:off x="1762" y="3463"/>
              <a:ext cx="5" cy="2"/>
            </a:xfrm>
            <a:custGeom>
              <a:avLst/>
              <a:gdLst>
                <a:gd name="T0" fmla="*/ 0 w 4"/>
                <a:gd name="T1" fmla="*/ 0 h 2"/>
                <a:gd name="T2" fmla="*/ 2 w 4"/>
                <a:gd name="T3" fmla="*/ 2 h 2"/>
                <a:gd name="T4" fmla="*/ 4 w 4"/>
                <a:gd name="T5" fmla="*/ 2 h 2"/>
                <a:gd name="T6" fmla="*/ 2 w 4"/>
                <a:gd name="T7" fmla="*/ 2 h 2"/>
                <a:gd name="T8" fmla="*/ 0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0"/>
                  </a:moveTo>
                  <a:lnTo>
                    <a:pt x="2" y="2"/>
                  </a:lnTo>
                  <a:lnTo>
                    <a:pt x="4" y="2"/>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2" name="Freeform 506"/>
            <p:cNvSpPr>
              <a:spLocks/>
            </p:cNvSpPr>
            <p:nvPr/>
          </p:nvSpPr>
          <p:spPr bwMode="auto">
            <a:xfrm>
              <a:off x="1767" y="3474"/>
              <a:ext cx="3" cy="3"/>
            </a:xfrm>
            <a:custGeom>
              <a:avLst/>
              <a:gdLst>
                <a:gd name="T0" fmla="*/ 0 w 2"/>
                <a:gd name="T1" fmla="*/ 0 h 2"/>
                <a:gd name="T2" fmla="*/ 0 w 2"/>
                <a:gd name="T3" fmla="*/ 0 h 2"/>
                <a:gd name="T4" fmla="*/ 0 w 2"/>
                <a:gd name="T5" fmla="*/ 0 h 2"/>
                <a:gd name="T6" fmla="*/ 2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3" name="Freeform 507"/>
            <p:cNvSpPr>
              <a:spLocks/>
            </p:cNvSpPr>
            <p:nvPr/>
          </p:nvSpPr>
          <p:spPr bwMode="auto">
            <a:xfrm>
              <a:off x="1755" y="3512"/>
              <a:ext cx="5" cy="4"/>
            </a:xfrm>
            <a:custGeom>
              <a:avLst/>
              <a:gdLst>
                <a:gd name="T0" fmla="*/ 4 w 4"/>
                <a:gd name="T1" fmla="*/ 4 h 4"/>
                <a:gd name="T2" fmla="*/ 2 w 4"/>
                <a:gd name="T3" fmla="*/ 4 h 4"/>
                <a:gd name="T4" fmla="*/ 0 w 4"/>
                <a:gd name="T5" fmla="*/ 4 h 4"/>
                <a:gd name="T6" fmla="*/ 0 w 4"/>
                <a:gd name="T7" fmla="*/ 2 h 4"/>
                <a:gd name="T8" fmla="*/ 2 w 4"/>
                <a:gd name="T9" fmla="*/ 0 h 4"/>
                <a:gd name="T10" fmla="*/ 4 w 4"/>
                <a:gd name="T11" fmla="*/ 2 h 4"/>
                <a:gd name="T12" fmla="*/ 4 w 4"/>
                <a:gd name="T13" fmla="*/ 4 h 4"/>
                <a:gd name="T14" fmla="*/ 4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2" y="4"/>
                  </a:lnTo>
                  <a:lnTo>
                    <a:pt x="0" y="4"/>
                  </a:lnTo>
                  <a:lnTo>
                    <a:pt x="0" y="2"/>
                  </a:lnTo>
                  <a:lnTo>
                    <a:pt x="2" y="0"/>
                  </a:lnTo>
                  <a:lnTo>
                    <a:pt x="4" y="2"/>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4" name="Freeform 508"/>
            <p:cNvSpPr>
              <a:spLocks/>
            </p:cNvSpPr>
            <p:nvPr/>
          </p:nvSpPr>
          <p:spPr bwMode="auto">
            <a:xfrm>
              <a:off x="1746" y="3516"/>
              <a:ext cx="4" cy="3"/>
            </a:xfrm>
            <a:custGeom>
              <a:avLst/>
              <a:gdLst>
                <a:gd name="T0" fmla="*/ 4 w 4"/>
                <a:gd name="T1" fmla="*/ 0 h 2"/>
                <a:gd name="T2" fmla="*/ 4 w 4"/>
                <a:gd name="T3" fmla="*/ 0 h 2"/>
                <a:gd name="T4" fmla="*/ 2 w 4"/>
                <a:gd name="T5" fmla="*/ 2 h 2"/>
                <a:gd name="T6" fmla="*/ 0 w 4"/>
                <a:gd name="T7" fmla="*/ 2 h 2"/>
                <a:gd name="T8" fmla="*/ 0 w 4"/>
                <a:gd name="T9" fmla="*/ 2 h 2"/>
                <a:gd name="T10" fmla="*/ 0 w 4"/>
                <a:gd name="T11" fmla="*/ 0 h 2"/>
                <a:gd name="T12" fmla="*/ 2 w 4"/>
                <a:gd name="T13" fmla="*/ 0 h 2"/>
                <a:gd name="T14" fmla="*/ 4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4" y="0"/>
                  </a:moveTo>
                  <a:lnTo>
                    <a:pt x="4" y="0"/>
                  </a:lnTo>
                  <a:lnTo>
                    <a:pt x="2" y="2"/>
                  </a:lnTo>
                  <a:lnTo>
                    <a:pt x="0" y="2"/>
                  </a:lnTo>
                  <a:lnTo>
                    <a:pt x="0" y="0"/>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5" name="Freeform 509"/>
            <p:cNvSpPr>
              <a:spLocks/>
            </p:cNvSpPr>
            <p:nvPr/>
          </p:nvSpPr>
          <p:spPr bwMode="auto">
            <a:xfrm>
              <a:off x="1748" y="3523"/>
              <a:ext cx="5" cy="7"/>
            </a:xfrm>
            <a:custGeom>
              <a:avLst/>
              <a:gdLst>
                <a:gd name="T0" fmla="*/ 0 w 4"/>
                <a:gd name="T1" fmla="*/ 0 h 6"/>
                <a:gd name="T2" fmla="*/ 4 w 4"/>
                <a:gd name="T3" fmla="*/ 2 h 6"/>
                <a:gd name="T4" fmla="*/ 4 w 4"/>
                <a:gd name="T5" fmla="*/ 2 h 6"/>
                <a:gd name="T6" fmla="*/ 4 w 4"/>
                <a:gd name="T7" fmla="*/ 4 h 6"/>
                <a:gd name="T8" fmla="*/ 4 w 4"/>
                <a:gd name="T9" fmla="*/ 6 h 6"/>
                <a:gd name="T10" fmla="*/ 2 w 4"/>
                <a:gd name="T11" fmla="*/ 6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4" y="2"/>
                  </a:lnTo>
                  <a:lnTo>
                    <a:pt x="4" y="4"/>
                  </a:lnTo>
                  <a:lnTo>
                    <a:pt x="4" y="6"/>
                  </a:lnTo>
                  <a:lnTo>
                    <a:pt x="2"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6" name="Freeform 510"/>
            <p:cNvSpPr>
              <a:spLocks/>
            </p:cNvSpPr>
            <p:nvPr/>
          </p:nvSpPr>
          <p:spPr bwMode="auto">
            <a:xfrm>
              <a:off x="1743" y="3523"/>
              <a:ext cx="5" cy="12"/>
            </a:xfrm>
            <a:custGeom>
              <a:avLst/>
              <a:gdLst>
                <a:gd name="T0" fmla="*/ 0 w 4"/>
                <a:gd name="T1" fmla="*/ 2 h 10"/>
                <a:gd name="T2" fmla="*/ 0 w 4"/>
                <a:gd name="T3" fmla="*/ 0 h 10"/>
                <a:gd name="T4" fmla="*/ 2 w 4"/>
                <a:gd name="T5" fmla="*/ 0 h 10"/>
                <a:gd name="T6" fmla="*/ 4 w 4"/>
                <a:gd name="T7" fmla="*/ 6 h 10"/>
                <a:gd name="T8" fmla="*/ 4 w 4"/>
                <a:gd name="T9" fmla="*/ 8 h 10"/>
                <a:gd name="T10" fmla="*/ 4 w 4"/>
                <a:gd name="T11" fmla="*/ 10 h 10"/>
                <a:gd name="T12" fmla="*/ 4 w 4"/>
                <a:gd name="T13" fmla="*/ 10 h 10"/>
                <a:gd name="T14" fmla="*/ 2 w 4"/>
                <a:gd name="T15" fmla="*/ 6 h 10"/>
                <a:gd name="T16" fmla="*/ 0 w 4"/>
                <a:gd name="T17" fmla="*/ 4 h 10"/>
                <a:gd name="T18" fmla="*/ 0 w 4"/>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0" y="2"/>
                  </a:moveTo>
                  <a:lnTo>
                    <a:pt x="0" y="0"/>
                  </a:lnTo>
                  <a:lnTo>
                    <a:pt x="2" y="0"/>
                  </a:lnTo>
                  <a:lnTo>
                    <a:pt x="4" y="6"/>
                  </a:lnTo>
                  <a:lnTo>
                    <a:pt x="4" y="8"/>
                  </a:lnTo>
                  <a:lnTo>
                    <a:pt x="4" y="10"/>
                  </a:lnTo>
                  <a:lnTo>
                    <a:pt x="2" y="6"/>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7" name="Freeform 511"/>
            <p:cNvSpPr>
              <a:spLocks/>
            </p:cNvSpPr>
            <p:nvPr/>
          </p:nvSpPr>
          <p:spPr bwMode="auto">
            <a:xfrm>
              <a:off x="1750" y="3530"/>
              <a:ext cx="8" cy="5"/>
            </a:xfrm>
            <a:custGeom>
              <a:avLst/>
              <a:gdLst>
                <a:gd name="T0" fmla="*/ 0 w 6"/>
                <a:gd name="T1" fmla="*/ 0 h 4"/>
                <a:gd name="T2" fmla="*/ 4 w 6"/>
                <a:gd name="T3" fmla="*/ 2 h 4"/>
                <a:gd name="T4" fmla="*/ 6 w 6"/>
                <a:gd name="T5" fmla="*/ 4 h 4"/>
                <a:gd name="T6" fmla="*/ 0 w 6"/>
                <a:gd name="T7" fmla="*/ 4 h 4"/>
                <a:gd name="T8" fmla="*/ 0 w 6"/>
                <a:gd name="T9" fmla="*/ 2 h 4"/>
                <a:gd name="T10" fmla="*/ 0 w 6"/>
                <a:gd name="T11" fmla="*/ 0 h 4"/>
                <a:gd name="T12" fmla="*/ 0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0"/>
                  </a:moveTo>
                  <a:lnTo>
                    <a:pt x="4" y="2"/>
                  </a:lnTo>
                  <a:lnTo>
                    <a:pt x="6" y="4"/>
                  </a:lnTo>
                  <a:lnTo>
                    <a:pt x="0"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8" name="Freeform 512"/>
            <p:cNvSpPr>
              <a:spLocks/>
            </p:cNvSpPr>
            <p:nvPr/>
          </p:nvSpPr>
          <p:spPr bwMode="auto">
            <a:xfrm>
              <a:off x="1743" y="3533"/>
              <a:ext cx="3" cy="4"/>
            </a:xfrm>
            <a:custGeom>
              <a:avLst/>
              <a:gdLst>
                <a:gd name="T0" fmla="*/ 0 w 2"/>
                <a:gd name="T1" fmla="*/ 2 h 4"/>
                <a:gd name="T2" fmla="*/ 0 w 2"/>
                <a:gd name="T3" fmla="*/ 0 h 4"/>
                <a:gd name="T4" fmla="*/ 0 w 2"/>
                <a:gd name="T5" fmla="*/ 0 h 4"/>
                <a:gd name="T6" fmla="*/ 2 w 2"/>
                <a:gd name="T7" fmla="*/ 0 h 4"/>
                <a:gd name="T8" fmla="*/ 2 w 2"/>
                <a:gd name="T9" fmla="*/ 2 h 4"/>
                <a:gd name="T10" fmla="*/ 0 w 2"/>
                <a:gd name="T11" fmla="*/ 4 h 4"/>
                <a:gd name="T12" fmla="*/ 0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0"/>
                  </a:lnTo>
                  <a:lnTo>
                    <a:pt x="2" y="0"/>
                  </a:lnTo>
                  <a:lnTo>
                    <a:pt x="2" y="2"/>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79" name="Freeform 513"/>
            <p:cNvSpPr>
              <a:spLocks/>
            </p:cNvSpPr>
            <p:nvPr/>
          </p:nvSpPr>
          <p:spPr bwMode="auto">
            <a:xfrm>
              <a:off x="1746" y="3537"/>
              <a:ext cx="12" cy="31"/>
            </a:xfrm>
            <a:custGeom>
              <a:avLst/>
              <a:gdLst>
                <a:gd name="T0" fmla="*/ 4 w 10"/>
                <a:gd name="T1" fmla="*/ 6 h 26"/>
                <a:gd name="T2" fmla="*/ 4 w 10"/>
                <a:gd name="T3" fmla="*/ 6 h 26"/>
                <a:gd name="T4" fmla="*/ 4 w 10"/>
                <a:gd name="T5" fmla="*/ 4 h 26"/>
                <a:gd name="T6" fmla="*/ 4 w 10"/>
                <a:gd name="T7" fmla="*/ 2 h 26"/>
                <a:gd name="T8" fmla="*/ 6 w 10"/>
                <a:gd name="T9" fmla="*/ 0 h 26"/>
                <a:gd name="T10" fmla="*/ 8 w 10"/>
                <a:gd name="T11" fmla="*/ 0 h 26"/>
                <a:gd name="T12" fmla="*/ 8 w 10"/>
                <a:gd name="T13" fmla="*/ 2 h 26"/>
                <a:gd name="T14" fmla="*/ 10 w 10"/>
                <a:gd name="T15" fmla="*/ 4 h 26"/>
                <a:gd name="T16" fmla="*/ 10 w 10"/>
                <a:gd name="T17" fmla="*/ 14 h 26"/>
                <a:gd name="T18" fmla="*/ 10 w 10"/>
                <a:gd name="T19" fmla="*/ 22 h 26"/>
                <a:gd name="T20" fmla="*/ 10 w 10"/>
                <a:gd name="T21" fmla="*/ 24 h 26"/>
                <a:gd name="T22" fmla="*/ 10 w 10"/>
                <a:gd name="T23" fmla="*/ 26 h 26"/>
                <a:gd name="T24" fmla="*/ 6 w 10"/>
                <a:gd name="T25" fmla="*/ 26 h 26"/>
                <a:gd name="T26" fmla="*/ 6 w 10"/>
                <a:gd name="T27" fmla="*/ 24 h 26"/>
                <a:gd name="T28" fmla="*/ 6 w 10"/>
                <a:gd name="T29" fmla="*/ 18 h 26"/>
                <a:gd name="T30" fmla="*/ 6 w 10"/>
                <a:gd name="T31" fmla="*/ 16 h 26"/>
                <a:gd name="T32" fmla="*/ 6 w 10"/>
                <a:gd name="T33" fmla="*/ 16 h 26"/>
                <a:gd name="T34" fmla="*/ 2 w 10"/>
                <a:gd name="T35" fmla="*/ 14 h 26"/>
                <a:gd name="T36" fmla="*/ 0 w 10"/>
                <a:gd name="T37" fmla="*/ 12 h 26"/>
                <a:gd name="T38" fmla="*/ 0 w 10"/>
                <a:gd name="T39" fmla="*/ 10 h 26"/>
                <a:gd name="T40" fmla="*/ 4 w 10"/>
                <a:gd name="T41" fmla="*/ 12 h 26"/>
                <a:gd name="T42" fmla="*/ 4 w 10"/>
                <a:gd name="T43" fmla="*/ 10 h 26"/>
                <a:gd name="T44" fmla="*/ 2 w 10"/>
                <a:gd name="T45" fmla="*/ 10 h 26"/>
                <a:gd name="T46" fmla="*/ 2 w 10"/>
                <a:gd name="T47" fmla="*/ 8 h 26"/>
                <a:gd name="T48" fmla="*/ 2 w 10"/>
                <a:gd name="T49" fmla="*/ 6 h 26"/>
                <a:gd name="T50" fmla="*/ 4 w 10"/>
                <a:gd name="T51" fmla="*/ 6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6"/>
                <a:gd name="T80" fmla="*/ 10 w 10"/>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6">
                  <a:moveTo>
                    <a:pt x="4" y="6"/>
                  </a:moveTo>
                  <a:lnTo>
                    <a:pt x="4" y="6"/>
                  </a:lnTo>
                  <a:lnTo>
                    <a:pt x="4" y="4"/>
                  </a:lnTo>
                  <a:lnTo>
                    <a:pt x="4" y="2"/>
                  </a:lnTo>
                  <a:lnTo>
                    <a:pt x="6" y="0"/>
                  </a:lnTo>
                  <a:lnTo>
                    <a:pt x="8" y="0"/>
                  </a:lnTo>
                  <a:lnTo>
                    <a:pt x="8" y="2"/>
                  </a:lnTo>
                  <a:lnTo>
                    <a:pt x="10" y="4"/>
                  </a:lnTo>
                  <a:lnTo>
                    <a:pt x="10" y="14"/>
                  </a:lnTo>
                  <a:lnTo>
                    <a:pt x="10" y="22"/>
                  </a:lnTo>
                  <a:lnTo>
                    <a:pt x="10" y="24"/>
                  </a:lnTo>
                  <a:lnTo>
                    <a:pt x="10" y="26"/>
                  </a:lnTo>
                  <a:lnTo>
                    <a:pt x="6" y="26"/>
                  </a:lnTo>
                  <a:lnTo>
                    <a:pt x="6" y="24"/>
                  </a:lnTo>
                  <a:lnTo>
                    <a:pt x="6" y="18"/>
                  </a:lnTo>
                  <a:lnTo>
                    <a:pt x="6" y="16"/>
                  </a:lnTo>
                  <a:lnTo>
                    <a:pt x="2" y="14"/>
                  </a:lnTo>
                  <a:lnTo>
                    <a:pt x="0" y="12"/>
                  </a:lnTo>
                  <a:lnTo>
                    <a:pt x="0" y="10"/>
                  </a:lnTo>
                  <a:lnTo>
                    <a:pt x="4" y="12"/>
                  </a:lnTo>
                  <a:lnTo>
                    <a:pt x="4" y="10"/>
                  </a:lnTo>
                  <a:lnTo>
                    <a:pt x="2" y="10"/>
                  </a:lnTo>
                  <a:lnTo>
                    <a:pt x="2" y="8"/>
                  </a:lnTo>
                  <a:lnTo>
                    <a:pt x="2" y="6"/>
                  </a:lnTo>
                  <a:lnTo>
                    <a:pt x="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0" name="Freeform 514"/>
            <p:cNvSpPr>
              <a:spLocks/>
            </p:cNvSpPr>
            <p:nvPr/>
          </p:nvSpPr>
          <p:spPr bwMode="auto">
            <a:xfrm>
              <a:off x="1741" y="3558"/>
              <a:ext cx="5" cy="5"/>
            </a:xfrm>
            <a:custGeom>
              <a:avLst/>
              <a:gdLst>
                <a:gd name="T0" fmla="*/ 0 w 4"/>
                <a:gd name="T1" fmla="*/ 2 h 4"/>
                <a:gd name="T2" fmla="*/ 0 w 4"/>
                <a:gd name="T3" fmla="*/ 0 h 4"/>
                <a:gd name="T4" fmla="*/ 2 w 4"/>
                <a:gd name="T5" fmla="*/ 0 h 4"/>
                <a:gd name="T6" fmla="*/ 4 w 4"/>
                <a:gd name="T7" fmla="*/ 4 h 4"/>
                <a:gd name="T8" fmla="*/ 2 w 4"/>
                <a:gd name="T9" fmla="*/ 4 h 4"/>
                <a:gd name="T10" fmla="*/ 0 w 4"/>
                <a:gd name="T11" fmla="*/ 4 h 4"/>
                <a:gd name="T12" fmla="*/ 0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2"/>
                  </a:moveTo>
                  <a:lnTo>
                    <a:pt x="0" y="0"/>
                  </a:lnTo>
                  <a:lnTo>
                    <a:pt x="2" y="0"/>
                  </a:lnTo>
                  <a:lnTo>
                    <a:pt x="4" y="4"/>
                  </a:lnTo>
                  <a:lnTo>
                    <a:pt x="2" y="4"/>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1" name="Freeform 515"/>
            <p:cNvSpPr>
              <a:spLocks/>
            </p:cNvSpPr>
            <p:nvPr/>
          </p:nvSpPr>
          <p:spPr bwMode="auto">
            <a:xfrm>
              <a:off x="1743" y="3570"/>
              <a:ext cx="10" cy="7"/>
            </a:xfrm>
            <a:custGeom>
              <a:avLst/>
              <a:gdLst>
                <a:gd name="T0" fmla="*/ 0 w 8"/>
                <a:gd name="T1" fmla="*/ 4 h 6"/>
                <a:gd name="T2" fmla="*/ 0 w 8"/>
                <a:gd name="T3" fmla="*/ 0 h 6"/>
                <a:gd name="T4" fmla="*/ 4 w 8"/>
                <a:gd name="T5" fmla="*/ 2 h 6"/>
                <a:gd name="T6" fmla="*/ 4 w 8"/>
                <a:gd name="T7" fmla="*/ 0 h 6"/>
                <a:gd name="T8" fmla="*/ 6 w 8"/>
                <a:gd name="T9" fmla="*/ 0 h 6"/>
                <a:gd name="T10" fmla="*/ 8 w 8"/>
                <a:gd name="T11" fmla="*/ 2 h 6"/>
                <a:gd name="T12" fmla="*/ 6 w 8"/>
                <a:gd name="T13" fmla="*/ 4 h 6"/>
                <a:gd name="T14" fmla="*/ 6 w 8"/>
                <a:gd name="T15" fmla="*/ 6 h 6"/>
                <a:gd name="T16" fmla="*/ 4 w 8"/>
                <a:gd name="T17" fmla="*/ 6 h 6"/>
                <a:gd name="T18" fmla="*/ 2 w 8"/>
                <a:gd name="T19" fmla="*/ 4 h 6"/>
                <a:gd name="T20" fmla="*/ 2 w 8"/>
                <a:gd name="T21" fmla="*/ 6 h 6"/>
                <a:gd name="T22" fmla="*/ 0 w 8"/>
                <a:gd name="T23" fmla="*/ 4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0" y="4"/>
                  </a:moveTo>
                  <a:lnTo>
                    <a:pt x="0" y="0"/>
                  </a:lnTo>
                  <a:lnTo>
                    <a:pt x="4" y="2"/>
                  </a:lnTo>
                  <a:lnTo>
                    <a:pt x="4" y="0"/>
                  </a:lnTo>
                  <a:lnTo>
                    <a:pt x="6" y="0"/>
                  </a:lnTo>
                  <a:lnTo>
                    <a:pt x="8" y="2"/>
                  </a:lnTo>
                  <a:lnTo>
                    <a:pt x="6" y="4"/>
                  </a:lnTo>
                  <a:lnTo>
                    <a:pt x="6" y="6"/>
                  </a:lnTo>
                  <a:lnTo>
                    <a:pt x="4" y="6"/>
                  </a:lnTo>
                  <a:lnTo>
                    <a:pt x="2" y="4"/>
                  </a:lnTo>
                  <a:lnTo>
                    <a:pt x="2"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2" name="Freeform 516"/>
            <p:cNvSpPr>
              <a:spLocks/>
            </p:cNvSpPr>
            <p:nvPr/>
          </p:nvSpPr>
          <p:spPr bwMode="auto">
            <a:xfrm>
              <a:off x="1755" y="3575"/>
              <a:ext cx="7" cy="11"/>
            </a:xfrm>
            <a:custGeom>
              <a:avLst/>
              <a:gdLst>
                <a:gd name="T0" fmla="*/ 2 w 6"/>
                <a:gd name="T1" fmla="*/ 6 h 10"/>
                <a:gd name="T2" fmla="*/ 0 w 6"/>
                <a:gd name="T3" fmla="*/ 6 h 10"/>
                <a:gd name="T4" fmla="*/ 0 w 6"/>
                <a:gd name="T5" fmla="*/ 4 h 10"/>
                <a:gd name="T6" fmla="*/ 0 w 6"/>
                <a:gd name="T7" fmla="*/ 0 h 10"/>
                <a:gd name="T8" fmla="*/ 0 w 6"/>
                <a:gd name="T9" fmla="*/ 0 h 10"/>
                <a:gd name="T10" fmla="*/ 2 w 6"/>
                <a:gd name="T11" fmla="*/ 2 h 10"/>
                <a:gd name="T12" fmla="*/ 4 w 6"/>
                <a:gd name="T13" fmla="*/ 6 h 10"/>
                <a:gd name="T14" fmla="*/ 6 w 6"/>
                <a:gd name="T15" fmla="*/ 10 h 10"/>
                <a:gd name="T16" fmla="*/ 6 w 6"/>
                <a:gd name="T17" fmla="*/ 10 h 10"/>
                <a:gd name="T18" fmla="*/ 2 w 6"/>
                <a:gd name="T19" fmla="*/ 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2" y="6"/>
                  </a:moveTo>
                  <a:lnTo>
                    <a:pt x="0" y="6"/>
                  </a:lnTo>
                  <a:lnTo>
                    <a:pt x="0" y="4"/>
                  </a:lnTo>
                  <a:lnTo>
                    <a:pt x="0" y="0"/>
                  </a:lnTo>
                  <a:lnTo>
                    <a:pt x="2" y="2"/>
                  </a:lnTo>
                  <a:lnTo>
                    <a:pt x="4" y="6"/>
                  </a:lnTo>
                  <a:lnTo>
                    <a:pt x="6" y="10"/>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3" name="Freeform 517"/>
            <p:cNvSpPr>
              <a:spLocks/>
            </p:cNvSpPr>
            <p:nvPr/>
          </p:nvSpPr>
          <p:spPr bwMode="auto">
            <a:xfrm>
              <a:off x="1753" y="3582"/>
              <a:ext cx="5" cy="11"/>
            </a:xfrm>
            <a:custGeom>
              <a:avLst/>
              <a:gdLst>
                <a:gd name="T0" fmla="*/ 4 w 4"/>
                <a:gd name="T1" fmla="*/ 6 h 10"/>
                <a:gd name="T2" fmla="*/ 4 w 4"/>
                <a:gd name="T3" fmla="*/ 8 h 10"/>
                <a:gd name="T4" fmla="*/ 4 w 4"/>
                <a:gd name="T5" fmla="*/ 10 h 10"/>
                <a:gd name="T6" fmla="*/ 2 w 4"/>
                <a:gd name="T7" fmla="*/ 10 h 10"/>
                <a:gd name="T8" fmla="*/ 0 w 4"/>
                <a:gd name="T9" fmla="*/ 4 h 10"/>
                <a:gd name="T10" fmla="*/ 0 w 4"/>
                <a:gd name="T11" fmla="*/ 0 h 10"/>
                <a:gd name="T12" fmla="*/ 0 w 4"/>
                <a:gd name="T13" fmla="*/ 0 h 10"/>
                <a:gd name="T14" fmla="*/ 4 w 4"/>
                <a:gd name="T15" fmla="*/ 2 h 10"/>
                <a:gd name="T16" fmla="*/ 4 w 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0"/>
                <a:gd name="T29" fmla="*/ 4 w 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0">
                  <a:moveTo>
                    <a:pt x="4" y="6"/>
                  </a:moveTo>
                  <a:lnTo>
                    <a:pt x="4" y="8"/>
                  </a:lnTo>
                  <a:lnTo>
                    <a:pt x="4" y="10"/>
                  </a:lnTo>
                  <a:lnTo>
                    <a:pt x="2" y="10"/>
                  </a:lnTo>
                  <a:lnTo>
                    <a:pt x="0" y="4"/>
                  </a:lnTo>
                  <a:lnTo>
                    <a:pt x="0" y="0"/>
                  </a:lnTo>
                  <a:lnTo>
                    <a:pt x="4" y="2"/>
                  </a:lnTo>
                  <a:lnTo>
                    <a:pt x="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4" name="Freeform 518"/>
            <p:cNvSpPr>
              <a:spLocks/>
            </p:cNvSpPr>
            <p:nvPr/>
          </p:nvSpPr>
          <p:spPr bwMode="auto">
            <a:xfrm>
              <a:off x="1750" y="3593"/>
              <a:ext cx="5" cy="7"/>
            </a:xfrm>
            <a:custGeom>
              <a:avLst/>
              <a:gdLst>
                <a:gd name="T0" fmla="*/ 0 w 4"/>
                <a:gd name="T1" fmla="*/ 6 h 6"/>
                <a:gd name="T2" fmla="*/ 2 w 4"/>
                <a:gd name="T3" fmla="*/ 4 h 6"/>
                <a:gd name="T4" fmla="*/ 4 w 4"/>
                <a:gd name="T5" fmla="*/ 0 h 6"/>
                <a:gd name="T6" fmla="*/ 4 w 4"/>
                <a:gd name="T7" fmla="*/ 4 h 6"/>
                <a:gd name="T8" fmla="*/ 2 w 4"/>
                <a:gd name="T9" fmla="*/ 6 h 6"/>
                <a:gd name="T10" fmla="*/ 2 w 4"/>
                <a:gd name="T11" fmla="*/ 6 h 6"/>
                <a:gd name="T12" fmla="*/ 0 w 4"/>
                <a:gd name="T13" fmla="*/ 6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6"/>
                  </a:moveTo>
                  <a:lnTo>
                    <a:pt x="2" y="4"/>
                  </a:lnTo>
                  <a:lnTo>
                    <a:pt x="4" y="0"/>
                  </a:lnTo>
                  <a:lnTo>
                    <a:pt x="4" y="4"/>
                  </a:lnTo>
                  <a:lnTo>
                    <a:pt x="2" y="6"/>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5" name="Freeform 519"/>
            <p:cNvSpPr>
              <a:spLocks/>
            </p:cNvSpPr>
            <p:nvPr/>
          </p:nvSpPr>
          <p:spPr bwMode="auto">
            <a:xfrm>
              <a:off x="1750" y="3605"/>
              <a:ext cx="3" cy="12"/>
            </a:xfrm>
            <a:custGeom>
              <a:avLst/>
              <a:gdLst>
                <a:gd name="T0" fmla="*/ 0 w 2"/>
                <a:gd name="T1" fmla="*/ 10 h 10"/>
                <a:gd name="T2" fmla="*/ 0 w 2"/>
                <a:gd name="T3" fmla="*/ 10 h 10"/>
                <a:gd name="T4" fmla="*/ 0 w 2"/>
                <a:gd name="T5" fmla="*/ 6 h 10"/>
                <a:gd name="T6" fmla="*/ 0 w 2"/>
                <a:gd name="T7" fmla="*/ 4 h 10"/>
                <a:gd name="T8" fmla="*/ 0 w 2"/>
                <a:gd name="T9" fmla="*/ 2 h 10"/>
                <a:gd name="T10" fmla="*/ 2 w 2"/>
                <a:gd name="T11" fmla="*/ 0 h 10"/>
                <a:gd name="T12" fmla="*/ 2 w 2"/>
                <a:gd name="T13" fmla="*/ 2 h 10"/>
                <a:gd name="T14" fmla="*/ 2 w 2"/>
                <a:gd name="T15" fmla="*/ 4 h 10"/>
                <a:gd name="T16" fmla="*/ 0 w 2"/>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0"/>
                <a:gd name="T29" fmla="*/ 2 w 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0">
                  <a:moveTo>
                    <a:pt x="0" y="10"/>
                  </a:moveTo>
                  <a:lnTo>
                    <a:pt x="0" y="10"/>
                  </a:lnTo>
                  <a:lnTo>
                    <a:pt x="0" y="6"/>
                  </a:lnTo>
                  <a:lnTo>
                    <a:pt x="0" y="4"/>
                  </a:lnTo>
                  <a:lnTo>
                    <a:pt x="0" y="2"/>
                  </a:lnTo>
                  <a:lnTo>
                    <a:pt x="2" y="0"/>
                  </a:lnTo>
                  <a:lnTo>
                    <a:pt x="2" y="2"/>
                  </a:lnTo>
                  <a:lnTo>
                    <a:pt x="2" y="4"/>
                  </a:lnTo>
                  <a:lnTo>
                    <a:pt x="0"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6" name="Freeform 520"/>
            <p:cNvSpPr>
              <a:spLocks/>
            </p:cNvSpPr>
            <p:nvPr/>
          </p:nvSpPr>
          <p:spPr bwMode="auto">
            <a:xfrm>
              <a:off x="1762" y="3603"/>
              <a:ext cx="5" cy="7"/>
            </a:xfrm>
            <a:custGeom>
              <a:avLst/>
              <a:gdLst>
                <a:gd name="T0" fmla="*/ 2 w 4"/>
                <a:gd name="T1" fmla="*/ 2 h 6"/>
                <a:gd name="T2" fmla="*/ 4 w 4"/>
                <a:gd name="T3" fmla="*/ 6 h 6"/>
                <a:gd name="T4" fmla="*/ 2 w 4"/>
                <a:gd name="T5" fmla="*/ 6 h 6"/>
                <a:gd name="T6" fmla="*/ 0 w 4"/>
                <a:gd name="T7" fmla="*/ 4 h 6"/>
                <a:gd name="T8" fmla="*/ 0 w 4"/>
                <a:gd name="T9" fmla="*/ 4 h 6"/>
                <a:gd name="T10" fmla="*/ 0 w 4"/>
                <a:gd name="T11" fmla="*/ 2 h 6"/>
                <a:gd name="T12" fmla="*/ 0 w 4"/>
                <a:gd name="T13" fmla="*/ 0 h 6"/>
                <a:gd name="T14" fmla="*/ 2 w 4"/>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2"/>
                  </a:moveTo>
                  <a:lnTo>
                    <a:pt x="4" y="6"/>
                  </a:lnTo>
                  <a:lnTo>
                    <a:pt x="2" y="6"/>
                  </a:lnTo>
                  <a:lnTo>
                    <a:pt x="0" y="4"/>
                  </a:lnTo>
                  <a:lnTo>
                    <a:pt x="0" y="2"/>
                  </a:lnTo>
                  <a:lnTo>
                    <a:pt x="0"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7" name="Freeform 521"/>
            <p:cNvSpPr>
              <a:spLocks/>
            </p:cNvSpPr>
            <p:nvPr/>
          </p:nvSpPr>
          <p:spPr bwMode="auto">
            <a:xfrm>
              <a:off x="1767" y="3600"/>
              <a:ext cx="3" cy="7"/>
            </a:xfrm>
            <a:custGeom>
              <a:avLst/>
              <a:gdLst>
                <a:gd name="T0" fmla="*/ 2 w 2"/>
                <a:gd name="T1" fmla="*/ 2 h 6"/>
                <a:gd name="T2" fmla="*/ 2 w 2"/>
                <a:gd name="T3" fmla="*/ 4 h 6"/>
                <a:gd name="T4" fmla="*/ 2 w 2"/>
                <a:gd name="T5" fmla="*/ 6 h 6"/>
                <a:gd name="T6" fmla="*/ 0 w 2"/>
                <a:gd name="T7" fmla="*/ 2 h 6"/>
                <a:gd name="T8" fmla="*/ 0 w 2"/>
                <a:gd name="T9" fmla="*/ 0 h 6"/>
                <a:gd name="T10" fmla="*/ 0 w 2"/>
                <a:gd name="T11" fmla="*/ 0 h 6"/>
                <a:gd name="T12" fmla="*/ 0 w 2"/>
                <a:gd name="T13" fmla="*/ 2 h 6"/>
                <a:gd name="T14" fmla="*/ 2 w 2"/>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2" y="2"/>
                  </a:moveTo>
                  <a:lnTo>
                    <a:pt x="2" y="4"/>
                  </a:lnTo>
                  <a:lnTo>
                    <a:pt x="2" y="6"/>
                  </a:lnTo>
                  <a:lnTo>
                    <a:pt x="0" y="2"/>
                  </a:lnTo>
                  <a:lnTo>
                    <a:pt x="0" y="0"/>
                  </a:lnTo>
                  <a:lnTo>
                    <a:pt x="0"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8" name="Freeform 522"/>
            <p:cNvSpPr>
              <a:spLocks/>
            </p:cNvSpPr>
            <p:nvPr/>
          </p:nvSpPr>
          <p:spPr bwMode="auto">
            <a:xfrm>
              <a:off x="1772" y="3614"/>
              <a:ext cx="31" cy="35"/>
            </a:xfrm>
            <a:custGeom>
              <a:avLst/>
              <a:gdLst>
                <a:gd name="T0" fmla="*/ 0 w 26"/>
                <a:gd name="T1" fmla="*/ 4 h 30"/>
                <a:gd name="T2" fmla="*/ 0 w 26"/>
                <a:gd name="T3" fmla="*/ 2 h 30"/>
                <a:gd name="T4" fmla="*/ 4 w 26"/>
                <a:gd name="T5" fmla="*/ 4 h 30"/>
                <a:gd name="T6" fmla="*/ 4 w 26"/>
                <a:gd name="T7" fmla="*/ 2 h 30"/>
                <a:gd name="T8" fmla="*/ 6 w 26"/>
                <a:gd name="T9" fmla="*/ 2 h 30"/>
                <a:gd name="T10" fmla="*/ 6 w 26"/>
                <a:gd name="T11" fmla="*/ 2 h 30"/>
                <a:gd name="T12" fmla="*/ 8 w 26"/>
                <a:gd name="T13" fmla="*/ 6 h 30"/>
                <a:gd name="T14" fmla="*/ 8 w 26"/>
                <a:gd name="T15" fmla="*/ 6 h 30"/>
                <a:gd name="T16" fmla="*/ 10 w 26"/>
                <a:gd name="T17" fmla="*/ 2 h 30"/>
                <a:gd name="T18" fmla="*/ 8 w 26"/>
                <a:gd name="T19" fmla="*/ 2 h 30"/>
                <a:gd name="T20" fmla="*/ 8 w 26"/>
                <a:gd name="T21" fmla="*/ 0 h 30"/>
                <a:gd name="T22" fmla="*/ 10 w 26"/>
                <a:gd name="T23" fmla="*/ 2 h 30"/>
                <a:gd name="T24" fmla="*/ 12 w 26"/>
                <a:gd name="T25" fmla="*/ 6 h 30"/>
                <a:gd name="T26" fmla="*/ 10 w 26"/>
                <a:gd name="T27" fmla="*/ 8 h 30"/>
                <a:gd name="T28" fmla="*/ 8 w 26"/>
                <a:gd name="T29" fmla="*/ 12 h 30"/>
                <a:gd name="T30" fmla="*/ 10 w 26"/>
                <a:gd name="T31" fmla="*/ 14 h 30"/>
                <a:gd name="T32" fmla="*/ 10 w 26"/>
                <a:gd name="T33" fmla="*/ 14 h 30"/>
                <a:gd name="T34" fmla="*/ 12 w 26"/>
                <a:gd name="T35" fmla="*/ 16 h 30"/>
                <a:gd name="T36" fmla="*/ 14 w 26"/>
                <a:gd name="T37" fmla="*/ 18 h 30"/>
                <a:gd name="T38" fmla="*/ 18 w 26"/>
                <a:gd name="T39" fmla="*/ 14 h 30"/>
                <a:gd name="T40" fmla="*/ 24 w 26"/>
                <a:gd name="T41" fmla="*/ 14 h 30"/>
                <a:gd name="T42" fmla="*/ 26 w 26"/>
                <a:gd name="T43" fmla="*/ 16 h 30"/>
                <a:gd name="T44" fmla="*/ 26 w 26"/>
                <a:gd name="T45" fmla="*/ 18 h 30"/>
                <a:gd name="T46" fmla="*/ 18 w 26"/>
                <a:gd name="T47" fmla="*/ 24 h 30"/>
                <a:gd name="T48" fmla="*/ 16 w 26"/>
                <a:gd name="T49" fmla="*/ 22 h 30"/>
                <a:gd name="T50" fmla="*/ 16 w 26"/>
                <a:gd name="T51" fmla="*/ 22 h 30"/>
                <a:gd name="T52" fmla="*/ 16 w 26"/>
                <a:gd name="T53" fmla="*/ 24 h 30"/>
                <a:gd name="T54" fmla="*/ 16 w 26"/>
                <a:gd name="T55" fmla="*/ 24 h 30"/>
                <a:gd name="T56" fmla="*/ 14 w 26"/>
                <a:gd name="T57" fmla="*/ 24 h 30"/>
                <a:gd name="T58" fmla="*/ 14 w 26"/>
                <a:gd name="T59" fmla="*/ 26 h 30"/>
                <a:gd name="T60" fmla="*/ 14 w 26"/>
                <a:gd name="T61" fmla="*/ 26 h 30"/>
                <a:gd name="T62" fmla="*/ 12 w 26"/>
                <a:gd name="T63" fmla="*/ 28 h 30"/>
                <a:gd name="T64" fmla="*/ 12 w 26"/>
                <a:gd name="T65" fmla="*/ 30 h 30"/>
                <a:gd name="T66" fmla="*/ 14 w 26"/>
                <a:gd name="T67" fmla="*/ 30 h 30"/>
                <a:gd name="T68" fmla="*/ 12 w 26"/>
                <a:gd name="T69" fmla="*/ 30 h 30"/>
                <a:gd name="T70" fmla="*/ 6 w 26"/>
                <a:gd name="T71" fmla="*/ 24 h 30"/>
                <a:gd name="T72" fmla="*/ 6 w 26"/>
                <a:gd name="T73" fmla="*/ 24 h 30"/>
                <a:gd name="T74" fmla="*/ 6 w 26"/>
                <a:gd name="T75" fmla="*/ 24 h 30"/>
                <a:gd name="T76" fmla="*/ 10 w 26"/>
                <a:gd name="T77" fmla="*/ 24 h 30"/>
                <a:gd name="T78" fmla="*/ 10 w 26"/>
                <a:gd name="T79" fmla="*/ 24 h 30"/>
                <a:gd name="T80" fmla="*/ 10 w 26"/>
                <a:gd name="T81" fmla="*/ 22 h 30"/>
                <a:gd name="T82" fmla="*/ 10 w 26"/>
                <a:gd name="T83" fmla="*/ 22 h 30"/>
                <a:gd name="T84" fmla="*/ 8 w 26"/>
                <a:gd name="T85" fmla="*/ 20 h 30"/>
                <a:gd name="T86" fmla="*/ 6 w 26"/>
                <a:gd name="T87" fmla="*/ 22 h 30"/>
                <a:gd name="T88" fmla="*/ 4 w 26"/>
                <a:gd name="T89" fmla="*/ 20 h 30"/>
                <a:gd name="T90" fmla="*/ 4 w 26"/>
                <a:gd name="T91" fmla="*/ 18 h 30"/>
                <a:gd name="T92" fmla="*/ 2 w 26"/>
                <a:gd name="T93" fmla="*/ 18 h 30"/>
                <a:gd name="T94" fmla="*/ 0 w 26"/>
                <a:gd name="T95" fmla="*/ 16 h 30"/>
                <a:gd name="T96" fmla="*/ 0 w 26"/>
                <a:gd name="T97" fmla="*/ 14 h 30"/>
                <a:gd name="T98" fmla="*/ 0 w 26"/>
                <a:gd name="T99" fmla="*/ 14 h 30"/>
                <a:gd name="T100" fmla="*/ 0 w 26"/>
                <a:gd name="T101" fmla="*/ 14 h 30"/>
                <a:gd name="T102" fmla="*/ 0 w 26"/>
                <a:gd name="T103" fmla="*/ 8 h 30"/>
                <a:gd name="T104" fmla="*/ 0 w 26"/>
                <a:gd name="T105" fmla="*/ 4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
                <a:gd name="T160" fmla="*/ 0 h 30"/>
                <a:gd name="T161" fmla="*/ 26 w 26"/>
                <a:gd name="T162" fmla="*/ 30 h 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 h="30">
                  <a:moveTo>
                    <a:pt x="0" y="4"/>
                  </a:moveTo>
                  <a:lnTo>
                    <a:pt x="0" y="2"/>
                  </a:lnTo>
                  <a:lnTo>
                    <a:pt x="4" y="4"/>
                  </a:lnTo>
                  <a:lnTo>
                    <a:pt x="4" y="2"/>
                  </a:lnTo>
                  <a:lnTo>
                    <a:pt x="6" y="2"/>
                  </a:lnTo>
                  <a:lnTo>
                    <a:pt x="8" y="6"/>
                  </a:lnTo>
                  <a:lnTo>
                    <a:pt x="10" y="2"/>
                  </a:lnTo>
                  <a:lnTo>
                    <a:pt x="8" y="2"/>
                  </a:lnTo>
                  <a:lnTo>
                    <a:pt x="8" y="0"/>
                  </a:lnTo>
                  <a:lnTo>
                    <a:pt x="10" y="2"/>
                  </a:lnTo>
                  <a:lnTo>
                    <a:pt x="12" y="6"/>
                  </a:lnTo>
                  <a:lnTo>
                    <a:pt x="10" y="8"/>
                  </a:lnTo>
                  <a:lnTo>
                    <a:pt x="8" y="12"/>
                  </a:lnTo>
                  <a:lnTo>
                    <a:pt x="10" y="14"/>
                  </a:lnTo>
                  <a:lnTo>
                    <a:pt x="12" y="16"/>
                  </a:lnTo>
                  <a:lnTo>
                    <a:pt x="14" y="18"/>
                  </a:lnTo>
                  <a:lnTo>
                    <a:pt x="18" y="14"/>
                  </a:lnTo>
                  <a:lnTo>
                    <a:pt x="24" y="14"/>
                  </a:lnTo>
                  <a:lnTo>
                    <a:pt x="26" y="16"/>
                  </a:lnTo>
                  <a:lnTo>
                    <a:pt x="26" y="18"/>
                  </a:lnTo>
                  <a:lnTo>
                    <a:pt x="18" y="24"/>
                  </a:lnTo>
                  <a:lnTo>
                    <a:pt x="16" y="22"/>
                  </a:lnTo>
                  <a:lnTo>
                    <a:pt x="16" y="24"/>
                  </a:lnTo>
                  <a:lnTo>
                    <a:pt x="14" y="24"/>
                  </a:lnTo>
                  <a:lnTo>
                    <a:pt x="14" y="26"/>
                  </a:lnTo>
                  <a:lnTo>
                    <a:pt x="12" y="28"/>
                  </a:lnTo>
                  <a:lnTo>
                    <a:pt x="12" y="30"/>
                  </a:lnTo>
                  <a:lnTo>
                    <a:pt x="14" y="30"/>
                  </a:lnTo>
                  <a:lnTo>
                    <a:pt x="12" y="30"/>
                  </a:lnTo>
                  <a:lnTo>
                    <a:pt x="6" y="24"/>
                  </a:lnTo>
                  <a:lnTo>
                    <a:pt x="10" y="24"/>
                  </a:lnTo>
                  <a:lnTo>
                    <a:pt x="10" y="22"/>
                  </a:lnTo>
                  <a:lnTo>
                    <a:pt x="8" y="20"/>
                  </a:lnTo>
                  <a:lnTo>
                    <a:pt x="6" y="22"/>
                  </a:lnTo>
                  <a:lnTo>
                    <a:pt x="4" y="20"/>
                  </a:lnTo>
                  <a:lnTo>
                    <a:pt x="4" y="18"/>
                  </a:lnTo>
                  <a:lnTo>
                    <a:pt x="2" y="18"/>
                  </a:lnTo>
                  <a:lnTo>
                    <a:pt x="0" y="16"/>
                  </a:lnTo>
                  <a:lnTo>
                    <a:pt x="0" y="14"/>
                  </a:lnTo>
                  <a:lnTo>
                    <a:pt x="0" y="8"/>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89" name="Freeform 523"/>
            <p:cNvSpPr>
              <a:spLocks/>
            </p:cNvSpPr>
            <p:nvPr/>
          </p:nvSpPr>
          <p:spPr bwMode="auto">
            <a:xfrm>
              <a:off x="1765" y="3624"/>
              <a:ext cx="5" cy="7"/>
            </a:xfrm>
            <a:custGeom>
              <a:avLst/>
              <a:gdLst>
                <a:gd name="T0" fmla="*/ 4 w 4"/>
                <a:gd name="T1" fmla="*/ 0 h 6"/>
                <a:gd name="T2" fmla="*/ 4 w 4"/>
                <a:gd name="T3" fmla="*/ 0 h 6"/>
                <a:gd name="T4" fmla="*/ 4 w 4"/>
                <a:gd name="T5" fmla="*/ 4 h 6"/>
                <a:gd name="T6" fmla="*/ 2 w 4"/>
                <a:gd name="T7" fmla="*/ 6 h 6"/>
                <a:gd name="T8" fmla="*/ 2 w 4"/>
                <a:gd name="T9" fmla="*/ 6 h 6"/>
                <a:gd name="T10" fmla="*/ 2 w 4"/>
                <a:gd name="T11" fmla="*/ 6 h 6"/>
                <a:gd name="T12" fmla="*/ 2 w 4"/>
                <a:gd name="T13" fmla="*/ 4 h 6"/>
                <a:gd name="T14" fmla="*/ 2 w 4"/>
                <a:gd name="T15" fmla="*/ 4 h 6"/>
                <a:gd name="T16" fmla="*/ 2 w 4"/>
                <a:gd name="T17" fmla="*/ 4 h 6"/>
                <a:gd name="T18" fmla="*/ 0 w 4"/>
                <a:gd name="T19" fmla="*/ 2 h 6"/>
                <a:gd name="T20" fmla="*/ 0 w 4"/>
                <a:gd name="T21" fmla="*/ 2 h 6"/>
                <a:gd name="T22" fmla="*/ 4 w 4"/>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6"/>
                <a:gd name="T38" fmla="*/ 4 w 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6">
                  <a:moveTo>
                    <a:pt x="4" y="0"/>
                  </a:moveTo>
                  <a:lnTo>
                    <a:pt x="4" y="0"/>
                  </a:lnTo>
                  <a:lnTo>
                    <a:pt x="4" y="4"/>
                  </a:lnTo>
                  <a:lnTo>
                    <a:pt x="2" y="6"/>
                  </a:lnTo>
                  <a:lnTo>
                    <a:pt x="2" y="4"/>
                  </a:lnTo>
                  <a:lnTo>
                    <a:pt x="0"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0" name="Freeform 524"/>
            <p:cNvSpPr>
              <a:spLocks/>
            </p:cNvSpPr>
            <p:nvPr/>
          </p:nvSpPr>
          <p:spPr bwMode="auto">
            <a:xfrm>
              <a:off x="1755" y="3631"/>
              <a:ext cx="24" cy="16"/>
            </a:xfrm>
            <a:custGeom>
              <a:avLst/>
              <a:gdLst>
                <a:gd name="T0" fmla="*/ 0 w 20"/>
                <a:gd name="T1" fmla="*/ 0 h 14"/>
                <a:gd name="T2" fmla="*/ 2 w 20"/>
                <a:gd name="T3" fmla="*/ 2 h 14"/>
                <a:gd name="T4" fmla="*/ 2 w 20"/>
                <a:gd name="T5" fmla="*/ 4 h 14"/>
                <a:gd name="T6" fmla="*/ 14 w 20"/>
                <a:gd name="T7" fmla="*/ 10 h 14"/>
                <a:gd name="T8" fmla="*/ 14 w 20"/>
                <a:gd name="T9" fmla="*/ 10 h 14"/>
                <a:gd name="T10" fmla="*/ 14 w 20"/>
                <a:gd name="T11" fmla="*/ 10 h 14"/>
                <a:gd name="T12" fmla="*/ 16 w 20"/>
                <a:gd name="T13" fmla="*/ 10 h 14"/>
                <a:gd name="T14" fmla="*/ 16 w 20"/>
                <a:gd name="T15" fmla="*/ 10 h 14"/>
                <a:gd name="T16" fmla="*/ 18 w 20"/>
                <a:gd name="T17" fmla="*/ 14 h 14"/>
                <a:gd name="T18" fmla="*/ 20 w 20"/>
                <a:gd name="T19" fmla="*/ 14 h 14"/>
                <a:gd name="T20" fmla="*/ 16 w 20"/>
                <a:gd name="T21" fmla="*/ 14 h 14"/>
                <a:gd name="T22" fmla="*/ 14 w 20"/>
                <a:gd name="T23" fmla="*/ 12 h 14"/>
                <a:gd name="T24" fmla="*/ 10 w 20"/>
                <a:gd name="T25" fmla="*/ 8 h 14"/>
                <a:gd name="T26" fmla="*/ 10 w 20"/>
                <a:gd name="T27" fmla="*/ 10 h 14"/>
                <a:gd name="T28" fmla="*/ 10 w 20"/>
                <a:gd name="T29" fmla="*/ 10 h 14"/>
                <a:gd name="T30" fmla="*/ 6 w 20"/>
                <a:gd name="T31" fmla="*/ 10 h 14"/>
                <a:gd name="T32" fmla="*/ 2 w 20"/>
                <a:gd name="T33" fmla="*/ 6 h 14"/>
                <a:gd name="T34" fmla="*/ 0 w 20"/>
                <a:gd name="T35" fmla="*/ 4 h 14"/>
                <a:gd name="T36" fmla="*/ 0 w 20"/>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4"/>
                <a:gd name="T59" fmla="*/ 20 w 20"/>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4">
                  <a:moveTo>
                    <a:pt x="0" y="0"/>
                  </a:moveTo>
                  <a:lnTo>
                    <a:pt x="2" y="2"/>
                  </a:lnTo>
                  <a:lnTo>
                    <a:pt x="2" y="4"/>
                  </a:lnTo>
                  <a:lnTo>
                    <a:pt x="14" y="10"/>
                  </a:lnTo>
                  <a:lnTo>
                    <a:pt x="16" y="10"/>
                  </a:lnTo>
                  <a:lnTo>
                    <a:pt x="18" y="14"/>
                  </a:lnTo>
                  <a:lnTo>
                    <a:pt x="20" y="14"/>
                  </a:lnTo>
                  <a:lnTo>
                    <a:pt x="16" y="14"/>
                  </a:lnTo>
                  <a:lnTo>
                    <a:pt x="14" y="12"/>
                  </a:lnTo>
                  <a:lnTo>
                    <a:pt x="10" y="8"/>
                  </a:lnTo>
                  <a:lnTo>
                    <a:pt x="10" y="10"/>
                  </a:lnTo>
                  <a:lnTo>
                    <a:pt x="6" y="10"/>
                  </a:lnTo>
                  <a:lnTo>
                    <a:pt x="2" y="6"/>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1" name="Freeform 525"/>
            <p:cNvSpPr>
              <a:spLocks/>
            </p:cNvSpPr>
            <p:nvPr/>
          </p:nvSpPr>
          <p:spPr bwMode="auto">
            <a:xfrm>
              <a:off x="1753" y="3607"/>
              <a:ext cx="2" cy="10"/>
            </a:xfrm>
            <a:custGeom>
              <a:avLst/>
              <a:gdLst>
                <a:gd name="T0" fmla="*/ 2 w 2"/>
                <a:gd name="T1" fmla="*/ 0 h 8"/>
                <a:gd name="T2" fmla="*/ 2 w 2"/>
                <a:gd name="T3" fmla="*/ 2 h 8"/>
                <a:gd name="T4" fmla="*/ 2 w 2"/>
                <a:gd name="T5" fmla="*/ 6 h 8"/>
                <a:gd name="T6" fmla="*/ 2 w 2"/>
                <a:gd name="T7" fmla="*/ 8 h 8"/>
                <a:gd name="T8" fmla="*/ 2 w 2"/>
                <a:gd name="T9" fmla="*/ 8 h 8"/>
                <a:gd name="T10" fmla="*/ 0 w 2"/>
                <a:gd name="T11" fmla="*/ 8 h 8"/>
                <a:gd name="T12" fmla="*/ 0 w 2"/>
                <a:gd name="T13" fmla="*/ 4 h 8"/>
                <a:gd name="T14" fmla="*/ 0 w 2"/>
                <a:gd name="T15" fmla="*/ 4 h 8"/>
                <a:gd name="T16" fmla="*/ 2 w 2"/>
                <a:gd name="T17" fmla="*/ 2 h 8"/>
                <a:gd name="T18" fmla="*/ 2 w 2"/>
                <a:gd name="T19" fmla="*/ 0 h 8"/>
                <a:gd name="T20" fmla="*/ 2 w 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8"/>
                <a:gd name="T35" fmla="*/ 2 w 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8">
                  <a:moveTo>
                    <a:pt x="2" y="0"/>
                  </a:moveTo>
                  <a:lnTo>
                    <a:pt x="2" y="2"/>
                  </a:lnTo>
                  <a:lnTo>
                    <a:pt x="2" y="6"/>
                  </a:lnTo>
                  <a:lnTo>
                    <a:pt x="2" y="8"/>
                  </a:lnTo>
                  <a:lnTo>
                    <a:pt x="0" y="8"/>
                  </a:lnTo>
                  <a:lnTo>
                    <a:pt x="0" y="4"/>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2" name="Freeform 526"/>
            <p:cNvSpPr>
              <a:spLocks/>
            </p:cNvSpPr>
            <p:nvPr/>
          </p:nvSpPr>
          <p:spPr bwMode="auto">
            <a:xfrm>
              <a:off x="1770" y="3647"/>
              <a:ext cx="21" cy="19"/>
            </a:xfrm>
            <a:custGeom>
              <a:avLst/>
              <a:gdLst>
                <a:gd name="T0" fmla="*/ 0 w 18"/>
                <a:gd name="T1" fmla="*/ 0 h 16"/>
                <a:gd name="T2" fmla="*/ 2 w 18"/>
                <a:gd name="T3" fmla="*/ 0 h 16"/>
                <a:gd name="T4" fmla="*/ 4 w 18"/>
                <a:gd name="T5" fmla="*/ 0 h 16"/>
                <a:gd name="T6" fmla="*/ 4 w 18"/>
                <a:gd name="T7" fmla="*/ 2 h 16"/>
                <a:gd name="T8" fmla="*/ 6 w 18"/>
                <a:gd name="T9" fmla="*/ 2 h 16"/>
                <a:gd name="T10" fmla="*/ 6 w 18"/>
                <a:gd name="T11" fmla="*/ 2 h 16"/>
                <a:gd name="T12" fmla="*/ 8 w 18"/>
                <a:gd name="T13" fmla="*/ 2 h 16"/>
                <a:gd name="T14" fmla="*/ 8 w 18"/>
                <a:gd name="T15" fmla="*/ 2 h 16"/>
                <a:gd name="T16" fmla="*/ 8 w 18"/>
                <a:gd name="T17" fmla="*/ 2 h 16"/>
                <a:gd name="T18" fmla="*/ 8 w 18"/>
                <a:gd name="T19" fmla="*/ 2 h 16"/>
                <a:gd name="T20" fmla="*/ 10 w 18"/>
                <a:gd name="T21" fmla="*/ 2 h 16"/>
                <a:gd name="T22" fmla="*/ 10 w 18"/>
                <a:gd name="T23" fmla="*/ 2 h 16"/>
                <a:gd name="T24" fmla="*/ 12 w 18"/>
                <a:gd name="T25" fmla="*/ 6 h 16"/>
                <a:gd name="T26" fmla="*/ 14 w 18"/>
                <a:gd name="T27" fmla="*/ 4 h 16"/>
                <a:gd name="T28" fmla="*/ 16 w 18"/>
                <a:gd name="T29" fmla="*/ 4 h 16"/>
                <a:gd name="T30" fmla="*/ 16 w 18"/>
                <a:gd name="T31" fmla="*/ 6 h 16"/>
                <a:gd name="T32" fmla="*/ 16 w 18"/>
                <a:gd name="T33" fmla="*/ 6 h 16"/>
                <a:gd name="T34" fmla="*/ 18 w 18"/>
                <a:gd name="T35" fmla="*/ 8 h 16"/>
                <a:gd name="T36" fmla="*/ 18 w 18"/>
                <a:gd name="T37" fmla="*/ 8 h 16"/>
                <a:gd name="T38" fmla="*/ 18 w 18"/>
                <a:gd name="T39" fmla="*/ 10 h 16"/>
                <a:gd name="T40" fmla="*/ 16 w 18"/>
                <a:gd name="T41" fmla="*/ 10 h 16"/>
                <a:gd name="T42" fmla="*/ 16 w 18"/>
                <a:gd name="T43" fmla="*/ 14 h 16"/>
                <a:gd name="T44" fmla="*/ 16 w 18"/>
                <a:gd name="T45" fmla="*/ 14 h 16"/>
                <a:gd name="T46" fmla="*/ 14 w 18"/>
                <a:gd name="T47" fmla="*/ 14 h 16"/>
                <a:gd name="T48" fmla="*/ 14 w 18"/>
                <a:gd name="T49" fmla="*/ 14 h 16"/>
                <a:gd name="T50" fmla="*/ 14 w 18"/>
                <a:gd name="T51" fmla="*/ 16 h 16"/>
                <a:gd name="T52" fmla="*/ 12 w 18"/>
                <a:gd name="T53" fmla="*/ 16 h 16"/>
                <a:gd name="T54" fmla="*/ 10 w 18"/>
                <a:gd name="T55" fmla="*/ 16 h 16"/>
                <a:gd name="T56" fmla="*/ 10 w 18"/>
                <a:gd name="T57" fmla="*/ 16 h 16"/>
                <a:gd name="T58" fmla="*/ 8 w 18"/>
                <a:gd name="T59" fmla="*/ 16 h 16"/>
                <a:gd name="T60" fmla="*/ 10 w 18"/>
                <a:gd name="T61" fmla="*/ 14 h 16"/>
                <a:gd name="T62" fmla="*/ 10 w 18"/>
                <a:gd name="T63" fmla="*/ 14 h 16"/>
                <a:gd name="T64" fmla="*/ 6 w 18"/>
                <a:gd name="T65" fmla="*/ 14 h 16"/>
                <a:gd name="T66" fmla="*/ 4 w 18"/>
                <a:gd name="T67" fmla="*/ 12 h 16"/>
                <a:gd name="T68" fmla="*/ 6 w 18"/>
                <a:gd name="T69" fmla="*/ 8 h 16"/>
                <a:gd name="T70" fmla="*/ 2 w 18"/>
                <a:gd name="T71" fmla="*/ 8 h 16"/>
                <a:gd name="T72" fmla="*/ 2 w 18"/>
                <a:gd name="T73" fmla="*/ 4 h 16"/>
                <a:gd name="T74" fmla="*/ 0 w 18"/>
                <a:gd name="T75" fmla="*/ 2 h 16"/>
                <a:gd name="T76" fmla="*/ 0 w 18"/>
                <a:gd name="T77" fmla="*/ 0 h 16"/>
                <a:gd name="T78" fmla="*/ 0 w 18"/>
                <a:gd name="T79" fmla="*/ 0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
                <a:gd name="T121" fmla="*/ 0 h 16"/>
                <a:gd name="T122" fmla="*/ 18 w 18"/>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 h="16">
                  <a:moveTo>
                    <a:pt x="0" y="0"/>
                  </a:moveTo>
                  <a:lnTo>
                    <a:pt x="2" y="0"/>
                  </a:lnTo>
                  <a:lnTo>
                    <a:pt x="4" y="0"/>
                  </a:lnTo>
                  <a:lnTo>
                    <a:pt x="4" y="2"/>
                  </a:lnTo>
                  <a:lnTo>
                    <a:pt x="6" y="2"/>
                  </a:lnTo>
                  <a:lnTo>
                    <a:pt x="8" y="2"/>
                  </a:lnTo>
                  <a:lnTo>
                    <a:pt x="10" y="2"/>
                  </a:lnTo>
                  <a:lnTo>
                    <a:pt x="12" y="6"/>
                  </a:lnTo>
                  <a:lnTo>
                    <a:pt x="14" y="4"/>
                  </a:lnTo>
                  <a:lnTo>
                    <a:pt x="16" y="4"/>
                  </a:lnTo>
                  <a:lnTo>
                    <a:pt x="16" y="6"/>
                  </a:lnTo>
                  <a:lnTo>
                    <a:pt x="18" y="8"/>
                  </a:lnTo>
                  <a:lnTo>
                    <a:pt x="18" y="10"/>
                  </a:lnTo>
                  <a:lnTo>
                    <a:pt x="16" y="10"/>
                  </a:lnTo>
                  <a:lnTo>
                    <a:pt x="16" y="14"/>
                  </a:lnTo>
                  <a:lnTo>
                    <a:pt x="14" y="14"/>
                  </a:lnTo>
                  <a:lnTo>
                    <a:pt x="14" y="16"/>
                  </a:lnTo>
                  <a:lnTo>
                    <a:pt x="12" y="16"/>
                  </a:lnTo>
                  <a:lnTo>
                    <a:pt x="10" y="16"/>
                  </a:lnTo>
                  <a:lnTo>
                    <a:pt x="8" y="16"/>
                  </a:lnTo>
                  <a:lnTo>
                    <a:pt x="10" y="14"/>
                  </a:lnTo>
                  <a:lnTo>
                    <a:pt x="6" y="14"/>
                  </a:lnTo>
                  <a:lnTo>
                    <a:pt x="4" y="12"/>
                  </a:lnTo>
                  <a:lnTo>
                    <a:pt x="6" y="8"/>
                  </a:lnTo>
                  <a:lnTo>
                    <a:pt x="2" y="8"/>
                  </a:lnTo>
                  <a:lnTo>
                    <a:pt x="2"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3" name="Freeform 527"/>
            <p:cNvSpPr>
              <a:spLocks/>
            </p:cNvSpPr>
            <p:nvPr/>
          </p:nvSpPr>
          <p:spPr bwMode="auto">
            <a:xfrm>
              <a:off x="1791" y="3659"/>
              <a:ext cx="19" cy="11"/>
            </a:xfrm>
            <a:custGeom>
              <a:avLst/>
              <a:gdLst>
                <a:gd name="T0" fmla="*/ 4 w 16"/>
                <a:gd name="T1" fmla="*/ 0 h 10"/>
                <a:gd name="T2" fmla="*/ 6 w 16"/>
                <a:gd name="T3" fmla="*/ 2 h 10"/>
                <a:gd name="T4" fmla="*/ 6 w 16"/>
                <a:gd name="T5" fmla="*/ 2 h 10"/>
                <a:gd name="T6" fmla="*/ 8 w 16"/>
                <a:gd name="T7" fmla="*/ 2 h 10"/>
                <a:gd name="T8" fmla="*/ 6 w 16"/>
                <a:gd name="T9" fmla="*/ 4 h 10"/>
                <a:gd name="T10" fmla="*/ 8 w 16"/>
                <a:gd name="T11" fmla="*/ 6 h 10"/>
                <a:gd name="T12" fmla="*/ 8 w 16"/>
                <a:gd name="T13" fmla="*/ 2 h 10"/>
                <a:gd name="T14" fmla="*/ 10 w 16"/>
                <a:gd name="T15" fmla="*/ 2 h 10"/>
                <a:gd name="T16" fmla="*/ 10 w 16"/>
                <a:gd name="T17" fmla="*/ 4 h 10"/>
                <a:gd name="T18" fmla="*/ 12 w 16"/>
                <a:gd name="T19" fmla="*/ 4 h 10"/>
                <a:gd name="T20" fmla="*/ 14 w 16"/>
                <a:gd name="T21" fmla="*/ 8 h 10"/>
                <a:gd name="T22" fmla="*/ 14 w 16"/>
                <a:gd name="T23" fmla="*/ 6 h 10"/>
                <a:gd name="T24" fmla="*/ 14 w 16"/>
                <a:gd name="T25" fmla="*/ 6 h 10"/>
                <a:gd name="T26" fmla="*/ 16 w 16"/>
                <a:gd name="T27" fmla="*/ 8 h 10"/>
                <a:gd name="T28" fmla="*/ 16 w 16"/>
                <a:gd name="T29" fmla="*/ 10 h 10"/>
                <a:gd name="T30" fmla="*/ 14 w 16"/>
                <a:gd name="T31" fmla="*/ 10 h 10"/>
                <a:gd name="T32" fmla="*/ 14 w 16"/>
                <a:gd name="T33" fmla="*/ 10 h 10"/>
                <a:gd name="T34" fmla="*/ 12 w 16"/>
                <a:gd name="T35" fmla="*/ 8 h 10"/>
                <a:gd name="T36" fmla="*/ 8 w 16"/>
                <a:gd name="T37" fmla="*/ 8 h 10"/>
                <a:gd name="T38" fmla="*/ 6 w 16"/>
                <a:gd name="T39" fmla="*/ 8 h 10"/>
                <a:gd name="T40" fmla="*/ 8 w 16"/>
                <a:gd name="T41" fmla="*/ 10 h 10"/>
                <a:gd name="T42" fmla="*/ 6 w 16"/>
                <a:gd name="T43" fmla="*/ 10 h 10"/>
                <a:gd name="T44" fmla="*/ 6 w 16"/>
                <a:gd name="T45" fmla="*/ 10 h 10"/>
                <a:gd name="T46" fmla="*/ 4 w 16"/>
                <a:gd name="T47" fmla="*/ 8 h 10"/>
                <a:gd name="T48" fmla="*/ 2 w 16"/>
                <a:gd name="T49" fmla="*/ 6 h 10"/>
                <a:gd name="T50" fmla="*/ 0 w 16"/>
                <a:gd name="T51" fmla="*/ 2 h 10"/>
                <a:gd name="T52" fmla="*/ 2 w 16"/>
                <a:gd name="T53" fmla="*/ 2 h 10"/>
                <a:gd name="T54" fmla="*/ 4 w 16"/>
                <a:gd name="T55" fmla="*/ 0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0"/>
                <a:gd name="T86" fmla="*/ 16 w 16"/>
                <a:gd name="T87" fmla="*/ 10 h 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0">
                  <a:moveTo>
                    <a:pt x="4" y="0"/>
                  </a:moveTo>
                  <a:lnTo>
                    <a:pt x="6" y="2"/>
                  </a:lnTo>
                  <a:lnTo>
                    <a:pt x="8" y="2"/>
                  </a:lnTo>
                  <a:lnTo>
                    <a:pt x="6" y="4"/>
                  </a:lnTo>
                  <a:lnTo>
                    <a:pt x="8" y="6"/>
                  </a:lnTo>
                  <a:lnTo>
                    <a:pt x="8" y="2"/>
                  </a:lnTo>
                  <a:lnTo>
                    <a:pt x="10" y="2"/>
                  </a:lnTo>
                  <a:lnTo>
                    <a:pt x="10" y="4"/>
                  </a:lnTo>
                  <a:lnTo>
                    <a:pt x="12" y="4"/>
                  </a:lnTo>
                  <a:lnTo>
                    <a:pt x="14" y="8"/>
                  </a:lnTo>
                  <a:lnTo>
                    <a:pt x="14" y="6"/>
                  </a:lnTo>
                  <a:lnTo>
                    <a:pt x="16" y="8"/>
                  </a:lnTo>
                  <a:lnTo>
                    <a:pt x="16" y="10"/>
                  </a:lnTo>
                  <a:lnTo>
                    <a:pt x="14" y="10"/>
                  </a:lnTo>
                  <a:lnTo>
                    <a:pt x="12" y="8"/>
                  </a:lnTo>
                  <a:lnTo>
                    <a:pt x="8" y="8"/>
                  </a:lnTo>
                  <a:lnTo>
                    <a:pt x="6" y="8"/>
                  </a:lnTo>
                  <a:lnTo>
                    <a:pt x="8" y="10"/>
                  </a:lnTo>
                  <a:lnTo>
                    <a:pt x="6" y="10"/>
                  </a:lnTo>
                  <a:lnTo>
                    <a:pt x="4" y="8"/>
                  </a:lnTo>
                  <a:lnTo>
                    <a:pt x="2" y="6"/>
                  </a:lnTo>
                  <a:lnTo>
                    <a:pt x="0" y="2"/>
                  </a:lnTo>
                  <a:lnTo>
                    <a:pt x="2"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4" name="Freeform 528"/>
            <p:cNvSpPr>
              <a:spLocks/>
            </p:cNvSpPr>
            <p:nvPr/>
          </p:nvSpPr>
          <p:spPr bwMode="auto">
            <a:xfrm>
              <a:off x="1813" y="3652"/>
              <a:ext cx="7" cy="18"/>
            </a:xfrm>
            <a:custGeom>
              <a:avLst/>
              <a:gdLst>
                <a:gd name="T0" fmla="*/ 4 w 6"/>
                <a:gd name="T1" fmla="*/ 0 h 16"/>
                <a:gd name="T2" fmla="*/ 4 w 6"/>
                <a:gd name="T3" fmla="*/ 0 h 16"/>
                <a:gd name="T4" fmla="*/ 4 w 6"/>
                <a:gd name="T5" fmla="*/ 4 h 16"/>
                <a:gd name="T6" fmla="*/ 6 w 6"/>
                <a:gd name="T7" fmla="*/ 10 h 16"/>
                <a:gd name="T8" fmla="*/ 6 w 6"/>
                <a:gd name="T9" fmla="*/ 12 h 16"/>
                <a:gd name="T10" fmla="*/ 6 w 6"/>
                <a:gd name="T11" fmla="*/ 10 h 16"/>
                <a:gd name="T12" fmla="*/ 2 w 6"/>
                <a:gd name="T13" fmla="*/ 8 h 16"/>
                <a:gd name="T14" fmla="*/ 2 w 6"/>
                <a:gd name="T15" fmla="*/ 10 h 16"/>
                <a:gd name="T16" fmla="*/ 4 w 6"/>
                <a:gd name="T17" fmla="*/ 12 h 16"/>
                <a:gd name="T18" fmla="*/ 4 w 6"/>
                <a:gd name="T19" fmla="*/ 14 h 16"/>
                <a:gd name="T20" fmla="*/ 6 w 6"/>
                <a:gd name="T21" fmla="*/ 14 h 16"/>
                <a:gd name="T22" fmla="*/ 6 w 6"/>
                <a:gd name="T23" fmla="*/ 16 h 16"/>
                <a:gd name="T24" fmla="*/ 6 w 6"/>
                <a:gd name="T25" fmla="*/ 16 h 16"/>
                <a:gd name="T26" fmla="*/ 4 w 6"/>
                <a:gd name="T27" fmla="*/ 14 h 16"/>
                <a:gd name="T28" fmla="*/ 2 w 6"/>
                <a:gd name="T29" fmla="*/ 12 h 16"/>
                <a:gd name="T30" fmla="*/ 0 w 6"/>
                <a:gd name="T31" fmla="*/ 10 h 16"/>
                <a:gd name="T32" fmla="*/ 0 w 6"/>
                <a:gd name="T33" fmla="*/ 8 h 16"/>
                <a:gd name="T34" fmla="*/ 0 w 6"/>
                <a:gd name="T35" fmla="*/ 6 h 16"/>
                <a:gd name="T36" fmla="*/ 2 w 6"/>
                <a:gd name="T37" fmla="*/ 6 h 16"/>
                <a:gd name="T38" fmla="*/ 2 w 6"/>
                <a:gd name="T39" fmla="*/ 6 h 16"/>
                <a:gd name="T40" fmla="*/ 2 w 6"/>
                <a:gd name="T41" fmla="*/ 4 h 16"/>
                <a:gd name="T42" fmla="*/ 4 w 6"/>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6"/>
                <a:gd name="T68" fmla="*/ 6 w 6"/>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6">
                  <a:moveTo>
                    <a:pt x="4" y="0"/>
                  </a:moveTo>
                  <a:lnTo>
                    <a:pt x="4" y="0"/>
                  </a:lnTo>
                  <a:lnTo>
                    <a:pt x="4" y="4"/>
                  </a:lnTo>
                  <a:lnTo>
                    <a:pt x="6" y="10"/>
                  </a:lnTo>
                  <a:lnTo>
                    <a:pt x="6" y="12"/>
                  </a:lnTo>
                  <a:lnTo>
                    <a:pt x="6" y="10"/>
                  </a:lnTo>
                  <a:lnTo>
                    <a:pt x="2" y="8"/>
                  </a:lnTo>
                  <a:lnTo>
                    <a:pt x="2" y="10"/>
                  </a:lnTo>
                  <a:lnTo>
                    <a:pt x="4" y="12"/>
                  </a:lnTo>
                  <a:lnTo>
                    <a:pt x="4" y="14"/>
                  </a:lnTo>
                  <a:lnTo>
                    <a:pt x="6" y="14"/>
                  </a:lnTo>
                  <a:lnTo>
                    <a:pt x="6" y="16"/>
                  </a:lnTo>
                  <a:lnTo>
                    <a:pt x="4" y="14"/>
                  </a:lnTo>
                  <a:lnTo>
                    <a:pt x="2" y="12"/>
                  </a:lnTo>
                  <a:lnTo>
                    <a:pt x="0" y="10"/>
                  </a:lnTo>
                  <a:lnTo>
                    <a:pt x="0" y="8"/>
                  </a:lnTo>
                  <a:lnTo>
                    <a:pt x="0" y="6"/>
                  </a:lnTo>
                  <a:lnTo>
                    <a:pt x="2" y="6"/>
                  </a:lnTo>
                  <a:lnTo>
                    <a:pt x="2" y="4"/>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5" name="Freeform 529"/>
            <p:cNvSpPr>
              <a:spLocks/>
            </p:cNvSpPr>
            <p:nvPr/>
          </p:nvSpPr>
          <p:spPr bwMode="auto">
            <a:xfrm>
              <a:off x="1810" y="3687"/>
              <a:ext cx="5" cy="4"/>
            </a:xfrm>
            <a:custGeom>
              <a:avLst/>
              <a:gdLst>
                <a:gd name="T0" fmla="*/ 0 w 4"/>
                <a:gd name="T1" fmla="*/ 4 h 4"/>
                <a:gd name="T2" fmla="*/ 0 w 4"/>
                <a:gd name="T3" fmla="*/ 2 h 4"/>
                <a:gd name="T4" fmla="*/ 2 w 4"/>
                <a:gd name="T5" fmla="*/ 0 h 4"/>
                <a:gd name="T6" fmla="*/ 4 w 4"/>
                <a:gd name="T7" fmla="*/ 2 h 4"/>
                <a:gd name="T8" fmla="*/ 2 w 4"/>
                <a:gd name="T9" fmla="*/ 4 h 4"/>
                <a:gd name="T10" fmla="*/ 2 w 4"/>
                <a:gd name="T11" fmla="*/ 4 h 4"/>
                <a:gd name="T12" fmla="*/ 0 w 4"/>
                <a:gd name="T13" fmla="*/ 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4"/>
                  </a:moveTo>
                  <a:lnTo>
                    <a:pt x="0" y="2"/>
                  </a:lnTo>
                  <a:lnTo>
                    <a:pt x="2" y="0"/>
                  </a:lnTo>
                  <a:lnTo>
                    <a:pt x="4" y="2"/>
                  </a:lnTo>
                  <a:lnTo>
                    <a:pt x="2" y="4"/>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6" name="Freeform 530"/>
            <p:cNvSpPr>
              <a:spLocks/>
            </p:cNvSpPr>
            <p:nvPr/>
          </p:nvSpPr>
          <p:spPr bwMode="auto">
            <a:xfrm>
              <a:off x="1815" y="3691"/>
              <a:ext cx="5" cy="3"/>
            </a:xfrm>
            <a:custGeom>
              <a:avLst/>
              <a:gdLst>
                <a:gd name="T0" fmla="*/ 4 w 4"/>
                <a:gd name="T1" fmla="*/ 2 h 2"/>
                <a:gd name="T2" fmla="*/ 2 w 4"/>
                <a:gd name="T3" fmla="*/ 2 h 2"/>
                <a:gd name="T4" fmla="*/ 2 w 4"/>
                <a:gd name="T5" fmla="*/ 2 h 2"/>
                <a:gd name="T6" fmla="*/ 0 w 4"/>
                <a:gd name="T7" fmla="*/ 0 h 2"/>
                <a:gd name="T8" fmla="*/ 2 w 4"/>
                <a:gd name="T9" fmla="*/ 0 h 2"/>
                <a:gd name="T10" fmla="*/ 2 w 4"/>
                <a:gd name="T11" fmla="*/ 0 h 2"/>
                <a:gd name="T12" fmla="*/ 4 w 4"/>
                <a:gd name="T13" fmla="*/ 0 h 2"/>
                <a:gd name="T14" fmla="*/ 4 w 4"/>
                <a:gd name="T15" fmla="*/ 0 h 2"/>
                <a:gd name="T16" fmla="*/ 4 w 4"/>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4" y="2"/>
                  </a:moveTo>
                  <a:lnTo>
                    <a:pt x="2" y="2"/>
                  </a:lnTo>
                  <a:lnTo>
                    <a:pt x="0" y="0"/>
                  </a:lnTo>
                  <a:lnTo>
                    <a:pt x="2" y="0"/>
                  </a:lnTo>
                  <a:lnTo>
                    <a:pt x="4"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7" name="Freeform 531"/>
            <p:cNvSpPr>
              <a:spLocks/>
            </p:cNvSpPr>
            <p:nvPr/>
          </p:nvSpPr>
          <p:spPr bwMode="auto">
            <a:xfrm>
              <a:off x="1827" y="3684"/>
              <a:ext cx="12" cy="5"/>
            </a:xfrm>
            <a:custGeom>
              <a:avLst/>
              <a:gdLst>
                <a:gd name="T0" fmla="*/ 10 w 10"/>
                <a:gd name="T1" fmla="*/ 2 h 4"/>
                <a:gd name="T2" fmla="*/ 10 w 10"/>
                <a:gd name="T3" fmla="*/ 2 h 4"/>
                <a:gd name="T4" fmla="*/ 4 w 10"/>
                <a:gd name="T5" fmla="*/ 4 h 4"/>
                <a:gd name="T6" fmla="*/ 2 w 10"/>
                <a:gd name="T7" fmla="*/ 4 h 4"/>
                <a:gd name="T8" fmla="*/ 0 w 10"/>
                <a:gd name="T9" fmla="*/ 4 h 4"/>
                <a:gd name="T10" fmla="*/ 0 w 10"/>
                <a:gd name="T11" fmla="*/ 2 h 4"/>
                <a:gd name="T12" fmla="*/ 4 w 10"/>
                <a:gd name="T13" fmla="*/ 0 h 4"/>
                <a:gd name="T14" fmla="*/ 8 w 10"/>
                <a:gd name="T15" fmla="*/ 2 h 4"/>
                <a:gd name="T16" fmla="*/ 10 w 10"/>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
                <a:gd name="T29" fmla="*/ 10 w 10"/>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
                  <a:moveTo>
                    <a:pt x="10" y="2"/>
                  </a:moveTo>
                  <a:lnTo>
                    <a:pt x="10" y="2"/>
                  </a:lnTo>
                  <a:lnTo>
                    <a:pt x="4" y="4"/>
                  </a:lnTo>
                  <a:lnTo>
                    <a:pt x="2" y="4"/>
                  </a:lnTo>
                  <a:lnTo>
                    <a:pt x="0" y="4"/>
                  </a:lnTo>
                  <a:lnTo>
                    <a:pt x="0" y="2"/>
                  </a:lnTo>
                  <a:lnTo>
                    <a:pt x="4" y="0"/>
                  </a:lnTo>
                  <a:lnTo>
                    <a:pt x="8" y="2"/>
                  </a:lnTo>
                  <a:lnTo>
                    <a:pt x="1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8" name="Freeform 532"/>
            <p:cNvSpPr>
              <a:spLocks/>
            </p:cNvSpPr>
            <p:nvPr/>
          </p:nvSpPr>
          <p:spPr bwMode="auto">
            <a:xfrm>
              <a:off x="1827" y="3687"/>
              <a:ext cx="28" cy="18"/>
            </a:xfrm>
            <a:custGeom>
              <a:avLst/>
              <a:gdLst>
                <a:gd name="T0" fmla="*/ 0 w 24"/>
                <a:gd name="T1" fmla="*/ 4 h 16"/>
                <a:gd name="T2" fmla="*/ 10 w 24"/>
                <a:gd name="T3" fmla="*/ 2 h 16"/>
                <a:gd name="T4" fmla="*/ 14 w 24"/>
                <a:gd name="T5" fmla="*/ 2 h 16"/>
                <a:gd name="T6" fmla="*/ 16 w 24"/>
                <a:gd name="T7" fmla="*/ 0 h 16"/>
                <a:gd name="T8" fmla="*/ 18 w 24"/>
                <a:gd name="T9" fmla="*/ 0 h 16"/>
                <a:gd name="T10" fmla="*/ 20 w 24"/>
                <a:gd name="T11" fmla="*/ 2 h 16"/>
                <a:gd name="T12" fmla="*/ 20 w 24"/>
                <a:gd name="T13" fmla="*/ 4 h 16"/>
                <a:gd name="T14" fmla="*/ 18 w 24"/>
                <a:gd name="T15" fmla="*/ 4 h 16"/>
                <a:gd name="T16" fmla="*/ 12 w 24"/>
                <a:gd name="T17" fmla="*/ 2 h 16"/>
                <a:gd name="T18" fmla="*/ 12 w 24"/>
                <a:gd name="T19" fmla="*/ 2 h 16"/>
                <a:gd name="T20" fmla="*/ 14 w 24"/>
                <a:gd name="T21" fmla="*/ 4 h 16"/>
                <a:gd name="T22" fmla="*/ 20 w 24"/>
                <a:gd name="T23" fmla="*/ 6 h 16"/>
                <a:gd name="T24" fmla="*/ 22 w 24"/>
                <a:gd name="T25" fmla="*/ 6 h 16"/>
                <a:gd name="T26" fmla="*/ 22 w 24"/>
                <a:gd name="T27" fmla="*/ 8 h 16"/>
                <a:gd name="T28" fmla="*/ 18 w 24"/>
                <a:gd name="T29" fmla="*/ 8 h 16"/>
                <a:gd name="T30" fmla="*/ 18 w 24"/>
                <a:gd name="T31" fmla="*/ 8 h 16"/>
                <a:gd name="T32" fmla="*/ 18 w 24"/>
                <a:gd name="T33" fmla="*/ 8 h 16"/>
                <a:gd name="T34" fmla="*/ 22 w 24"/>
                <a:gd name="T35" fmla="*/ 10 h 16"/>
                <a:gd name="T36" fmla="*/ 22 w 24"/>
                <a:gd name="T37" fmla="*/ 10 h 16"/>
                <a:gd name="T38" fmla="*/ 22 w 24"/>
                <a:gd name="T39" fmla="*/ 12 h 16"/>
                <a:gd name="T40" fmla="*/ 24 w 24"/>
                <a:gd name="T41" fmla="*/ 12 h 16"/>
                <a:gd name="T42" fmla="*/ 24 w 24"/>
                <a:gd name="T43" fmla="*/ 16 h 16"/>
                <a:gd name="T44" fmla="*/ 24 w 24"/>
                <a:gd name="T45" fmla="*/ 16 h 16"/>
                <a:gd name="T46" fmla="*/ 22 w 24"/>
                <a:gd name="T47" fmla="*/ 16 h 16"/>
                <a:gd name="T48" fmla="*/ 22 w 24"/>
                <a:gd name="T49" fmla="*/ 14 h 16"/>
                <a:gd name="T50" fmla="*/ 22 w 24"/>
                <a:gd name="T51" fmla="*/ 12 h 16"/>
                <a:gd name="T52" fmla="*/ 20 w 24"/>
                <a:gd name="T53" fmla="*/ 12 h 16"/>
                <a:gd name="T54" fmla="*/ 20 w 24"/>
                <a:gd name="T55" fmla="*/ 10 h 16"/>
                <a:gd name="T56" fmla="*/ 16 w 24"/>
                <a:gd name="T57" fmla="*/ 12 h 16"/>
                <a:gd name="T58" fmla="*/ 14 w 24"/>
                <a:gd name="T59" fmla="*/ 10 h 16"/>
                <a:gd name="T60" fmla="*/ 14 w 24"/>
                <a:gd name="T61" fmla="*/ 8 h 16"/>
                <a:gd name="T62" fmla="*/ 12 w 24"/>
                <a:gd name="T63" fmla="*/ 8 h 16"/>
                <a:gd name="T64" fmla="*/ 12 w 24"/>
                <a:gd name="T65" fmla="*/ 8 h 16"/>
                <a:gd name="T66" fmla="*/ 12 w 24"/>
                <a:gd name="T67" fmla="*/ 6 h 16"/>
                <a:gd name="T68" fmla="*/ 8 w 24"/>
                <a:gd name="T69" fmla="*/ 6 h 16"/>
                <a:gd name="T70" fmla="*/ 8 w 24"/>
                <a:gd name="T71" fmla="*/ 8 h 16"/>
                <a:gd name="T72" fmla="*/ 8 w 24"/>
                <a:gd name="T73" fmla="*/ 10 h 16"/>
                <a:gd name="T74" fmla="*/ 12 w 24"/>
                <a:gd name="T75" fmla="*/ 12 h 16"/>
                <a:gd name="T76" fmla="*/ 6 w 24"/>
                <a:gd name="T77" fmla="*/ 12 h 16"/>
                <a:gd name="T78" fmla="*/ 6 w 24"/>
                <a:gd name="T79" fmla="*/ 10 h 16"/>
                <a:gd name="T80" fmla="*/ 4 w 24"/>
                <a:gd name="T81" fmla="*/ 8 h 16"/>
                <a:gd name="T82" fmla="*/ 4 w 24"/>
                <a:gd name="T83" fmla="*/ 8 h 16"/>
                <a:gd name="T84" fmla="*/ 6 w 24"/>
                <a:gd name="T85" fmla="*/ 6 h 16"/>
                <a:gd name="T86" fmla="*/ 6 w 24"/>
                <a:gd name="T87" fmla="*/ 6 h 16"/>
                <a:gd name="T88" fmla="*/ 6 w 24"/>
                <a:gd name="T89" fmla="*/ 6 h 16"/>
                <a:gd name="T90" fmla="*/ 4 w 24"/>
                <a:gd name="T91" fmla="*/ 6 h 16"/>
                <a:gd name="T92" fmla="*/ 0 w 24"/>
                <a:gd name="T93" fmla="*/ 8 h 16"/>
                <a:gd name="T94" fmla="*/ 0 w 24"/>
                <a:gd name="T95" fmla="*/ 6 h 16"/>
                <a:gd name="T96" fmla="*/ 0 w 24"/>
                <a:gd name="T97" fmla="*/ 4 h 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16"/>
                <a:gd name="T149" fmla="*/ 24 w 24"/>
                <a:gd name="T150" fmla="*/ 16 h 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16">
                  <a:moveTo>
                    <a:pt x="0" y="4"/>
                  </a:moveTo>
                  <a:lnTo>
                    <a:pt x="10" y="2"/>
                  </a:lnTo>
                  <a:lnTo>
                    <a:pt x="14" y="2"/>
                  </a:lnTo>
                  <a:lnTo>
                    <a:pt x="16" y="0"/>
                  </a:lnTo>
                  <a:lnTo>
                    <a:pt x="18" y="0"/>
                  </a:lnTo>
                  <a:lnTo>
                    <a:pt x="20" y="2"/>
                  </a:lnTo>
                  <a:lnTo>
                    <a:pt x="20" y="4"/>
                  </a:lnTo>
                  <a:lnTo>
                    <a:pt x="18" y="4"/>
                  </a:lnTo>
                  <a:lnTo>
                    <a:pt x="12" y="2"/>
                  </a:lnTo>
                  <a:lnTo>
                    <a:pt x="14" y="4"/>
                  </a:lnTo>
                  <a:lnTo>
                    <a:pt x="20" y="6"/>
                  </a:lnTo>
                  <a:lnTo>
                    <a:pt x="22" y="6"/>
                  </a:lnTo>
                  <a:lnTo>
                    <a:pt x="22" y="8"/>
                  </a:lnTo>
                  <a:lnTo>
                    <a:pt x="18" y="8"/>
                  </a:lnTo>
                  <a:lnTo>
                    <a:pt x="22" y="10"/>
                  </a:lnTo>
                  <a:lnTo>
                    <a:pt x="22" y="12"/>
                  </a:lnTo>
                  <a:lnTo>
                    <a:pt x="24" y="12"/>
                  </a:lnTo>
                  <a:lnTo>
                    <a:pt x="24" y="16"/>
                  </a:lnTo>
                  <a:lnTo>
                    <a:pt x="22" y="16"/>
                  </a:lnTo>
                  <a:lnTo>
                    <a:pt x="22" y="14"/>
                  </a:lnTo>
                  <a:lnTo>
                    <a:pt x="22" y="12"/>
                  </a:lnTo>
                  <a:lnTo>
                    <a:pt x="20" y="12"/>
                  </a:lnTo>
                  <a:lnTo>
                    <a:pt x="20" y="10"/>
                  </a:lnTo>
                  <a:lnTo>
                    <a:pt x="16" y="12"/>
                  </a:lnTo>
                  <a:lnTo>
                    <a:pt x="14" y="10"/>
                  </a:lnTo>
                  <a:lnTo>
                    <a:pt x="14" y="8"/>
                  </a:lnTo>
                  <a:lnTo>
                    <a:pt x="12" y="8"/>
                  </a:lnTo>
                  <a:lnTo>
                    <a:pt x="12" y="6"/>
                  </a:lnTo>
                  <a:lnTo>
                    <a:pt x="8" y="6"/>
                  </a:lnTo>
                  <a:lnTo>
                    <a:pt x="8" y="8"/>
                  </a:lnTo>
                  <a:lnTo>
                    <a:pt x="8" y="10"/>
                  </a:lnTo>
                  <a:lnTo>
                    <a:pt x="12" y="12"/>
                  </a:lnTo>
                  <a:lnTo>
                    <a:pt x="6" y="12"/>
                  </a:lnTo>
                  <a:lnTo>
                    <a:pt x="6" y="10"/>
                  </a:lnTo>
                  <a:lnTo>
                    <a:pt x="4" y="8"/>
                  </a:lnTo>
                  <a:lnTo>
                    <a:pt x="6" y="6"/>
                  </a:lnTo>
                  <a:lnTo>
                    <a:pt x="4" y="6"/>
                  </a:lnTo>
                  <a:lnTo>
                    <a:pt x="0" y="8"/>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799" name="Freeform 533"/>
            <p:cNvSpPr>
              <a:spLocks/>
            </p:cNvSpPr>
            <p:nvPr/>
          </p:nvSpPr>
          <p:spPr bwMode="auto">
            <a:xfrm>
              <a:off x="1851" y="3684"/>
              <a:ext cx="19" cy="12"/>
            </a:xfrm>
            <a:custGeom>
              <a:avLst/>
              <a:gdLst>
                <a:gd name="T0" fmla="*/ 2 w 16"/>
                <a:gd name="T1" fmla="*/ 4 h 10"/>
                <a:gd name="T2" fmla="*/ 2 w 16"/>
                <a:gd name="T3" fmla="*/ 4 h 10"/>
                <a:gd name="T4" fmla="*/ 0 w 16"/>
                <a:gd name="T5" fmla="*/ 2 h 10"/>
                <a:gd name="T6" fmla="*/ 0 w 16"/>
                <a:gd name="T7" fmla="*/ 2 h 10"/>
                <a:gd name="T8" fmla="*/ 6 w 16"/>
                <a:gd name="T9" fmla="*/ 0 h 10"/>
                <a:gd name="T10" fmla="*/ 14 w 16"/>
                <a:gd name="T11" fmla="*/ 2 h 10"/>
                <a:gd name="T12" fmla="*/ 14 w 16"/>
                <a:gd name="T13" fmla="*/ 4 h 10"/>
                <a:gd name="T14" fmla="*/ 16 w 16"/>
                <a:gd name="T15" fmla="*/ 6 h 10"/>
                <a:gd name="T16" fmla="*/ 16 w 16"/>
                <a:gd name="T17" fmla="*/ 8 h 10"/>
                <a:gd name="T18" fmla="*/ 14 w 16"/>
                <a:gd name="T19" fmla="*/ 10 h 10"/>
                <a:gd name="T20" fmla="*/ 12 w 16"/>
                <a:gd name="T21" fmla="*/ 10 h 10"/>
                <a:gd name="T22" fmla="*/ 12 w 16"/>
                <a:gd name="T23" fmla="*/ 8 h 10"/>
                <a:gd name="T24" fmla="*/ 10 w 16"/>
                <a:gd name="T25" fmla="*/ 8 h 10"/>
                <a:gd name="T26" fmla="*/ 10 w 16"/>
                <a:gd name="T27" fmla="*/ 8 h 10"/>
                <a:gd name="T28" fmla="*/ 8 w 16"/>
                <a:gd name="T29" fmla="*/ 8 h 10"/>
                <a:gd name="T30" fmla="*/ 8 w 16"/>
                <a:gd name="T31" fmla="*/ 8 h 10"/>
                <a:gd name="T32" fmla="*/ 8 w 16"/>
                <a:gd name="T33" fmla="*/ 8 h 10"/>
                <a:gd name="T34" fmla="*/ 4 w 16"/>
                <a:gd name="T35" fmla="*/ 8 h 10"/>
                <a:gd name="T36" fmla="*/ 2 w 16"/>
                <a:gd name="T37" fmla="*/ 4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0"/>
                <a:gd name="T59" fmla="*/ 16 w 16"/>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0">
                  <a:moveTo>
                    <a:pt x="2" y="4"/>
                  </a:moveTo>
                  <a:lnTo>
                    <a:pt x="2" y="4"/>
                  </a:lnTo>
                  <a:lnTo>
                    <a:pt x="0" y="2"/>
                  </a:lnTo>
                  <a:lnTo>
                    <a:pt x="6" y="0"/>
                  </a:lnTo>
                  <a:lnTo>
                    <a:pt x="14" y="2"/>
                  </a:lnTo>
                  <a:lnTo>
                    <a:pt x="14" y="4"/>
                  </a:lnTo>
                  <a:lnTo>
                    <a:pt x="16" y="6"/>
                  </a:lnTo>
                  <a:lnTo>
                    <a:pt x="16" y="8"/>
                  </a:lnTo>
                  <a:lnTo>
                    <a:pt x="14" y="10"/>
                  </a:lnTo>
                  <a:lnTo>
                    <a:pt x="12" y="10"/>
                  </a:lnTo>
                  <a:lnTo>
                    <a:pt x="12" y="8"/>
                  </a:lnTo>
                  <a:lnTo>
                    <a:pt x="10" y="8"/>
                  </a:lnTo>
                  <a:lnTo>
                    <a:pt x="8" y="8"/>
                  </a:lnTo>
                  <a:lnTo>
                    <a:pt x="4" y="8"/>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0" name="Freeform 534"/>
            <p:cNvSpPr>
              <a:spLocks/>
            </p:cNvSpPr>
            <p:nvPr/>
          </p:nvSpPr>
          <p:spPr bwMode="auto">
            <a:xfrm>
              <a:off x="1877" y="3694"/>
              <a:ext cx="2" cy="2"/>
            </a:xfrm>
            <a:custGeom>
              <a:avLst/>
              <a:gdLst>
                <a:gd name="T0" fmla="*/ 0 w 2"/>
                <a:gd name="T1" fmla="*/ 0 h 2"/>
                <a:gd name="T2" fmla="*/ 0 w 2"/>
                <a:gd name="T3" fmla="*/ 0 h 2"/>
                <a:gd name="T4" fmla="*/ 2 w 2"/>
                <a:gd name="T5" fmla="*/ 0 h 2"/>
                <a:gd name="T6" fmla="*/ 2 w 2"/>
                <a:gd name="T7" fmla="*/ 0 h 2"/>
                <a:gd name="T8" fmla="*/ 0 w 2"/>
                <a:gd name="T9" fmla="*/ 2 h 2"/>
                <a:gd name="T10" fmla="*/ 0 w 2"/>
                <a:gd name="T11" fmla="*/ 2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0"/>
                  </a:lnTo>
                  <a:lnTo>
                    <a:pt x="2"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1" name="Freeform 535"/>
            <p:cNvSpPr>
              <a:spLocks/>
            </p:cNvSpPr>
            <p:nvPr/>
          </p:nvSpPr>
          <p:spPr bwMode="auto">
            <a:xfrm>
              <a:off x="1870" y="3689"/>
              <a:ext cx="5" cy="2"/>
            </a:xfrm>
            <a:custGeom>
              <a:avLst/>
              <a:gdLst>
                <a:gd name="T0" fmla="*/ 4 w 4"/>
                <a:gd name="T1" fmla="*/ 2 h 2"/>
                <a:gd name="T2" fmla="*/ 2 w 4"/>
                <a:gd name="T3" fmla="*/ 2 h 2"/>
                <a:gd name="T4" fmla="*/ 0 w 4"/>
                <a:gd name="T5" fmla="*/ 0 h 2"/>
                <a:gd name="T6" fmla="*/ 0 w 4"/>
                <a:gd name="T7" fmla="*/ 0 h 2"/>
                <a:gd name="T8" fmla="*/ 2 w 4"/>
                <a:gd name="T9" fmla="*/ 0 h 2"/>
                <a:gd name="T10" fmla="*/ 4 w 4"/>
                <a:gd name="T11" fmla="*/ 0 h 2"/>
                <a:gd name="T12" fmla="*/ 4 w 4"/>
                <a:gd name="T13" fmla="*/ 2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2"/>
                  </a:moveTo>
                  <a:lnTo>
                    <a:pt x="2" y="2"/>
                  </a:lnTo>
                  <a:lnTo>
                    <a:pt x="0" y="0"/>
                  </a:lnTo>
                  <a:lnTo>
                    <a:pt x="2" y="0"/>
                  </a:lnTo>
                  <a:lnTo>
                    <a:pt x="4"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2" name="Freeform 536"/>
            <p:cNvSpPr>
              <a:spLocks/>
            </p:cNvSpPr>
            <p:nvPr/>
          </p:nvSpPr>
          <p:spPr bwMode="auto">
            <a:xfrm>
              <a:off x="1870" y="3694"/>
              <a:ext cx="2" cy="2"/>
            </a:xfrm>
            <a:custGeom>
              <a:avLst/>
              <a:gdLst>
                <a:gd name="T0" fmla="*/ 2 w 2"/>
                <a:gd name="T1" fmla="*/ 2 h 2"/>
                <a:gd name="T2" fmla="*/ 0 w 2"/>
                <a:gd name="T3" fmla="*/ 2 h 2"/>
                <a:gd name="T4" fmla="*/ 0 w 2"/>
                <a:gd name="T5" fmla="*/ 2 h 2"/>
                <a:gd name="T6" fmla="*/ 0 w 2"/>
                <a:gd name="T7" fmla="*/ 0 h 2"/>
                <a:gd name="T8" fmla="*/ 0 w 2"/>
                <a:gd name="T9" fmla="*/ 0 h 2"/>
                <a:gd name="T10" fmla="*/ 2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0" y="2"/>
                  </a:lnTo>
                  <a:lnTo>
                    <a:pt x="0" y="0"/>
                  </a:lnTo>
                  <a:lnTo>
                    <a:pt x="2"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3" name="Freeform 537"/>
            <p:cNvSpPr>
              <a:spLocks/>
            </p:cNvSpPr>
            <p:nvPr/>
          </p:nvSpPr>
          <p:spPr bwMode="auto">
            <a:xfrm>
              <a:off x="1805" y="3624"/>
              <a:ext cx="41" cy="63"/>
            </a:xfrm>
            <a:custGeom>
              <a:avLst/>
              <a:gdLst>
                <a:gd name="T0" fmla="*/ 32 w 34"/>
                <a:gd name="T1" fmla="*/ 52 h 54"/>
                <a:gd name="T2" fmla="*/ 30 w 34"/>
                <a:gd name="T3" fmla="*/ 54 h 54"/>
                <a:gd name="T4" fmla="*/ 26 w 34"/>
                <a:gd name="T5" fmla="*/ 52 h 54"/>
                <a:gd name="T6" fmla="*/ 16 w 34"/>
                <a:gd name="T7" fmla="*/ 52 h 54"/>
                <a:gd name="T8" fmla="*/ 14 w 34"/>
                <a:gd name="T9" fmla="*/ 52 h 54"/>
                <a:gd name="T10" fmla="*/ 8 w 34"/>
                <a:gd name="T11" fmla="*/ 52 h 54"/>
                <a:gd name="T12" fmla="*/ 6 w 34"/>
                <a:gd name="T13" fmla="*/ 50 h 54"/>
                <a:gd name="T14" fmla="*/ 4 w 34"/>
                <a:gd name="T15" fmla="*/ 50 h 54"/>
                <a:gd name="T16" fmla="*/ 2 w 34"/>
                <a:gd name="T17" fmla="*/ 46 h 54"/>
                <a:gd name="T18" fmla="*/ 0 w 34"/>
                <a:gd name="T19" fmla="*/ 48 h 54"/>
                <a:gd name="T20" fmla="*/ 0 w 34"/>
                <a:gd name="T21" fmla="*/ 44 h 54"/>
                <a:gd name="T22" fmla="*/ 2 w 34"/>
                <a:gd name="T23" fmla="*/ 42 h 54"/>
                <a:gd name="T24" fmla="*/ 6 w 34"/>
                <a:gd name="T25" fmla="*/ 40 h 54"/>
                <a:gd name="T26" fmla="*/ 8 w 34"/>
                <a:gd name="T27" fmla="*/ 40 h 54"/>
                <a:gd name="T28" fmla="*/ 4 w 34"/>
                <a:gd name="T29" fmla="*/ 38 h 54"/>
                <a:gd name="T30" fmla="*/ 8 w 34"/>
                <a:gd name="T31" fmla="*/ 38 h 54"/>
                <a:gd name="T32" fmla="*/ 14 w 34"/>
                <a:gd name="T33" fmla="*/ 44 h 54"/>
                <a:gd name="T34" fmla="*/ 16 w 34"/>
                <a:gd name="T35" fmla="*/ 42 h 54"/>
                <a:gd name="T36" fmla="*/ 14 w 34"/>
                <a:gd name="T37" fmla="*/ 40 h 54"/>
                <a:gd name="T38" fmla="*/ 18 w 34"/>
                <a:gd name="T39" fmla="*/ 42 h 54"/>
                <a:gd name="T40" fmla="*/ 20 w 34"/>
                <a:gd name="T41" fmla="*/ 40 h 54"/>
                <a:gd name="T42" fmla="*/ 22 w 34"/>
                <a:gd name="T43" fmla="*/ 40 h 54"/>
                <a:gd name="T44" fmla="*/ 24 w 34"/>
                <a:gd name="T45" fmla="*/ 40 h 54"/>
                <a:gd name="T46" fmla="*/ 16 w 34"/>
                <a:gd name="T47" fmla="*/ 36 h 54"/>
                <a:gd name="T48" fmla="*/ 16 w 34"/>
                <a:gd name="T49" fmla="*/ 26 h 54"/>
                <a:gd name="T50" fmla="*/ 18 w 34"/>
                <a:gd name="T51" fmla="*/ 26 h 54"/>
                <a:gd name="T52" fmla="*/ 24 w 34"/>
                <a:gd name="T53" fmla="*/ 20 h 54"/>
                <a:gd name="T54" fmla="*/ 22 w 34"/>
                <a:gd name="T55" fmla="*/ 18 h 54"/>
                <a:gd name="T56" fmla="*/ 14 w 34"/>
                <a:gd name="T57" fmla="*/ 22 h 54"/>
                <a:gd name="T58" fmla="*/ 10 w 34"/>
                <a:gd name="T59" fmla="*/ 18 h 54"/>
                <a:gd name="T60" fmla="*/ 12 w 34"/>
                <a:gd name="T61" fmla="*/ 12 h 54"/>
                <a:gd name="T62" fmla="*/ 14 w 34"/>
                <a:gd name="T63" fmla="*/ 12 h 54"/>
                <a:gd name="T64" fmla="*/ 14 w 34"/>
                <a:gd name="T65" fmla="*/ 8 h 54"/>
                <a:gd name="T66" fmla="*/ 14 w 34"/>
                <a:gd name="T67" fmla="*/ 6 h 54"/>
                <a:gd name="T68" fmla="*/ 18 w 34"/>
                <a:gd name="T69" fmla="*/ 8 h 54"/>
                <a:gd name="T70" fmla="*/ 22 w 34"/>
                <a:gd name="T71" fmla="*/ 2 h 54"/>
                <a:gd name="T72" fmla="*/ 26 w 34"/>
                <a:gd name="T73" fmla="*/ 4 h 54"/>
                <a:gd name="T74" fmla="*/ 30 w 34"/>
                <a:gd name="T75" fmla="*/ 4 h 54"/>
                <a:gd name="T76" fmla="*/ 34 w 34"/>
                <a:gd name="T77" fmla="*/ 4 h 54"/>
                <a:gd name="T78" fmla="*/ 34 w 34"/>
                <a:gd name="T79" fmla="*/ 52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54"/>
                <a:gd name="T122" fmla="*/ 34 w 34"/>
                <a:gd name="T123" fmla="*/ 54 h 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54">
                  <a:moveTo>
                    <a:pt x="34" y="52"/>
                  </a:moveTo>
                  <a:lnTo>
                    <a:pt x="32" y="52"/>
                  </a:lnTo>
                  <a:lnTo>
                    <a:pt x="32" y="54"/>
                  </a:lnTo>
                  <a:lnTo>
                    <a:pt x="30" y="54"/>
                  </a:lnTo>
                  <a:lnTo>
                    <a:pt x="28" y="54"/>
                  </a:lnTo>
                  <a:lnTo>
                    <a:pt x="26" y="52"/>
                  </a:lnTo>
                  <a:lnTo>
                    <a:pt x="22" y="52"/>
                  </a:lnTo>
                  <a:lnTo>
                    <a:pt x="16" y="52"/>
                  </a:lnTo>
                  <a:lnTo>
                    <a:pt x="14" y="52"/>
                  </a:lnTo>
                  <a:lnTo>
                    <a:pt x="8" y="50"/>
                  </a:lnTo>
                  <a:lnTo>
                    <a:pt x="8" y="52"/>
                  </a:lnTo>
                  <a:lnTo>
                    <a:pt x="6" y="50"/>
                  </a:lnTo>
                  <a:lnTo>
                    <a:pt x="4" y="50"/>
                  </a:lnTo>
                  <a:lnTo>
                    <a:pt x="6" y="48"/>
                  </a:lnTo>
                  <a:lnTo>
                    <a:pt x="2" y="46"/>
                  </a:lnTo>
                  <a:lnTo>
                    <a:pt x="2" y="48"/>
                  </a:lnTo>
                  <a:lnTo>
                    <a:pt x="0" y="48"/>
                  </a:lnTo>
                  <a:lnTo>
                    <a:pt x="0" y="46"/>
                  </a:lnTo>
                  <a:lnTo>
                    <a:pt x="0" y="44"/>
                  </a:lnTo>
                  <a:lnTo>
                    <a:pt x="2" y="44"/>
                  </a:lnTo>
                  <a:lnTo>
                    <a:pt x="2" y="42"/>
                  </a:lnTo>
                  <a:lnTo>
                    <a:pt x="4" y="42"/>
                  </a:lnTo>
                  <a:lnTo>
                    <a:pt x="6" y="40"/>
                  </a:lnTo>
                  <a:lnTo>
                    <a:pt x="6" y="42"/>
                  </a:lnTo>
                  <a:lnTo>
                    <a:pt x="8" y="40"/>
                  </a:lnTo>
                  <a:lnTo>
                    <a:pt x="6" y="40"/>
                  </a:lnTo>
                  <a:lnTo>
                    <a:pt x="4" y="38"/>
                  </a:lnTo>
                  <a:lnTo>
                    <a:pt x="4" y="36"/>
                  </a:lnTo>
                  <a:lnTo>
                    <a:pt x="8" y="38"/>
                  </a:lnTo>
                  <a:lnTo>
                    <a:pt x="12" y="42"/>
                  </a:lnTo>
                  <a:lnTo>
                    <a:pt x="14" y="44"/>
                  </a:lnTo>
                  <a:lnTo>
                    <a:pt x="14" y="42"/>
                  </a:lnTo>
                  <a:lnTo>
                    <a:pt x="16" y="42"/>
                  </a:lnTo>
                  <a:lnTo>
                    <a:pt x="14" y="40"/>
                  </a:lnTo>
                  <a:lnTo>
                    <a:pt x="16" y="38"/>
                  </a:lnTo>
                  <a:lnTo>
                    <a:pt x="18" y="42"/>
                  </a:lnTo>
                  <a:lnTo>
                    <a:pt x="18" y="40"/>
                  </a:lnTo>
                  <a:lnTo>
                    <a:pt x="20" y="40"/>
                  </a:lnTo>
                  <a:lnTo>
                    <a:pt x="22" y="42"/>
                  </a:lnTo>
                  <a:lnTo>
                    <a:pt x="22" y="40"/>
                  </a:lnTo>
                  <a:lnTo>
                    <a:pt x="24" y="40"/>
                  </a:lnTo>
                  <a:lnTo>
                    <a:pt x="16" y="36"/>
                  </a:lnTo>
                  <a:lnTo>
                    <a:pt x="14" y="28"/>
                  </a:lnTo>
                  <a:lnTo>
                    <a:pt x="16" y="26"/>
                  </a:lnTo>
                  <a:lnTo>
                    <a:pt x="18" y="26"/>
                  </a:lnTo>
                  <a:lnTo>
                    <a:pt x="24" y="24"/>
                  </a:lnTo>
                  <a:lnTo>
                    <a:pt x="24" y="20"/>
                  </a:lnTo>
                  <a:lnTo>
                    <a:pt x="22" y="18"/>
                  </a:lnTo>
                  <a:lnTo>
                    <a:pt x="20" y="20"/>
                  </a:lnTo>
                  <a:lnTo>
                    <a:pt x="14" y="22"/>
                  </a:lnTo>
                  <a:lnTo>
                    <a:pt x="12" y="20"/>
                  </a:lnTo>
                  <a:lnTo>
                    <a:pt x="10" y="18"/>
                  </a:lnTo>
                  <a:lnTo>
                    <a:pt x="10" y="12"/>
                  </a:lnTo>
                  <a:lnTo>
                    <a:pt x="12" y="12"/>
                  </a:lnTo>
                  <a:lnTo>
                    <a:pt x="14" y="12"/>
                  </a:lnTo>
                  <a:lnTo>
                    <a:pt x="16" y="10"/>
                  </a:lnTo>
                  <a:lnTo>
                    <a:pt x="14" y="8"/>
                  </a:lnTo>
                  <a:lnTo>
                    <a:pt x="12" y="6"/>
                  </a:lnTo>
                  <a:lnTo>
                    <a:pt x="14" y="6"/>
                  </a:lnTo>
                  <a:lnTo>
                    <a:pt x="16" y="8"/>
                  </a:lnTo>
                  <a:lnTo>
                    <a:pt x="18" y="8"/>
                  </a:lnTo>
                  <a:lnTo>
                    <a:pt x="20" y="6"/>
                  </a:lnTo>
                  <a:lnTo>
                    <a:pt x="22" y="2"/>
                  </a:lnTo>
                  <a:lnTo>
                    <a:pt x="24" y="0"/>
                  </a:lnTo>
                  <a:lnTo>
                    <a:pt x="26" y="4"/>
                  </a:lnTo>
                  <a:lnTo>
                    <a:pt x="28" y="4"/>
                  </a:lnTo>
                  <a:lnTo>
                    <a:pt x="30" y="4"/>
                  </a:lnTo>
                  <a:lnTo>
                    <a:pt x="32" y="2"/>
                  </a:lnTo>
                  <a:lnTo>
                    <a:pt x="34" y="4"/>
                  </a:lnTo>
                  <a:lnTo>
                    <a:pt x="34" y="48"/>
                  </a:lnTo>
                  <a:lnTo>
                    <a:pt x="34" y="5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4" name="Freeform 538"/>
            <p:cNvSpPr>
              <a:spLocks/>
            </p:cNvSpPr>
            <p:nvPr/>
          </p:nvSpPr>
          <p:spPr bwMode="auto">
            <a:xfrm>
              <a:off x="1958" y="3605"/>
              <a:ext cx="5" cy="7"/>
            </a:xfrm>
            <a:custGeom>
              <a:avLst/>
              <a:gdLst>
                <a:gd name="T0" fmla="*/ 4 w 4"/>
                <a:gd name="T1" fmla="*/ 4 h 6"/>
                <a:gd name="T2" fmla="*/ 4 w 4"/>
                <a:gd name="T3" fmla="*/ 4 h 6"/>
                <a:gd name="T4" fmla="*/ 4 w 4"/>
                <a:gd name="T5" fmla="*/ 4 h 6"/>
                <a:gd name="T6" fmla="*/ 4 w 4"/>
                <a:gd name="T7" fmla="*/ 4 h 6"/>
                <a:gd name="T8" fmla="*/ 4 w 4"/>
                <a:gd name="T9" fmla="*/ 6 h 6"/>
                <a:gd name="T10" fmla="*/ 4 w 4"/>
                <a:gd name="T11" fmla="*/ 6 h 6"/>
                <a:gd name="T12" fmla="*/ 2 w 4"/>
                <a:gd name="T13" fmla="*/ 6 h 6"/>
                <a:gd name="T14" fmla="*/ 0 w 4"/>
                <a:gd name="T15" fmla="*/ 4 h 6"/>
                <a:gd name="T16" fmla="*/ 0 w 4"/>
                <a:gd name="T17" fmla="*/ 2 h 6"/>
                <a:gd name="T18" fmla="*/ 0 w 4"/>
                <a:gd name="T19" fmla="*/ 0 h 6"/>
                <a:gd name="T20" fmla="*/ 0 w 4"/>
                <a:gd name="T21" fmla="*/ 2 h 6"/>
                <a:gd name="T22" fmla="*/ 0 w 4"/>
                <a:gd name="T23" fmla="*/ 4 h 6"/>
                <a:gd name="T24" fmla="*/ 0 w 4"/>
                <a:gd name="T25" fmla="*/ 4 h 6"/>
                <a:gd name="T26" fmla="*/ 2 w 4"/>
                <a:gd name="T27" fmla="*/ 4 h 6"/>
                <a:gd name="T28" fmla="*/ 4 w 4"/>
                <a:gd name="T29" fmla="*/ 4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6"/>
                <a:gd name="T47" fmla="*/ 4 w 4"/>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6">
                  <a:moveTo>
                    <a:pt x="4" y="4"/>
                  </a:moveTo>
                  <a:lnTo>
                    <a:pt x="4" y="4"/>
                  </a:lnTo>
                  <a:lnTo>
                    <a:pt x="4" y="6"/>
                  </a:lnTo>
                  <a:lnTo>
                    <a:pt x="2" y="6"/>
                  </a:lnTo>
                  <a:lnTo>
                    <a:pt x="0" y="4"/>
                  </a:lnTo>
                  <a:lnTo>
                    <a:pt x="0" y="2"/>
                  </a:lnTo>
                  <a:lnTo>
                    <a:pt x="0" y="0"/>
                  </a:lnTo>
                  <a:lnTo>
                    <a:pt x="0" y="2"/>
                  </a:lnTo>
                  <a:lnTo>
                    <a:pt x="0" y="4"/>
                  </a:lnTo>
                  <a:lnTo>
                    <a:pt x="2" y="4"/>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5" name="Freeform 539"/>
            <p:cNvSpPr>
              <a:spLocks/>
            </p:cNvSpPr>
            <p:nvPr/>
          </p:nvSpPr>
          <p:spPr bwMode="auto">
            <a:xfrm>
              <a:off x="1963" y="3598"/>
              <a:ext cx="26" cy="21"/>
            </a:xfrm>
            <a:custGeom>
              <a:avLst/>
              <a:gdLst>
                <a:gd name="T0" fmla="*/ 20 w 22"/>
                <a:gd name="T1" fmla="*/ 2 h 18"/>
                <a:gd name="T2" fmla="*/ 20 w 22"/>
                <a:gd name="T3" fmla="*/ 0 h 18"/>
                <a:gd name="T4" fmla="*/ 20 w 22"/>
                <a:gd name="T5" fmla="*/ 2 h 18"/>
                <a:gd name="T6" fmla="*/ 20 w 22"/>
                <a:gd name="T7" fmla="*/ 2 h 18"/>
                <a:gd name="T8" fmla="*/ 22 w 22"/>
                <a:gd name="T9" fmla="*/ 2 h 18"/>
                <a:gd name="T10" fmla="*/ 20 w 22"/>
                <a:gd name="T11" fmla="*/ 6 h 18"/>
                <a:gd name="T12" fmla="*/ 18 w 22"/>
                <a:gd name="T13" fmla="*/ 6 h 18"/>
                <a:gd name="T14" fmla="*/ 14 w 22"/>
                <a:gd name="T15" fmla="*/ 12 h 18"/>
                <a:gd name="T16" fmla="*/ 12 w 22"/>
                <a:gd name="T17" fmla="*/ 12 h 18"/>
                <a:gd name="T18" fmla="*/ 10 w 22"/>
                <a:gd name="T19" fmla="*/ 14 h 18"/>
                <a:gd name="T20" fmla="*/ 10 w 22"/>
                <a:gd name="T21" fmla="*/ 14 h 18"/>
                <a:gd name="T22" fmla="*/ 8 w 22"/>
                <a:gd name="T23" fmla="*/ 14 h 18"/>
                <a:gd name="T24" fmla="*/ 8 w 22"/>
                <a:gd name="T25" fmla="*/ 16 h 18"/>
                <a:gd name="T26" fmla="*/ 4 w 22"/>
                <a:gd name="T27" fmla="*/ 18 h 18"/>
                <a:gd name="T28" fmla="*/ 4 w 22"/>
                <a:gd name="T29" fmla="*/ 16 h 18"/>
                <a:gd name="T30" fmla="*/ 2 w 22"/>
                <a:gd name="T31" fmla="*/ 16 h 18"/>
                <a:gd name="T32" fmla="*/ 2 w 22"/>
                <a:gd name="T33" fmla="*/ 16 h 18"/>
                <a:gd name="T34" fmla="*/ 2 w 22"/>
                <a:gd name="T35" fmla="*/ 18 h 18"/>
                <a:gd name="T36" fmla="*/ 0 w 22"/>
                <a:gd name="T37" fmla="*/ 14 h 18"/>
                <a:gd name="T38" fmla="*/ 0 w 22"/>
                <a:gd name="T39" fmla="*/ 14 h 18"/>
                <a:gd name="T40" fmla="*/ 2 w 22"/>
                <a:gd name="T41" fmla="*/ 14 h 18"/>
                <a:gd name="T42" fmla="*/ 2 w 22"/>
                <a:gd name="T43" fmla="*/ 12 h 18"/>
                <a:gd name="T44" fmla="*/ 6 w 22"/>
                <a:gd name="T45" fmla="*/ 14 h 18"/>
                <a:gd name="T46" fmla="*/ 6 w 22"/>
                <a:gd name="T47" fmla="*/ 12 h 18"/>
                <a:gd name="T48" fmla="*/ 4 w 22"/>
                <a:gd name="T49" fmla="*/ 12 h 18"/>
                <a:gd name="T50" fmla="*/ 6 w 22"/>
                <a:gd name="T51" fmla="*/ 10 h 18"/>
                <a:gd name="T52" fmla="*/ 8 w 22"/>
                <a:gd name="T53" fmla="*/ 10 h 18"/>
                <a:gd name="T54" fmla="*/ 8 w 22"/>
                <a:gd name="T55" fmla="*/ 8 h 18"/>
                <a:gd name="T56" fmla="*/ 12 w 22"/>
                <a:gd name="T57" fmla="*/ 8 h 18"/>
                <a:gd name="T58" fmla="*/ 8 w 22"/>
                <a:gd name="T59" fmla="*/ 4 h 18"/>
                <a:gd name="T60" fmla="*/ 6 w 22"/>
                <a:gd name="T61" fmla="*/ 4 h 18"/>
                <a:gd name="T62" fmla="*/ 6 w 22"/>
                <a:gd name="T63" fmla="*/ 4 h 18"/>
                <a:gd name="T64" fmla="*/ 6 w 22"/>
                <a:gd name="T65" fmla="*/ 4 h 18"/>
                <a:gd name="T66" fmla="*/ 6 w 22"/>
                <a:gd name="T67" fmla="*/ 2 h 18"/>
                <a:gd name="T68" fmla="*/ 6 w 22"/>
                <a:gd name="T69" fmla="*/ 2 h 18"/>
                <a:gd name="T70" fmla="*/ 4 w 22"/>
                <a:gd name="T71" fmla="*/ 2 h 18"/>
                <a:gd name="T72" fmla="*/ 4 w 22"/>
                <a:gd name="T73" fmla="*/ 0 h 18"/>
                <a:gd name="T74" fmla="*/ 6 w 22"/>
                <a:gd name="T75" fmla="*/ 2 h 18"/>
                <a:gd name="T76" fmla="*/ 10 w 22"/>
                <a:gd name="T77" fmla="*/ 4 h 18"/>
                <a:gd name="T78" fmla="*/ 12 w 22"/>
                <a:gd name="T79" fmla="*/ 2 h 18"/>
                <a:gd name="T80" fmla="*/ 16 w 22"/>
                <a:gd name="T81" fmla="*/ 2 h 18"/>
                <a:gd name="T82" fmla="*/ 20 w 22"/>
                <a:gd name="T83" fmla="*/ 2 h 18"/>
                <a:gd name="T84" fmla="*/ 20 w 22"/>
                <a:gd name="T85" fmla="*/ 2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
                <a:gd name="T130" fmla="*/ 0 h 18"/>
                <a:gd name="T131" fmla="*/ 22 w 22"/>
                <a:gd name="T132" fmla="*/ 18 h 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 h="18">
                  <a:moveTo>
                    <a:pt x="20" y="2"/>
                  </a:moveTo>
                  <a:lnTo>
                    <a:pt x="20" y="0"/>
                  </a:lnTo>
                  <a:lnTo>
                    <a:pt x="20" y="2"/>
                  </a:lnTo>
                  <a:lnTo>
                    <a:pt x="22" y="2"/>
                  </a:lnTo>
                  <a:lnTo>
                    <a:pt x="20" y="6"/>
                  </a:lnTo>
                  <a:lnTo>
                    <a:pt x="18" y="6"/>
                  </a:lnTo>
                  <a:lnTo>
                    <a:pt x="14" y="12"/>
                  </a:lnTo>
                  <a:lnTo>
                    <a:pt x="12" y="12"/>
                  </a:lnTo>
                  <a:lnTo>
                    <a:pt x="10" y="14"/>
                  </a:lnTo>
                  <a:lnTo>
                    <a:pt x="8" y="14"/>
                  </a:lnTo>
                  <a:lnTo>
                    <a:pt x="8" y="16"/>
                  </a:lnTo>
                  <a:lnTo>
                    <a:pt x="4" y="18"/>
                  </a:lnTo>
                  <a:lnTo>
                    <a:pt x="4" y="16"/>
                  </a:lnTo>
                  <a:lnTo>
                    <a:pt x="2" y="16"/>
                  </a:lnTo>
                  <a:lnTo>
                    <a:pt x="2" y="18"/>
                  </a:lnTo>
                  <a:lnTo>
                    <a:pt x="0" y="14"/>
                  </a:lnTo>
                  <a:lnTo>
                    <a:pt x="2" y="14"/>
                  </a:lnTo>
                  <a:lnTo>
                    <a:pt x="2" y="12"/>
                  </a:lnTo>
                  <a:lnTo>
                    <a:pt x="6" y="14"/>
                  </a:lnTo>
                  <a:lnTo>
                    <a:pt x="6" y="12"/>
                  </a:lnTo>
                  <a:lnTo>
                    <a:pt x="4" y="12"/>
                  </a:lnTo>
                  <a:lnTo>
                    <a:pt x="6" y="10"/>
                  </a:lnTo>
                  <a:lnTo>
                    <a:pt x="8" y="10"/>
                  </a:lnTo>
                  <a:lnTo>
                    <a:pt x="8" y="8"/>
                  </a:lnTo>
                  <a:lnTo>
                    <a:pt x="12" y="8"/>
                  </a:lnTo>
                  <a:lnTo>
                    <a:pt x="8" y="4"/>
                  </a:lnTo>
                  <a:lnTo>
                    <a:pt x="6" y="4"/>
                  </a:lnTo>
                  <a:lnTo>
                    <a:pt x="6" y="2"/>
                  </a:lnTo>
                  <a:lnTo>
                    <a:pt x="4" y="2"/>
                  </a:lnTo>
                  <a:lnTo>
                    <a:pt x="4" y="0"/>
                  </a:lnTo>
                  <a:lnTo>
                    <a:pt x="6" y="2"/>
                  </a:lnTo>
                  <a:lnTo>
                    <a:pt x="10" y="4"/>
                  </a:lnTo>
                  <a:lnTo>
                    <a:pt x="12" y="2"/>
                  </a:lnTo>
                  <a:lnTo>
                    <a:pt x="16" y="2"/>
                  </a:lnTo>
                  <a:lnTo>
                    <a:pt x="2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6" name="Freeform 540"/>
            <p:cNvSpPr>
              <a:spLocks/>
            </p:cNvSpPr>
            <p:nvPr/>
          </p:nvSpPr>
          <p:spPr bwMode="auto">
            <a:xfrm>
              <a:off x="1982" y="3598"/>
              <a:ext cx="29" cy="23"/>
            </a:xfrm>
            <a:custGeom>
              <a:avLst/>
              <a:gdLst>
                <a:gd name="T0" fmla="*/ 22 w 24"/>
                <a:gd name="T1" fmla="*/ 8 h 20"/>
                <a:gd name="T2" fmla="*/ 20 w 24"/>
                <a:gd name="T3" fmla="*/ 8 h 20"/>
                <a:gd name="T4" fmla="*/ 20 w 24"/>
                <a:gd name="T5" fmla="*/ 10 h 20"/>
                <a:gd name="T6" fmla="*/ 18 w 24"/>
                <a:gd name="T7" fmla="*/ 10 h 20"/>
                <a:gd name="T8" fmla="*/ 10 w 24"/>
                <a:gd name="T9" fmla="*/ 10 h 20"/>
                <a:gd name="T10" fmla="*/ 12 w 24"/>
                <a:gd name="T11" fmla="*/ 14 h 20"/>
                <a:gd name="T12" fmla="*/ 12 w 24"/>
                <a:gd name="T13" fmla="*/ 16 h 20"/>
                <a:gd name="T14" fmla="*/ 10 w 24"/>
                <a:gd name="T15" fmla="*/ 14 h 20"/>
                <a:gd name="T16" fmla="*/ 8 w 24"/>
                <a:gd name="T17" fmla="*/ 14 h 20"/>
                <a:gd name="T18" fmla="*/ 8 w 24"/>
                <a:gd name="T19" fmla="*/ 14 h 20"/>
                <a:gd name="T20" fmla="*/ 8 w 24"/>
                <a:gd name="T21" fmla="*/ 16 h 20"/>
                <a:gd name="T22" fmla="*/ 8 w 24"/>
                <a:gd name="T23" fmla="*/ 18 h 20"/>
                <a:gd name="T24" fmla="*/ 8 w 24"/>
                <a:gd name="T25" fmla="*/ 18 h 20"/>
                <a:gd name="T26" fmla="*/ 6 w 24"/>
                <a:gd name="T27" fmla="*/ 18 h 20"/>
                <a:gd name="T28" fmla="*/ 4 w 24"/>
                <a:gd name="T29" fmla="*/ 16 h 20"/>
                <a:gd name="T30" fmla="*/ 4 w 24"/>
                <a:gd name="T31" fmla="*/ 20 h 20"/>
                <a:gd name="T32" fmla="*/ 2 w 24"/>
                <a:gd name="T33" fmla="*/ 20 h 20"/>
                <a:gd name="T34" fmla="*/ 0 w 24"/>
                <a:gd name="T35" fmla="*/ 16 h 20"/>
                <a:gd name="T36" fmla="*/ 0 w 24"/>
                <a:gd name="T37" fmla="*/ 16 h 20"/>
                <a:gd name="T38" fmla="*/ 2 w 24"/>
                <a:gd name="T39" fmla="*/ 10 h 20"/>
                <a:gd name="T40" fmla="*/ 2 w 24"/>
                <a:gd name="T41" fmla="*/ 10 h 20"/>
                <a:gd name="T42" fmla="*/ 4 w 24"/>
                <a:gd name="T43" fmla="*/ 8 h 20"/>
                <a:gd name="T44" fmla="*/ 6 w 24"/>
                <a:gd name="T45" fmla="*/ 8 h 20"/>
                <a:gd name="T46" fmla="*/ 6 w 24"/>
                <a:gd name="T47" fmla="*/ 8 h 20"/>
                <a:gd name="T48" fmla="*/ 8 w 24"/>
                <a:gd name="T49" fmla="*/ 10 h 20"/>
                <a:gd name="T50" fmla="*/ 6 w 24"/>
                <a:gd name="T51" fmla="*/ 2 h 20"/>
                <a:gd name="T52" fmla="*/ 8 w 24"/>
                <a:gd name="T53" fmla="*/ 2 h 20"/>
                <a:gd name="T54" fmla="*/ 10 w 24"/>
                <a:gd name="T55" fmla="*/ 0 h 20"/>
                <a:gd name="T56" fmla="*/ 12 w 24"/>
                <a:gd name="T57" fmla="*/ 0 h 20"/>
                <a:gd name="T58" fmla="*/ 14 w 24"/>
                <a:gd name="T59" fmla="*/ 0 h 20"/>
                <a:gd name="T60" fmla="*/ 16 w 24"/>
                <a:gd name="T61" fmla="*/ 2 h 20"/>
                <a:gd name="T62" fmla="*/ 20 w 24"/>
                <a:gd name="T63" fmla="*/ 2 h 20"/>
                <a:gd name="T64" fmla="*/ 22 w 24"/>
                <a:gd name="T65" fmla="*/ 2 h 20"/>
                <a:gd name="T66" fmla="*/ 24 w 24"/>
                <a:gd name="T67" fmla="*/ 4 h 20"/>
                <a:gd name="T68" fmla="*/ 22 w 24"/>
                <a:gd name="T69" fmla="*/ 4 h 20"/>
                <a:gd name="T70" fmla="*/ 22 w 24"/>
                <a:gd name="T71" fmla="*/ 4 h 20"/>
                <a:gd name="T72" fmla="*/ 22 w 24"/>
                <a:gd name="T73" fmla="*/ 4 h 20"/>
                <a:gd name="T74" fmla="*/ 24 w 24"/>
                <a:gd name="T75" fmla="*/ 6 h 20"/>
                <a:gd name="T76" fmla="*/ 22 w 24"/>
                <a:gd name="T77" fmla="*/ 8 h 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20"/>
                <a:gd name="T119" fmla="*/ 24 w 24"/>
                <a:gd name="T120" fmla="*/ 20 h 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20">
                  <a:moveTo>
                    <a:pt x="22" y="8"/>
                  </a:moveTo>
                  <a:lnTo>
                    <a:pt x="20" y="8"/>
                  </a:lnTo>
                  <a:lnTo>
                    <a:pt x="20" y="10"/>
                  </a:lnTo>
                  <a:lnTo>
                    <a:pt x="18" y="10"/>
                  </a:lnTo>
                  <a:lnTo>
                    <a:pt x="10" y="10"/>
                  </a:lnTo>
                  <a:lnTo>
                    <a:pt x="12" y="14"/>
                  </a:lnTo>
                  <a:lnTo>
                    <a:pt x="12" y="16"/>
                  </a:lnTo>
                  <a:lnTo>
                    <a:pt x="10" y="14"/>
                  </a:lnTo>
                  <a:lnTo>
                    <a:pt x="8" y="14"/>
                  </a:lnTo>
                  <a:lnTo>
                    <a:pt x="8" y="16"/>
                  </a:lnTo>
                  <a:lnTo>
                    <a:pt x="8" y="18"/>
                  </a:lnTo>
                  <a:lnTo>
                    <a:pt x="6" y="18"/>
                  </a:lnTo>
                  <a:lnTo>
                    <a:pt x="4" y="16"/>
                  </a:lnTo>
                  <a:lnTo>
                    <a:pt x="4" y="20"/>
                  </a:lnTo>
                  <a:lnTo>
                    <a:pt x="2" y="20"/>
                  </a:lnTo>
                  <a:lnTo>
                    <a:pt x="0" y="16"/>
                  </a:lnTo>
                  <a:lnTo>
                    <a:pt x="2" y="10"/>
                  </a:lnTo>
                  <a:lnTo>
                    <a:pt x="4" y="8"/>
                  </a:lnTo>
                  <a:lnTo>
                    <a:pt x="6" y="8"/>
                  </a:lnTo>
                  <a:lnTo>
                    <a:pt x="8" y="10"/>
                  </a:lnTo>
                  <a:lnTo>
                    <a:pt x="6" y="2"/>
                  </a:lnTo>
                  <a:lnTo>
                    <a:pt x="8" y="2"/>
                  </a:lnTo>
                  <a:lnTo>
                    <a:pt x="10" y="0"/>
                  </a:lnTo>
                  <a:lnTo>
                    <a:pt x="12" y="0"/>
                  </a:lnTo>
                  <a:lnTo>
                    <a:pt x="14" y="0"/>
                  </a:lnTo>
                  <a:lnTo>
                    <a:pt x="16" y="2"/>
                  </a:lnTo>
                  <a:lnTo>
                    <a:pt x="20" y="2"/>
                  </a:lnTo>
                  <a:lnTo>
                    <a:pt x="22" y="2"/>
                  </a:lnTo>
                  <a:lnTo>
                    <a:pt x="24" y="4"/>
                  </a:lnTo>
                  <a:lnTo>
                    <a:pt x="22" y="4"/>
                  </a:lnTo>
                  <a:lnTo>
                    <a:pt x="24" y="6"/>
                  </a:lnTo>
                  <a:lnTo>
                    <a:pt x="2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7" name="Freeform 541"/>
            <p:cNvSpPr>
              <a:spLocks/>
            </p:cNvSpPr>
            <p:nvPr/>
          </p:nvSpPr>
          <p:spPr bwMode="auto">
            <a:xfrm>
              <a:off x="2739" y="2036"/>
              <a:ext cx="50" cy="96"/>
            </a:xfrm>
            <a:custGeom>
              <a:avLst/>
              <a:gdLst>
                <a:gd name="T0" fmla="*/ 26 w 42"/>
                <a:gd name="T1" fmla="*/ 80 h 82"/>
                <a:gd name="T2" fmla="*/ 26 w 42"/>
                <a:gd name="T3" fmla="*/ 74 h 82"/>
                <a:gd name="T4" fmla="*/ 28 w 42"/>
                <a:gd name="T5" fmla="*/ 72 h 82"/>
                <a:gd name="T6" fmla="*/ 30 w 42"/>
                <a:gd name="T7" fmla="*/ 68 h 82"/>
                <a:gd name="T8" fmla="*/ 32 w 42"/>
                <a:gd name="T9" fmla="*/ 66 h 82"/>
                <a:gd name="T10" fmla="*/ 32 w 42"/>
                <a:gd name="T11" fmla="*/ 64 h 82"/>
                <a:gd name="T12" fmla="*/ 30 w 42"/>
                <a:gd name="T13" fmla="*/ 62 h 82"/>
                <a:gd name="T14" fmla="*/ 28 w 42"/>
                <a:gd name="T15" fmla="*/ 58 h 82"/>
                <a:gd name="T16" fmla="*/ 28 w 42"/>
                <a:gd name="T17" fmla="*/ 56 h 82"/>
                <a:gd name="T18" fmla="*/ 32 w 42"/>
                <a:gd name="T19" fmla="*/ 50 h 82"/>
                <a:gd name="T20" fmla="*/ 28 w 42"/>
                <a:gd name="T21" fmla="*/ 46 h 82"/>
                <a:gd name="T22" fmla="*/ 28 w 42"/>
                <a:gd name="T23" fmla="*/ 42 h 82"/>
                <a:gd name="T24" fmla="*/ 30 w 42"/>
                <a:gd name="T25" fmla="*/ 40 h 82"/>
                <a:gd name="T26" fmla="*/ 32 w 42"/>
                <a:gd name="T27" fmla="*/ 40 h 82"/>
                <a:gd name="T28" fmla="*/ 34 w 42"/>
                <a:gd name="T29" fmla="*/ 36 h 82"/>
                <a:gd name="T30" fmla="*/ 34 w 42"/>
                <a:gd name="T31" fmla="*/ 34 h 82"/>
                <a:gd name="T32" fmla="*/ 32 w 42"/>
                <a:gd name="T33" fmla="*/ 32 h 82"/>
                <a:gd name="T34" fmla="*/ 32 w 42"/>
                <a:gd name="T35" fmla="*/ 30 h 82"/>
                <a:gd name="T36" fmla="*/ 34 w 42"/>
                <a:gd name="T37" fmla="*/ 28 h 82"/>
                <a:gd name="T38" fmla="*/ 34 w 42"/>
                <a:gd name="T39" fmla="*/ 18 h 82"/>
                <a:gd name="T40" fmla="*/ 40 w 42"/>
                <a:gd name="T41" fmla="*/ 14 h 82"/>
                <a:gd name="T42" fmla="*/ 42 w 42"/>
                <a:gd name="T43" fmla="*/ 10 h 82"/>
                <a:gd name="T44" fmla="*/ 42 w 42"/>
                <a:gd name="T45" fmla="*/ 8 h 82"/>
                <a:gd name="T46" fmla="*/ 40 w 42"/>
                <a:gd name="T47" fmla="*/ 6 h 82"/>
                <a:gd name="T48" fmla="*/ 38 w 42"/>
                <a:gd name="T49" fmla="*/ 4 h 82"/>
                <a:gd name="T50" fmla="*/ 34 w 42"/>
                <a:gd name="T51" fmla="*/ 4 h 82"/>
                <a:gd name="T52" fmla="*/ 30 w 42"/>
                <a:gd name="T53" fmla="*/ 4 h 82"/>
                <a:gd name="T54" fmla="*/ 28 w 42"/>
                <a:gd name="T55" fmla="*/ 4 h 82"/>
                <a:gd name="T56" fmla="*/ 22 w 42"/>
                <a:gd name="T57" fmla="*/ 4 h 82"/>
                <a:gd name="T58" fmla="*/ 20 w 42"/>
                <a:gd name="T59" fmla="*/ 4 h 82"/>
                <a:gd name="T60" fmla="*/ 18 w 42"/>
                <a:gd name="T61" fmla="*/ 4 h 82"/>
                <a:gd name="T62" fmla="*/ 18 w 42"/>
                <a:gd name="T63" fmla="*/ 0 h 82"/>
                <a:gd name="T64" fmla="*/ 14 w 42"/>
                <a:gd name="T65" fmla="*/ 2 h 82"/>
                <a:gd name="T66" fmla="*/ 10 w 42"/>
                <a:gd name="T67" fmla="*/ 2 h 82"/>
                <a:gd name="T68" fmla="*/ 8 w 42"/>
                <a:gd name="T69" fmla="*/ 6 h 82"/>
                <a:gd name="T70" fmla="*/ 10 w 42"/>
                <a:gd name="T71" fmla="*/ 16 h 82"/>
                <a:gd name="T72" fmla="*/ 10 w 42"/>
                <a:gd name="T73" fmla="*/ 20 h 82"/>
                <a:gd name="T74" fmla="*/ 8 w 42"/>
                <a:gd name="T75" fmla="*/ 26 h 82"/>
                <a:gd name="T76" fmla="*/ 8 w 42"/>
                <a:gd name="T77" fmla="*/ 36 h 82"/>
                <a:gd name="T78" fmla="*/ 4 w 42"/>
                <a:gd name="T79" fmla="*/ 44 h 82"/>
                <a:gd name="T80" fmla="*/ 2 w 42"/>
                <a:gd name="T81" fmla="*/ 48 h 82"/>
                <a:gd name="T82" fmla="*/ 2 w 42"/>
                <a:gd name="T83" fmla="*/ 52 h 82"/>
                <a:gd name="T84" fmla="*/ 0 w 42"/>
                <a:gd name="T85" fmla="*/ 56 h 82"/>
                <a:gd name="T86" fmla="*/ 2 w 42"/>
                <a:gd name="T87" fmla="*/ 56 h 82"/>
                <a:gd name="T88" fmla="*/ 6 w 42"/>
                <a:gd name="T89" fmla="*/ 60 h 82"/>
                <a:gd name="T90" fmla="*/ 10 w 42"/>
                <a:gd name="T91" fmla="*/ 60 h 82"/>
                <a:gd name="T92" fmla="*/ 10 w 42"/>
                <a:gd name="T93" fmla="*/ 62 h 82"/>
                <a:gd name="T94" fmla="*/ 10 w 42"/>
                <a:gd name="T95" fmla="*/ 64 h 82"/>
                <a:gd name="T96" fmla="*/ 8 w 42"/>
                <a:gd name="T97" fmla="*/ 68 h 82"/>
                <a:gd name="T98" fmla="*/ 10 w 42"/>
                <a:gd name="T99" fmla="*/ 70 h 82"/>
                <a:gd name="T100" fmla="*/ 10 w 42"/>
                <a:gd name="T101" fmla="*/ 74 h 82"/>
                <a:gd name="T102" fmla="*/ 8 w 42"/>
                <a:gd name="T103" fmla="*/ 80 h 82"/>
                <a:gd name="T104" fmla="*/ 8 w 42"/>
                <a:gd name="T105" fmla="*/ 82 h 82"/>
                <a:gd name="T106" fmla="*/ 8 w 42"/>
                <a:gd name="T107" fmla="*/ 82 h 82"/>
                <a:gd name="T108" fmla="*/ 10 w 42"/>
                <a:gd name="T109" fmla="*/ 82 h 82"/>
                <a:gd name="T110" fmla="*/ 14 w 42"/>
                <a:gd name="T111" fmla="*/ 82 h 82"/>
                <a:gd name="T112" fmla="*/ 20 w 42"/>
                <a:gd name="T113" fmla="*/ 82 h 82"/>
                <a:gd name="T114" fmla="*/ 26 w 42"/>
                <a:gd name="T115" fmla="*/ 80 h 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82"/>
                <a:gd name="T176" fmla="*/ 42 w 42"/>
                <a:gd name="T177" fmla="*/ 82 h 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82">
                  <a:moveTo>
                    <a:pt x="26" y="80"/>
                  </a:moveTo>
                  <a:lnTo>
                    <a:pt x="26" y="74"/>
                  </a:lnTo>
                  <a:lnTo>
                    <a:pt x="28" y="72"/>
                  </a:lnTo>
                  <a:lnTo>
                    <a:pt x="30" y="68"/>
                  </a:lnTo>
                  <a:lnTo>
                    <a:pt x="32" y="66"/>
                  </a:lnTo>
                  <a:lnTo>
                    <a:pt x="32" y="64"/>
                  </a:lnTo>
                  <a:lnTo>
                    <a:pt x="30" y="62"/>
                  </a:lnTo>
                  <a:lnTo>
                    <a:pt x="28" y="58"/>
                  </a:lnTo>
                  <a:lnTo>
                    <a:pt x="28" y="56"/>
                  </a:lnTo>
                  <a:lnTo>
                    <a:pt x="32" y="50"/>
                  </a:lnTo>
                  <a:lnTo>
                    <a:pt x="28" y="46"/>
                  </a:lnTo>
                  <a:lnTo>
                    <a:pt x="28" y="42"/>
                  </a:lnTo>
                  <a:lnTo>
                    <a:pt x="30" y="40"/>
                  </a:lnTo>
                  <a:lnTo>
                    <a:pt x="32" y="40"/>
                  </a:lnTo>
                  <a:lnTo>
                    <a:pt x="34" y="36"/>
                  </a:lnTo>
                  <a:lnTo>
                    <a:pt x="34" y="34"/>
                  </a:lnTo>
                  <a:lnTo>
                    <a:pt x="32" y="32"/>
                  </a:lnTo>
                  <a:lnTo>
                    <a:pt x="32" y="30"/>
                  </a:lnTo>
                  <a:lnTo>
                    <a:pt x="34" y="28"/>
                  </a:lnTo>
                  <a:lnTo>
                    <a:pt x="34" y="18"/>
                  </a:lnTo>
                  <a:lnTo>
                    <a:pt x="40" y="14"/>
                  </a:lnTo>
                  <a:lnTo>
                    <a:pt x="42" y="10"/>
                  </a:lnTo>
                  <a:lnTo>
                    <a:pt x="42" y="8"/>
                  </a:lnTo>
                  <a:lnTo>
                    <a:pt x="40" y="6"/>
                  </a:lnTo>
                  <a:lnTo>
                    <a:pt x="38" y="4"/>
                  </a:lnTo>
                  <a:lnTo>
                    <a:pt x="34" y="4"/>
                  </a:lnTo>
                  <a:lnTo>
                    <a:pt x="30" y="4"/>
                  </a:lnTo>
                  <a:lnTo>
                    <a:pt x="28" y="4"/>
                  </a:lnTo>
                  <a:lnTo>
                    <a:pt x="22" y="4"/>
                  </a:lnTo>
                  <a:lnTo>
                    <a:pt x="20" y="4"/>
                  </a:lnTo>
                  <a:lnTo>
                    <a:pt x="18" y="4"/>
                  </a:lnTo>
                  <a:lnTo>
                    <a:pt x="18" y="0"/>
                  </a:lnTo>
                  <a:lnTo>
                    <a:pt x="14" y="2"/>
                  </a:lnTo>
                  <a:lnTo>
                    <a:pt x="10" y="2"/>
                  </a:lnTo>
                  <a:lnTo>
                    <a:pt x="8" y="6"/>
                  </a:lnTo>
                  <a:lnTo>
                    <a:pt x="10" y="16"/>
                  </a:lnTo>
                  <a:lnTo>
                    <a:pt x="10" y="20"/>
                  </a:lnTo>
                  <a:lnTo>
                    <a:pt x="8" y="26"/>
                  </a:lnTo>
                  <a:lnTo>
                    <a:pt x="8" y="36"/>
                  </a:lnTo>
                  <a:lnTo>
                    <a:pt x="4" y="44"/>
                  </a:lnTo>
                  <a:lnTo>
                    <a:pt x="2" y="48"/>
                  </a:lnTo>
                  <a:lnTo>
                    <a:pt x="2" y="52"/>
                  </a:lnTo>
                  <a:lnTo>
                    <a:pt x="0" y="56"/>
                  </a:lnTo>
                  <a:lnTo>
                    <a:pt x="2" y="56"/>
                  </a:lnTo>
                  <a:lnTo>
                    <a:pt x="6" y="60"/>
                  </a:lnTo>
                  <a:lnTo>
                    <a:pt x="10" y="60"/>
                  </a:lnTo>
                  <a:lnTo>
                    <a:pt x="10" y="62"/>
                  </a:lnTo>
                  <a:lnTo>
                    <a:pt x="10" y="64"/>
                  </a:lnTo>
                  <a:lnTo>
                    <a:pt x="8" y="68"/>
                  </a:lnTo>
                  <a:lnTo>
                    <a:pt x="10" y="70"/>
                  </a:lnTo>
                  <a:lnTo>
                    <a:pt x="10" y="74"/>
                  </a:lnTo>
                  <a:lnTo>
                    <a:pt x="8" y="80"/>
                  </a:lnTo>
                  <a:lnTo>
                    <a:pt x="8" y="82"/>
                  </a:lnTo>
                  <a:lnTo>
                    <a:pt x="10" y="82"/>
                  </a:lnTo>
                  <a:lnTo>
                    <a:pt x="14" y="82"/>
                  </a:lnTo>
                  <a:lnTo>
                    <a:pt x="20" y="82"/>
                  </a:lnTo>
                  <a:lnTo>
                    <a:pt x="26" y="8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8" name="Freeform 542"/>
            <p:cNvSpPr>
              <a:spLocks/>
            </p:cNvSpPr>
            <p:nvPr/>
          </p:nvSpPr>
          <p:spPr bwMode="auto">
            <a:xfrm>
              <a:off x="2901" y="2095"/>
              <a:ext cx="5" cy="4"/>
            </a:xfrm>
            <a:custGeom>
              <a:avLst/>
              <a:gdLst>
                <a:gd name="T0" fmla="*/ 2 w 4"/>
                <a:gd name="T1" fmla="*/ 0 h 4"/>
                <a:gd name="T2" fmla="*/ 2 w 4"/>
                <a:gd name="T3" fmla="*/ 0 h 4"/>
                <a:gd name="T4" fmla="*/ 4 w 4"/>
                <a:gd name="T5" fmla="*/ 2 h 4"/>
                <a:gd name="T6" fmla="*/ 2 w 4"/>
                <a:gd name="T7" fmla="*/ 4 h 4"/>
                <a:gd name="T8" fmla="*/ 0 w 4"/>
                <a:gd name="T9" fmla="*/ 4 h 4"/>
                <a:gd name="T10" fmla="*/ 0 w 4"/>
                <a:gd name="T11" fmla="*/ 2 h 4"/>
                <a:gd name="T12" fmla="*/ 0 w 4"/>
                <a:gd name="T13" fmla="*/ 2 h 4"/>
                <a:gd name="T14" fmla="*/ 2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2" y="0"/>
                  </a:lnTo>
                  <a:lnTo>
                    <a:pt x="4" y="2"/>
                  </a:lnTo>
                  <a:lnTo>
                    <a:pt x="2" y="4"/>
                  </a:lnTo>
                  <a:lnTo>
                    <a:pt x="0"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09" name="Freeform 543"/>
            <p:cNvSpPr>
              <a:spLocks/>
            </p:cNvSpPr>
            <p:nvPr/>
          </p:nvSpPr>
          <p:spPr bwMode="auto">
            <a:xfrm>
              <a:off x="2918" y="2078"/>
              <a:ext cx="14" cy="12"/>
            </a:xfrm>
            <a:custGeom>
              <a:avLst/>
              <a:gdLst>
                <a:gd name="T0" fmla="*/ 10 w 12"/>
                <a:gd name="T1" fmla="*/ 0 h 10"/>
                <a:gd name="T2" fmla="*/ 10 w 12"/>
                <a:gd name="T3" fmla="*/ 4 h 10"/>
                <a:gd name="T4" fmla="*/ 12 w 12"/>
                <a:gd name="T5" fmla="*/ 4 h 10"/>
                <a:gd name="T6" fmla="*/ 12 w 12"/>
                <a:gd name="T7" fmla="*/ 4 h 10"/>
                <a:gd name="T8" fmla="*/ 12 w 12"/>
                <a:gd name="T9" fmla="*/ 8 h 10"/>
                <a:gd name="T10" fmla="*/ 8 w 12"/>
                <a:gd name="T11" fmla="*/ 10 h 10"/>
                <a:gd name="T12" fmla="*/ 4 w 12"/>
                <a:gd name="T13" fmla="*/ 8 h 10"/>
                <a:gd name="T14" fmla="*/ 4 w 12"/>
                <a:gd name="T15" fmla="*/ 6 h 10"/>
                <a:gd name="T16" fmla="*/ 2 w 12"/>
                <a:gd name="T17" fmla="*/ 8 h 10"/>
                <a:gd name="T18" fmla="*/ 2 w 12"/>
                <a:gd name="T19" fmla="*/ 8 h 10"/>
                <a:gd name="T20" fmla="*/ 0 w 12"/>
                <a:gd name="T21" fmla="*/ 6 h 10"/>
                <a:gd name="T22" fmla="*/ 2 w 12"/>
                <a:gd name="T23" fmla="*/ 4 h 10"/>
                <a:gd name="T24" fmla="*/ 10 w 12"/>
                <a:gd name="T25" fmla="*/ 0 h 10"/>
                <a:gd name="T26" fmla="*/ 10 w 12"/>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10" y="0"/>
                  </a:moveTo>
                  <a:lnTo>
                    <a:pt x="10" y="4"/>
                  </a:lnTo>
                  <a:lnTo>
                    <a:pt x="12" y="4"/>
                  </a:lnTo>
                  <a:lnTo>
                    <a:pt x="12" y="8"/>
                  </a:lnTo>
                  <a:lnTo>
                    <a:pt x="8" y="10"/>
                  </a:lnTo>
                  <a:lnTo>
                    <a:pt x="4" y="8"/>
                  </a:lnTo>
                  <a:lnTo>
                    <a:pt x="4" y="6"/>
                  </a:lnTo>
                  <a:lnTo>
                    <a:pt x="2" y="8"/>
                  </a:lnTo>
                  <a:lnTo>
                    <a:pt x="0" y="6"/>
                  </a:lnTo>
                  <a:lnTo>
                    <a:pt x="2" y="4"/>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0" name="Freeform 544"/>
            <p:cNvSpPr>
              <a:spLocks/>
            </p:cNvSpPr>
            <p:nvPr/>
          </p:nvSpPr>
          <p:spPr bwMode="auto">
            <a:xfrm>
              <a:off x="2939" y="2076"/>
              <a:ext cx="5" cy="5"/>
            </a:xfrm>
            <a:custGeom>
              <a:avLst/>
              <a:gdLst>
                <a:gd name="T0" fmla="*/ 4 w 4"/>
                <a:gd name="T1" fmla="*/ 0 h 4"/>
                <a:gd name="T2" fmla="*/ 4 w 4"/>
                <a:gd name="T3" fmla="*/ 4 h 4"/>
                <a:gd name="T4" fmla="*/ 4 w 4"/>
                <a:gd name="T5" fmla="*/ 4 h 4"/>
                <a:gd name="T6" fmla="*/ 2 w 4"/>
                <a:gd name="T7" fmla="*/ 2 h 4"/>
                <a:gd name="T8" fmla="*/ 0 w 4"/>
                <a:gd name="T9" fmla="*/ 2 h 4"/>
                <a:gd name="T10" fmla="*/ 0 w 4"/>
                <a:gd name="T11" fmla="*/ 0 h 4"/>
                <a:gd name="T12" fmla="*/ 2 w 4"/>
                <a:gd name="T13" fmla="*/ 0 h 4"/>
                <a:gd name="T14" fmla="*/ 4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4" y="4"/>
                  </a:lnTo>
                  <a:lnTo>
                    <a:pt x="2" y="2"/>
                  </a:lnTo>
                  <a:lnTo>
                    <a:pt x="0" y="2"/>
                  </a:lnTo>
                  <a:lnTo>
                    <a:pt x="0" y="0"/>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1" name="Freeform 545"/>
            <p:cNvSpPr>
              <a:spLocks/>
            </p:cNvSpPr>
            <p:nvPr/>
          </p:nvSpPr>
          <p:spPr bwMode="auto">
            <a:xfrm>
              <a:off x="2741" y="2004"/>
              <a:ext cx="189" cy="147"/>
            </a:xfrm>
            <a:custGeom>
              <a:avLst/>
              <a:gdLst>
                <a:gd name="T0" fmla="*/ 26 w 158"/>
                <a:gd name="T1" fmla="*/ 100 h 126"/>
                <a:gd name="T2" fmla="*/ 30 w 158"/>
                <a:gd name="T3" fmla="*/ 92 h 126"/>
                <a:gd name="T4" fmla="*/ 26 w 158"/>
                <a:gd name="T5" fmla="*/ 84 h 126"/>
                <a:gd name="T6" fmla="*/ 26 w 158"/>
                <a:gd name="T7" fmla="*/ 70 h 126"/>
                <a:gd name="T8" fmla="*/ 32 w 158"/>
                <a:gd name="T9" fmla="*/ 64 h 126"/>
                <a:gd name="T10" fmla="*/ 30 w 158"/>
                <a:gd name="T11" fmla="*/ 58 h 126"/>
                <a:gd name="T12" fmla="*/ 38 w 158"/>
                <a:gd name="T13" fmla="*/ 42 h 126"/>
                <a:gd name="T14" fmla="*/ 38 w 158"/>
                <a:gd name="T15" fmla="*/ 34 h 126"/>
                <a:gd name="T16" fmla="*/ 28 w 158"/>
                <a:gd name="T17" fmla="*/ 32 h 126"/>
                <a:gd name="T18" fmla="*/ 18 w 158"/>
                <a:gd name="T19" fmla="*/ 32 h 126"/>
                <a:gd name="T20" fmla="*/ 12 w 158"/>
                <a:gd name="T21" fmla="*/ 30 h 126"/>
                <a:gd name="T22" fmla="*/ 6 w 158"/>
                <a:gd name="T23" fmla="*/ 32 h 126"/>
                <a:gd name="T24" fmla="*/ 8 w 158"/>
                <a:gd name="T25" fmla="*/ 26 h 126"/>
                <a:gd name="T26" fmla="*/ 6 w 158"/>
                <a:gd name="T27" fmla="*/ 22 h 126"/>
                <a:gd name="T28" fmla="*/ 4 w 158"/>
                <a:gd name="T29" fmla="*/ 18 h 126"/>
                <a:gd name="T30" fmla="*/ 2 w 158"/>
                <a:gd name="T31" fmla="*/ 10 h 126"/>
                <a:gd name="T32" fmla="*/ 12 w 158"/>
                <a:gd name="T33" fmla="*/ 8 h 126"/>
                <a:gd name="T34" fmla="*/ 14 w 158"/>
                <a:gd name="T35" fmla="*/ 2 h 126"/>
                <a:gd name="T36" fmla="*/ 26 w 158"/>
                <a:gd name="T37" fmla="*/ 2 h 126"/>
                <a:gd name="T38" fmla="*/ 42 w 158"/>
                <a:gd name="T39" fmla="*/ 2 h 126"/>
                <a:gd name="T40" fmla="*/ 72 w 158"/>
                <a:gd name="T41" fmla="*/ 4 h 126"/>
                <a:gd name="T42" fmla="*/ 88 w 158"/>
                <a:gd name="T43" fmla="*/ 8 h 126"/>
                <a:gd name="T44" fmla="*/ 94 w 158"/>
                <a:gd name="T45" fmla="*/ 8 h 126"/>
                <a:gd name="T46" fmla="*/ 104 w 158"/>
                <a:gd name="T47" fmla="*/ 14 h 126"/>
                <a:gd name="T48" fmla="*/ 122 w 158"/>
                <a:gd name="T49" fmla="*/ 20 h 126"/>
                <a:gd name="T50" fmla="*/ 128 w 158"/>
                <a:gd name="T51" fmla="*/ 18 h 126"/>
                <a:gd name="T52" fmla="*/ 136 w 158"/>
                <a:gd name="T53" fmla="*/ 22 h 126"/>
                <a:gd name="T54" fmla="*/ 138 w 158"/>
                <a:gd name="T55" fmla="*/ 22 h 126"/>
                <a:gd name="T56" fmla="*/ 142 w 158"/>
                <a:gd name="T57" fmla="*/ 24 h 126"/>
                <a:gd name="T58" fmla="*/ 158 w 158"/>
                <a:gd name="T59" fmla="*/ 24 h 126"/>
                <a:gd name="T60" fmla="*/ 158 w 158"/>
                <a:gd name="T61" fmla="*/ 32 h 126"/>
                <a:gd name="T62" fmla="*/ 144 w 158"/>
                <a:gd name="T63" fmla="*/ 42 h 126"/>
                <a:gd name="T64" fmla="*/ 128 w 158"/>
                <a:gd name="T65" fmla="*/ 52 h 126"/>
                <a:gd name="T66" fmla="*/ 114 w 158"/>
                <a:gd name="T67" fmla="*/ 70 h 126"/>
                <a:gd name="T68" fmla="*/ 116 w 158"/>
                <a:gd name="T69" fmla="*/ 80 h 126"/>
                <a:gd name="T70" fmla="*/ 118 w 158"/>
                <a:gd name="T71" fmla="*/ 86 h 126"/>
                <a:gd name="T72" fmla="*/ 110 w 158"/>
                <a:gd name="T73" fmla="*/ 94 h 126"/>
                <a:gd name="T74" fmla="*/ 108 w 158"/>
                <a:gd name="T75" fmla="*/ 100 h 126"/>
                <a:gd name="T76" fmla="*/ 96 w 158"/>
                <a:gd name="T77" fmla="*/ 108 h 126"/>
                <a:gd name="T78" fmla="*/ 90 w 158"/>
                <a:gd name="T79" fmla="*/ 116 h 126"/>
                <a:gd name="T80" fmla="*/ 82 w 158"/>
                <a:gd name="T81" fmla="*/ 116 h 126"/>
                <a:gd name="T82" fmla="*/ 72 w 158"/>
                <a:gd name="T83" fmla="*/ 116 h 126"/>
                <a:gd name="T84" fmla="*/ 58 w 158"/>
                <a:gd name="T85" fmla="*/ 120 h 126"/>
                <a:gd name="T86" fmla="*/ 52 w 158"/>
                <a:gd name="T87" fmla="*/ 124 h 126"/>
                <a:gd name="T88" fmla="*/ 42 w 158"/>
                <a:gd name="T89" fmla="*/ 124 h 126"/>
                <a:gd name="T90" fmla="*/ 38 w 158"/>
                <a:gd name="T91" fmla="*/ 116 h 126"/>
                <a:gd name="T92" fmla="*/ 34 w 158"/>
                <a:gd name="T93" fmla="*/ 110 h 1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8"/>
                <a:gd name="T142" fmla="*/ 0 h 126"/>
                <a:gd name="T143" fmla="*/ 158 w 158"/>
                <a:gd name="T144" fmla="*/ 126 h 1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8" h="126">
                  <a:moveTo>
                    <a:pt x="24" y="108"/>
                  </a:moveTo>
                  <a:lnTo>
                    <a:pt x="24" y="102"/>
                  </a:lnTo>
                  <a:lnTo>
                    <a:pt x="26" y="100"/>
                  </a:lnTo>
                  <a:lnTo>
                    <a:pt x="28" y="96"/>
                  </a:lnTo>
                  <a:lnTo>
                    <a:pt x="30" y="94"/>
                  </a:lnTo>
                  <a:lnTo>
                    <a:pt x="30" y="92"/>
                  </a:lnTo>
                  <a:lnTo>
                    <a:pt x="28" y="90"/>
                  </a:lnTo>
                  <a:lnTo>
                    <a:pt x="26" y="86"/>
                  </a:lnTo>
                  <a:lnTo>
                    <a:pt x="26" y="84"/>
                  </a:lnTo>
                  <a:lnTo>
                    <a:pt x="30" y="78"/>
                  </a:lnTo>
                  <a:lnTo>
                    <a:pt x="26" y="74"/>
                  </a:lnTo>
                  <a:lnTo>
                    <a:pt x="26" y="70"/>
                  </a:lnTo>
                  <a:lnTo>
                    <a:pt x="28" y="68"/>
                  </a:lnTo>
                  <a:lnTo>
                    <a:pt x="30" y="68"/>
                  </a:lnTo>
                  <a:lnTo>
                    <a:pt x="32" y="64"/>
                  </a:lnTo>
                  <a:lnTo>
                    <a:pt x="32" y="62"/>
                  </a:lnTo>
                  <a:lnTo>
                    <a:pt x="30" y="60"/>
                  </a:lnTo>
                  <a:lnTo>
                    <a:pt x="30" y="58"/>
                  </a:lnTo>
                  <a:lnTo>
                    <a:pt x="32" y="56"/>
                  </a:lnTo>
                  <a:lnTo>
                    <a:pt x="32" y="46"/>
                  </a:lnTo>
                  <a:lnTo>
                    <a:pt x="38" y="42"/>
                  </a:lnTo>
                  <a:lnTo>
                    <a:pt x="40" y="38"/>
                  </a:lnTo>
                  <a:lnTo>
                    <a:pt x="40" y="36"/>
                  </a:lnTo>
                  <a:lnTo>
                    <a:pt x="38" y="34"/>
                  </a:lnTo>
                  <a:lnTo>
                    <a:pt x="36" y="32"/>
                  </a:lnTo>
                  <a:lnTo>
                    <a:pt x="32" y="32"/>
                  </a:lnTo>
                  <a:lnTo>
                    <a:pt x="28" y="32"/>
                  </a:lnTo>
                  <a:lnTo>
                    <a:pt x="26" y="32"/>
                  </a:lnTo>
                  <a:lnTo>
                    <a:pt x="20" y="32"/>
                  </a:lnTo>
                  <a:lnTo>
                    <a:pt x="18" y="32"/>
                  </a:lnTo>
                  <a:lnTo>
                    <a:pt x="16" y="32"/>
                  </a:lnTo>
                  <a:lnTo>
                    <a:pt x="16" y="28"/>
                  </a:lnTo>
                  <a:lnTo>
                    <a:pt x="12" y="30"/>
                  </a:lnTo>
                  <a:lnTo>
                    <a:pt x="8" y="30"/>
                  </a:lnTo>
                  <a:lnTo>
                    <a:pt x="6" y="34"/>
                  </a:lnTo>
                  <a:lnTo>
                    <a:pt x="6" y="32"/>
                  </a:lnTo>
                  <a:lnTo>
                    <a:pt x="6" y="30"/>
                  </a:lnTo>
                  <a:lnTo>
                    <a:pt x="8" y="28"/>
                  </a:lnTo>
                  <a:lnTo>
                    <a:pt x="8" y="26"/>
                  </a:lnTo>
                  <a:lnTo>
                    <a:pt x="6" y="26"/>
                  </a:lnTo>
                  <a:lnTo>
                    <a:pt x="8" y="24"/>
                  </a:lnTo>
                  <a:lnTo>
                    <a:pt x="6" y="22"/>
                  </a:lnTo>
                  <a:lnTo>
                    <a:pt x="6" y="20"/>
                  </a:lnTo>
                  <a:lnTo>
                    <a:pt x="4" y="18"/>
                  </a:lnTo>
                  <a:lnTo>
                    <a:pt x="4" y="16"/>
                  </a:lnTo>
                  <a:lnTo>
                    <a:pt x="0" y="14"/>
                  </a:lnTo>
                  <a:lnTo>
                    <a:pt x="2" y="10"/>
                  </a:lnTo>
                  <a:lnTo>
                    <a:pt x="4" y="8"/>
                  </a:lnTo>
                  <a:lnTo>
                    <a:pt x="8" y="8"/>
                  </a:lnTo>
                  <a:lnTo>
                    <a:pt x="12" y="8"/>
                  </a:lnTo>
                  <a:lnTo>
                    <a:pt x="14" y="6"/>
                  </a:lnTo>
                  <a:lnTo>
                    <a:pt x="14" y="4"/>
                  </a:lnTo>
                  <a:lnTo>
                    <a:pt x="14" y="2"/>
                  </a:lnTo>
                  <a:lnTo>
                    <a:pt x="20" y="0"/>
                  </a:lnTo>
                  <a:lnTo>
                    <a:pt x="22" y="0"/>
                  </a:lnTo>
                  <a:lnTo>
                    <a:pt x="26" y="2"/>
                  </a:lnTo>
                  <a:lnTo>
                    <a:pt x="30" y="4"/>
                  </a:lnTo>
                  <a:lnTo>
                    <a:pt x="40" y="4"/>
                  </a:lnTo>
                  <a:lnTo>
                    <a:pt x="42" y="2"/>
                  </a:lnTo>
                  <a:lnTo>
                    <a:pt x="60" y="6"/>
                  </a:lnTo>
                  <a:lnTo>
                    <a:pt x="68" y="6"/>
                  </a:lnTo>
                  <a:lnTo>
                    <a:pt x="72" y="4"/>
                  </a:lnTo>
                  <a:lnTo>
                    <a:pt x="78" y="6"/>
                  </a:lnTo>
                  <a:lnTo>
                    <a:pt x="86" y="6"/>
                  </a:lnTo>
                  <a:lnTo>
                    <a:pt x="88" y="8"/>
                  </a:lnTo>
                  <a:lnTo>
                    <a:pt x="92" y="8"/>
                  </a:lnTo>
                  <a:lnTo>
                    <a:pt x="94" y="6"/>
                  </a:lnTo>
                  <a:lnTo>
                    <a:pt x="94" y="8"/>
                  </a:lnTo>
                  <a:lnTo>
                    <a:pt x="100" y="12"/>
                  </a:lnTo>
                  <a:lnTo>
                    <a:pt x="102" y="12"/>
                  </a:lnTo>
                  <a:lnTo>
                    <a:pt x="104" y="14"/>
                  </a:lnTo>
                  <a:lnTo>
                    <a:pt x="108" y="16"/>
                  </a:lnTo>
                  <a:lnTo>
                    <a:pt x="120" y="20"/>
                  </a:lnTo>
                  <a:lnTo>
                    <a:pt x="122" y="20"/>
                  </a:lnTo>
                  <a:lnTo>
                    <a:pt x="124" y="20"/>
                  </a:lnTo>
                  <a:lnTo>
                    <a:pt x="126" y="18"/>
                  </a:lnTo>
                  <a:lnTo>
                    <a:pt x="128" y="18"/>
                  </a:lnTo>
                  <a:lnTo>
                    <a:pt x="130" y="18"/>
                  </a:lnTo>
                  <a:lnTo>
                    <a:pt x="134" y="20"/>
                  </a:lnTo>
                  <a:lnTo>
                    <a:pt x="136" y="22"/>
                  </a:lnTo>
                  <a:lnTo>
                    <a:pt x="138" y="24"/>
                  </a:lnTo>
                  <a:lnTo>
                    <a:pt x="138" y="22"/>
                  </a:lnTo>
                  <a:lnTo>
                    <a:pt x="140" y="24"/>
                  </a:lnTo>
                  <a:lnTo>
                    <a:pt x="142" y="24"/>
                  </a:lnTo>
                  <a:lnTo>
                    <a:pt x="152" y="24"/>
                  </a:lnTo>
                  <a:lnTo>
                    <a:pt x="156" y="24"/>
                  </a:lnTo>
                  <a:lnTo>
                    <a:pt x="158" y="24"/>
                  </a:lnTo>
                  <a:lnTo>
                    <a:pt x="158" y="26"/>
                  </a:lnTo>
                  <a:lnTo>
                    <a:pt x="156" y="26"/>
                  </a:lnTo>
                  <a:lnTo>
                    <a:pt x="158" y="32"/>
                  </a:lnTo>
                  <a:lnTo>
                    <a:pt x="156" y="34"/>
                  </a:lnTo>
                  <a:lnTo>
                    <a:pt x="148" y="40"/>
                  </a:lnTo>
                  <a:lnTo>
                    <a:pt x="144" y="42"/>
                  </a:lnTo>
                  <a:lnTo>
                    <a:pt x="130" y="46"/>
                  </a:lnTo>
                  <a:lnTo>
                    <a:pt x="128" y="50"/>
                  </a:lnTo>
                  <a:lnTo>
                    <a:pt x="128" y="52"/>
                  </a:lnTo>
                  <a:lnTo>
                    <a:pt x="122" y="58"/>
                  </a:lnTo>
                  <a:lnTo>
                    <a:pt x="120" y="64"/>
                  </a:lnTo>
                  <a:lnTo>
                    <a:pt x="114" y="70"/>
                  </a:lnTo>
                  <a:lnTo>
                    <a:pt x="114" y="74"/>
                  </a:lnTo>
                  <a:lnTo>
                    <a:pt x="114" y="80"/>
                  </a:lnTo>
                  <a:lnTo>
                    <a:pt x="116" y="80"/>
                  </a:lnTo>
                  <a:lnTo>
                    <a:pt x="120" y="82"/>
                  </a:lnTo>
                  <a:lnTo>
                    <a:pt x="120" y="84"/>
                  </a:lnTo>
                  <a:lnTo>
                    <a:pt x="118" y="86"/>
                  </a:lnTo>
                  <a:lnTo>
                    <a:pt x="114" y="90"/>
                  </a:lnTo>
                  <a:lnTo>
                    <a:pt x="112" y="90"/>
                  </a:lnTo>
                  <a:lnTo>
                    <a:pt x="110" y="94"/>
                  </a:lnTo>
                  <a:lnTo>
                    <a:pt x="110" y="96"/>
                  </a:lnTo>
                  <a:lnTo>
                    <a:pt x="108" y="98"/>
                  </a:lnTo>
                  <a:lnTo>
                    <a:pt x="108" y="100"/>
                  </a:lnTo>
                  <a:lnTo>
                    <a:pt x="108" y="102"/>
                  </a:lnTo>
                  <a:lnTo>
                    <a:pt x="100" y="102"/>
                  </a:lnTo>
                  <a:lnTo>
                    <a:pt x="96" y="108"/>
                  </a:lnTo>
                  <a:lnTo>
                    <a:pt x="94" y="112"/>
                  </a:lnTo>
                  <a:lnTo>
                    <a:pt x="92" y="114"/>
                  </a:lnTo>
                  <a:lnTo>
                    <a:pt x="90" y="116"/>
                  </a:lnTo>
                  <a:lnTo>
                    <a:pt x="88" y="114"/>
                  </a:lnTo>
                  <a:lnTo>
                    <a:pt x="84" y="116"/>
                  </a:lnTo>
                  <a:lnTo>
                    <a:pt x="82" y="116"/>
                  </a:lnTo>
                  <a:lnTo>
                    <a:pt x="78" y="114"/>
                  </a:lnTo>
                  <a:lnTo>
                    <a:pt x="74" y="116"/>
                  </a:lnTo>
                  <a:lnTo>
                    <a:pt x="72" y="116"/>
                  </a:lnTo>
                  <a:lnTo>
                    <a:pt x="62" y="116"/>
                  </a:lnTo>
                  <a:lnTo>
                    <a:pt x="60" y="118"/>
                  </a:lnTo>
                  <a:lnTo>
                    <a:pt x="58" y="120"/>
                  </a:lnTo>
                  <a:lnTo>
                    <a:pt x="54" y="120"/>
                  </a:lnTo>
                  <a:lnTo>
                    <a:pt x="52" y="122"/>
                  </a:lnTo>
                  <a:lnTo>
                    <a:pt x="52" y="124"/>
                  </a:lnTo>
                  <a:lnTo>
                    <a:pt x="48" y="126"/>
                  </a:lnTo>
                  <a:lnTo>
                    <a:pt x="46" y="126"/>
                  </a:lnTo>
                  <a:lnTo>
                    <a:pt x="42" y="124"/>
                  </a:lnTo>
                  <a:lnTo>
                    <a:pt x="40" y="120"/>
                  </a:lnTo>
                  <a:lnTo>
                    <a:pt x="40" y="118"/>
                  </a:lnTo>
                  <a:lnTo>
                    <a:pt x="38" y="116"/>
                  </a:lnTo>
                  <a:lnTo>
                    <a:pt x="38" y="114"/>
                  </a:lnTo>
                  <a:lnTo>
                    <a:pt x="36" y="112"/>
                  </a:lnTo>
                  <a:lnTo>
                    <a:pt x="34" y="110"/>
                  </a:lnTo>
                  <a:lnTo>
                    <a:pt x="30" y="108"/>
                  </a:lnTo>
                  <a:lnTo>
                    <a:pt x="24" y="10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2" name="Freeform 546"/>
            <p:cNvSpPr>
              <a:spLocks/>
            </p:cNvSpPr>
            <p:nvPr/>
          </p:nvSpPr>
          <p:spPr bwMode="auto">
            <a:xfrm>
              <a:off x="2901" y="2027"/>
              <a:ext cx="5" cy="5"/>
            </a:xfrm>
            <a:custGeom>
              <a:avLst/>
              <a:gdLst>
                <a:gd name="T0" fmla="*/ 0 w 4"/>
                <a:gd name="T1" fmla="*/ 0 h 4"/>
                <a:gd name="T2" fmla="*/ 2 w 4"/>
                <a:gd name="T3" fmla="*/ 2 h 4"/>
                <a:gd name="T4" fmla="*/ 2 w 4"/>
                <a:gd name="T5" fmla="*/ 2 h 4"/>
                <a:gd name="T6" fmla="*/ 4 w 4"/>
                <a:gd name="T7" fmla="*/ 4 h 4"/>
                <a:gd name="T8" fmla="*/ 4 w 4"/>
                <a:gd name="T9" fmla="*/ 2 h 4"/>
                <a:gd name="T10" fmla="*/ 4 w 4"/>
                <a:gd name="T11" fmla="*/ 2 h 4"/>
                <a:gd name="T12" fmla="*/ 2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2" y="2"/>
                  </a:lnTo>
                  <a:lnTo>
                    <a:pt x="4" y="4"/>
                  </a:lnTo>
                  <a:lnTo>
                    <a:pt x="4"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3" name="Freeform 547"/>
            <p:cNvSpPr>
              <a:spLocks/>
            </p:cNvSpPr>
            <p:nvPr/>
          </p:nvSpPr>
          <p:spPr bwMode="auto">
            <a:xfrm>
              <a:off x="3175" y="1598"/>
              <a:ext cx="8" cy="14"/>
            </a:xfrm>
            <a:custGeom>
              <a:avLst/>
              <a:gdLst>
                <a:gd name="T0" fmla="*/ 4 w 6"/>
                <a:gd name="T1" fmla="*/ 2 h 12"/>
                <a:gd name="T2" fmla="*/ 2 w 6"/>
                <a:gd name="T3" fmla="*/ 2 h 12"/>
                <a:gd name="T4" fmla="*/ 2 w 6"/>
                <a:gd name="T5" fmla="*/ 0 h 12"/>
                <a:gd name="T6" fmla="*/ 0 w 6"/>
                <a:gd name="T7" fmla="*/ 2 h 12"/>
                <a:gd name="T8" fmla="*/ 2 w 6"/>
                <a:gd name="T9" fmla="*/ 4 h 12"/>
                <a:gd name="T10" fmla="*/ 0 w 6"/>
                <a:gd name="T11" fmla="*/ 4 h 12"/>
                <a:gd name="T12" fmla="*/ 0 w 6"/>
                <a:gd name="T13" fmla="*/ 4 h 12"/>
                <a:gd name="T14" fmla="*/ 0 w 6"/>
                <a:gd name="T15" fmla="*/ 6 h 12"/>
                <a:gd name="T16" fmla="*/ 0 w 6"/>
                <a:gd name="T17" fmla="*/ 8 h 12"/>
                <a:gd name="T18" fmla="*/ 2 w 6"/>
                <a:gd name="T19" fmla="*/ 10 h 12"/>
                <a:gd name="T20" fmla="*/ 4 w 6"/>
                <a:gd name="T21" fmla="*/ 12 h 12"/>
                <a:gd name="T22" fmla="*/ 6 w 6"/>
                <a:gd name="T23" fmla="*/ 10 h 12"/>
                <a:gd name="T24" fmla="*/ 4 w 6"/>
                <a:gd name="T25" fmla="*/ 8 h 12"/>
                <a:gd name="T26" fmla="*/ 2 w 6"/>
                <a:gd name="T27" fmla="*/ 6 h 12"/>
                <a:gd name="T28" fmla="*/ 4 w 6"/>
                <a:gd name="T29" fmla="*/ 6 h 12"/>
                <a:gd name="T30" fmla="*/ 4 w 6"/>
                <a:gd name="T31" fmla="*/ 4 h 12"/>
                <a:gd name="T32" fmla="*/ 6 w 6"/>
                <a:gd name="T33" fmla="*/ 4 h 12"/>
                <a:gd name="T34" fmla="*/ 4 w 6"/>
                <a:gd name="T35" fmla="*/ 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2"/>
                <a:gd name="T56" fmla="*/ 6 w 6"/>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2">
                  <a:moveTo>
                    <a:pt x="4" y="2"/>
                  </a:moveTo>
                  <a:lnTo>
                    <a:pt x="2" y="2"/>
                  </a:lnTo>
                  <a:lnTo>
                    <a:pt x="2" y="0"/>
                  </a:lnTo>
                  <a:lnTo>
                    <a:pt x="0" y="2"/>
                  </a:lnTo>
                  <a:lnTo>
                    <a:pt x="2" y="4"/>
                  </a:lnTo>
                  <a:lnTo>
                    <a:pt x="0" y="4"/>
                  </a:lnTo>
                  <a:lnTo>
                    <a:pt x="0" y="6"/>
                  </a:lnTo>
                  <a:lnTo>
                    <a:pt x="0" y="8"/>
                  </a:lnTo>
                  <a:lnTo>
                    <a:pt x="2" y="10"/>
                  </a:lnTo>
                  <a:lnTo>
                    <a:pt x="4" y="12"/>
                  </a:lnTo>
                  <a:lnTo>
                    <a:pt x="6" y="10"/>
                  </a:lnTo>
                  <a:lnTo>
                    <a:pt x="4" y="8"/>
                  </a:lnTo>
                  <a:lnTo>
                    <a:pt x="2" y="6"/>
                  </a:lnTo>
                  <a:lnTo>
                    <a:pt x="4" y="6"/>
                  </a:lnTo>
                  <a:lnTo>
                    <a:pt x="4" y="4"/>
                  </a:lnTo>
                  <a:lnTo>
                    <a:pt x="6" y="4"/>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4" name="Freeform 548"/>
            <p:cNvSpPr>
              <a:spLocks/>
            </p:cNvSpPr>
            <p:nvPr/>
          </p:nvSpPr>
          <p:spPr bwMode="auto">
            <a:xfrm>
              <a:off x="3204" y="1605"/>
              <a:ext cx="2" cy="2"/>
            </a:xfrm>
            <a:custGeom>
              <a:avLst/>
              <a:gdLst>
                <a:gd name="T0" fmla="*/ 2 w 2"/>
                <a:gd name="T1" fmla="*/ 0 h 2"/>
                <a:gd name="T2" fmla="*/ 2 w 2"/>
                <a:gd name="T3" fmla="*/ 0 h 2"/>
                <a:gd name="T4" fmla="*/ 0 w 2"/>
                <a:gd name="T5" fmla="*/ 0 h 2"/>
                <a:gd name="T6" fmla="*/ 0 w 2"/>
                <a:gd name="T7" fmla="*/ 2 h 2"/>
                <a:gd name="T8" fmla="*/ 2 w 2"/>
                <a:gd name="T9" fmla="*/ 2 h 2"/>
                <a:gd name="T10" fmla="*/ 2 w 2"/>
                <a:gd name="T11" fmla="*/ 2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0" y="0"/>
                  </a:ln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5" name="Freeform 549"/>
            <p:cNvSpPr>
              <a:spLocks/>
            </p:cNvSpPr>
            <p:nvPr/>
          </p:nvSpPr>
          <p:spPr bwMode="auto">
            <a:xfrm>
              <a:off x="3214" y="1602"/>
              <a:ext cx="7" cy="7"/>
            </a:xfrm>
            <a:custGeom>
              <a:avLst/>
              <a:gdLst>
                <a:gd name="T0" fmla="*/ 4 w 6"/>
                <a:gd name="T1" fmla="*/ 6 h 6"/>
                <a:gd name="T2" fmla="*/ 6 w 6"/>
                <a:gd name="T3" fmla="*/ 6 h 6"/>
                <a:gd name="T4" fmla="*/ 6 w 6"/>
                <a:gd name="T5" fmla="*/ 4 h 6"/>
                <a:gd name="T6" fmla="*/ 6 w 6"/>
                <a:gd name="T7" fmla="*/ 0 h 6"/>
                <a:gd name="T8" fmla="*/ 6 w 6"/>
                <a:gd name="T9" fmla="*/ 0 h 6"/>
                <a:gd name="T10" fmla="*/ 2 w 6"/>
                <a:gd name="T11" fmla="*/ 2 h 6"/>
                <a:gd name="T12" fmla="*/ 2 w 6"/>
                <a:gd name="T13" fmla="*/ 4 h 6"/>
                <a:gd name="T14" fmla="*/ 2 w 6"/>
                <a:gd name="T15" fmla="*/ 4 h 6"/>
                <a:gd name="T16" fmla="*/ 0 w 6"/>
                <a:gd name="T17" fmla="*/ 6 h 6"/>
                <a:gd name="T18" fmla="*/ 2 w 6"/>
                <a:gd name="T19" fmla="*/ 6 h 6"/>
                <a:gd name="T20" fmla="*/ 4 w 6"/>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4" y="6"/>
                  </a:moveTo>
                  <a:lnTo>
                    <a:pt x="6" y="6"/>
                  </a:lnTo>
                  <a:lnTo>
                    <a:pt x="6" y="4"/>
                  </a:lnTo>
                  <a:lnTo>
                    <a:pt x="6" y="0"/>
                  </a:lnTo>
                  <a:lnTo>
                    <a:pt x="2" y="2"/>
                  </a:lnTo>
                  <a:lnTo>
                    <a:pt x="2" y="4"/>
                  </a:lnTo>
                  <a:lnTo>
                    <a:pt x="0" y="6"/>
                  </a:lnTo>
                  <a:lnTo>
                    <a:pt x="2" y="6"/>
                  </a:lnTo>
                  <a:lnTo>
                    <a:pt x="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6" name="Freeform 550"/>
            <p:cNvSpPr>
              <a:spLocks/>
            </p:cNvSpPr>
            <p:nvPr/>
          </p:nvSpPr>
          <p:spPr bwMode="auto">
            <a:xfrm>
              <a:off x="2767" y="1546"/>
              <a:ext cx="5" cy="3"/>
            </a:xfrm>
            <a:custGeom>
              <a:avLst/>
              <a:gdLst>
                <a:gd name="T0" fmla="*/ 4 w 4"/>
                <a:gd name="T1" fmla="*/ 2 h 2"/>
                <a:gd name="T2" fmla="*/ 4 w 4"/>
                <a:gd name="T3" fmla="*/ 2 h 2"/>
                <a:gd name="T4" fmla="*/ 0 w 4"/>
                <a:gd name="T5" fmla="*/ 0 h 2"/>
                <a:gd name="T6" fmla="*/ 0 w 4"/>
                <a:gd name="T7" fmla="*/ 2 h 2"/>
                <a:gd name="T8" fmla="*/ 0 w 4"/>
                <a:gd name="T9" fmla="*/ 2 h 2"/>
                <a:gd name="T10" fmla="*/ 2 w 4"/>
                <a:gd name="T11" fmla="*/ 2 h 2"/>
                <a:gd name="T12" fmla="*/ 4 w 4"/>
                <a:gd name="T13" fmla="*/ 2 h 2"/>
                <a:gd name="T14" fmla="*/ 4 w 4"/>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4" y="2"/>
                  </a:moveTo>
                  <a:lnTo>
                    <a:pt x="4" y="2"/>
                  </a:lnTo>
                  <a:lnTo>
                    <a:pt x="0" y="0"/>
                  </a:lnTo>
                  <a:lnTo>
                    <a:pt x="0" y="2"/>
                  </a:lnTo>
                  <a:lnTo>
                    <a:pt x="2"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7" name="Freeform 551"/>
            <p:cNvSpPr>
              <a:spLocks/>
            </p:cNvSpPr>
            <p:nvPr/>
          </p:nvSpPr>
          <p:spPr bwMode="auto">
            <a:xfrm>
              <a:off x="2770" y="1542"/>
              <a:ext cx="7" cy="11"/>
            </a:xfrm>
            <a:custGeom>
              <a:avLst/>
              <a:gdLst>
                <a:gd name="T0" fmla="*/ 6 w 6"/>
                <a:gd name="T1" fmla="*/ 8 h 10"/>
                <a:gd name="T2" fmla="*/ 6 w 6"/>
                <a:gd name="T3" fmla="*/ 6 h 10"/>
                <a:gd name="T4" fmla="*/ 6 w 6"/>
                <a:gd name="T5" fmla="*/ 4 h 10"/>
                <a:gd name="T6" fmla="*/ 4 w 6"/>
                <a:gd name="T7" fmla="*/ 2 h 10"/>
                <a:gd name="T8" fmla="*/ 2 w 6"/>
                <a:gd name="T9" fmla="*/ 0 h 10"/>
                <a:gd name="T10" fmla="*/ 0 w 6"/>
                <a:gd name="T11" fmla="*/ 2 h 10"/>
                <a:gd name="T12" fmla="*/ 0 w 6"/>
                <a:gd name="T13" fmla="*/ 4 h 10"/>
                <a:gd name="T14" fmla="*/ 4 w 6"/>
                <a:gd name="T15" fmla="*/ 4 h 10"/>
                <a:gd name="T16" fmla="*/ 4 w 6"/>
                <a:gd name="T17" fmla="*/ 6 h 10"/>
                <a:gd name="T18" fmla="*/ 6 w 6"/>
                <a:gd name="T19" fmla="*/ 10 h 10"/>
                <a:gd name="T20" fmla="*/ 6 w 6"/>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6" y="8"/>
                  </a:moveTo>
                  <a:lnTo>
                    <a:pt x="6" y="6"/>
                  </a:lnTo>
                  <a:lnTo>
                    <a:pt x="6" y="4"/>
                  </a:lnTo>
                  <a:lnTo>
                    <a:pt x="4" y="2"/>
                  </a:lnTo>
                  <a:lnTo>
                    <a:pt x="2" y="0"/>
                  </a:lnTo>
                  <a:lnTo>
                    <a:pt x="0" y="2"/>
                  </a:lnTo>
                  <a:lnTo>
                    <a:pt x="0" y="4"/>
                  </a:lnTo>
                  <a:lnTo>
                    <a:pt x="4" y="4"/>
                  </a:lnTo>
                  <a:lnTo>
                    <a:pt x="4" y="6"/>
                  </a:lnTo>
                  <a:lnTo>
                    <a:pt x="6" y="10"/>
                  </a:lnTo>
                  <a:lnTo>
                    <a:pt x="6"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8" name="Freeform 552"/>
            <p:cNvSpPr>
              <a:spLocks/>
            </p:cNvSpPr>
            <p:nvPr/>
          </p:nvSpPr>
          <p:spPr bwMode="auto">
            <a:xfrm>
              <a:off x="2774" y="1542"/>
              <a:ext cx="5" cy="7"/>
            </a:xfrm>
            <a:custGeom>
              <a:avLst/>
              <a:gdLst>
                <a:gd name="T0" fmla="*/ 4 w 4"/>
                <a:gd name="T1" fmla="*/ 6 h 6"/>
                <a:gd name="T2" fmla="*/ 4 w 4"/>
                <a:gd name="T3" fmla="*/ 6 h 6"/>
                <a:gd name="T4" fmla="*/ 4 w 4"/>
                <a:gd name="T5" fmla="*/ 6 h 6"/>
                <a:gd name="T6" fmla="*/ 2 w 4"/>
                <a:gd name="T7" fmla="*/ 2 h 6"/>
                <a:gd name="T8" fmla="*/ 2 w 4"/>
                <a:gd name="T9" fmla="*/ 2 h 6"/>
                <a:gd name="T10" fmla="*/ 0 w 4"/>
                <a:gd name="T11" fmla="*/ 0 h 6"/>
                <a:gd name="T12" fmla="*/ 0 w 4"/>
                <a:gd name="T13" fmla="*/ 0 h 6"/>
                <a:gd name="T14" fmla="*/ 0 w 4"/>
                <a:gd name="T15" fmla="*/ 2 h 6"/>
                <a:gd name="T16" fmla="*/ 2 w 4"/>
                <a:gd name="T17" fmla="*/ 4 h 6"/>
                <a:gd name="T18" fmla="*/ 2 w 4"/>
                <a:gd name="T19" fmla="*/ 6 h 6"/>
                <a:gd name="T20" fmla="*/ 4 w 4"/>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6"/>
                <a:gd name="T35" fmla="*/ 4 w 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6">
                  <a:moveTo>
                    <a:pt x="4" y="6"/>
                  </a:moveTo>
                  <a:lnTo>
                    <a:pt x="4" y="6"/>
                  </a:lnTo>
                  <a:lnTo>
                    <a:pt x="2" y="2"/>
                  </a:lnTo>
                  <a:lnTo>
                    <a:pt x="0" y="0"/>
                  </a:lnTo>
                  <a:lnTo>
                    <a:pt x="0" y="2"/>
                  </a:lnTo>
                  <a:lnTo>
                    <a:pt x="2" y="4"/>
                  </a:lnTo>
                  <a:lnTo>
                    <a:pt x="2" y="6"/>
                  </a:lnTo>
                  <a:lnTo>
                    <a:pt x="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19" name="Freeform 553"/>
            <p:cNvSpPr>
              <a:spLocks/>
            </p:cNvSpPr>
            <p:nvPr/>
          </p:nvSpPr>
          <p:spPr bwMode="auto">
            <a:xfrm>
              <a:off x="2779" y="1542"/>
              <a:ext cx="3" cy="4"/>
            </a:xfrm>
            <a:custGeom>
              <a:avLst/>
              <a:gdLst>
                <a:gd name="T0" fmla="*/ 2 w 2"/>
                <a:gd name="T1" fmla="*/ 0 h 4"/>
                <a:gd name="T2" fmla="*/ 2 w 2"/>
                <a:gd name="T3" fmla="*/ 0 h 4"/>
                <a:gd name="T4" fmla="*/ 0 w 2"/>
                <a:gd name="T5" fmla="*/ 0 h 4"/>
                <a:gd name="T6" fmla="*/ 0 w 2"/>
                <a:gd name="T7" fmla="*/ 0 h 4"/>
                <a:gd name="T8" fmla="*/ 0 w 2"/>
                <a:gd name="T9" fmla="*/ 2 h 4"/>
                <a:gd name="T10" fmla="*/ 2 w 2"/>
                <a:gd name="T11" fmla="*/ 4 h 4"/>
                <a:gd name="T12" fmla="*/ 2 w 2"/>
                <a:gd name="T13" fmla="*/ 2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0"/>
                  </a:lnTo>
                  <a:lnTo>
                    <a:pt x="0" y="0"/>
                  </a:lnTo>
                  <a:lnTo>
                    <a:pt x="0" y="2"/>
                  </a:lnTo>
                  <a:lnTo>
                    <a:pt x="2" y="4"/>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0" name="Freeform 554"/>
            <p:cNvSpPr>
              <a:spLocks/>
            </p:cNvSpPr>
            <p:nvPr/>
          </p:nvSpPr>
          <p:spPr bwMode="auto">
            <a:xfrm>
              <a:off x="2777" y="1553"/>
              <a:ext cx="2" cy="5"/>
            </a:xfrm>
            <a:custGeom>
              <a:avLst/>
              <a:gdLst>
                <a:gd name="T0" fmla="*/ 2 w 2"/>
                <a:gd name="T1" fmla="*/ 4 h 4"/>
                <a:gd name="T2" fmla="*/ 2 w 2"/>
                <a:gd name="T3" fmla="*/ 2 h 4"/>
                <a:gd name="T4" fmla="*/ 0 w 2"/>
                <a:gd name="T5" fmla="*/ 0 h 4"/>
                <a:gd name="T6" fmla="*/ 0 w 2"/>
                <a:gd name="T7" fmla="*/ 2 h 4"/>
                <a:gd name="T8" fmla="*/ 0 w 2"/>
                <a:gd name="T9" fmla="*/ 2 h 4"/>
                <a:gd name="T10" fmla="*/ 0 w 2"/>
                <a:gd name="T11" fmla="*/ 2 h 4"/>
                <a:gd name="T12" fmla="*/ 2 w 2"/>
                <a:gd name="T13" fmla="*/ 4 h 4"/>
                <a:gd name="T14" fmla="*/ 2 w 2"/>
                <a:gd name="T15" fmla="*/ 4 h 4"/>
                <a:gd name="T16" fmla="*/ 2 w 2"/>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4"/>
                  </a:moveTo>
                  <a:lnTo>
                    <a:pt x="2" y="2"/>
                  </a:lnTo>
                  <a:lnTo>
                    <a:pt x="0" y="0"/>
                  </a:lnTo>
                  <a:lnTo>
                    <a:pt x="0" y="2"/>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1" name="Freeform 555"/>
            <p:cNvSpPr>
              <a:spLocks/>
            </p:cNvSpPr>
            <p:nvPr/>
          </p:nvSpPr>
          <p:spPr bwMode="auto">
            <a:xfrm>
              <a:off x="2774" y="1563"/>
              <a:ext cx="3" cy="7"/>
            </a:xfrm>
            <a:custGeom>
              <a:avLst/>
              <a:gdLst>
                <a:gd name="T0" fmla="*/ 0 w 2"/>
                <a:gd name="T1" fmla="*/ 0 h 6"/>
                <a:gd name="T2" fmla="*/ 0 w 2"/>
                <a:gd name="T3" fmla="*/ 0 h 6"/>
                <a:gd name="T4" fmla="*/ 0 w 2"/>
                <a:gd name="T5" fmla="*/ 0 h 6"/>
                <a:gd name="T6" fmla="*/ 0 w 2"/>
                <a:gd name="T7" fmla="*/ 4 h 6"/>
                <a:gd name="T8" fmla="*/ 2 w 2"/>
                <a:gd name="T9" fmla="*/ 6 h 6"/>
                <a:gd name="T10" fmla="*/ 2 w 2"/>
                <a:gd name="T11" fmla="*/ 6 h 6"/>
                <a:gd name="T12" fmla="*/ 2 w 2"/>
                <a:gd name="T13" fmla="*/ 6 h 6"/>
                <a:gd name="T14" fmla="*/ 2 w 2"/>
                <a:gd name="T15" fmla="*/ 2 h 6"/>
                <a:gd name="T16" fmla="*/ 0 w 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6"/>
                <a:gd name="T29" fmla="*/ 2 w 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6">
                  <a:moveTo>
                    <a:pt x="0" y="0"/>
                  </a:moveTo>
                  <a:lnTo>
                    <a:pt x="0" y="0"/>
                  </a:lnTo>
                  <a:lnTo>
                    <a:pt x="0" y="4"/>
                  </a:lnTo>
                  <a:lnTo>
                    <a:pt x="2" y="6"/>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2" name="Freeform 556"/>
            <p:cNvSpPr>
              <a:spLocks/>
            </p:cNvSpPr>
            <p:nvPr/>
          </p:nvSpPr>
          <p:spPr bwMode="auto">
            <a:xfrm>
              <a:off x="2789" y="1651"/>
              <a:ext cx="117" cy="220"/>
            </a:xfrm>
            <a:custGeom>
              <a:avLst/>
              <a:gdLst>
                <a:gd name="T0" fmla="*/ 18 w 98"/>
                <a:gd name="T1" fmla="*/ 2 h 188"/>
                <a:gd name="T2" fmla="*/ 32 w 98"/>
                <a:gd name="T3" fmla="*/ 0 h 188"/>
                <a:gd name="T4" fmla="*/ 32 w 98"/>
                <a:gd name="T5" fmla="*/ 12 h 188"/>
                <a:gd name="T6" fmla="*/ 28 w 98"/>
                <a:gd name="T7" fmla="*/ 20 h 188"/>
                <a:gd name="T8" fmla="*/ 24 w 98"/>
                <a:gd name="T9" fmla="*/ 26 h 188"/>
                <a:gd name="T10" fmla="*/ 40 w 98"/>
                <a:gd name="T11" fmla="*/ 22 h 188"/>
                <a:gd name="T12" fmla="*/ 54 w 98"/>
                <a:gd name="T13" fmla="*/ 30 h 188"/>
                <a:gd name="T14" fmla="*/ 44 w 98"/>
                <a:gd name="T15" fmla="*/ 50 h 188"/>
                <a:gd name="T16" fmla="*/ 44 w 98"/>
                <a:gd name="T17" fmla="*/ 56 h 188"/>
                <a:gd name="T18" fmla="*/ 40 w 98"/>
                <a:gd name="T19" fmla="*/ 62 h 188"/>
                <a:gd name="T20" fmla="*/ 56 w 98"/>
                <a:gd name="T21" fmla="*/ 70 h 188"/>
                <a:gd name="T22" fmla="*/ 62 w 98"/>
                <a:gd name="T23" fmla="*/ 92 h 188"/>
                <a:gd name="T24" fmla="*/ 76 w 98"/>
                <a:gd name="T25" fmla="*/ 106 h 188"/>
                <a:gd name="T26" fmla="*/ 74 w 98"/>
                <a:gd name="T27" fmla="*/ 110 h 188"/>
                <a:gd name="T28" fmla="*/ 82 w 98"/>
                <a:gd name="T29" fmla="*/ 124 h 188"/>
                <a:gd name="T30" fmla="*/ 84 w 98"/>
                <a:gd name="T31" fmla="*/ 128 h 188"/>
                <a:gd name="T32" fmla="*/ 98 w 98"/>
                <a:gd name="T33" fmla="*/ 136 h 188"/>
                <a:gd name="T34" fmla="*/ 92 w 98"/>
                <a:gd name="T35" fmla="*/ 148 h 188"/>
                <a:gd name="T36" fmla="*/ 86 w 98"/>
                <a:gd name="T37" fmla="*/ 152 h 188"/>
                <a:gd name="T38" fmla="*/ 86 w 98"/>
                <a:gd name="T39" fmla="*/ 158 h 188"/>
                <a:gd name="T40" fmla="*/ 90 w 98"/>
                <a:gd name="T41" fmla="*/ 168 h 188"/>
                <a:gd name="T42" fmla="*/ 64 w 98"/>
                <a:gd name="T43" fmla="*/ 170 h 188"/>
                <a:gd name="T44" fmla="*/ 58 w 98"/>
                <a:gd name="T45" fmla="*/ 174 h 188"/>
                <a:gd name="T46" fmla="*/ 46 w 98"/>
                <a:gd name="T47" fmla="*/ 176 h 188"/>
                <a:gd name="T48" fmla="*/ 34 w 98"/>
                <a:gd name="T49" fmla="*/ 174 h 188"/>
                <a:gd name="T50" fmla="*/ 18 w 98"/>
                <a:gd name="T51" fmla="*/ 180 h 188"/>
                <a:gd name="T52" fmla="*/ 12 w 98"/>
                <a:gd name="T53" fmla="*/ 186 h 188"/>
                <a:gd name="T54" fmla="*/ 8 w 98"/>
                <a:gd name="T55" fmla="*/ 184 h 188"/>
                <a:gd name="T56" fmla="*/ 26 w 98"/>
                <a:gd name="T57" fmla="*/ 164 h 188"/>
                <a:gd name="T58" fmla="*/ 44 w 98"/>
                <a:gd name="T59" fmla="*/ 154 h 188"/>
                <a:gd name="T60" fmla="*/ 34 w 98"/>
                <a:gd name="T61" fmla="*/ 160 h 188"/>
                <a:gd name="T62" fmla="*/ 22 w 98"/>
                <a:gd name="T63" fmla="*/ 154 h 188"/>
                <a:gd name="T64" fmla="*/ 16 w 98"/>
                <a:gd name="T65" fmla="*/ 156 h 188"/>
                <a:gd name="T66" fmla="*/ 28 w 98"/>
                <a:gd name="T67" fmla="*/ 136 h 188"/>
                <a:gd name="T68" fmla="*/ 20 w 98"/>
                <a:gd name="T69" fmla="*/ 130 h 188"/>
                <a:gd name="T70" fmla="*/ 38 w 98"/>
                <a:gd name="T71" fmla="*/ 120 h 188"/>
                <a:gd name="T72" fmla="*/ 40 w 98"/>
                <a:gd name="T73" fmla="*/ 112 h 188"/>
                <a:gd name="T74" fmla="*/ 42 w 98"/>
                <a:gd name="T75" fmla="*/ 102 h 188"/>
                <a:gd name="T76" fmla="*/ 34 w 98"/>
                <a:gd name="T77" fmla="*/ 100 h 188"/>
                <a:gd name="T78" fmla="*/ 34 w 98"/>
                <a:gd name="T79" fmla="*/ 88 h 188"/>
                <a:gd name="T80" fmla="*/ 32 w 98"/>
                <a:gd name="T81" fmla="*/ 86 h 188"/>
                <a:gd name="T82" fmla="*/ 16 w 98"/>
                <a:gd name="T83" fmla="*/ 88 h 188"/>
                <a:gd name="T84" fmla="*/ 14 w 98"/>
                <a:gd name="T85" fmla="*/ 90 h 188"/>
                <a:gd name="T86" fmla="*/ 14 w 98"/>
                <a:gd name="T87" fmla="*/ 82 h 188"/>
                <a:gd name="T88" fmla="*/ 16 w 98"/>
                <a:gd name="T89" fmla="*/ 62 h 188"/>
                <a:gd name="T90" fmla="*/ 14 w 98"/>
                <a:gd name="T91" fmla="*/ 64 h 188"/>
                <a:gd name="T92" fmla="*/ 10 w 98"/>
                <a:gd name="T93" fmla="*/ 62 h 188"/>
                <a:gd name="T94" fmla="*/ 10 w 98"/>
                <a:gd name="T95" fmla="*/ 66 h 188"/>
                <a:gd name="T96" fmla="*/ 8 w 98"/>
                <a:gd name="T97" fmla="*/ 68 h 188"/>
                <a:gd name="T98" fmla="*/ 8 w 98"/>
                <a:gd name="T99" fmla="*/ 56 h 188"/>
                <a:gd name="T100" fmla="*/ 8 w 98"/>
                <a:gd name="T101" fmla="*/ 50 h 188"/>
                <a:gd name="T102" fmla="*/ 0 w 98"/>
                <a:gd name="T103" fmla="*/ 46 h 188"/>
                <a:gd name="T104" fmla="*/ 6 w 98"/>
                <a:gd name="T105" fmla="*/ 38 h 188"/>
                <a:gd name="T106" fmla="*/ 6 w 98"/>
                <a:gd name="T107" fmla="*/ 32 h 188"/>
                <a:gd name="T108" fmla="*/ 4 w 98"/>
                <a:gd name="T109" fmla="*/ 26 h 188"/>
                <a:gd name="T110" fmla="*/ 4 w 98"/>
                <a:gd name="T111" fmla="*/ 20 h 188"/>
                <a:gd name="T112" fmla="*/ 10 w 98"/>
                <a:gd name="T113" fmla="*/ 10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
                <a:gd name="T172" fmla="*/ 0 h 188"/>
                <a:gd name="T173" fmla="*/ 98 w 98"/>
                <a:gd name="T174" fmla="*/ 188 h 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 h="188">
                  <a:moveTo>
                    <a:pt x="10" y="10"/>
                  </a:moveTo>
                  <a:lnTo>
                    <a:pt x="12" y="10"/>
                  </a:lnTo>
                  <a:lnTo>
                    <a:pt x="12" y="6"/>
                  </a:lnTo>
                  <a:lnTo>
                    <a:pt x="14" y="2"/>
                  </a:lnTo>
                  <a:lnTo>
                    <a:pt x="18" y="2"/>
                  </a:lnTo>
                  <a:lnTo>
                    <a:pt x="22" y="2"/>
                  </a:lnTo>
                  <a:lnTo>
                    <a:pt x="26" y="2"/>
                  </a:lnTo>
                  <a:lnTo>
                    <a:pt x="28" y="2"/>
                  </a:lnTo>
                  <a:lnTo>
                    <a:pt x="32" y="0"/>
                  </a:lnTo>
                  <a:lnTo>
                    <a:pt x="34" y="0"/>
                  </a:lnTo>
                  <a:lnTo>
                    <a:pt x="38" y="0"/>
                  </a:lnTo>
                  <a:lnTo>
                    <a:pt x="36" y="6"/>
                  </a:lnTo>
                  <a:lnTo>
                    <a:pt x="34" y="8"/>
                  </a:lnTo>
                  <a:lnTo>
                    <a:pt x="32" y="12"/>
                  </a:lnTo>
                  <a:lnTo>
                    <a:pt x="28" y="14"/>
                  </a:lnTo>
                  <a:lnTo>
                    <a:pt x="26" y="18"/>
                  </a:lnTo>
                  <a:lnTo>
                    <a:pt x="24" y="18"/>
                  </a:lnTo>
                  <a:lnTo>
                    <a:pt x="24" y="20"/>
                  </a:lnTo>
                  <a:lnTo>
                    <a:pt x="28" y="20"/>
                  </a:lnTo>
                  <a:lnTo>
                    <a:pt x="26" y="22"/>
                  </a:lnTo>
                  <a:lnTo>
                    <a:pt x="24" y="22"/>
                  </a:lnTo>
                  <a:lnTo>
                    <a:pt x="24" y="24"/>
                  </a:lnTo>
                  <a:lnTo>
                    <a:pt x="24" y="26"/>
                  </a:lnTo>
                  <a:lnTo>
                    <a:pt x="26" y="26"/>
                  </a:lnTo>
                  <a:lnTo>
                    <a:pt x="28" y="24"/>
                  </a:lnTo>
                  <a:lnTo>
                    <a:pt x="36" y="22"/>
                  </a:lnTo>
                  <a:lnTo>
                    <a:pt x="38" y="22"/>
                  </a:lnTo>
                  <a:lnTo>
                    <a:pt x="40" y="22"/>
                  </a:lnTo>
                  <a:lnTo>
                    <a:pt x="46" y="24"/>
                  </a:lnTo>
                  <a:lnTo>
                    <a:pt x="52" y="22"/>
                  </a:lnTo>
                  <a:lnTo>
                    <a:pt x="54" y="24"/>
                  </a:lnTo>
                  <a:lnTo>
                    <a:pt x="54" y="30"/>
                  </a:lnTo>
                  <a:lnTo>
                    <a:pt x="50" y="34"/>
                  </a:lnTo>
                  <a:lnTo>
                    <a:pt x="48" y="42"/>
                  </a:lnTo>
                  <a:lnTo>
                    <a:pt x="46" y="46"/>
                  </a:lnTo>
                  <a:lnTo>
                    <a:pt x="46" y="48"/>
                  </a:lnTo>
                  <a:lnTo>
                    <a:pt x="44" y="50"/>
                  </a:lnTo>
                  <a:lnTo>
                    <a:pt x="42" y="52"/>
                  </a:lnTo>
                  <a:lnTo>
                    <a:pt x="40" y="50"/>
                  </a:lnTo>
                  <a:lnTo>
                    <a:pt x="40" y="52"/>
                  </a:lnTo>
                  <a:lnTo>
                    <a:pt x="42" y="52"/>
                  </a:lnTo>
                  <a:lnTo>
                    <a:pt x="44" y="56"/>
                  </a:lnTo>
                  <a:lnTo>
                    <a:pt x="42" y="58"/>
                  </a:lnTo>
                  <a:lnTo>
                    <a:pt x="38" y="58"/>
                  </a:lnTo>
                  <a:lnTo>
                    <a:pt x="36" y="60"/>
                  </a:lnTo>
                  <a:lnTo>
                    <a:pt x="36" y="62"/>
                  </a:lnTo>
                  <a:lnTo>
                    <a:pt x="40" y="62"/>
                  </a:lnTo>
                  <a:lnTo>
                    <a:pt x="44" y="60"/>
                  </a:lnTo>
                  <a:lnTo>
                    <a:pt x="44" y="62"/>
                  </a:lnTo>
                  <a:lnTo>
                    <a:pt x="52" y="64"/>
                  </a:lnTo>
                  <a:lnTo>
                    <a:pt x="52" y="68"/>
                  </a:lnTo>
                  <a:lnTo>
                    <a:pt x="56" y="70"/>
                  </a:lnTo>
                  <a:lnTo>
                    <a:pt x="58" y="72"/>
                  </a:lnTo>
                  <a:lnTo>
                    <a:pt x="58" y="80"/>
                  </a:lnTo>
                  <a:lnTo>
                    <a:pt x="58" y="82"/>
                  </a:lnTo>
                  <a:lnTo>
                    <a:pt x="62" y="88"/>
                  </a:lnTo>
                  <a:lnTo>
                    <a:pt x="62" y="92"/>
                  </a:lnTo>
                  <a:lnTo>
                    <a:pt x="64" y="92"/>
                  </a:lnTo>
                  <a:lnTo>
                    <a:pt x="66" y="94"/>
                  </a:lnTo>
                  <a:lnTo>
                    <a:pt x="70" y="94"/>
                  </a:lnTo>
                  <a:lnTo>
                    <a:pt x="74" y="102"/>
                  </a:lnTo>
                  <a:lnTo>
                    <a:pt x="76" y="106"/>
                  </a:lnTo>
                  <a:lnTo>
                    <a:pt x="78" y="108"/>
                  </a:lnTo>
                  <a:lnTo>
                    <a:pt x="78" y="110"/>
                  </a:lnTo>
                  <a:lnTo>
                    <a:pt x="80" y="114"/>
                  </a:lnTo>
                  <a:lnTo>
                    <a:pt x="76" y="114"/>
                  </a:lnTo>
                  <a:lnTo>
                    <a:pt x="74" y="110"/>
                  </a:lnTo>
                  <a:lnTo>
                    <a:pt x="72" y="112"/>
                  </a:lnTo>
                  <a:lnTo>
                    <a:pt x="78" y="116"/>
                  </a:lnTo>
                  <a:lnTo>
                    <a:pt x="82" y="120"/>
                  </a:lnTo>
                  <a:lnTo>
                    <a:pt x="82" y="122"/>
                  </a:lnTo>
                  <a:lnTo>
                    <a:pt x="82" y="124"/>
                  </a:lnTo>
                  <a:lnTo>
                    <a:pt x="78" y="128"/>
                  </a:lnTo>
                  <a:lnTo>
                    <a:pt x="78" y="130"/>
                  </a:lnTo>
                  <a:lnTo>
                    <a:pt x="80" y="130"/>
                  </a:lnTo>
                  <a:lnTo>
                    <a:pt x="82" y="132"/>
                  </a:lnTo>
                  <a:lnTo>
                    <a:pt x="84" y="128"/>
                  </a:lnTo>
                  <a:lnTo>
                    <a:pt x="90" y="128"/>
                  </a:lnTo>
                  <a:lnTo>
                    <a:pt x="92" y="128"/>
                  </a:lnTo>
                  <a:lnTo>
                    <a:pt x="96" y="130"/>
                  </a:lnTo>
                  <a:lnTo>
                    <a:pt x="98" y="132"/>
                  </a:lnTo>
                  <a:lnTo>
                    <a:pt x="98" y="136"/>
                  </a:lnTo>
                  <a:lnTo>
                    <a:pt x="98" y="140"/>
                  </a:lnTo>
                  <a:lnTo>
                    <a:pt x="98" y="144"/>
                  </a:lnTo>
                  <a:lnTo>
                    <a:pt x="96" y="146"/>
                  </a:lnTo>
                  <a:lnTo>
                    <a:pt x="94" y="148"/>
                  </a:lnTo>
                  <a:lnTo>
                    <a:pt x="92" y="148"/>
                  </a:lnTo>
                  <a:lnTo>
                    <a:pt x="94" y="150"/>
                  </a:lnTo>
                  <a:lnTo>
                    <a:pt x="92" y="150"/>
                  </a:lnTo>
                  <a:lnTo>
                    <a:pt x="90" y="152"/>
                  </a:lnTo>
                  <a:lnTo>
                    <a:pt x="90" y="150"/>
                  </a:lnTo>
                  <a:lnTo>
                    <a:pt x="86" y="152"/>
                  </a:lnTo>
                  <a:lnTo>
                    <a:pt x="88" y="154"/>
                  </a:lnTo>
                  <a:lnTo>
                    <a:pt x="88" y="156"/>
                  </a:lnTo>
                  <a:lnTo>
                    <a:pt x="84" y="156"/>
                  </a:lnTo>
                  <a:lnTo>
                    <a:pt x="86" y="158"/>
                  </a:lnTo>
                  <a:lnTo>
                    <a:pt x="86" y="160"/>
                  </a:lnTo>
                  <a:lnTo>
                    <a:pt x="94" y="160"/>
                  </a:lnTo>
                  <a:lnTo>
                    <a:pt x="96" y="162"/>
                  </a:lnTo>
                  <a:lnTo>
                    <a:pt x="94" y="164"/>
                  </a:lnTo>
                  <a:lnTo>
                    <a:pt x="90" y="168"/>
                  </a:lnTo>
                  <a:lnTo>
                    <a:pt x="78" y="172"/>
                  </a:lnTo>
                  <a:lnTo>
                    <a:pt x="76" y="170"/>
                  </a:lnTo>
                  <a:lnTo>
                    <a:pt x="66" y="172"/>
                  </a:lnTo>
                  <a:lnTo>
                    <a:pt x="64" y="170"/>
                  </a:lnTo>
                  <a:lnTo>
                    <a:pt x="62" y="170"/>
                  </a:lnTo>
                  <a:lnTo>
                    <a:pt x="60" y="170"/>
                  </a:lnTo>
                  <a:lnTo>
                    <a:pt x="60" y="172"/>
                  </a:lnTo>
                  <a:lnTo>
                    <a:pt x="58" y="174"/>
                  </a:lnTo>
                  <a:lnTo>
                    <a:pt x="52" y="174"/>
                  </a:lnTo>
                  <a:lnTo>
                    <a:pt x="52" y="176"/>
                  </a:lnTo>
                  <a:lnTo>
                    <a:pt x="48" y="174"/>
                  </a:lnTo>
                  <a:lnTo>
                    <a:pt x="46" y="176"/>
                  </a:lnTo>
                  <a:lnTo>
                    <a:pt x="42" y="172"/>
                  </a:lnTo>
                  <a:lnTo>
                    <a:pt x="36" y="174"/>
                  </a:lnTo>
                  <a:lnTo>
                    <a:pt x="34" y="174"/>
                  </a:lnTo>
                  <a:lnTo>
                    <a:pt x="32" y="180"/>
                  </a:lnTo>
                  <a:lnTo>
                    <a:pt x="30" y="182"/>
                  </a:lnTo>
                  <a:lnTo>
                    <a:pt x="24" y="180"/>
                  </a:lnTo>
                  <a:lnTo>
                    <a:pt x="18" y="180"/>
                  </a:lnTo>
                  <a:lnTo>
                    <a:pt x="16" y="182"/>
                  </a:lnTo>
                  <a:lnTo>
                    <a:pt x="14" y="184"/>
                  </a:lnTo>
                  <a:lnTo>
                    <a:pt x="14" y="186"/>
                  </a:lnTo>
                  <a:lnTo>
                    <a:pt x="12" y="188"/>
                  </a:lnTo>
                  <a:lnTo>
                    <a:pt x="12" y="186"/>
                  </a:lnTo>
                  <a:lnTo>
                    <a:pt x="10" y="186"/>
                  </a:lnTo>
                  <a:lnTo>
                    <a:pt x="8" y="184"/>
                  </a:lnTo>
                  <a:lnTo>
                    <a:pt x="8" y="186"/>
                  </a:lnTo>
                  <a:lnTo>
                    <a:pt x="6" y="186"/>
                  </a:lnTo>
                  <a:lnTo>
                    <a:pt x="8" y="184"/>
                  </a:lnTo>
                  <a:lnTo>
                    <a:pt x="10" y="182"/>
                  </a:lnTo>
                  <a:lnTo>
                    <a:pt x="20" y="172"/>
                  </a:lnTo>
                  <a:lnTo>
                    <a:pt x="22" y="168"/>
                  </a:lnTo>
                  <a:lnTo>
                    <a:pt x="24" y="166"/>
                  </a:lnTo>
                  <a:lnTo>
                    <a:pt x="26" y="164"/>
                  </a:lnTo>
                  <a:lnTo>
                    <a:pt x="28" y="164"/>
                  </a:lnTo>
                  <a:lnTo>
                    <a:pt x="36" y="164"/>
                  </a:lnTo>
                  <a:lnTo>
                    <a:pt x="38" y="162"/>
                  </a:lnTo>
                  <a:lnTo>
                    <a:pt x="40" y="160"/>
                  </a:lnTo>
                  <a:lnTo>
                    <a:pt x="44" y="154"/>
                  </a:lnTo>
                  <a:lnTo>
                    <a:pt x="44" y="152"/>
                  </a:lnTo>
                  <a:lnTo>
                    <a:pt x="38" y="156"/>
                  </a:lnTo>
                  <a:lnTo>
                    <a:pt x="38" y="158"/>
                  </a:lnTo>
                  <a:lnTo>
                    <a:pt x="36" y="160"/>
                  </a:lnTo>
                  <a:lnTo>
                    <a:pt x="34" y="160"/>
                  </a:lnTo>
                  <a:lnTo>
                    <a:pt x="32" y="160"/>
                  </a:lnTo>
                  <a:lnTo>
                    <a:pt x="28" y="154"/>
                  </a:lnTo>
                  <a:lnTo>
                    <a:pt x="26" y="156"/>
                  </a:lnTo>
                  <a:lnTo>
                    <a:pt x="24" y="156"/>
                  </a:lnTo>
                  <a:lnTo>
                    <a:pt x="22" y="154"/>
                  </a:lnTo>
                  <a:lnTo>
                    <a:pt x="22" y="152"/>
                  </a:lnTo>
                  <a:lnTo>
                    <a:pt x="20" y="152"/>
                  </a:lnTo>
                  <a:lnTo>
                    <a:pt x="18" y="152"/>
                  </a:lnTo>
                  <a:lnTo>
                    <a:pt x="16" y="154"/>
                  </a:lnTo>
                  <a:lnTo>
                    <a:pt x="16" y="156"/>
                  </a:lnTo>
                  <a:lnTo>
                    <a:pt x="14" y="154"/>
                  </a:lnTo>
                  <a:lnTo>
                    <a:pt x="10" y="150"/>
                  </a:lnTo>
                  <a:lnTo>
                    <a:pt x="18" y="146"/>
                  </a:lnTo>
                  <a:lnTo>
                    <a:pt x="24" y="142"/>
                  </a:lnTo>
                  <a:lnTo>
                    <a:pt x="28" y="136"/>
                  </a:lnTo>
                  <a:lnTo>
                    <a:pt x="26" y="136"/>
                  </a:lnTo>
                  <a:lnTo>
                    <a:pt x="26" y="134"/>
                  </a:lnTo>
                  <a:lnTo>
                    <a:pt x="26" y="128"/>
                  </a:lnTo>
                  <a:lnTo>
                    <a:pt x="22" y="128"/>
                  </a:lnTo>
                  <a:lnTo>
                    <a:pt x="20" y="130"/>
                  </a:lnTo>
                  <a:lnTo>
                    <a:pt x="18" y="130"/>
                  </a:lnTo>
                  <a:lnTo>
                    <a:pt x="24" y="124"/>
                  </a:lnTo>
                  <a:lnTo>
                    <a:pt x="26" y="122"/>
                  </a:lnTo>
                  <a:lnTo>
                    <a:pt x="30" y="120"/>
                  </a:lnTo>
                  <a:lnTo>
                    <a:pt x="38" y="120"/>
                  </a:lnTo>
                  <a:lnTo>
                    <a:pt x="40" y="118"/>
                  </a:lnTo>
                  <a:lnTo>
                    <a:pt x="38" y="116"/>
                  </a:lnTo>
                  <a:lnTo>
                    <a:pt x="40" y="112"/>
                  </a:lnTo>
                  <a:lnTo>
                    <a:pt x="42" y="110"/>
                  </a:lnTo>
                  <a:lnTo>
                    <a:pt x="40" y="110"/>
                  </a:lnTo>
                  <a:lnTo>
                    <a:pt x="40" y="108"/>
                  </a:lnTo>
                  <a:lnTo>
                    <a:pt x="42" y="106"/>
                  </a:lnTo>
                  <a:lnTo>
                    <a:pt x="42" y="102"/>
                  </a:lnTo>
                  <a:lnTo>
                    <a:pt x="42" y="100"/>
                  </a:lnTo>
                  <a:lnTo>
                    <a:pt x="40" y="102"/>
                  </a:lnTo>
                  <a:lnTo>
                    <a:pt x="36" y="104"/>
                  </a:lnTo>
                  <a:lnTo>
                    <a:pt x="34" y="100"/>
                  </a:lnTo>
                  <a:lnTo>
                    <a:pt x="32" y="96"/>
                  </a:lnTo>
                  <a:lnTo>
                    <a:pt x="32" y="94"/>
                  </a:lnTo>
                  <a:lnTo>
                    <a:pt x="34" y="88"/>
                  </a:lnTo>
                  <a:lnTo>
                    <a:pt x="36" y="86"/>
                  </a:lnTo>
                  <a:lnTo>
                    <a:pt x="38" y="86"/>
                  </a:lnTo>
                  <a:lnTo>
                    <a:pt x="38" y="84"/>
                  </a:lnTo>
                  <a:lnTo>
                    <a:pt x="34" y="84"/>
                  </a:lnTo>
                  <a:lnTo>
                    <a:pt x="32" y="86"/>
                  </a:lnTo>
                  <a:lnTo>
                    <a:pt x="28" y="88"/>
                  </a:lnTo>
                  <a:lnTo>
                    <a:pt x="22" y="88"/>
                  </a:lnTo>
                  <a:lnTo>
                    <a:pt x="22" y="90"/>
                  </a:lnTo>
                  <a:lnTo>
                    <a:pt x="16" y="88"/>
                  </a:lnTo>
                  <a:lnTo>
                    <a:pt x="14" y="88"/>
                  </a:lnTo>
                  <a:lnTo>
                    <a:pt x="16" y="92"/>
                  </a:lnTo>
                  <a:lnTo>
                    <a:pt x="14" y="92"/>
                  </a:lnTo>
                  <a:lnTo>
                    <a:pt x="14" y="90"/>
                  </a:lnTo>
                  <a:lnTo>
                    <a:pt x="12" y="86"/>
                  </a:lnTo>
                  <a:lnTo>
                    <a:pt x="12" y="84"/>
                  </a:lnTo>
                  <a:lnTo>
                    <a:pt x="14" y="86"/>
                  </a:lnTo>
                  <a:lnTo>
                    <a:pt x="14" y="84"/>
                  </a:lnTo>
                  <a:lnTo>
                    <a:pt x="14" y="82"/>
                  </a:lnTo>
                  <a:lnTo>
                    <a:pt x="18" y="74"/>
                  </a:lnTo>
                  <a:lnTo>
                    <a:pt x="18" y="70"/>
                  </a:lnTo>
                  <a:lnTo>
                    <a:pt x="16" y="68"/>
                  </a:lnTo>
                  <a:lnTo>
                    <a:pt x="16" y="64"/>
                  </a:lnTo>
                  <a:lnTo>
                    <a:pt x="16" y="62"/>
                  </a:lnTo>
                  <a:lnTo>
                    <a:pt x="18" y="62"/>
                  </a:lnTo>
                  <a:lnTo>
                    <a:pt x="16" y="62"/>
                  </a:lnTo>
                  <a:lnTo>
                    <a:pt x="14" y="60"/>
                  </a:lnTo>
                  <a:lnTo>
                    <a:pt x="14" y="64"/>
                  </a:lnTo>
                  <a:lnTo>
                    <a:pt x="12" y="62"/>
                  </a:lnTo>
                  <a:lnTo>
                    <a:pt x="12" y="64"/>
                  </a:lnTo>
                  <a:lnTo>
                    <a:pt x="10" y="64"/>
                  </a:lnTo>
                  <a:lnTo>
                    <a:pt x="10" y="62"/>
                  </a:lnTo>
                  <a:lnTo>
                    <a:pt x="12" y="58"/>
                  </a:lnTo>
                  <a:lnTo>
                    <a:pt x="12" y="56"/>
                  </a:lnTo>
                  <a:lnTo>
                    <a:pt x="8" y="62"/>
                  </a:lnTo>
                  <a:lnTo>
                    <a:pt x="10" y="64"/>
                  </a:lnTo>
                  <a:lnTo>
                    <a:pt x="10" y="66"/>
                  </a:lnTo>
                  <a:lnTo>
                    <a:pt x="6" y="76"/>
                  </a:lnTo>
                  <a:lnTo>
                    <a:pt x="4" y="76"/>
                  </a:lnTo>
                  <a:lnTo>
                    <a:pt x="6" y="70"/>
                  </a:lnTo>
                  <a:lnTo>
                    <a:pt x="8" y="68"/>
                  </a:lnTo>
                  <a:lnTo>
                    <a:pt x="8" y="66"/>
                  </a:lnTo>
                  <a:lnTo>
                    <a:pt x="8" y="64"/>
                  </a:lnTo>
                  <a:lnTo>
                    <a:pt x="6" y="66"/>
                  </a:lnTo>
                  <a:lnTo>
                    <a:pt x="6" y="64"/>
                  </a:lnTo>
                  <a:lnTo>
                    <a:pt x="8" y="56"/>
                  </a:lnTo>
                  <a:lnTo>
                    <a:pt x="10" y="48"/>
                  </a:lnTo>
                  <a:lnTo>
                    <a:pt x="10" y="46"/>
                  </a:lnTo>
                  <a:lnTo>
                    <a:pt x="10" y="48"/>
                  </a:lnTo>
                  <a:lnTo>
                    <a:pt x="8" y="50"/>
                  </a:lnTo>
                  <a:lnTo>
                    <a:pt x="6" y="50"/>
                  </a:lnTo>
                  <a:lnTo>
                    <a:pt x="2" y="48"/>
                  </a:lnTo>
                  <a:lnTo>
                    <a:pt x="2" y="46"/>
                  </a:lnTo>
                  <a:lnTo>
                    <a:pt x="0" y="46"/>
                  </a:lnTo>
                  <a:lnTo>
                    <a:pt x="2" y="44"/>
                  </a:lnTo>
                  <a:lnTo>
                    <a:pt x="4" y="44"/>
                  </a:lnTo>
                  <a:lnTo>
                    <a:pt x="4" y="40"/>
                  </a:lnTo>
                  <a:lnTo>
                    <a:pt x="6" y="38"/>
                  </a:lnTo>
                  <a:lnTo>
                    <a:pt x="6" y="36"/>
                  </a:lnTo>
                  <a:lnTo>
                    <a:pt x="6" y="34"/>
                  </a:lnTo>
                  <a:lnTo>
                    <a:pt x="8" y="32"/>
                  </a:lnTo>
                  <a:lnTo>
                    <a:pt x="6" y="32"/>
                  </a:lnTo>
                  <a:lnTo>
                    <a:pt x="8" y="30"/>
                  </a:lnTo>
                  <a:lnTo>
                    <a:pt x="6" y="30"/>
                  </a:lnTo>
                  <a:lnTo>
                    <a:pt x="4" y="30"/>
                  </a:lnTo>
                  <a:lnTo>
                    <a:pt x="4" y="26"/>
                  </a:lnTo>
                  <a:lnTo>
                    <a:pt x="6" y="26"/>
                  </a:lnTo>
                  <a:lnTo>
                    <a:pt x="4" y="24"/>
                  </a:lnTo>
                  <a:lnTo>
                    <a:pt x="4" y="20"/>
                  </a:lnTo>
                  <a:lnTo>
                    <a:pt x="10" y="16"/>
                  </a:lnTo>
                  <a:lnTo>
                    <a:pt x="8" y="14"/>
                  </a:lnTo>
                  <a:lnTo>
                    <a:pt x="10" y="12"/>
                  </a:lnTo>
                  <a:lnTo>
                    <a:pt x="10"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3" name="Freeform 557"/>
            <p:cNvSpPr>
              <a:spLocks/>
            </p:cNvSpPr>
            <p:nvPr/>
          </p:nvSpPr>
          <p:spPr bwMode="auto">
            <a:xfrm>
              <a:off x="2760" y="1740"/>
              <a:ext cx="38" cy="35"/>
            </a:xfrm>
            <a:custGeom>
              <a:avLst/>
              <a:gdLst>
                <a:gd name="T0" fmla="*/ 6 w 32"/>
                <a:gd name="T1" fmla="*/ 8 h 30"/>
                <a:gd name="T2" fmla="*/ 6 w 32"/>
                <a:gd name="T3" fmla="*/ 12 h 30"/>
                <a:gd name="T4" fmla="*/ 4 w 32"/>
                <a:gd name="T5" fmla="*/ 14 h 30"/>
                <a:gd name="T6" fmla="*/ 2 w 32"/>
                <a:gd name="T7" fmla="*/ 14 h 30"/>
                <a:gd name="T8" fmla="*/ 2 w 32"/>
                <a:gd name="T9" fmla="*/ 16 h 30"/>
                <a:gd name="T10" fmla="*/ 0 w 32"/>
                <a:gd name="T11" fmla="*/ 18 h 30"/>
                <a:gd name="T12" fmla="*/ 4 w 32"/>
                <a:gd name="T13" fmla="*/ 22 h 30"/>
                <a:gd name="T14" fmla="*/ 4 w 32"/>
                <a:gd name="T15" fmla="*/ 26 h 30"/>
                <a:gd name="T16" fmla="*/ 8 w 32"/>
                <a:gd name="T17" fmla="*/ 26 h 30"/>
                <a:gd name="T18" fmla="*/ 10 w 32"/>
                <a:gd name="T19" fmla="*/ 24 h 30"/>
                <a:gd name="T20" fmla="*/ 12 w 32"/>
                <a:gd name="T21" fmla="*/ 22 h 30"/>
                <a:gd name="T22" fmla="*/ 18 w 32"/>
                <a:gd name="T23" fmla="*/ 20 h 30"/>
                <a:gd name="T24" fmla="*/ 22 w 32"/>
                <a:gd name="T25" fmla="*/ 24 h 30"/>
                <a:gd name="T26" fmla="*/ 22 w 32"/>
                <a:gd name="T27" fmla="*/ 24 h 30"/>
                <a:gd name="T28" fmla="*/ 22 w 32"/>
                <a:gd name="T29" fmla="*/ 28 h 30"/>
                <a:gd name="T30" fmla="*/ 22 w 32"/>
                <a:gd name="T31" fmla="*/ 30 h 30"/>
                <a:gd name="T32" fmla="*/ 24 w 32"/>
                <a:gd name="T33" fmla="*/ 30 h 30"/>
                <a:gd name="T34" fmla="*/ 26 w 32"/>
                <a:gd name="T35" fmla="*/ 28 h 30"/>
                <a:gd name="T36" fmla="*/ 26 w 32"/>
                <a:gd name="T37" fmla="*/ 24 h 30"/>
                <a:gd name="T38" fmla="*/ 30 w 32"/>
                <a:gd name="T39" fmla="*/ 24 h 30"/>
                <a:gd name="T40" fmla="*/ 32 w 32"/>
                <a:gd name="T41" fmla="*/ 22 h 30"/>
                <a:gd name="T42" fmla="*/ 30 w 32"/>
                <a:gd name="T43" fmla="*/ 18 h 30"/>
                <a:gd name="T44" fmla="*/ 32 w 32"/>
                <a:gd name="T45" fmla="*/ 22 h 30"/>
                <a:gd name="T46" fmla="*/ 32 w 32"/>
                <a:gd name="T47" fmla="*/ 18 h 30"/>
                <a:gd name="T48" fmla="*/ 30 w 32"/>
                <a:gd name="T49" fmla="*/ 16 h 30"/>
                <a:gd name="T50" fmla="*/ 30 w 32"/>
                <a:gd name="T51" fmla="*/ 16 h 30"/>
                <a:gd name="T52" fmla="*/ 26 w 32"/>
                <a:gd name="T53" fmla="*/ 16 h 30"/>
                <a:gd name="T54" fmla="*/ 28 w 32"/>
                <a:gd name="T55" fmla="*/ 14 h 30"/>
                <a:gd name="T56" fmla="*/ 28 w 32"/>
                <a:gd name="T57" fmla="*/ 10 h 30"/>
                <a:gd name="T58" fmla="*/ 24 w 32"/>
                <a:gd name="T59" fmla="*/ 4 h 30"/>
                <a:gd name="T60" fmla="*/ 20 w 32"/>
                <a:gd name="T61" fmla="*/ 2 h 30"/>
                <a:gd name="T62" fmla="*/ 14 w 32"/>
                <a:gd name="T63" fmla="*/ 4 h 30"/>
                <a:gd name="T64" fmla="*/ 12 w 32"/>
                <a:gd name="T65" fmla="*/ 6 h 30"/>
                <a:gd name="T66" fmla="*/ 12 w 32"/>
                <a:gd name="T67" fmla="*/ 6 h 30"/>
                <a:gd name="T68" fmla="*/ 10 w 32"/>
                <a:gd name="T69" fmla="*/ 6 h 30"/>
                <a:gd name="T70" fmla="*/ 12 w 32"/>
                <a:gd name="T71" fmla="*/ 2 h 30"/>
                <a:gd name="T72" fmla="*/ 10 w 32"/>
                <a:gd name="T73" fmla="*/ 0 h 30"/>
                <a:gd name="T74" fmla="*/ 8 w 32"/>
                <a:gd name="T75" fmla="*/ 0 h 30"/>
                <a:gd name="T76" fmla="*/ 8 w 32"/>
                <a:gd name="T77" fmla="*/ 4 h 30"/>
                <a:gd name="T78" fmla="*/ 8 w 32"/>
                <a:gd name="T79" fmla="*/ 6 h 30"/>
                <a:gd name="T80" fmla="*/ 6 w 32"/>
                <a:gd name="T81" fmla="*/ 8 h 30"/>
                <a:gd name="T82" fmla="*/ 6 w 32"/>
                <a:gd name="T83" fmla="*/ 8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0"/>
                <a:gd name="T128" fmla="*/ 32 w 32"/>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0">
                  <a:moveTo>
                    <a:pt x="6" y="8"/>
                  </a:moveTo>
                  <a:lnTo>
                    <a:pt x="6" y="12"/>
                  </a:lnTo>
                  <a:lnTo>
                    <a:pt x="4" y="14"/>
                  </a:lnTo>
                  <a:lnTo>
                    <a:pt x="2" y="14"/>
                  </a:lnTo>
                  <a:lnTo>
                    <a:pt x="2" y="16"/>
                  </a:lnTo>
                  <a:lnTo>
                    <a:pt x="0" y="18"/>
                  </a:lnTo>
                  <a:lnTo>
                    <a:pt x="4" y="22"/>
                  </a:lnTo>
                  <a:lnTo>
                    <a:pt x="4" y="26"/>
                  </a:lnTo>
                  <a:lnTo>
                    <a:pt x="8" y="26"/>
                  </a:lnTo>
                  <a:lnTo>
                    <a:pt x="10" y="24"/>
                  </a:lnTo>
                  <a:lnTo>
                    <a:pt x="12" y="22"/>
                  </a:lnTo>
                  <a:lnTo>
                    <a:pt x="18" y="20"/>
                  </a:lnTo>
                  <a:lnTo>
                    <a:pt x="22" y="24"/>
                  </a:lnTo>
                  <a:lnTo>
                    <a:pt x="22" y="28"/>
                  </a:lnTo>
                  <a:lnTo>
                    <a:pt x="22" y="30"/>
                  </a:lnTo>
                  <a:lnTo>
                    <a:pt x="24" y="30"/>
                  </a:lnTo>
                  <a:lnTo>
                    <a:pt x="26" y="28"/>
                  </a:lnTo>
                  <a:lnTo>
                    <a:pt x="26" y="24"/>
                  </a:lnTo>
                  <a:lnTo>
                    <a:pt x="30" y="24"/>
                  </a:lnTo>
                  <a:lnTo>
                    <a:pt x="32" y="22"/>
                  </a:lnTo>
                  <a:lnTo>
                    <a:pt x="30" y="18"/>
                  </a:lnTo>
                  <a:lnTo>
                    <a:pt x="32" y="22"/>
                  </a:lnTo>
                  <a:lnTo>
                    <a:pt x="32" y="18"/>
                  </a:lnTo>
                  <a:lnTo>
                    <a:pt x="30" y="16"/>
                  </a:lnTo>
                  <a:lnTo>
                    <a:pt x="26" y="16"/>
                  </a:lnTo>
                  <a:lnTo>
                    <a:pt x="28" y="14"/>
                  </a:lnTo>
                  <a:lnTo>
                    <a:pt x="28" y="10"/>
                  </a:lnTo>
                  <a:lnTo>
                    <a:pt x="24" y="4"/>
                  </a:lnTo>
                  <a:lnTo>
                    <a:pt x="20" y="2"/>
                  </a:lnTo>
                  <a:lnTo>
                    <a:pt x="14" y="4"/>
                  </a:lnTo>
                  <a:lnTo>
                    <a:pt x="12" y="6"/>
                  </a:lnTo>
                  <a:lnTo>
                    <a:pt x="10" y="6"/>
                  </a:lnTo>
                  <a:lnTo>
                    <a:pt x="12" y="2"/>
                  </a:lnTo>
                  <a:lnTo>
                    <a:pt x="10" y="0"/>
                  </a:lnTo>
                  <a:lnTo>
                    <a:pt x="8" y="0"/>
                  </a:lnTo>
                  <a:lnTo>
                    <a:pt x="8" y="4"/>
                  </a:lnTo>
                  <a:lnTo>
                    <a:pt x="8" y="6"/>
                  </a:lnTo>
                  <a:lnTo>
                    <a:pt x="6"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4" name="Freeform 558"/>
            <p:cNvSpPr>
              <a:spLocks/>
            </p:cNvSpPr>
            <p:nvPr/>
          </p:nvSpPr>
          <p:spPr bwMode="auto">
            <a:xfrm>
              <a:off x="2856" y="1593"/>
              <a:ext cx="7" cy="21"/>
            </a:xfrm>
            <a:custGeom>
              <a:avLst/>
              <a:gdLst>
                <a:gd name="T0" fmla="*/ 4 w 6"/>
                <a:gd name="T1" fmla="*/ 0 h 18"/>
                <a:gd name="T2" fmla="*/ 4 w 6"/>
                <a:gd name="T3" fmla="*/ 0 h 18"/>
                <a:gd name="T4" fmla="*/ 4 w 6"/>
                <a:gd name="T5" fmla="*/ 0 h 18"/>
                <a:gd name="T6" fmla="*/ 2 w 6"/>
                <a:gd name="T7" fmla="*/ 2 h 18"/>
                <a:gd name="T8" fmla="*/ 2 w 6"/>
                <a:gd name="T9" fmla="*/ 8 h 18"/>
                <a:gd name="T10" fmla="*/ 0 w 6"/>
                <a:gd name="T11" fmla="*/ 10 h 18"/>
                <a:gd name="T12" fmla="*/ 2 w 6"/>
                <a:gd name="T13" fmla="*/ 10 h 18"/>
                <a:gd name="T14" fmla="*/ 2 w 6"/>
                <a:gd name="T15" fmla="*/ 12 h 18"/>
                <a:gd name="T16" fmla="*/ 4 w 6"/>
                <a:gd name="T17" fmla="*/ 10 h 18"/>
                <a:gd name="T18" fmla="*/ 4 w 6"/>
                <a:gd name="T19" fmla="*/ 12 h 18"/>
                <a:gd name="T20" fmla="*/ 4 w 6"/>
                <a:gd name="T21" fmla="*/ 18 h 18"/>
                <a:gd name="T22" fmla="*/ 6 w 6"/>
                <a:gd name="T23" fmla="*/ 16 h 18"/>
                <a:gd name="T24" fmla="*/ 6 w 6"/>
                <a:gd name="T25" fmla="*/ 12 h 18"/>
                <a:gd name="T26" fmla="*/ 6 w 6"/>
                <a:gd name="T27" fmla="*/ 8 h 18"/>
                <a:gd name="T28" fmla="*/ 6 w 6"/>
                <a:gd name="T29" fmla="*/ 6 h 18"/>
                <a:gd name="T30" fmla="*/ 4 w 6"/>
                <a:gd name="T31" fmla="*/ 4 h 18"/>
                <a:gd name="T32" fmla="*/ 4 w 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8"/>
                <a:gd name="T53" fmla="*/ 6 w 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8">
                  <a:moveTo>
                    <a:pt x="4" y="0"/>
                  </a:moveTo>
                  <a:lnTo>
                    <a:pt x="4" y="0"/>
                  </a:lnTo>
                  <a:lnTo>
                    <a:pt x="2" y="2"/>
                  </a:lnTo>
                  <a:lnTo>
                    <a:pt x="2" y="8"/>
                  </a:lnTo>
                  <a:lnTo>
                    <a:pt x="0" y="10"/>
                  </a:lnTo>
                  <a:lnTo>
                    <a:pt x="2" y="10"/>
                  </a:lnTo>
                  <a:lnTo>
                    <a:pt x="2" y="12"/>
                  </a:lnTo>
                  <a:lnTo>
                    <a:pt x="4" y="10"/>
                  </a:lnTo>
                  <a:lnTo>
                    <a:pt x="4" y="12"/>
                  </a:lnTo>
                  <a:lnTo>
                    <a:pt x="4" y="18"/>
                  </a:lnTo>
                  <a:lnTo>
                    <a:pt x="6" y="16"/>
                  </a:lnTo>
                  <a:lnTo>
                    <a:pt x="6" y="12"/>
                  </a:lnTo>
                  <a:lnTo>
                    <a:pt x="6" y="8"/>
                  </a:lnTo>
                  <a:lnTo>
                    <a:pt x="6" y="6"/>
                  </a:lnTo>
                  <a:lnTo>
                    <a:pt x="4" y="4"/>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5" name="Freeform 559"/>
            <p:cNvSpPr>
              <a:spLocks/>
            </p:cNvSpPr>
            <p:nvPr/>
          </p:nvSpPr>
          <p:spPr bwMode="auto">
            <a:xfrm>
              <a:off x="2774" y="1656"/>
              <a:ext cx="15" cy="19"/>
            </a:xfrm>
            <a:custGeom>
              <a:avLst/>
              <a:gdLst>
                <a:gd name="T0" fmla="*/ 10 w 12"/>
                <a:gd name="T1" fmla="*/ 0 h 16"/>
                <a:gd name="T2" fmla="*/ 10 w 12"/>
                <a:gd name="T3" fmla="*/ 0 h 16"/>
                <a:gd name="T4" fmla="*/ 6 w 12"/>
                <a:gd name="T5" fmla="*/ 2 h 16"/>
                <a:gd name="T6" fmla="*/ 4 w 12"/>
                <a:gd name="T7" fmla="*/ 4 h 16"/>
                <a:gd name="T8" fmla="*/ 4 w 12"/>
                <a:gd name="T9" fmla="*/ 6 h 16"/>
                <a:gd name="T10" fmla="*/ 2 w 12"/>
                <a:gd name="T11" fmla="*/ 8 h 16"/>
                <a:gd name="T12" fmla="*/ 0 w 12"/>
                <a:gd name="T13" fmla="*/ 6 h 16"/>
                <a:gd name="T14" fmla="*/ 0 w 12"/>
                <a:gd name="T15" fmla="*/ 8 h 16"/>
                <a:gd name="T16" fmla="*/ 0 w 12"/>
                <a:gd name="T17" fmla="*/ 12 h 16"/>
                <a:gd name="T18" fmla="*/ 2 w 12"/>
                <a:gd name="T19" fmla="*/ 14 h 16"/>
                <a:gd name="T20" fmla="*/ 0 w 12"/>
                <a:gd name="T21" fmla="*/ 16 h 16"/>
                <a:gd name="T22" fmla="*/ 0 w 12"/>
                <a:gd name="T23" fmla="*/ 16 h 16"/>
                <a:gd name="T24" fmla="*/ 4 w 12"/>
                <a:gd name="T25" fmla="*/ 16 h 16"/>
                <a:gd name="T26" fmla="*/ 4 w 12"/>
                <a:gd name="T27" fmla="*/ 14 h 16"/>
                <a:gd name="T28" fmla="*/ 4 w 12"/>
                <a:gd name="T29" fmla="*/ 14 h 16"/>
                <a:gd name="T30" fmla="*/ 4 w 12"/>
                <a:gd name="T31" fmla="*/ 12 h 16"/>
                <a:gd name="T32" fmla="*/ 6 w 12"/>
                <a:gd name="T33" fmla="*/ 12 h 16"/>
                <a:gd name="T34" fmla="*/ 8 w 12"/>
                <a:gd name="T35" fmla="*/ 12 h 16"/>
                <a:gd name="T36" fmla="*/ 8 w 12"/>
                <a:gd name="T37" fmla="*/ 10 h 16"/>
                <a:gd name="T38" fmla="*/ 8 w 12"/>
                <a:gd name="T39" fmla="*/ 10 h 16"/>
                <a:gd name="T40" fmla="*/ 8 w 12"/>
                <a:gd name="T41" fmla="*/ 8 h 16"/>
                <a:gd name="T42" fmla="*/ 8 w 12"/>
                <a:gd name="T43" fmla="*/ 6 h 16"/>
                <a:gd name="T44" fmla="*/ 10 w 12"/>
                <a:gd name="T45" fmla="*/ 6 h 16"/>
                <a:gd name="T46" fmla="*/ 12 w 12"/>
                <a:gd name="T47" fmla="*/ 6 h 16"/>
                <a:gd name="T48" fmla="*/ 10 w 12"/>
                <a:gd name="T49" fmla="*/ 6 h 16"/>
                <a:gd name="T50" fmla="*/ 10 w 12"/>
                <a:gd name="T51" fmla="*/ 4 h 16"/>
                <a:gd name="T52" fmla="*/ 10 w 12"/>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
                <a:gd name="T82" fmla="*/ 0 h 16"/>
                <a:gd name="T83" fmla="*/ 12 w 12"/>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 h="16">
                  <a:moveTo>
                    <a:pt x="10" y="0"/>
                  </a:moveTo>
                  <a:lnTo>
                    <a:pt x="10" y="0"/>
                  </a:lnTo>
                  <a:lnTo>
                    <a:pt x="6" y="2"/>
                  </a:lnTo>
                  <a:lnTo>
                    <a:pt x="4" y="4"/>
                  </a:lnTo>
                  <a:lnTo>
                    <a:pt x="4" y="6"/>
                  </a:lnTo>
                  <a:lnTo>
                    <a:pt x="2" y="8"/>
                  </a:lnTo>
                  <a:lnTo>
                    <a:pt x="0" y="6"/>
                  </a:lnTo>
                  <a:lnTo>
                    <a:pt x="0" y="8"/>
                  </a:lnTo>
                  <a:lnTo>
                    <a:pt x="0" y="12"/>
                  </a:lnTo>
                  <a:lnTo>
                    <a:pt x="2" y="14"/>
                  </a:lnTo>
                  <a:lnTo>
                    <a:pt x="0" y="16"/>
                  </a:lnTo>
                  <a:lnTo>
                    <a:pt x="4" y="16"/>
                  </a:lnTo>
                  <a:lnTo>
                    <a:pt x="4" y="14"/>
                  </a:lnTo>
                  <a:lnTo>
                    <a:pt x="4" y="12"/>
                  </a:lnTo>
                  <a:lnTo>
                    <a:pt x="6" y="12"/>
                  </a:lnTo>
                  <a:lnTo>
                    <a:pt x="8" y="12"/>
                  </a:lnTo>
                  <a:lnTo>
                    <a:pt x="8" y="10"/>
                  </a:lnTo>
                  <a:lnTo>
                    <a:pt x="8" y="8"/>
                  </a:lnTo>
                  <a:lnTo>
                    <a:pt x="8" y="6"/>
                  </a:lnTo>
                  <a:lnTo>
                    <a:pt x="10" y="6"/>
                  </a:lnTo>
                  <a:lnTo>
                    <a:pt x="12" y="6"/>
                  </a:lnTo>
                  <a:lnTo>
                    <a:pt x="10" y="6"/>
                  </a:lnTo>
                  <a:lnTo>
                    <a:pt x="10" y="4"/>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6" name="Freeform 560"/>
            <p:cNvSpPr>
              <a:spLocks/>
            </p:cNvSpPr>
            <p:nvPr/>
          </p:nvSpPr>
          <p:spPr bwMode="auto">
            <a:xfrm>
              <a:off x="2767" y="1679"/>
              <a:ext cx="7" cy="3"/>
            </a:xfrm>
            <a:custGeom>
              <a:avLst/>
              <a:gdLst>
                <a:gd name="T0" fmla="*/ 6 w 6"/>
                <a:gd name="T1" fmla="*/ 0 h 2"/>
                <a:gd name="T2" fmla="*/ 6 w 6"/>
                <a:gd name="T3" fmla="*/ 0 h 2"/>
                <a:gd name="T4" fmla="*/ 4 w 6"/>
                <a:gd name="T5" fmla="*/ 0 h 2"/>
                <a:gd name="T6" fmla="*/ 0 w 6"/>
                <a:gd name="T7" fmla="*/ 0 h 2"/>
                <a:gd name="T8" fmla="*/ 0 w 6"/>
                <a:gd name="T9" fmla="*/ 0 h 2"/>
                <a:gd name="T10" fmla="*/ 2 w 6"/>
                <a:gd name="T11" fmla="*/ 2 h 2"/>
                <a:gd name="T12" fmla="*/ 4 w 6"/>
                <a:gd name="T13" fmla="*/ 2 h 2"/>
                <a:gd name="T14" fmla="*/ 6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6" y="0"/>
                  </a:moveTo>
                  <a:lnTo>
                    <a:pt x="6" y="0"/>
                  </a:lnTo>
                  <a:lnTo>
                    <a:pt x="4" y="0"/>
                  </a:lnTo>
                  <a:lnTo>
                    <a:pt x="0" y="0"/>
                  </a:lnTo>
                  <a:lnTo>
                    <a:pt x="2" y="2"/>
                  </a:lnTo>
                  <a:lnTo>
                    <a:pt x="4"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7" name="Freeform 561"/>
            <p:cNvSpPr>
              <a:spLocks/>
            </p:cNvSpPr>
            <p:nvPr/>
          </p:nvSpPr>
          <p:spPr bwMode="auto">
            <a:xfrm>
              <a:off x="2832" y="1635"/>
              <a:ext cx="9" cy="7"/>
            </a:xfrm>
            <a:custGeom>
              <a:avLst/>
              <a:gdLst>
                <a:gd name="T0" fmla="*/ 6 w 8"/>
                <a:gd name="T1" fmla="*/ 6 h 6"/>
                <a:gd name="T2" fmla="*/ 8 w 8"/>
                <a:gd name="T3" fmla="*/ 6 h 6"/>
                <a:gd name="T4" fmla="*/ 6 w 8"/>
                <a:gd name="T5" fmla="*/ 4 h 6"/>
                <a:gd name="T6" fmla="*/ 2 w 8"/>
                <a:gd name="T7" fmla="*/ 4 h 6"/>
                <a:gd name="T8" fmla="*/ 2 w 8"/>
                <a:gd name="T9" fmla="*/ 2 h 6"/>
                <a:gd name="T10" fmla="*/ 0 w 8"/>
                <a:gd name="T11" fmla="*/ 0 h 6"/>
                <a:gd name="T12" fmla="*/ 0 w 8"/>
                <a:gd name="T13" fmla="*/ 0 h 6"/>
                <a:gd name="T14" fmla="*/ 0 w 8"/>
                <a:gd name="T15" fmla="*/ 4 h 6"/>
                <a:gd name="T16" fmla="*/ 0 w 8"/>
                <a:gd name="T17" fmla="*/ 6 h 6"/>
                <a:gd name="T18" fmla="*/ 4 w 8"/>
                <a:gd name="T19" fmla="*/ 6 h 6"/>
                <a:gd name="T20" fmla="*/ 6 w 8"/>
                <a:gd name="T21" fmla="*/ 6 h 6"/>
                <a:gd name="T22" fmla="*/ 6 w 8"/>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6" y="6"/>
                  </a:moveTo>
                  <a:lnTo>
                    <a:pt x="8" y="6"/>
                  </a:lnTo>
                  <a:lnTo>
                    <a:pt x="6" y="4"/>
                  </a:lnTo>
                  <a:lnTo>
                    <a:pt x="2" y="4"/>
                  </a:lnTo>
                  <a:lnTo>
                    <a:pt x="2" y="2"/>
                  </a:lnTo>
                  <a:lnTo>
                    <a:pt x="0" y="0"/>
                  </a:lnTo>
                  <a:lnTo>
                    <a:pt x="0" y="4"/>
                  </a:lnTo>
                  <a:lnTo>
                    <a:pt x="0" y="6"/>
                  </a:lnTo>
                  <a:lnTo>
                    <a:pt x="4" y="6"/>
                  </a:lnTo>
                  <a:lnTo>
                    <a:pt x="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8" name="Freeform 562"/>
            <p:cNvSpPr>
              <a:spLocks/>
            </p:cNvSpPr>
            <p:nvPr/>
          </p:nvSpPr>
          <p:spPr bwMode="auto">
            <a:xfrm>
              <a:off x="2829" y="1642"/>
              <a:ext cx="3" cy="5"/>
            </a:xfrm>
            <a:custGeom>
              <a:avLst/>
              <a:gdLst>
                <a:gd name="T0" fmla="*/ 2 w 2"/>
                <a:gd name="T1" fmla="*/ 2 h 4"/>
                <a:gd name="T2" fmla="*/ 2 w 2"/>
                <a:gd name="T3" fmla="*/ 2 h 4"/>
                <a:gd name="T4" fmla="*/ 2 w 2"/>
                <a:gd name="T5" fmla="*/ 2 h 4"/>
                <a:gd name="T6" fmla="*/ 2 w 2"/>
                <a:gd name="T7" fmla="*/ 0 h 4"/>
                <a:gd name="T8" fmla="*/ 0 w 2"/>
                <a:gd name="T9" fmla="*/ 0 h 4"/>
                <a:gd name="T10" fmla="*/ 0 w 2"/>
                <a:gd name="T11" fmla="*/ 2 h 4"/>
                <a:gd name="T12" fmla="*/ 2 w 2"/>
                <a:gd name="T13" fmla="*/ 4 h 4"/>
                <a:gd name="T14" fmla="*/ 2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2"/>
                  </a:moveTo>
                  <a:lnTo>
                    <a:pt x="2" y="2"/>
                  </a:lnTo>
                  <a:lnTo>
                    <a:pt x="2" y="0"/>
                  </a:lnTo>
                  <a:lnTo>
                    <a:pt x="0" y="0"/>
                  </a:lnTo>
                  <a:lnTo>
                    <a:pt x="0" y="2"/>
                  </a:lnTo>
                  <a:lnTo>
                    <a:pt x="2" y="4"/>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29" name="Freeform 563"/>
            <p:cNvSpPr>
              <a:spLocks/>
            </p:cNvSpPr>
            <p:nvPr/>
          </p:nvSpPr>
          <p:spPr bwMode="auto">
            <a:xfrm>
              <a:off x="2858" y="1852"/>
              <a:ext cx="7" cy="5"/>
            </a:xfrm>
            <a:custGeom>
              <a:avLst/>
              <a:gdLst>
                <a:gd name="T0" fmla="*/ 4 w 6"/>
                <a:gd name="T1" fmla="*/ 2 h 4"/>
                <a:gd name="T2" fmla="*/ 4 w 6"/>
                <a:gd name="T3" fmla="*/ 0 h 4"/>
                <a:gd name="T4" fmla="*/ 2 w 6"/>
                <a:gd name="T5" fmla="*/ 2 h 4"/>
                <a:gd name="T6" fmla="*/ 0 w 6"/>
                <a:gd name="T7" fmla="*/ 2 h 4"/>
                <a:gd name="T8" fmla="*/ 2 w 6"/>
                <a:gd name="T9" fmla="*/ 2 h 4"/>
                <a:gd name="T10" fmla="*/ 4 w 6"/>
                <a:gd name="T11" fmla="*/ 4 h 4"/>
                <a:gd name="T12" fmla="*/ 4 w 6"/>
                <a:gd name="T13" fmla="*/ 4 h 4"/>
                <a:gd name="T14" fmla="*/ 6 w 6"/>
                <a:gd name="T15" fmla="*/ 2 h 4"/>
                <a:gd name="T16" fmla="*/ 6 w 6"/>
                <a:gd name="T17" fmla="*/ 2 h 4"/>
                <a:gd name="T18" fmla="*/ 4 w 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4" y="2"/>
                  </a:moveTo>
                  <a:lnTo>
                    <a:pt x="4" y="0"/>
                  </a:lnTo>
                  <a:lnTo>
                    <a:pt x="2" y="2"/>
                  </a:lnTo>
                  <a:lnTo>
                    <a:pt x="0" y="2"/>
                  </a:lnTo>
                  <a:lnTo>
                    <a:pt x="2" y="2"/>
                  </a:lnTo>
                  <a:lnTo>
                    <a:pt x="4" y="4"/>
                  </a:lnTo>
                  <a:lnTo>
                    <a:pt x="6"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0" name="Freeform 564"/>
            <p:cNvSpPr>
              <a:spLocks/>
            </p:cNvSpPr>
            <p:nvPr/>
          </p:nvSpPr>
          <p:spPr bwMode="auto">
            <a:xfrm>
              <a:off x="2815" y="1789"/>
              <a:ext cx="5" cy="5"/>
            </a:xfrm>
            <a:custGeom>
              <a:avLst/>
              <a:gdLst>
                <a:gd name="T0" fmla="*/ 2 w 4"/>
                <a:gd name="T1" fmla="*/ 4 h 4"/>
                <a:gd name="T2" fmla="*/ 4 w 4"/>
                <a:gd name="T3" fmla="*/ 2 h 4"/>
                <a:gd name="T4" fmla="*/ 0 w 4"/>
                <a:gd name="T5" fmla="*/ 0 h 4"/>
                <a:gd name="T6" fmla="*/ 0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lnTo>
                    <a:pt x="4" y="2"/>
                  </a:lnTo>
                  <a:lnTo>
                    <a:pt x="0" y="0"/>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1" name="Freeform 565"/>
            <p:cNvSpPr>
              <a:spLocks/>
            </p:cNvSpPr>
            <p:nvPr/>
          </p:nvSpPr>
          <p:spPr bwMode="auto">
            <a:xfrm>
              <a:off x="2808" y="1763"/>
              <a:ext cx="7" cy="10"/>
            </a:xfrm>
            <a:custGeom>
              <a:avLst/>
              <a:gdLst>
                <a:gd name="T0" fmla="*/ 6 w 6"/>
                <a:gd name="T1" fmla="*/ 0 h 8"/>
                <a:gd name="T2" fmla="*/ 4 w 6"/>
                <a:gd name="T3" fmla="*/ 4 h 8"/>
                <a:gd name="T4" fmla="*/ 0 w 6"/>
                <a:gd name="T5" fmla="*/ 8 h 8"/>
                <a:gd name="T6" fmla="*/ 2 w 6"/>
                <a:gd name="T7" fmla="*/ 8 h 8"/>
                <a:gd name="T8" fmla="*/ 6 w 6"/>
                <a:gd name="T9" fmla="*/ 6 h 8"/>
                <a:gd name="T10" fmla="*/ 6 w 6"/>
                <a:gd name="T11" fmla="*/ 4 h 8"/>
                <a:gd name="T12" fmla="*/ 6 w 6"/>
                <a:gd name="T13" fmla="*/ 2 h 8"/>
                <a:gd name="T14" fmla="*/ 6 w 6"/>
                <a:gd name="T15" fmla="*/ 2 h 8"/>
                <a:gd name="T16" fmla="*/ 6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0"/>
                  </a:moveTo>
                  <a:lnTo>
                    <a:pt x="4" y="4"/>
                  </a:lnTo>
                  <a:lnTo>
                    <a:pt x="0" y="8"/>
                  </a:lnTo>
                  <a:lnTo>
                    <a:pt x="2" y="8"/>
                  </a:lnTo>
                  <a:lnTo>
                    <a:pt x="6" y="6"/>
                  </a:lnTo>
                  <a:lnTo>
                    <a:pt x="6" y="4"/>
                  </a:lnTo>
                  <a:lnTo>
                    <a:pt x="6"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2" name="Freeform 566"/>
            <p:cNvSpPr>
              <a:spLocks/>
            </p:cNvSpPr>
            <p:nvPr/>
          </p:nvSpPr>
          <p:spPr bwMode="auto">
            <a:xfrm>
              <a:off x="2801" y="1731"/>
              <a:ext cx="2" cy="7"/>
            </a:xfrm>
            <a:custGeom>
              <a:avLst/>
              <a:gdLst>
                <a:gd name="T0" fmla="*/ 0 w 2"/>
                <a:gd name="T1" fmla="*/ 0 h 6"/>
                <a:gd name="T2" fmla="*/ 0 w 2"/>
                <a:gd name="T3" fmla="*/ 4 h 6"/>
                <a:gd name="T4" fmla="*/ 0 w 2"/>
                <a:gd name="T5" fmla="*/ 6 h 6"/>
                <a:gd name="T6" fmla="*/ 2 w 2"/>
                <a:gd name="T7" fmla="*/ 6 h 6"/>
                <a:gd name="T8" fmla="*/ 2 w 2"/>
                <a:gd name="T9" fmla="*/ 2 h 6"/>
                <a:gd name="T10" fmla="*/ 2 w 2"/>
                <a:gd name="T11" fmla="*/ 0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0" y="4"/>
                  </a:lnTo>
                  <a:lnTo>
                    <a:pt x="0" y="6"/>
                  </a:lnTo>
                  <a:lnTo>
                    <a:pt x="2" y="6"/>
                  </a:lnTo>
                  <a:lnTo>
                    <a:pt x="2"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3" name="Freeform 567"/>
            <p:cNvSpPr>
              <a:spLocks/>
            </p:cNvSpPr>
            <p:nvPr/>
          </p:nvSpPr>
          <p:spPr bwMode="auto">
            <a:xfrm>
              <a:off x="2784" y="1726"/>
              <a:ext cx="5" cy="7"/>
            </a:xfrm>
            <a:custGeom>
              <a:avLst/>
              <a:gdLst>
                <a:gd name="T0" fmla="*/ 4 w 4"/>
                <a:gd name="T1" fmla="*/ 0 h 6"/>
                <a:gd name="T2" fmla="*/ 4 w 4"/>
                <a:gd name="T3" fmla="*/ 0 h 6"/>
                <a:gd name="T4" fmla="*/ 0 w 4"/>
                <a:gd name="T5" fmla="*/ 2 h 6"/>
                <a:gd name="T6" fmla="*/ 0 w 4"/>
                <a:gd name="T7" fmla="*/ 4 h 6"/>
                <a:gd name="T8" fmla="*/ 0 w 4"/>
                <a:gd name="T9" fmla="*/ 4 h 6"/>
                <a:gd name="T10" fmla="*/ 0 w 4"/>
                <a:gd name="T11" fmla="*/ 2 h 6"/>
                <a:gd name="T12" fmla="*/ 2 w 4"/>
                <a:gd name="T13" fmla="*/ 6 h 6"/>
                <a:gd name="T14" fmla="*/ 4 w 4"/>
                <a:gd name="T15" fmla="*/ 4 h 6"/>
                <a:gd name="T16" fmla="*/ 4 w 4"/>
                <a:gd name="T17" fmla="*/ 2 h 6"/>
                <a:gd name="T18" fmla="*/ 4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0"/>
                  </a:lnTo>
                  <a:lnTo>
                    <a:pt x="0" y="2"/>
                  </a:lnTo>
                  <a:lnTo>
                    <a:pt x="0" y="4"/>
                  </a:lnTo>
                  <a:lnTo>
                    <a:pt x="0" y="2"/>
                  </a:lnTo>
                  <a:lnTo>
                    <a:pt x="2" y="6"/>
                  </a:lnTo>
                  <a:lnTo>
                    <a:pt x="4" y="4"/>
                  </a:lnTo>
                  <a:lnTo>
                    <a:pt x="4"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4" name="Freeform 568"/>
            <p:cNvSpPr>
              <a:spLocks/>
            </p:cNvSpPr>
            <p:nvPr/>
          </p:nvSpPr>
          <p:spPr bwMode="auto">
            <a:xfrm>
              <a:off x="2789" y="1721"/>
              <a:ext cx="4" cy="7"/>
            </a:xfrm>
            <a:custGeom>
              <a:avLst/>
              <a:gdLst>
                <a:gd name="T0" fmla="*/ 4 w 4"/>
                <a:gd name="T1" fmla="*/ 0 h 6"/>
                <a:gd name="T2" fmla="*/ 2 w 4"/>
                <a:gd name="T3" fmla="*/ 2 h 6"/>
                <a:gd name="T4" fmla="*/ 2 w 4"/>
                <a:gd name="T5" fmla="*/ 4 h 6"/>
                <a:gd name="T6" fmla="*/ 2 w 4"/>
                <a:gd name="T7" fmla="*/ 4 h 6"/>
                <a:gd name="T8" fmla="*/ 0 w 4"/>
                <a:gd name="T9" fmla="*/ 6 h 6"/>
                <a:gd name="T10" fmla="*/ 2 w 4"/>
                <a:gd name="T11" fmla="*/ 6 h 6"/>
                <a:gd name="T12" fmla="*/ 4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0"/>
                  </a:moveTo>
                  <a:lnTo>
                    <a:pt x="2" y="2"/>
                  </a:lnTo>
                  <a:lnTo>
                    <a:pt x="2" y="4"/>
                  </a:lnTo>
                  <a:lnTo>
                    <a:pt x="0" y="6"/>
                  </a:lnTo>
                  <a:lnTo>
                    <a:pt x="2" y="6"/>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5" name="Freeform 569"/>
            <p:cNvSpPr>
              <a:spLocks/>
            </p:cNvSpPr>
            <p:nvPr/>
          </p:nvSpPr>
          <p:spPr bwMode="auto">
            <a:xfrm>
              <a:off x="2784" y="1707"/>
              <a:ext cx="9" cy="10"/>
            </a:xfrm>
            <a:custGeom>
              <a:avLst/>
              <a:gdLst>
                <a:gd name="T0" fmla="*/ 2 w 8"/>
                <a:gd name="T1" fmla="*/ 6 h 8"/>
                <a:gd name="T2" fmla="*/ 0 w 8"/>
                <a:gd name="T3" fmla="*/ 6 h 8"/>
                <a:gd name="T4" fmla="*/ 0 w 8"/>
                <a:gd name="T5" fmla="*/ 6 h 8"/>
                <a:gd name="T6" fmla="*/ 2 w 8"/>
                <a:gd name="T7" fmla="*/ 8 h 8"/>
                <a:gd name="T8" fmla="*/ 4 w 8"/>
                <a:gd name="T9" fmla="*/ 8 h 8"/>
                <a:gd name="T10" fmla="*/ 6 w 8"/>
                <a:gd name="T11" fmla="*/ 6 h 8"/>
                <a:gd name="T12" fmla="*/ 8 w 8"/>
                <a:gd name="T13" fmla="*/ 6 h 8"/>
                <a:gd name="T14" fmla="*/ 8 w 8"/>
                <a:gd name="T15" fmla="*/ 4 h 8"/>
                <a:gd name="T16" fmla="*/ 4 w 8"/>
                <a:gd name="T17" fmla="*/ 0 h 8"/>
                <a:gd name="T18" fmla="*/ 4 w 8"/>
                <a:gd name="T19" fmla="*/ 0 h 8"/>
                <a:gd name="T20" fmla="*/ 2 w 8"/>
                <a:gd name="T21" fmla="*/ 0 h 8"/>
                <a:gd name="T22" fmla="*/ 2 w 8"/>
                <a:gd name="T23" fmla="*/ 0 h 8"/>
                <a:gd name="T24" fmla="*/ 2 w 8"/>
                <a:gd name="T25" fmla="*/ 2 h 8"/>
                <a:gd name="T26" fmla="*/ 4 w 8"/>
                <a:gd name="T27" fmla="*/ 4 h 8"/>
                <a:gd name="T28" fmla="*/ 4 w 8"/>
                <a:gd name="T29" fmla="*/ 4 h 8"/>
                <a:gd name="T30" fmla="*/ 4 w 8"/>
                <a:gd name="T31" fmla="*/ 6 h 8"/>
                <a:gd name="T32" fmla="*/ 4 w 8"/>
                <a:gd name="T33" fmla="*/ 6 h 8"/>
                <a:gd name="T34" fmla="*/ 2 w 8"/>
                <a:gd name="T35" fmla="*/ 6 h 8"/>
                <a:gd name="T36" fmla="*/ 2 w 8"/>
                <a:gd name="T37" fmla="*/ 6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8"/>
                <a:gd name="T59" fmla="*/ 8 w 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8">
                  <a:moveTo>
                    <a:pt x="2" y="6"/>
                  </a:moveTo>
                  <a:lnTo>
                    <a:pt x="0" y="6"/>
                  </a:lnTo>
                  <a:lnTo>
                    <a:pt x="2" y="8"/>
                  </a:lnTo>
                  <a:lnTo>
                    <a:pt x="4" y="8"/>
                  </a:lnTo>
                  <a:lnTo>
                    <a:pt x="6" y="6"/>
                  </a:lnTo>
                  <a:lnTo>
                    <a:pt x="8" y="6"/>
                  </a:lnTo>
                  <a:lnTo>
                    <a:pt x="8" y="4"/>
                  </a:lnTo>
                  <a:lnTo>
                    <a:pt x="4" y="0"/>
                  </a:lnTo>
                  <a:lnTo>
                    <a:pt x="2" y="0"/>
                  </a:lnTo>
                  <a:lnTo>
                    <a:pt x="2" y="2"/>
                  </a:lnTo>
                  <a:lnTo>
                    <a:pt x="4" y="4"/>
                  </a:lnTo>
                  <a:lnTo>
                    <a:pt x="4" y="6"/>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6" name="Freeform 570"/>
            <p:cNvSpPr>
              <a:spLocks/>
            </p:cNvSpPr>
            <p:nvPr/>
          </p:nvSpPr>
          <p:spPr bwMode="auto">
            <a:xfrm>
              <a:off x="2779" y="1677"/>
              <a:ext cx="14" cy="19"/>
            </a:xfrm>
            <a:custGeom>
              <a:avLst/>
              <a:gdLst>
                <a:gd name="T0" fmla="*/ 6 w 12"/>
                <a:gd name="T1" fmla="*/ 0 h 16"/>
                <a:gd name="T2" fmla="*/ 4 w 12"/>
                <a:gd name="T3" fmla="*/ 0 h 16"/>
                <a:gd name="T4" fmla="*/ 4 w 12"/>
                <a:gd name="T5" fmla="*/ 6 h 16"/>
                <a:gd name="T6" fmla="*/ 2 w 12"/>
                <a:gd name="T7" fmla="*/ 4 h 16"/>
                <a:gd name="T8" fmla="*/ 0 w 12"/>
                <a:gd name="T9" fmla="*/ 6 h 16"/>
                <a:gd name="T10" fmla="*/ 0 w 12"/>
                <a:gd name="T11" fmla="*/ 8 h 16"/>
                <a:gd name="T12" fmla="*/ 2 w 12"/>
                <a:gd name="T13" fmla="*/ 8 h 16"/>
                <a:gd name="T14" fmla="*/ 2 w 12"/>
                <a:gd name="T15" fmla="*/ 8 h 16"/>
                <a:gd name="T16" fmla="*/ 4 w 12"/>
                <a:gd name="T17" fmla="*/ 10 h 16"/>
                <a:gd name="T18" fmla="*/ 6 w 12"/>
                <a:gd name="T19" fmla="*/ 12 h 16"/>
                <a:gd name="T20" fmla="*/ 6 w 12"/>
                <a:gd name="T21" fmla="*/ 14 h 16"/>
                <a:gd name="T22" fmla="*/ 10 w 12"/>
                <a:gd name="T23" fmla="*/ 12 h 16"/>
                <a:gd name="T24" fmla="*/ 10 w 12"/>
                <a:gd name="T25" fmla="*/ 16 h 16"/>
                <a:gd name="T26" fmla="*/ 12 w 12"/>
                <a:gd name="T27" fmla="*/ 14 h 16"/>
                <a:gd name="T28" fmla="*/ 12 w 12"/>
                <a:gd name="T29" fmla="*/ 12 h 16"/>
                <a:gd name="T30" fmla="*/ 10 w 12"/>
                <a:gd name="T31" fmla="*/ 10 h 16"/>
                <a:gd name="T32" fmla="*/ 8 w 12"/>
                <a:gd name="T33" fmla="*/ 10 h 16"/>
                <a:gd name="T34" fmla="*/ 8 w 12"/>
                <a:gd name="T35" fmla="*/ 8 h 16"/>
                <a:gd name="T36" fmla="*/ 8 w 12"/>
                <a:gd name="T37" fmla="*/ 6 h 16"/>
                <a:gd name="T38" fmla="*/ 6 w 12"/>
                <a:gd name="T39" fmla="*/ 2 h 16"/>
                <a:gd name="T40" fmla="*/ 6 w 1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6"/>
                <a:gd name="T65" fmla="*/ 12 w 1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6">
                  <a:moveTo>
                    <a:pt x="6" y="0"/>
                  </a:moveTo>
                  <a:lnTo>
                    <a:pt x="4" y="0"/>
                  </a:lnTo>
                  <a:lnTo>
                    <a:pt x="4" y="6"/>
                  </a:lnTo>
                  <a:lnTo>
                    <a:pt x="2" y="4"/>
                  </a:lnTo>
                  <a:lnTo>
                    <a:pt x="0" y="6"/>
                  </a:lnTo>
                  <a:lnTo>
                    <a:pt x="0" y="8"/>
                  </a:lnTo>
                  <a:lnTo>
                    <a:pt x="2" y="8"/>
                  </a:lnTo>
                  <a:lnTo>
                    <a:pt x="4" y="10"/>
                  </a:lnTo>
                  <a:lnTo>
                    <a:pt x="6" y="12"/>
                  </a:lnTo>
                  <a:lnTo>
                    <a:pt x="6" y="14"/>
                  </a:lnTo>
                  <a:lnTo>
                    <a:pt x="10" y="12"/>
                  </a:lnTo>
                  <a:lnTo>
                    <a:pt x="10" y="16"/>
                  </a:lnTo>
                  <a:lnTo>
                    <a:pt x="12" y="14"/>
                  </a:lnTo>
                  <a:lnTo>
                    <a:pt x="12" y="12"/>
                  </a:lnTo>
                  <a:lnTo>
                    <a:pt x="10" y="10"/>
                  </a:lnTo>
                  <a:lnTo>
                    <a:pt x="8" y="10"/>
                  </a:lnTo>
                  <a:lnTo>
                    <a:pt x="8" y="8"/>
                  </a:lnTo>
                  <a:lnTo>
                    <a:pt x="8" y="6"/>
                  </a:lnTo>
                  <a:lnTo>
                    <a:pt x="6"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7" name="Freeform 571"/>
            <p:cNvSpPr>
              <a:spLocks/>
            </p:cNvSpPr>
            <p:nvPr/>
          </p:nvSpPr>
          <p:spPr bwMode="auto">
            <a:xfrm>
              <a:off x="168" y="1303"/>
              <a:ext cx="155" cy="175"/>
            </a:xfrm>
            <a:custGeom>
              <a:avLst/>
              <a:gdLst>
                <a:gd name="T0" fmla="*/ 8 w 130"/>
                <a:gd name="T1" fmla="*/ 110 h 150"/>
                <a:gd name="T2" fmla="*/ 0 w 130"/>
                <a:gd name="T3" fmla="*/ 92 h 150"/>
                <a:gd name="T4" fmla="*/ 8 w 130"/>
                <a:gd name="T5" fmla="*/ 86 h 150"/>
                <a:gd name="T6" fmla="*/ 16 w 130"/>
                <a:gd name="T7" fmla="*/ 90 h 150"/>
                <a:gd name="T8" fmla="*/ 18 w 130"/>
                <a:gd name="T9" fmla="*/ 94 h 150"/>
                <a:gd name="T10" fmla="*/ 18 w 130"/>
                <a:gd name="T11" fmla="*/ 102 h 150"/>
                <a:gd name="T12" fmla="*/ 28 w 130"/>
                <a:gd name="T13" fmla="*/ 112 h 150"/>
                <a:gd name="T14" fmla="*/ 42 w 130"/>
                <a:gd name="T15" fmla="*/ 110 h 150"/>
                <a:gd name="T16" fmla="*/ 52 w 130"/>
                <a:gd name="T17" fmla="*/ 114 h 150"/>
                <a:gd name="T18" fmla="*/ 58 w 130"/>
                <a:gd name="T19" fmla="*/ 132 h 150"/>
                <a:gd name="T20" fmla="*/ 62 w 130"/>
                <a:gd name="T21" fmla="*/ 134 h 150"/>
                <a:gd name="T22" fmla="*/ 68 w 130"/>
                <a:gd name="T23" fmla="*/ 128 h 150"/>
                <a:gd name="T24" fmla="*/ 72 w 130"/>
                <a:gd name="T25" fmla="*/ 138 h 150"/>
                <a:gd name="T26" fmla="*/ 78 w 130"/>
                <a:gd name="T27" fmla="*/ 144 h 150"/>
                <a:gd name="T28" fmla="*/ 84 w 130"/>
                <a:gd name="T29" fmla="*/ 142 h 150"/>
                <a:gd name="T30" fmla="*/ 86 w 130"/>
                <a:gd name="T31" fmla="*/ 150 h 150"/>
                <a:gd name="T32" fmla="*/ 88 w 130"/>
                <a:gd name="T33" fmla="*/ 142 h 150"/>
                <a:gd name="T34" fmla="*/ 94 w 130"/>
                <a:gd name="T35" fmla="*/ 138 h 150"/>
                <a:gd name="T36" fmla="*/ 88 w 130"/>
                <a:gd name="T37" fmla="*/ 136 h 150"/>
                <a:gd name="T38" fmla="*/ 90 w 130"/>
                <a:gd name="T39" fmla="*/ 132 h 150"/>
                <a:gd name="T40" fmla="*/ 100 w 130"/>
                <a:gd name="T41" fmla="*/ 126 h 150"/>
                <a:gd name="T42" fmla="*/ 98 w 130"/>
                <a:gd name="T43" fmla="*/ 116 h 150"/>
                <a:gd name="T44" fmla="*/ 112 w 130"/>
                <a:gd name="T45" fmla="*/ 112 h 150"/>
                <a:gd name="T46" fmla="*/ 110 w 130"/>
                <a:gd name="T47" fmla="*/ 102 h 150"/>
                <a:gd name="T48" fmla="*/ 120 w 130"/>
                <a:gd name="T49" fmla="*/ 106 h 150"/>
                <a:gd name="T50" fmla="*/ 126 w 130"/>
                <a:gd name="T51" fmla="*/ 96 h 150"/>
                <a:gd name="T52" fmla="*/ 124 w 130"/>
                <a:gd name="T53" fmla="*/ 92 h 150"/>
                <a:gd name="T54" fmla="*/ 118 w 130"/>
                <a:gd name="T55" fmla="*/ 88 h 150"/>
                <a:gd name="T56" fmla="*/ 114 w 130"/>
                <a:gd name="T57" fmla="*/ 80 h 150"/>
                <a:gd name="T58" fmla="*/ 104 w 130"/>
                <a:gd name="T59" fmla="*/ 66 h 150"/>
                <a:gd name="T60" fmla="*/ 90 w 130"/>
                <a:gd name="T61" fmla="*/ 66 h 150"/>
                <a:gd name="T62" fmla="*/ 86 w 130"/>
                <a:gd name="T63" fmla="*/ 66 h 150"/>
                <a:gd name="T64" fmla="*/ 82 w 130"/>
                <a:gd name="T65" fmla="*/ 66 h 150"/>
                <a:gd name="T66" fmla="*/ 80 w 130"/>
                <a:gd name="T67" fmla="*/ 60 h 150"/>
                <a:gd name="T68" fmla="*/ 76 w 130"/>
                <a:gd name="T69" fmla="*/ 62 h 150"/>
                <a:gd name="T70" fmla="*/ 70 w 130"/>
                <a:gd name="T71" fmla="*/ 64 h 150"/>
                <a:gd name="T72" fmla="*/ 74 w 130"/>
                <a:gd name="T73" fmla="*/ 66 h 150"/>
                <a:gd name="T74" fmla="*/ 78 w 130"/>
                <a:gd name="T75" fmla="*/ 78 h 150"/>
                <a:gd name="T76" fmla="*/ 76 w 130"/>
                <a:gd name="T77" fmla="*/ 80 h 150"/>
                <a:gd name="T78" fmla="*/ 70 w 130"/>
                <a:gd name="T79" fmla="*/ 76 h 150"/>
                <a:gd name="T80" fmla="*/ 66 w 130"/>
                <a:gd name="T81" fmla="*/ 64 h 150"/>
                <a:gd name="T82" fmla="*/ 66 w 130"/>
                <a:gd name="T83" fmla="*/ 54 h 150"/>
                <a:gd name="T84" fmla="*/ 60 w 130"/>
                <a:gd name="T85" fmla="*/ 48 h 150"/>
                <a:gd name="T86" fmla="*/ 52 w 130"/>
                <a:gd name="T87" fmla="*/ 42 h 150"/>
                <a:gd name="T88" fmla="*/ 58 w 130"/>
                <a:gd name="T89" fmla="*/ 50 h 150"/>
                <a:gd name="T90" fmla="*/ 46 w 130"/>
                <a:gd name="T91" fmla="*/ 42 h 150"/>
                <a:gd name="T92" fmla="*/ 42 w 130"/>
                <a:gd name="T93" fmla="*/ 36 h 150"/>
                <a:gd name="T94" fmla="*/ 38 w 130"/>
                <a:gd name="T95" fmla="*/ 28 h 150"/>
                <a:gd name="T96" fmla="*/ 32 w 130"/>
                <a:gd name="T97" fmla="*/ 24 h 150"/>
                <a:gd name="T98" fmla="*/ 22 w 130"/>
                <a:gd name="T99" fmla="*/ 18 h 150"/>
                <a:gd name="T100" fmla="*/ 16 w 130"/>
                <a:gd name="T101" fmla="*/ 14 h 150"/>
                <a:gd name="T102" fmla="*/ 4 w 130"/>
                <a:gd name="T103" fmla="*/ 2 h 1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
                <a:gd name="T157" fmla="*/ 0 h 150"/>
                <a:gd name="T158" fmla="*/ 130 w 130"/>
                <a:gd name="T159" fmla="*/ 150 h 1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 h="150">
                  <a:moveTo>
                    <a:pt x="0" y="124"/>
                  </a:moveTo>
                  <a:lnTo>
                    <a:pt x="2" y="122"/>
                  </a:lnTo>
                  <a:lnTo>
                    <a:pt x="6" y="116"/>
                  </a:lnTo>
                  <a:lnTo>
                    <a:pt x="6" y="114"/>
                  </a:lnTo>
                  <a:lnTo>
                    <a:pt x="8" y="110"/>
                  </a:lnTo>
                  <a:lnTo>
                    <a:pt x="8" y="108"/>
                  </a:lnTo>
                  <a:lnTo>
                    <a:pt x="6" y="106"/>
                  </a:lnTo>
                  <a:lnTo>
                    <a:pt x="2" y="100"/>
                  </a:lnTo>
                  <a:lnTo>
                    <a:pt x="2" y="96"/>
                  </a:lnTo>
                  <a:lnTo>
                    <a:pt x="0" y="92"/>
                  </a:lnTo>
                  <a:lnTo>
                    <a:pt x="2" y="92"/>
                  </a:lnTo>
                  <a:lnTo>
                    <a:pt x="4" y="92"/>
                  </a:lnTo>
                  <a:lnTo>
                    <a:pt x="6" y="94"/>
                  </a:lnTo>
                  <a:lnTo>
                    <a:pt x="8" y="92"/>
                  </a:lnTo>
                  <a:lnTo>
                    <a:pt x="8" y="86"/>
                  </a:lnTo>
                  <a:lnTo>
                    <a:pt x="10" y="88"/>
                  </a:lnTo>
                  <a:lnTo>
                    <a:pt x="10" y="86"/>
                  </a:lnTo>
                  <a:lnTo>
                    <a:pt x="10" y="88"/>
                  </a:lnTo>
                  <a:lnTo>
                    <a:pt x="14" y="92"/>
                  </a:lnTo>
                  <a:lnTo>
                    <a:pt x="16" y="90"/>
                  </a:lnTo>
                  <a:lnTo>
                    <a:pt x="16" y="86"/>
                  </a:lnTo>
                  <a:lnTo>
                    <a:pt x="18" y="86"/>
                  </a:lnTo>
                  <a:lnTo>
                    <a:pt x="18" y="90"/>
                  </a:lnTo>
                  <a:lnTo>
                    <a:pt x="18" y="94"/>
                  </a:lnTo>
                  <a:lnTo>
                    <a:pt x="16" y="96"/>
                  </a:lnTo>
                  <a:lnTo>
                    <a:pt x="14" y="96"/>
                  </a:lnTo>
                  <a:lnTo>
                    <a:pt x="12" y="94"/>
                  </a:lnTo>
                  <a:lnTo>
                    <a:pt x="16" y="102"/>
                  </a:lnTo>
                  <a:lnTo>
                    <a:pt x="18" y="102"/>
                  </a:lnTo>
                  <a:lnTo>
                    <a:pt x="20" y="106"/>
                  </a:lnTo>
                  <a:lnTo>
                    <a:pt x="20" y="110"/>
                  </a:lnTo>
                  <a:lnTo>
                    <a:pt x="22" y="112"/>
                  </a:lnTo>
                  <a:lnTo>
                    <a:pt x="24" y="112"/>
                  </a:lnTo>
                  <a:lnTo>
                    <a:pt x="28" y="112"/>
                  </a:lnTo>
                  <a:lnTo>
                    <a:pt x="30" y="112"/>
                  </a:lnTo>
                  <a:lnTo>
                    <a:pt x="34" y="110"/>
                  </a:lnTo>
                  <a:lnTo>
                    <a:pt x="34" y="108"/>
                  </a:lnTo>
                  <a:lnTo>
                    <a:pt x="36" y="108"/>
                  </a:lnTo>
                  <a:lnTo>
                    <a:pt x="42" y="110"/>
                  </a:lnTo>
                  <a:lnTo>
                    <a:pt x="44" y="108"/>
                  </a:lnTo>
                  <a:lnTo>
                    <a:pt x="46" y="110"/>
                  </a:lnTo>
                  <a:lnTo>
                    <a:pt x="46" y="112"/>
                  </a:lnTo>
                  <a:lnTo>
                    <a:pt x="48" y="112"/>
                  </a:lnTo>
                  <a:lnTo>
                    <a:pt x="52" y="114"/>
                  </a:lnTo>
                  <a:lnTo>
                    <a:pt x="52" y="118"/>
                  </a:lnTo>
                  <a:lnTo>
                    <a:pt x="52" y="120"/>
                  </a:lnTo>
                  <a:lnTo>
                    <a:pt x="52" y="126"/>
                  </a:lnTo>
                  <a:lnTo>
                    <a:pt x="56" y="130"/>
                  </a:lnTo>
                  <a:lnTo>
                    <a:pt x="58" y="132"/>
                  </a:lnTo>
                  <a:lnTo>
                    <a:pt x="58" y="134"/>
                  </a:lnTo>
                  <a:lnTo>
                    <a:pt x="60" y="134"/>
                  </a:lnTo>
                  <a:lnTo>
                    <a:pt x="64" y="136"/>
                  </a:lnTo>
                  <a:lnTo>
                    <a:pt x="64" y="134"/>
                  </a:lnTo>
                  <a:lnTo>
                    <a:pt x="62" y="134"/>
                  </a:lnTo>
                  <a:lnTo>
                    <a:pt x="64" y="130"/>
                  </a:lnTo>
                  <a:lnTo>
                    <a:pt x="64" y="132"/>
                  </a:lnTo>
                  <a:lnTo>
                    <a:pt x="66" y="132"/>
                  </a:lnTo>
                  <a:lnTo>
                    <a:pt x="66" y="128"/>
                  </a:lnTo>
                  <a:lnTo>
                    <a:pt x="68" y="128"/>
                  </a:lnTo>
                  <a:lnTo>
                    <a:pt x="68" y="132"/>
                  </a:lnTo>
                  <a:lnTo>
                    <a:pt x="66" y="134"/>
                  </a:lnTo>
                  <a:lnTo>
                    <a:pt x="70" y="138"/>
                  </a:lnTo>
                  <a:lnTo>
                    <a:pt x="72" y="138"/>
                  </a:lnTo>
                  <a:lnTo>
                    <a:pt x="74" y="138"/>
                  </a:lnTo>
                  <a:lnTo>
                    <a:pt x="72" y="140"/>
                  </a:lnTo>
                  <a:lnTo>
                    <a:pt x="76" y="142"/>
                  </a:lnTo>
                  <a:lnTo>
                    <a:pt x="76" y="144"/>
                  </a:lnTo>
                  <a:lnTo>
                    <a:pt x="78" y="144"/>
                  </a:lnTo>
                  <a:lnTo>
                    <a:pt x="80" y="142"/>
                  </a:lnTo>
                  <a:lnTo>
                    <a:pt x="78" y="146"/>
                  </a:lnTo>
                  <a:lnTo>
                    <a:pt x="82" y="146"/>
                  </a:lnTo>
                  <a:lnTo>
                    <a:pt x="84" y="146"/>
                  </a:lnTo>
                  <a:lnTo>
                    <a:pt x="84" y="142"/>
                  </a:lnTo>
                  <a:lnTo>
                    <a:pt x="84" y="140"/>
                  </a:lnTo>
                  <a:lnTo>
                    <a:pt x="86" y="140"/>
                  </a:lnTo>
                  <a:lnTo>
                    <a:pt x="84" y="146"/>
                  </a:lnTo>
                  <a:lnTo>
                    <a:pt x="86" y="148"/>
                  </a:lnTo>
                  <a:lnTo>
                    <a:pt x="86" y="150"/>
                  </a:lnTo>
                  <a:lnTo>
                    <a:pt x="88" y="148"/>
                  </a:lnTo>
                  <a:lnTo>
                    <a:pt x="90" y="148"/>
                  </a:lnTo>
                  <a:lnTo>
                    <a:pt x="90" y="144"/>
                  </a:lnTo>
                  <a:lnTo>
                    <a:pt x="88" y="144"/>
                  </a:lnTo>
                  <a:lnTo>
                    <a:pt x="88" y="142"/>
                  </a:lnTo>
                  <a:lnTo>
                    <a:pt x="90" y="142"/>
                  </a:lnTo>
                  <a:lnTo>
                    <a:pt x="92" y="142"/>
                  </a:lnTo>
                  <a:lnTo>
                    <a:pt x="94" y="144"/>
                  </a:lnTo>
                  <a:lnTo>
                    <a:pt x="96" y="144"/>
                  </a:lnTo>
                  <a:lnTo>
                    <a:pt x="94" y="138"/>
                  </a:lnTo>
                  <a:lnTo>
                    <a:pt x="90" y="138"/>
                  </a:lnTo>
                  <a:lnTo>
                    <a:pt x="88" y="136"/>
                  </a:lnTo>
                  <a:lnTo>
                    <a:pt x="92" y="136"/>
                  </a:lnTo>
                  <a:lnTo>
                    <a:pt x="92" y="134"/>
                  </a:lnTo>
                  <a:lnTo>
                    <a:pt x="90" y="132"/>
                  </a:lnTo>
                  <a:lnTo>
                    <a:pt x="88" y="134"/>
                  </a:lnTo>
                  <a:lnTo>
                    <a:pt x="90" y="132"/>
                  </a:lnTo>
                  <a:lnTo>
                    <a:pt x="92" y="132"/>
                  </a:lnTo>
                  <a:lnTo>
                    <a:pt x="92" y="130"/>
                  </a:lnTo>
                  <a:lnTo>
                    <a:pt x="92" y="128"/>
                  </a:lnTo>
                  <a:lnTo>
                    <a:pt x="94" y="130"/>
                  </a:lnTo>
                  <a:lnTo>
                    <a:pt x="100" y="126"/>
                  </a:lnTo>
                  <a:lnTo>
                    <a:pt x="98" y="120"/>
                  </a:lnTo>
                  <a:lnTo>
                    <a:pt x="96" y="120"/>
                  </a:lnTo>
                  <a:lnTo>
                    <a:pt x="92" y="120"/>
                  </a:lnTo>
                  <a:lnTo>
                    <a:pt x="98" y="120"/>
                  </a:lnTo>
                  <a:lnTo>
                    <a:pt x="98" y="116"/>
                  </a:lnTo>
                  <a:lnTo>
                    <a:pt x="98" y="114"/>
                  </a:lnTo>
                  <a:lnTo>
                    <a:pt x="102" y="112"/>
                  </a:lnTo>
                  <a:lnTo>
                    <a:pt x="106" y="112"/>
                  </a:lnTo>
                  <a:lnTo>
                    <a:pt x="110" y="112"/>
                  </a:lnTo>
                  <a:lnTo>
                    <a:pt x="112" y="112"/>
                  </a:lnTo>
                  <a:lnTo>
                    <a:pt x="114" y="112"/>
                  </a:lnTo>
                  <a:lnTo>
                    <a:pt x="112" y="110"/>
                  </a:lnTo>
                  <a:lnTo>
                    <a:pt x="108" y="106"/>
                  </a:lnTo>
                  <a:lnTo>
                    <a:pt x="108" y="104"/>
                  </a:lnTo>
                  <a:lnTo>
                    <a:pt x="110" y="102"/>
                  </a:lnTo>
                  <a:lnTo>
                    <a:pt x="112" y="104"/>
                  </a:lnTo>
                  <a:lnTo>
                    <a:pt x="114" y="106"/>
                  </a:lnTo>
                  <a:lnTo>
                    <a:pt x="116" y="108"/>
                  </a:lnTo>
                  <a:lnTo>
                    <a:pt x="118" y="108"/>
                  </a:lnTo>
                  <a:lnTo>
                    <a:pt x="120" y="106"/>
                  </a:lnTo>
                  <a:lnTo>
                    <a:pt x="118" y="104"/>
                  </a:lnTo>
                  <a:lnTo>
                    <a:pt x="120" y="98"/>
                  </a:lnTo>
                  <a:lnTo>
                    <a:pt x="122" y="98"/>
                  </a:lnTo>
                  <a:lnTo>
                    <a:pt x="124" y="96"/>
                  </a:lnTo>
                  <a:lnTo>
                    <a:pt x="126" y="96"/>
                  </a:lnTo>
                  <a:lnTo>
                    <a:pt x="130" y="96"/>
                  </a:lnTo>
                  <a:lnTo>
                    <a:pt x="130" y="92"/>
                  </a:lnTo>
                  <a:lnTo>
                    <a:pt x="128" y="92"/>
                  </a:lnTo>
                  <a:lnTo>
                    <a:pt x="126" y="94"/>
                  </a:lnTo>
                  <a:lnTo>
                    <a:pt x="124" y="92"/>
                  </a:lnTo>
                  <a:lnTo>
                    <a:pt x="124" y="90"/>
                  </a:lnTo>
                  <a:lnTo>
                    <a:pt x="122" y="88"/>
                  </a:lnTo>
                  <a:lnTo>
                    <a:pt x="120" y="90"/>
                  </a:lnTo>
                  <a:lnTo>
                    <a:pt x="118" y="88"/>
                  </a:lnTo>
                  <a:lnTo>
                    <a:pt x="120" y="88"/>
                  </a:lnTo>
                  <a:lnTo>
                    <a:pt x="120" y="86"/>
                  </a:lnTo>
                  <a:lnTo>
                    <a:pt x="118" y="84"/>
                  </a:lnTo>
                  <a:lnTo>
                    <a:pt x="114" y="82"/>
                  </a:lnTo>
                  <a:lnTo>
                    <a:pt x="114" y="80"/>
                  </a:lnTo>
                  <a:lnTo>
                    <a:pt x="110" y="76"/>
                  </a:lnTo>
                  <a:lnTo>
                    <a:pt x="108" y="74"/>
                  </a:lnTo>
                  <a:lnTo>
                    <a:pt x="108" y="72"/>
                  </a:lnTo>
                  <a:lnTo>
                    <a:pt x="106" y="72"/>
                  </a:lnTo>
                  <a:lnTo>
                    <a:pt x="104" y="66"/>
                  </a:lnTo>
                  <a:lnTo>
                    <a:pt x="102" y="66"/>
                  </a:lnTo>
                  <a:lnTo>
                    <a:pt x="100" y="66"/>
                  </a:lnTo>
                  <a:lnTo>
                    <a:pt x="96" y="64"/>
                  </a:lnTo>
                  <a:lnTo>
                    <a:pt x="92" y="64"/>
                  </a:lnTo>
                  <a:lnTo>
                    <a:pt x="90" y="66"/>
                  </a:lnTo>
                  <a:lnTo>
                    <a:pt x="96" y="66"/>
                  </a:lnTo>
                  <a:lnTo>
                    <a:pt x="94" y="68"/>
                  </a:lnTo>
                  <a:lnTo>
                    <a:pt x="92" y="68"/>
                  </a:lnTo>
                  <a:lnTo>
                    <a:pt x="90" y="68"/>
                  </a:lnTo>
                  <a:lnTo>
                    <a:pt x="86" y="66"/>
                  </a:lnTo>
                  <a:lnTo>
                    <a:pt x="86" y="68"/>
                  </a:lnTo>
                  <a:lnTo>
                    <a:pt x="86" y="70"/>
                  </a:lnTo>
                  <a:lnTo>
                    <a:pt x="84" y="70"/>
                  </a:lnTo>
                  <a:lnTo>
                    <a:pt x="82" y="66"/>
                  </a:lnTo>
                  <a:lnTo>
                    <a:pt x="82" y="64"/>
                  </a:lnTo>
                  <a:lnTo>
                    <a:pt x="84" y="64"/>
                  </a:lnTo>
                  <a:lnTo>
                    <a:pt x="82" y="62"/>
                  </a:lnTo>
                  <a:lnTo>
                    <a:pt x="80" y="60"/>
                  </a:lnTo>
                  <a:lnTo>
                    <a:pt x="78" y="60"/>
                  </a:lnTo>
                  <a:lnTo>
                    <a:pt x="78" y="62"/>
                  </a:lnTo>
                  <a:lnTo>
                    <a:pt x="78" y="64"/>
                  </a:lnTo>
                  <a:lnTo>
                    <a:pt x="76" y="62"/>
                  </a:lnTo>
                  <a:lnTo>
                    <a:pt x="74" y="62"/>
                  </a:lnTo>
                  <a:lnTo>
                    <a:pt x="70" y="62"/>
                  </a:lnTo>
                  <a:lnTo>
                    <a:pt x="68" y="64"/>
                  </a:lnTo>
                  <a:lnTo>
                    <a:pt x="70" y="64"/>
                  </a:lnTo>
                  <a:lnTo>
                    <a:pt x="72" y="62"/>
                  </a:lnTo>
                  <a:lnTo>
                    <a:pt x="74" y="64"/>
                  </a:lnTo>
                  <a:lnTo>
                    <a:pt x="72" y="64"/>
                  </a:lnTo>
                  <a:lnTo>
                    <a:pt x="74" y="64"/>
                  </a:lnTo>
                  <a:lnTo>
                    <a:pt x="74" y="66"/>
                  </a:lnTo>
                  <a:lnTo>
                    <a:pt x="74" y="72"/>
                  </a:lnTo>
                  <a:lnTo>
                    <a:pt x="74" y="76"/>
                  </a:lnTo>
                  <a:lnTo>
                    <a:pt x="76" y="78"/>
                  </a:lnTo>
                  <a:lnTo>
                    <a:pt x="76" y="76"/>
                  </a:lnTo>
                  <a:lnTo>
                    <a:pt x="78" y="78"/>
                  </a:lnTo>
                  <a:lnTo>
                    <a:pt x="78" y="80"/>
                  </a:lnTo>
                  <a:lnTo>
                    <a:pt x="78" y="84"/>
                  </a:lnTo>
                  <a:lnTo>
                    <a:pt x="76" y="84"/>
                  </a:lnTo>
                  <a:lnTo>
                    <a:pt x="76" y="86"/>
                  </a:lnTo>
                  <a:lnTo>
                    <a:pt x="76" y="80"/>
                  </a:lnTo>
                  <a:lnTo>
                    <a:pt x="72" y="78"/>
                  </a:lnTo>
                  <a:lnTo>
                    <a:pt x="72" y="80"/>
                  </a:lnTo>
                  <a:lnTo>
                    <a:pt x="70" y="80"/>
                  </a:lnTo>
                  <a:lnTo>
                    <a:pt x="70" y="78"/>
                  </a:lnTo>
                  <a:lnTo>
                    <a:pt x="70" y="76"/>
                  </a:lnTo>
                  <a:lnTo>
                    <a:pt x="68" y="74"/>
                  </a:lnTo>
                  <a:lnTo>
                    <a:pt x="66" y="72"/>
                  </a:lnTo>
                  <a:lnTo>
                    <a:pt x="68" y="70"/>
                  </a:lnTo>
                  <a:lnTo>
                    <a:pt x="66" y="66"/>
                  </a:lnTo>
                  <a:lnTo>
                    <a:pt x="66" y="64"/>
                  </a:lnTo>
                  <a:lnTo>
                    <a:pt x="64" y="54"/>
                  </a:lnTo>
                  <a:lnTo>
                    <a:pt x="62" y="52"/>
                  </a:lnTo>
                  <a:lnTo>
                    <a:pt x="64" y="50"/>
                  </a:lnTo>
                  <a:lnTo>
                    <a:pt x="64" y="52"/>
                  </a:lnTo>
                  <a:lnTo>
                    <a:pt x="66" y="54"/>
                  </a:lnTo>
                  <a:lnTo>
                    <a:pt x="64" y="52"/>
                  </a:lnTo>
                  <a:lnTo>
                    <a:pt x="64" y="50"/>
                  </a:lnTo>
                  <a:lnTo>
                    <a:pt x="62" y="50"/>
                  </a:lnTo>
                  <a:lnTo>
                    <a:pt x="60" y="48"/>
                  </a:lnTo>
                  <a:lnTo>
                    <a:pt x="58" y="44"/>
                  </a:lnTo>
                  <a:lnTo>
                    <a:pt x="58" y="42"/>
                  </a:lnTo>
                  <a:lnTo>
                    <a:pt x="52" y="40"/>
                  </a:lnTo>
                  <a:lnTo>
                    <a:pt x="52" y="42"/>
                  </a:lnTo>
                  <a:lnTo>
                    <a:pt x="54" y="46"/>
                  </a:lnTo>
                  <a:lnTo>
                    <a:pt x="56" y="46"/>
                  </a:lnTo>
                  <a:lnTo>
                    <a:pt x="58" y="48"/>
                  </a:lnTo>
                  <a:lnTo>
                    <a:pt x="58" y="50"/>
                  </a:lnTo>
                  <a:lnTo>
                    <a:pt x="56" y="50"/>
                  </a:lnTo>
                  <a:lnTo>
                    <a:pt x="48" y="44"/>
                  </a:lnTo>
                  <a:lnTo>
                    <a:pt x="46" y="44"/>
                  </a:lnTo>
                  <a:lnTo>
                    <a:pt x="44" y="42"/>
                  </a:lnTo>
                  <a:lnTo>
                    <a:pt x="46" y="42"/>
                  </a:lnTo>
                  <a:lnTo>
                    <a:pt x="48" y="40"/>
                  </a:lnTo>
                  <a:lnTo>
                    <a:pt x="48" y="38"/>
                  </a:lnTo>
                  <a:lnTo>
                    <a:pt x="44" y="36"/>
                  </a:lnTo>
                  <a:lnTo>
                    <a:pt x="42" y="36"/>
                  </a:lnTo>
                  <a:lnTo>
                    <a:pt x="40" y="34"/>
                  </a:lnTo>
                  <a:lnTo>
                    <a:pt x="38" y="34"/>
                  </a:lnTo>
                  <a:lnTo>
                    <a:pt x="38" y="32"/>
                  </a:lnTo>
                  <a:lnTo>
                    <a:pt x="40" y="32"/>
                  </a:lnTo>
                  <a:lnTo>
                    <a:pt x="38" y="28"/>
                  </a:lnTo>
                  <a:lnTo>
                    <a:pt x="34" y="28"/>
                  </a:lnTo>
                  <a:lnTo>
                    <a:pt x="34" y="26"/>
                  </a:lnTo>
                  <a:lnTo>
                    <a:pt x="32" y="24"/>
                  </a:lnTo>
                  <a:lnTo>
                    <a:pt x="28" y="22"/>
                  </a:lnTo>
                  <a:lnTo>
                    <a:pt x="24" y="24"/>
                  </a:lnTo>
                  <a:lnTo>
                    <a:pt x="24" y="22"/>
                  </a:lnTo>
                  <a:lnTo>
                    <a:pt x="24" y="20"/>
                  </a:lnTo>
                  <a:lnTo>
                    <a:pt x="22" y="18"/>
                  </a:lnTo>
                  <a:lnTo>
                    <a:pt x="20" y="14"/>
                  </a:lnTo>
                  <a:lnTo>
                    <a:pt x="22" y="18"/>
                  </a:lnTo>
                  <a:lnTo>
                    <a:pt x="20" y="16"/>
                  </a:lnTo>
                  <a:lnTo>
                    <a:pt x="18" y="16"/>
                  </a:lnTo>
                  <a:lnTo>
                    <a:pt x="16" y="14"/>
                  </a:lnTo>
                  <a:lnTo>
                    <a:pt x="14" y="10"/>
                  </a:lnTo>
                  <a:lnTo>
                    <a:pt x="14" y="6"/>
                  </a:lnTo>
                  <a:lnTo>
                    <a:pt x="12" y="6"/>
                  </a:lnTo>
                  <a:lnTo>
                    <a:pt x="6" y="4"/>
                  </a:lnTo>
                  <a:lnTo>
                    <a:pt x="4" y="2"/>
                  </a:lnTo>
                  <a:lnTo>
                    <a:pt x="2" y="2"/>
                  </a:lnTo>
                  <a:lnTo>
                    <a:pt x="0" y="0"/>
                  </a:lnTo>
                  <a:lnTo>
                    <a:pt x="0" y="12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8" name="Freeform 572"/>
            <p:cNvSpPr>
              <a:spLocks/>
            </p:cNvSpPr>
            <p:nvPr/>
          </p:nvSpPr>
          <p:spPr bwMode="auto">
            <a:xfrm>
              <a:off x="168" y="1189"/>
              <a:ext cx="36" cy="30"/>
            </a:xfrm>
            <a:custGeom>
              <a:avLst/>
              <a:gdLst>
                <a:gd name="T0" fmla="*/ 0 w 30"/>
                <a:gd name="T1" fmla="*/ 0 h 26"/>
                <a:gd name="T2" fmla="*/ 0 w 30"/>
                <a:gd name="T3" fmla="*/ 2 h 26"/>
                <a:gd name="T4" fmla="*/ 2 w 30"/>
                <a:gd name="T5" fmla="*/ 0 h 26"/>
                <a:gd name="T6" fmla="*/ 4 w 30"/>
                <a:gd name="T7" fmla="*/ 0 h 26"/>
                <a:gd name="T8" fmla="*/ 4 w 30"/>
                <a:gd name="T9" fmla="*/ 0 h 26"/>
                <a:gd name="T10" fmla="*/ 6 w 30"/>
                <a:gd name="T11" fmla="*/ 2 h 26"/>
                <a:gd name="T12" fmla="*/ 6 w 30"/>
                <a:gd name="T13" fmla="*/ 2 h 26"/>
                <a:gd name="T14" fmla="*/ 10 w 30"/>
                <a:gd name="T15" fmla="*/ 0 h 26"/>
                <a:gd name="T16" fmla="*/ 10 w 30"/>
                <a:gd name="T17" fmla="*/ 0 h 26"/>
                <a:gd name="T18" fmla="*/ 12 w 30"/>
                <a:gd name="T19" fmla="*/ 0 h 26"/>
                <a:gd name="T20" fmla="*/ 12 w 30"/>
                <a:gd name="T21" fmla="*/ 0 h 26"/>
                <a:gd name="T22" fmla="*/ 12 w 30"/>
                <a:gd name="T23" fmla="*/ 0 h 26"/>
                <a:gd name="T24" fmla="*/ 16 w 30"/>
                <a:gd name="T25" fmla="*/ 2 h 26"/>
                <a:gd name="T26" fmla="*/ 20 w 30"/>
                <a:gd name="T27" fmla="*/ 2 h 26"/>
                <a:gd name="T28" fmla="*/ 20 w 30"/>
                <a:gd name="T29" fmla="*/ 4 h 26"/>
                <a:gd name="T30" fmla="*/ 22 w 30"/>
                <a:gd name="T31" fmla="*/ 4 h 26"/>
                <a:gd name="T32" fmla="*/ 24 w 30"/>
                <a:gd name="T33" fmla="*/ 6 h 26"/>
                <a:gd name="T34" fmla="*/ 24 w 30"/>
                <a:gd name="T35" fmla="*/ 6 h 26"/>
                <a:gd name="T36" fmla="*/ 24 w 30"/>
                <a:gd name="T37" fmla="*/ 8 h 26"/>
                <a:gd name="T38" fmla="*/ 30 w 30"/>
                <a:gd name="T39" fmla="*/ 12 h 26"/>
                <a:gd name="T40" fmla="*/ 30 w 30"/>
                <a:gd name="T41" fmla="*/ 16 h 26"/>
                <a:gd name="T42" fmla="*/ 30 w 30"/>
                <a:gd name="T43" fmla="*/ 18 h 26"/>
                <a:gd name="T44" fmla="*/ 24 w 30"/>
                <a:gd name="T45" fmla="*/ 20 h 26"/>
                <a:gd name="T46" fmla="*/ 20 w 30"/>
                <a:gd name="T47" fmla="*/ 22 h 26"/>
                <a:gd name="T48" fmla="*/ 14 w 30"/>
                <a:gd name="T49" fmla="*/ 24 h 26"/>
                <a:gd name="T50" fmla="*/ 10 w 30"/>
                <a:gd name="T51" fmla="*/ 26 h 26"/>
                <a:gd name="T52" fmla="*/ 6 w 30"/>
                <a:gd name="T53" fmla="*/ 24 h 26"/>
                <a:gd name="T54" fmla="*/ 6 w 30"/>
                <a:gd name="T55" fmla="*/ 24 h 26"/>
                <a:gd name="T56" fmla="*/ 0 w 30"/>
                <a:gd name="T57" fmla="*/ 22 h 26"/>
                <a:gd name="T58" fmla="*/ 0 w 30"/>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26"/>
                <a:gd name="T92" fmla="*/ 30 w 30"/>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26">
                  <a:moveTo>
                    <a:pt x="0" y="0"/>
                  </a:moveTo>
                  <a:lnTo>
                    <a:pt x="0" y="2"/>
                  </a:lnTo>
                  <a:lnTo>
                    <a:pt x="2" y="0"/>
                  </a:lnTo>
                  <a:lnTo>
                    <a:pt x="4" y="0"/>
                  </a:lnTo>
                  <a:lnTo>
                    <a:pt x="6" y="2"/>
                  </a:lnTo>
                  <a:lnTo>
                    <a:pt x="10" y="0"/>
                  </a:lnTo>
                  <a:lnTo>
                    <a:pt x="12" y="0"/>
                  </a:lnTo>
                  <a:lnTo>
                    <a:pt x="16" y="2"/>
                  </a:lnTo>
                  <a:lnTo>
                    <a:pt x="20" y="2"/>
                  </a:lnTo>
                  <a:lnTo>
                    <a:pt x="20" y="4"/>
                  </a:lnTo>
                  <a:lnTo>
                    <a:pt x="22" y="4"/>
                  </a:lnTo>
                  <a:lnTo>
                    <a:pt x="24" y="6"/>
                  </a:lnTo>
                  <a:lnTo>
                    <a:pt x="24" y="8"/>
                  </a:lnTo>
                  <a:lnTo>
                    <a:pt x="30" y="12"/>
                  </a:lnTo>
                  <a:lnTo>
                    <a:pt x="30" y="16"/>
                  </a:lnTo>
                  <a:lnTo>
                    <a:pt x="30" y="18"/>
                  </a:lnTo>
                  <a:lnTo>
                    <a:pt x="24" y="20"/>
                  </a:lnTo>
                  <a:lnTo>
                    <a:pt x="20" y="22"/>
                  </a:lnTo>
                  <a:lnTo>
                    <a:pt x="14" y="24"/>
                  </a:lnTo>
                  <a:lnTo>
                    <a:pt x="10" y="26"/>
                  </a:lnTo>
                  <a:lnTo>
                    <a:pt x="6" y="24"/>
                  </a:lnTo>
                  <a:lnTo>
                    <a:pt x="0" y="2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39" name="Line 573"/>
            <p:cNvSpPr>
              <a:spLocks noChangeShapeType="1"/>
            </p:cNvSpPr>
            <p:nvPr/>
          </p:nvSpPr>
          <p:spPr bwMode="auto">
            <a:xfrm>
              <a:off x="206" y="2288"/>
              <a:ext cx="1" cy="2"/>
            </a:xfrm>
            <a:prstGeom prst="line">
              <a:avLst/>
            </a:prstGeom>
            <a:noFill/>
            <a:ln w="9525">
              <a:noFill/>
              <a:round/>
              <a:headEnd/>
              <a:tailEnd/>
            </a:ln>
          </p:spPr>
          <p:txBody>
            <a:bodyPr/>
            <a:lstStyle/>
            <a:p>
              <a:endParaRPr lang="en-US"/>
            </a:p>
          </p:txBody>
        </p:sp>
        <p:sp>
          <p:nvSpPr>
            <p:cNvPr id="11840" name="Line 574"/>
            <p:cNvSpPr>
              <a:spLocks noChangeShapeType="1"/>
            </p:cNvSpPr>
            <p:nvPr/>
          </p:nvSpPr>
          <p:spPr bwMode="auto">
            <a:xfrm>
              <a:off x="206" y="2288"/>
              <a:ext cx="1" cy="2"/>
            </a:xfrm>
            <a:prstGeom prst="line">
              <a:avLst/>
            </a:prstGeom>
            <a:noFill/>
            <a:ln w="3175">
              <a:solidFill>
                <a:srgbClr val="000000"/>
              </a:solidFill>
              <a:round/>
              <a:headEnd/>
              <a:tailEnd/>
            </a:ln>
          </p:spPr>
          <p:txBody>
            <a:bodyPr/>
            <a:lstStyle/>
            <a:p>
              <a:endParaRPr lang="en-US"/>
            </a:p>
          </p:txBody>
        </p:sp>
        <p:sp>
          <p:nvSpPr>
            <p:cNvPr id="11841" name="Freeform 575"/>
            <p:cNvSpPr>
              <a:spLocks/>
            </p:cNvSpPr>
            <p:nvPr/>
          </p:nvSpPr>
          <p:spPr bwMode="auto">
            <a:xfrm>
              <a:off x="474" y="2387"/>
              <a:ext cx="7" cy="4"/>
            </a:xfrm>
            <a:custGeom>
              <a:avLst/>
              <a:gdLst>
                <a:gd name="T0" fmla="*/ 2 w 6"/>
                <a:gd name="T1" fmla="*/ 0 h 4"/>
                <a:gd name="T2" fmla="*/ 4 w 6"/>
                <a:gd name="T3" fmla="*/ 0 h 4"/>
                <a:gd name="T4" fmla="*/ 6 w 6"/>
                <a:gd name="T5" fmla="*/ 2 h 4"/>
                <a:gd name="T6" fmla="*/ 6 w 6"/>
                <a:gd name="T7" fmla="*/ 2 h 4"/>
                <a:gd name="T8" fmla="*/ 4 w 6"/>
                <a:gd name="T9" fmla="*/ 4 h 4"/>
                <a:gd name="T10" fmla="*/ 2 w 6"/>
                <a:gd name="T11" fmla="*/ 4 h 4"/>
                <a:gd name="T12" fmla="*/ 2 w 6"/>
                <a:gd name="T13" fmla="*/ 4 h 4"/>
                <a:gd name="T14" fmla="*/ 0 w 6"/>
                <a:gd name="T15" fmla="*/ 4 h 4"/>
                <a:gd name="T16" fmla="*/ 0 w 6"/>
                <a:gd name="T17" fmla="*/ 2 h 4"/>
                <a:gd name="T18" fmla="*/ 2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2" y="0"/>
                  </a:moveTo>
                  <a:lnTo>
                    <a:pt x="4" y="0"/>
                  </a:lnTo>
                  <a:lnTo>
                    <a:pt x="6" y="2"/>
                  </a:lnTo>
                  <a:lnTo>
                    <a:pt x="4" y="4"/>
                  </a:lnTo>
                  <a:lnTo>
                    <a:pt x="2" y="4"/>
                  </a:lnTo>
                  <a:lnTo>
                    <a:pt x="0"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42" name="Freeform 576"/>
            <p:cNvSpPr>
              <a:spLocks/>
            </p:cNvSpPr>
            <p:nvPr/>
          </p:nvSpPr>
          <p:spPr bwMode="auto">
            <a:xfrm>
              <a:off x="497" y="2396"/>
              <a:ext cx="8" cy="5"/>
            </a:xfrm>
            <a:custGeom>
              <a:avLst/>
              <a:gdLst>
                <a:gd name="T0" fmla="*/ 0 w 6"/>
                <a:gd name="T1" fmla="*/ 2 h 4"/>
                <a:gd name="T2" fmla="*/ 0 w 6"/>
                <a:gd name="T3" fmla="*/ 0 h 4"/>
                <a:gd name="T4" fmla="*/ 2 w 6"/>
                <a:gd name="T5" fmla="*/ 0 h 4"/>
                <a:gd name="T6" fmla="*/ 2 w 6"/>
                <a:gd name="T7" fmla="*/ 0 h 4"/>
                <a:gd name="T8" fmla="*/ 6 w 6"/>
                <a:gd name="T9" fmla="*/ 4 h 4"/>
                <a:gd name="T10" fmla="*/ 2 w 6"/>
                <a:gd name="T11" fmla="*/ 4 h 4"/>
                <a:gd name="T12" fmla="*/ 0 w 6"/>
                <a:gd name="T13" fmla="*/ 4 h 4"/>
                <a:gd name="T14" fmla="*/ 0 w 6"/>
                <a:gd name="T15" fmla="*/ 2 h 4"/>
                <a:gd name="T16" fmla="*/ 0 w 6"/>
                <a:gd name="T17" fmla="*/ 0 h 4"/>
                <a:gd name="T18" fmla="*/ 0 w 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0" y="2"/>
                  </a:moveTo>
                  <a:lnTo>
                    <a:pt x="0" y="0"/>
                  </a:lnTo>
                  <a:lnTo>
                    <a:pt x="2" y="0"/>
                  </a:lnTo>
                  <a:lnTo>
                    <a:pt x="6" y="4"/>
                  </a:lnTo>
                  <a:lnTo>
                    <a:pt x="2" y="4"/>
                  </a:lnTo>
                  <a:lnTo>
                    <a:pt x="0" y="4"/>
                  </a:lnTo>
                  <a:lnTo>
                    <a:pt x="0" y="2"/>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43" name="Freeform 577"/>
            <p:cNvSpPr>
              <a:spLocks/>
            </p:cNvSpPr>
            <p:nvPr/>
          </p:nvSpPr>
          <p:spPr bwMode="auto">
            <a:xfrm>
              <a:off x="509" y="2403"/>
              <a:ext cx="10" cy="2"/>
            </a:xfrm>
            <a:custGeom>
              <a:avLst/>
              <a:gdLst>
                <a:gd name="T0" fmla="*/ 2 w 8"/>
                <a:gd name="T1" fmla="*/ 0 h 2"/>
                <a:gd name="T2" fmla="*/ 0 w 8"/>
                <a:gd name="T3" fmla="*/ 0 h 2"/>
                <a:gd name="T4" fmla="*/ 2 w 8"/>
                <a:gd name="T5" fmla="*/ 0 h 2"/>
                <a:gd name="T6" fmla="*/ 2 w 8"/>
                <a:gd name="T7" fmla="*/ 0 h 2"/>
                <a:gd name="T8" fmla="*/ 8 w 8"/>
                <a:gd name="T9" fmla="*/ 0 h 2"/>
                <a:gd name="T10" fmla="*/ 8 w 8"/>
                <a:gd name="T11" fmla="*/ 2 h 2"/>
                <a:gd name="T12" fmla="*/ 6 w 8"/>
                <a:gd name="T13" fmla="*/ 2 h 2"/>
                <a:gd name="T14" fmla="*/ 4 w 8"/>
                <a:gd name="T15" fmla="*/ 0 h 2"/>
                <a:gd name="T16" fmla="*/ 2 w 8"/>
                <a:gd name="T17" fmla="*/ 2 h 2"/>
                <a:gd name="T18" fmla="*/ 0 w 8"/>
                <a:gd name="T19" fmla="*/ 0 h 2"/>
                <a:gd name="T20" fmla="*/ 2 w 8"/>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
                <a:gd name="T35" fmla="*/ 8 w 8"/>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
                  <a:moveTo>
                    <a:pt x="2" y="0"/>
                  </a:moveTo>
                  <a:lnTo>
                    <a:pt x="0" y="0"/>
                  </a:lnTo>
                  <a:lnTo>
                    <a:pt x="2" y="0"/>
                  </a:lnTo>
                  <a:lnTo>
                    <a:pt x="8" y="0"/>
                  </a:lnTo>
                  <a:lnTo>
                    <a:pt x="8" y="2"/>
                  </a:lnTo>
                  <a:lnTo>
                    <a:pt x="6" y="2"/>
                  </a:lnTo>
                  <a:lnTo>
                    <a:pt x="4" y="0"/>
                  </a:lnTo>
                  <a:lnTo>
                    <a:pt x="2"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44" name="Freeform 578"/>
            <p:cNvSpPr>
              <a:spLocks/>
            </p:cNvSpPr>
            <p:nvPr/>
          </p:nvSpPr>
          <p:spPr bwMode="auto">
            <a:xfrm>
              <a:off x="519" y="2405"/>
              <a:ext cx="9" cy="7"/>
            </a:xfrm>
            <a:custGeom>
              <a:avLst/>
              <a:gdLst>
                <a:gd name="T0" fmla="*/ 4 w 8"/>
                <a:gd name="T1" fmla="*/ 2 h 6"/>
                <a:gd name="T2" fmla="*/ 4 w 8"/>
                <a:gd name="T3" fmla="*/ 0 h 6"/>
                <a:gd name="T4" fmla="*/ 8 w 8"/>
                <a:gd name="T5" fmla="*/ 4 h 6"/>
                <a:gd name="T6" fmla="*/ 8 w 8"/>
                <a:gd name="T7" fmla="*/ 4 h 6"/>
                <a:gd name="T8" fmla="*/ 6 w 8"/>
                <a:gd name="T9" fmla="*/ 6 h 6"/>
                <a:gd name="T10" fmla="*/ 4 w 8"/>
                <a:gd name="T11" fmla="*/ 6 h 6"/>
                <a:gd name="T12" fmla="*/ 2 w 8"/>
                <a:gd name="T13" fmla="*/ 2 h 6"/>
                <a:gd name="T14" fmla="*/ 0 w 8"/>
                <a:gd name="T15" fmla="*/ 0 h 6"/>
                <a:gd name="T16" fmla="*/ 2 w 8"/>
                <a:gd name="T17" fmla="*/ 0 h 6"/>
                <a:gd name="T18" fmla="*/ 2 w 8"/>
                <a:gd name="T19" fmla="*/ 0 h 6"/>
                <a:gd name="T20" fmla="*/ 4 w 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6"/>
                <a:gd name="T35" fmla="*/ 8 w 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6">
                  <a:moveTo>
                    <a:pt x="4" y="2"/>
                  </a:moveTo>
                  <a:lnTo>
                    <a:pt x="4" y="0"/>
                  </a:lnTo>
                  <a:lnTo>
                    <a:pt x="8" y="4"/>
                  </a:lnTo>
                  <a:lnTo>
                    <a:pt x="6" y="6"/>
                  </a:lnTo>
                  <a:lnTo>
                    <a:pt x="4" y="6"/>
                  </a:lnTo>
                  <a:lnTo>
                    <a:pt x="2" y="2"/>
                  </a:lnTo>
                  <a:lnTo>
                    <a:pt x="0" y="0"/>
                  </a:lnTo>
                  <a:lnTo>
                    <a:pt x="2"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45" name="Freeform 579"/>
            <p:cNvSpPr>
              <a:spLocks/>
            </p:cNvSpPr>
            <p:nvPr/>
          </p:nvSpPr>
          <p:spPr bwMode="auto">
            <a:xfrm>
              <a:off x="531" y="2419"/>
              <a:ext cx="17" cy="19"/>
            </a:xfrm>
            <a:custGeom>
              <a:avLst/>
              <a:gdLst>
                <a:gd name="T0" fmla="*/ 0 w 14"/>
                <a:gd name="T1" fmla="*/ 0 h 16"/>
                <a:gd name="T2" fmla="*/ 2 w 14"/>
                <a:gd name="T3" fmla="*/ 0 h 16"/>
                <a:gd name="T4" fmla="*/ 4 w 14"/>
                <a:gd name="T5" fmla="*/ 0 h 16"/>
                <a:gd name="T6" fmla="*/ 4 w 14"/>
                <a:gd name="T7" fmla="*/ 0 h 16"/>
                <a:gd name="T8" fmla="*/ 10 w 14"/>
                <a:gd name="T9" fmla="*/ 2 h 16"/>
                <a:gd name="T10" fmla="*/ 10 w 14"/>
                <a:gd name="T11" fmla="*/ 4 h 16"/>
                <a:gd name="T12" fmla="*/ 12 w 14"/>
                <a:gd name="T13" fmla="*/ 6 h 16"/>
                <a:gd name="T14" fmla="*/ 14 w 14"/>
                <a:gd name="T15" fmla="*/ 8 h 16"/>
                <a:gd name="T16" fmla="*/ 14 w 14"/>
                <a:gd name="T17" fmla="*/ 8 h 16"/>
                <a:gd name="T18" fmla="*/ 14 w 14"/>
                <a:gd name="T19" fmla="*/ 12 h 16"/>
                <a:gd name="T20" fmla="*/ 10 w 14"/>
                <a:gd name="T21" fmla="*/ 12 h 16"/>
                <a:gd name="T22" fmla="*/ 8 w 14"/>
                <a:gd name="T23" fmla="*/ 12 h 16"/>
                <a:gd name="T24" fmla="*/ 6 w 14"/>
                <a:gd name="T25" fmla="*/ 12 h 16"/>
                <a:gd name="T26" fmla="*/ 4 w 14"/>
                <a:gd name="T27" fmla="*/ 16 h 16"/>
                <a:gd name="T28" fmla="*/ 4 w 14"/>
                <a:gd name="T29" fmla="*/ 16 h 16"/>
                <a:gd name="T30" fmla="*/ 2 w 14"/>
                <a:gd name="T31" fmla="*/ 16 h 16"/>
                <a:gd name="T32" fmla="*/ 2 w 14"/>
                <a:gd name="T33" fmla="*/ 14 h 16"/>
                <a:gd name="T34" fmla="*/ 0 w 14"/>
                <a:gd name="T35" fmla="*/ 6 h 16"/>
                <a:gd name="T36" fmla="*/ 0 w 14"/>
                <a:gd name="T37" fmla="*/ 6 h 16"/>
                <a:gd name="T38" fmla="*/ 0 w 14"/>
                <a:gd name="T39" fmla="*/ 2 h 16"/>
                <a:gd name="T40" fmla="*/ 2 w 14"/>
                <a:gd name="T41" fmla="*/ 2 h 16"/>
                <a:gd name="T42" fmla="*/ 0 w 14"/>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6"/>
                <a:gd name="T68" fmla="*/ 14 w 14"/>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6">
                  <a:moveTo>
                    <a:pt x="0" y="0"/>
                  </a:moveTo>
                  <a:lnTo>
                    <a:pt x="2" y="0"/>
                  </a:lnTo>
                  <a:lnTo>
                    <a:pt x="4" y="0"/>
                  </a:lnTo>
                  <a:lnTo>
                    <a:pt x="10" y="2"/>
                  </a:lnTo>
                  <a:lnTo>
                    <a:pt x="10" y="4"/>
                  </a:lnTo>
                  <a:lnTo>
                    <a:pt x="12" y="6"/>
                  </a:lnTo>
                  <a:lnTo>
                    <a:pt x="14" y="8"/>
                  </a:lnTo>
                  <a:lnTo>
                    <a:pt x="14" y="12"/>
                  </a:lnTo>
                  <a:lnTo>
                    <a:pt x="10" y="12"/>
                  </a:lnTo>
                  <a:lnTo>
                    <a:pt x="8" y="12"/>
                  </a:lnTo>
                  <a:lnTo>
                    <a:pt x="6" y="12"/>
                  </a:lnTo>
                  <a:lnTo>
                    <a:pt x="4" y="16"/>
                  </a:lnTo>
                  <a:lnTo>
                    <a:pt x="2" y="16"/>
                  </a:lnTo>
                  <a:lnTo>
                    <a:pt x="2" y="14"/>
                  </a:lnTo>
                  <a:lnTo>
                    <a:pt x="0" y="6"/>
                  </a:lnTo>
                  <a:lnTo>
                    <a:pt x="0" y="2"/>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46" name="Freeform 580"/>
            <p:cNvSpPr>
              <a:spLocks/>
            </p:cNvSpPr>
            <p:nvPr/>
          </p:nvSpPr>
          <p:spPr bwMode="auto">
            <a:xfrm>
              <a:off x="514" y="2408"/>
              <a:ext cx="2" cy="2"/>
            </a:xfrm>
            <a:custGeom>
              <a:avLst/>
              <a:gdLst>
                <a:gd name="T0" fmla="*/ 0 w 2"/>
                <a:gd name="T1" fmla="*/ 0 h 2"/>
                <a:gd name="T2" fmla="*/ 0 w 2"/>
                <a:gd name="T3" fmla="*/ 0 h 2"/>
                <a:gd name="T4" fmla="*/ 2 w 2"/>
                <a:gd name="T5" fmla="*/ 0 h 2"/>
                <a:gd name="T6" fmla="*/ 2 w 2"/>
                <a:gd name="T7" fmla="*/ 0 h 2"/>
                <a:gd name="T8" fmla="*/ 2 w 2"/>
                <a:gd name="T9" fmla="*/ 2 h 2"/>
                <a:gd name="T10" fmla="*/ 2 w 2"/>
                <a:gd name="T11" fmla="*/ 2 h 2"/>
                <a:gd name="T12" fmla="*/ 0 w 2"/>
                <a:gd name="T13" fmla="*/ 0 h 2"/>
                <a:gd name="T14" fmla="*/ 2 w 2"/>
                <a:gd name="T15" fmla="*/ 2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0"/>
                  </a:moveTo>
                  <a:lnTo>
                    <a:pt x="0" y="0"/>
                  </a:lnTo>
                  <a:lnTo>
                    <a:pt x="2" y="0"/>
                  </a:lnTo>
                  <a:lnTo>
                    <a:pt x="2" y="2"/>
                  </a:lnTo>
                  <a:lnTo>
                    <a:pt x="0" y="0"/>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47" name="Freeform 581"/>
            <p:cNvSpPr>
              <a:spLocks/>
            </p:cNvSpPr>
            <p:nvPr/>
          </p:nvSpPr>
          <p:spPr bwMode="auto">
            <a:xfrm>
              <a:off x="1099" y="2272"/>
              <a:ext cx="1" cy="5"/>
            </a:xfrm>
            <a:custGeom>
              <a:avLst/>
              <a:gdLst>
                <a:gd name="T0" fmla="*/ 0 w 1"/>
                <a:gd name="T1" fmla="*/ 2 h 4"/>
                <a:gd name="T2" fmla="*/ 0 w 1"/>
                <a:gd name="T3" fmla="*/ 2 h 4"/>
                <a:gd name="T4" fmla="*/ 0 w 1"/>
                <a:gd name="T5" fmla="*/ 0 h 4"/>
                <a:gd name="T6" fmla="*/ 0 w 1"/>
                <a:gd name="T7" fmla="*/ 4 h 4"/>
                <a:gd name="T8" fmla="*/ 0 w 1"/>
                <a:gd name="T9" fmla="*/ 2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2"/>
                  </a:moveTo>
                  <a:lnTo>
                    <a:pt x="0" y="2"/>
                  </a:lnTo>
                  <a:lnTo>
                    <a:pt x="0" y="0"/>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48" name="Line 582"/>
            <p:cNvSpPr>
              <a:spLocks noChangeShapeType="1"/>
            </p:cNvSpPr>
            <p:nvPr/>
          </p:nvSpPr>
          <p:spPr bwMode="auto">
            <a:xfrm>
              <a:off x="1175" y="2447"/>
              <a:ext cx="1" cy="1"/>
            </a:xfrm>
            <a:prstGeom prst="line">
              <a:avLst/>
            </a:prstGeom>
            <a:noFill/>
            <a:ln w="9525">
              <a:noFill/>
              <a:round/>
              <a:headEnd/>
              <a:tailEnd/>
            </a:ln>
          </p:spPr>
          <p:txBody>
            <a:bodyPr/>
            <a:lstStyle/>
            <a:p>
              <a:endParaRPr lang="en-US"/>
            </a:p>
          </p:txBody>
        </p:sp>
        <p:sp>
          <p:nvSpPr>
            <p:cNvPr id="11849" name="Line 583"/>
            <p:cNvSpPr>
              <a:spLocks noChangeShapeType="1"/>
            </p:cNvSpPr>
            <p:nvPr/>
          </p:nvSpPr>
          <p:spPr bwMode="auto">
            <a:xfrm>
              <a:off x="1175" y="2447"/>
              <a:ext cx="1" cy="1"/>
            </a:xfrm>
            <a:prstGeom prst="line">
              <a:avLst/>
            </a:prstGeom>
            <a:noFill/>
            <a:ln w="3175">
              <a:solidFill>
                <a:srgbClr val="000000"/>
              </a:solidFill>
              <a:round/>
              <a:headEnd/>
              <a:tailEnd/>
            </a:ln>
          </p:spPr>
          <p:txBody>
            <a:bodyPr/>
            <a:lstStyle/>
            <a:p>
              <a:endParaRPr lang="en-US"/>
            </a:p>
          </p:txBody>
        </p:sp>
        <p:sp>
          <p:nvSpPr>
            <p:cNvPr id="11850" name="Freeform 584"/>
            <p:cNvSpPr>
              <a:spLocks/>
            </p:cNvSpPr>
            <p:nvPr/>
          </p:nvSpPr>
          <p:spPr bwMode="auto">
            <a:xfrm>
              <a:off x="235" y="3033"/>
              <a:ext cx="5" cy="5"/>
            </a:xfrm>
            <a:custGeom>
              <a:avLst/>
              <a:gdLst>
                <a:gd name="T0" fmla="*/ 4 w 4"/>
                <a:gd name="T1" fmla="*/ 2 h 4"/>
                <a:gd name="T2" fmla="*/ 4 w 4"/>
                <a:gd name="T3" fmla="*/ 2 h 4"/>
                <a:gd name="T4" fmla="*/ 4 w 4"/>
                <a:gd name="T5" fmla="*/ 2 h 4"/>
                <a:gd name="T6" fmla="*/ 4 w 4"/>
                <a:gd name="T7" fmla="*/ 4 h 4"/>
                <a:gd name="T8" fmla="*/ 0 w 4"/>
                <a:gd name="T9" fmla="*/ 2 h 4"/>
                <a:gd name="T10" fmla="*/ 0 w 4"/>
                <a:gd name="T11" fmla="*/ 0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2"/>
                  </a:moveTo>
                  <a:lnTo>
                    <a:pt x="4" y="2"/>
                  </a:lnTo>
                  <a:lnTo>
                    <a:pt x="4" y="4"/>
                  </a:lnTo>
                  <a:lnTo>
                    <a:pt x="0" y="2"/>
                  </a:lnTo>
                  <a:lnTo>
                    <a:pt x="0"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51" name="Freeform 585"/>
            <p:cNvSpPr>
              <a:spLocks/>
            </p:cNvSpPr>
            <p:nvPr/>
          </p:nvSpPr>
          <p:spPr bwMode="auto">
            <a:xfrm>
              <a:off x="273" y="2916"/>
              <a:ext cx="10" cy="7"/>
            </a:xfrm>
            <a:custGeom>
              <a:avLst/>
              <a:gdLst>
                <a:gd name="T0" fmla="*/ 2 w 8"/>
                <a:gd name="T1" fmla="*/ 0 h 6"/>
                <a:gd name="T2" fmla="*/ 6 w 8"/>
                <a:gd name="T3" fmla="*/ 2 h 6"/>
                <a:gd name="T4" fmla="*/ 8 w 8"/>
                <a:gd name="T5" fmla="*/ 4 h 6"/>
                <a:gd name="T6" fmla="*/ 8 w 8"/>
                <a:gd name="T7" fmla="*/ 6 h 6"/>
                <a:gd name="T8" fmla="*/ 6 w 8"/>
                <a:gd name="T9" fmla="*/ 4 h 6"/>
                <a:gd name="T10" fmla="*/ 4 w 8"/>
                <a:gd name="T11" fmla="*/ 4 h 6"/>
                <a:gd name="T12" fmla="*/ 2 w 8"/>
                <a:gd name="T13" fmla="*/ 4 h 6"/>
                <a:gd name="T14" fmla="*/ 0 w 8"/>
                <a:gd name="T15" fmla="*/ 0 h 6"/>
                <a:gd name="T16" fmla="*/ 2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2" y="0"/>
                  </a:moveTo>
                  <a:lnTo>
                    <a:pt x="6" y="2"/>
                  </a:lnTo>
                  <a:lnTo>
                    <a:pt x="8" y="4"/>
                  </a:lnTo>
                  <a:lnTo>
                    <a:pt x="8" y="6"/>
                  </a:lnTo>
                  <a:lnTo>
                    <a:pt x="6" y="4"/>
                  </a:lnTo>
                  <a:lnTo>
                    <a:pt x="4" y="4"/>
                  </a:lnTo>
                  <a:lnTo>
                    <a:pt x="2" y="4"/>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52" name="Freeform 586"/>
            <p:cNvSpPr>
              <a:spLocks/>
            </p:cNvSpPr>
            <p:nvPr/>
          </p:nvSpPr>
          <p:spPr bwMode="auto">
            <a:xfrm>
              <a:off x="285" y="2923"/>
              <a:ext cx="10" cy="3"/>
            </a:xfrm>
            <a:custGeom>
              <a:avLst/>
              <a:gdLst>
                <a:gd name="T0" fmla="*/ 4 w 8"/>
                <a:gd name="T1" fmla="*/ 0 h 2"/>
                <a:gd name="T2" fmla="*/ 6 w 8"/>
                <a:gd name="T3" fmla="*/ 0 h 2"/>
                <a:gd name="T4" fmla="*/ 6 w 8"/>
                <a:gd name="T5" fmla="*/ 0 h 2"/>
                <a:gd name="T6" fmla="*/ 8 w 8"/>
                <a:gd name="T7" fmla="*/ 0 h 2"/>
                <a:gd name="T8" fmla="*/ 8 w 8"/>
                <a:gd name="T9" fmla="*/ 2 h 2"/>
                <a:gd name="T10" fmla="*/ 4 w 8"/>
                <a:gd name="T11" fmla="*/ 2 h 2"/>
                <a:gd name="T12" fmla="*/ 2 w 8"/>
                <a:gd name="T13" fmla="*/ 2 h 2"/>
                <a:gd name="T14" fmla="*/ 0 w 8"/>
                <a:gd name="T15" fmla="*/ 2 h 2"/>
                <a:gd name="T16" fmla="*/ 0 w 8"/>
                <a:gd name="T17" fmla="*/ 0 h 2"/>
                <a:gd name="T18" fmla="*/ 0 w 8"/>
                <a:gd name="T19" fmla="*/ 0 h 2"/>
                <a:gd name="T20" fmla="*/ 4 w 8"/>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
                <a:gd name="T35" fmla="*/ 8 w 8"/>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
                  <a:moveTo>
                    <a:pt x="4" y="0"/>
                  </a:moveTo>
                  <a:lnTo>
                    <a:pt x="6" y="0"/>
                  </a:lnTo>
                  <a:lnTo>
                    <a:pt x="8" y="0"/>
                  </a:lnTo>
                  <a:lnTo>
                    <a:pt x="8" y="2"/>
                  </a:lnTo>
                  <a:lnTo>
                    <a:pt x="4" y="2"/>
                  </a:lnTo>
                  <a:lnTo>
                    <a:pt x="2" y="2"/>
                  </a:lnTo>
                  <a:lnTo>
                    <a:pt x="0" y="2"/>
                  </a:lnTo>
                  <a:lnTo>
                    <a:pt x="0"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53" name="Freeform 587"/>
            <p:cNvSpPr>
              <a:spLocks/>
            </p:cNvSpPr>
            <p:nvPr/>
          </p:nvSpPr>
          <p:spPr bwMode="auto">
            <a:xfrm>
              <a:off x="316" y="3000"/>
              <a:ext cx="2" cy="3"/>
            </a:xfrm>
            <a:custGeom>
              <a:avLst/>
              <a:gdLst>
                <a:gd name="T0" fmla="*/ 2 w 2"/>
                <a:gd name="T1" fmla="*/ 0 h 2"/>
                <a:gd name="T2" fmla="*/ 2 w 2"/>
                <a:gd name="T3" fmla="*/ 2 h 2"/>
                <a:gd name="T4" fmla="*/ 2 w 2"/>
                <a:gd name="T5" fmla="*/ 2 h 2"/>
                <a:gd name="T6" fmla="*/ 0 w 2"/>
                <a:gd name="T7" fmla="*/ 0 h 2"/>
                <a:gd name="T8" fmla="*/ 2 w 2"/>
                <a:gd name="T9" fmla="*/ 0 h 2"/>
                <a:gd name="T10" fmla="*/ 2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54" name="Freeform 588"/>
            <p:cNvSpPr>
              <a:spLocks/>
            </p:cNvSpPr>
            <p:nvPr/>
          </p:nvSpPr>
          <p:spPr bwMode="auto">
            <a:xfrm>
              <a:off x="216" y="3432"/>
              <a:ext cx="7" cy="7"/>
            </a:xfrm>
            <a:custGeom>
              <a:avLst/>
              <a:gdLst>
                <a:gd name="T0" fmla="*/ 6 w 6"/>
                <a:gd name="T1" fmla="*/ 0 h 6"/>
                <a:gd name="T2" fmla="*/ 6 w 6"/>
                <a:gd name="T3" fmla="*/ 4 h 6"/>
                <a:gd name="T4" fmla="*/ 2 w 6"/>
                <a:gd name="T5" fmla="*/ 6 h 6"/>
                <a:gd name="T6" fmla="*/ 2 w 6"/>
                <a:gd name="T7" fmla="*/ 6 h 6"/>
                <a:gd name="T8" fmla="*/ 2 w 6"/>
                <a:gd name="T9" fmla="*/ 4 h 6"/>
                <a:gd name="T10" fmla="*/ 2 w 6"/>
                <a:gd name="T11" fmla="*/ 2 h 6"/>
                <a:gd name="T12" fmla="*/ 0 w 6"/>
                <a:gd name="T13" fmla="*/ 2 h 6"/>
                <a:gd name="T14" fmla="*/ 2 w 6"/>
                <a:gd name="T15" fmla="*/ 0 h 6"/>
                <a:gd name="T16" fmla="*/ 4 w 6"/>
                <a:gd name="T17" fmla="*/ 0 h 6"/>
                <a:gd name="T18" fmla="*/ 6 w 6"/>
                <a:gd name="T19" fmla="*/ 0 h 6"/>
                <a:gd name="T20" fmla="*/ 6 w 6"/>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6" y="0"/>
                  </a:moveTo>
                  <a:lnTo>
                    <a:pt x="6" y="4"/>
                  </a:lnTo>
                  <a:lnTo>
                    <a:pt x="2" y="6"/>
                  </a:lnTo>
                  <a:lnTo>
                    <a:pt x="2" y="4"/>
                  </a:lnTo>
                  <a:lnTo>
                    <a:pt x="2" y="2"/>
                  </a:lnTo>
                  <a:lnTo>
                    <a:pt x="0" y="2"/>
                  </a:lnTo>
                  <a:lnTo>
                    <a:pt x="2" y="0"/>
                  </a:lnTo>
                  <a:lnTo>
                    <a:pt x="4"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55" name="Freeform 589"/>
            <p:cNvSpPr>
              <a:spLocks/>
            </p:cNvSpPr>
            <p:nvPr/>
          </p:nvSpPr>
          <p:spPr bwMode="auto">
            <a:xfrm>
              <a:off x="624" y="2979"/>
              <a:ext cx="7" cy="5"/>
            </a:xfrm>
            <a:custGeom>
              <a:avLst/>
              <a:gdLst>
                <a:gd name="T0" fmla="*/ 4 w 6"/>
                <a:gd name="T1" fmla="*/ 0 h 4"/>
                <a:gd name="T2" fmla="*/ 4 w 6"/>
                <a:gd name="T3" fmla="*/ 0 h 4"/>
                <a:gd name="T4" fmla="*/ 4 w 6"/>
                <a:gd name="T5" fmla="*/ 2 h 4"/>
                <a:gd name="T6" fmla="*/ 6 w 6"/>
                <a:gd name="T7" fmla="*/ 2 h 4"/>
                <a:gd name="T8" fmla="*/ 4 w 6"/>
                <a:gd name="T9" fmla="*/ 4 h 4"/>
                <a:gd name="T10" fmla="*/ 4 w 6"/>
                <a:gd name="T11" fmla="*/ 2 h 4"/>
                <a:gd name="T12" fmla="*/ 2 w 6"/>
                <a:gd name="T13" fmla="*/ 2 h 4"/>
                <a:gd name="T14" fmla="*/ 0 w 6"/>
                <a:gd name="T15" fmla="*/ 0 h 4"/>
                <a:gd name="T16" fmla="*/ 0 w 6"/>
                <a:gd name="T17" fmla="*/ 0 h 4"/>
                <a:gd name="T18" fmla="*/ 4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4" y="0"/>
                  </a:moveTo>
                  <a:lnTo>
                    <a:pt x="4" y="0"/>
                  </a:lnTo>
                  <a:lnTo>
                    <a:pt x="4" y="2"/>
                  </a:lnTo>
                  <a:lnTo>
                    <a:pt x="6" y="2"/>
                  </a:lnTo>
                  <a:lnTo>
                    <a:pt x="4" y="4"/>
                  </a:lnTo>
                  <a:lnTo>
                    <a:pt x="4" y="2"/>
                  </a:lnTo>
                  <a:lnTo>
                    <a:pt x="2" y="2"/>
                  </a:lnTo>
                  <a:lnTo>
                    <a:pt x="0"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56" name="Freeform 590"/>
            <p:cNvSpPr>
              <a:spLocks/>
            </p:cNvSpPr>
            <p:nvPr/>
          </p:nvSpPr>
          <p:spPr bwMode="auto">
            <a:xfrm>
              <a:off x="595" y="2965"/>
              <a:ext cx="3" cy="3"/>
            </a:xfrm>
            <a:custGeom>
              <a:avLst/>
              <a:gdLst>
                <a:gd name="T0" fmla="*/ 0 w 2"/>
                <a:gd name="T1" fmla="*/ 2 h 2"/>
                <a:gd name="T2" fmla="*/ 0 w 2"/>
                <a:gd name="T3" fmla="*/ 0 h 2"/>
                <a:gd name="T4" fmla="*/ 2 w 2"/>
                <a:gd name="T5" fmla="*/ 2 h 2"/>
                <a:gd name="T6" fmla="*/ 2 w 2"/>
                <a:gd name="T7" fmla="*/ 2 h 2"/>
                <a:gd name="T8" fmla="*/ 2 w 2"/>
                <a:gd name="T9" fmla="*/ 2 h 2"/>
                <a:gd name="T10" fmla="*/ 0 w 2"/>
                <a:gd name="T11" fmla="*/ 2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0" y="0"/>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57" name="Freeform 591"/>
            <p:cNvSpPr>
              <a:spLocks/>
            </p:cNvSpPr>
            <p:nvPr/>
          </p:nvSpPr>
          <p:spPr bwMode="auto">
            <a:xfrm>
              <a:off x="686" y="2975"/>
              <a:ext cx="1" cy="4"/>
            </a:xfrm>
            <a:custGeom>
              <a:avLst/>
              <a:gdLst>
                <a:gd name="T0" fmla="*/ 0 w 1"/>
                <a:gd name="T1" fmla="*/ 0 h 4"/>
                <a:gd name="T2" fmla="*/ 0 w 1"/>
                <a:gd name="T3" fmla="*/ 2 h 4"/>
                <a:gd name="T4" fmla="*/ 0 w 1"/>
                <a:gd name="T5" fmla="*/ 2 h 4"/>
                <a:gd name="T6" fmla="*/ 0 w 1"/>
                <a:gd name="T7" fmla="*/ 4 h 4"/>
                <a:gd name="T8" fmla="*/ 0 w 1"/>
                <a:gd name="T9" fmla="*/ 0 h 4"/>
                <a:gd name="T10" fmla="*/ 0 w 1"/>
                <a:gd name="T11" fmla="*/ 0 h 4"/>
                <a:gd name="T12" fmla="*/ 0 w 1"/>
                <a:gd name="T13" fmla="*/ 2 h 4"/>
                <a:gd name="T14" fmla="*/ 0 w 1"/>
                <a:gd name="T15" fmla="*/ 0 h 4"/>
                <a:gd name="T16" fmla="*/ 0 w 1"/>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1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0" y="0"/>
                  </a:moveTo>
                  <a:lnTo>
                    <a:pt x="0" y="2"/>
                  </a:lnTo>
                  <a:lnTo>
                    <a:pt x="0" y="4"/>
                  </a:lnTo>
                  <a:lnTo>
                    <a:pt x="0"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58" name="Line 592"/>
            <p:cNvSpPr>
              <a:spLocks noChangeShapeType="1"/>
            </p:cNvSpPr>
            <p:nvPr/>
          </p:nvSpPr>
          <p:spPr bwMode="auto">
            <a:xfrm>
              <a:off x="693" y="2956"/>
              <a:ext cx="1" cy="1"/>
            </a:xfrm>
            <a:prstGeom prst="line">
              <a:avLst/>
            </a:prstGeom>
            <a:noFill/>
            <a:ln w="9525">
              <a:noFill/>
              <a:round/>
              <a:headEnd/>
              <a:tailEnd/>
            </a:ln>
          </p:spPr>
          <p:txBody>
            <a:bodyPr/>
            <a:lstStyle/>
            <a:p>
              <a:endParaRPr lang="en-US"/>
            </a:p>
          </p:txBody>
        </p:sp>
        <p:sp>
          <p:nvSpPr>
            <p:cNvPr id="11859" name="Line 593"/>
            <p:cNvSpPr>
              <a:spLocks noChangeShapeType="1"/>
            </p:cNvSpPr>
            <p:nvPr/>
          </p:nvSpPr>
          <p:spPr bwMode="auto">
            <a:xfrm>
              <a:off x="693" y="2956"/>
              <a:ext cx="1" cy="1"/>
            </a:xfrm>
            <a:prstGeom prst="line">
              <a:avLst/>
            </a:prstGeom>
            <a:noFill/>
            <a:ln w="3175">
              <a:solidFill>
                <a:srgbClr val="000000"/>
              </a:solidFill>
              <a:round/>
              <a:headEnd/>
              <a:tailEnd/>
            </a:ln>
          </p:spPr>
          <p:txBody>
            <a:bodyPr/>
            <a:lstStyle/>
            <a:p>
              <a:endParaRPr lang="en-US"/>
            </a:p>
          </p:txBody>
        </p:sp>
        <p:sp>
          <p:nvSpPr>
            <p:cNvPr id="11860" name="Freeform 594"/>
            <p:cNvSpPr>
              <a:spLocks/>
            </p:cNvSpPr>
            <p:nvPr/>
          </p:nvSpPr>
          <p:spPr bwMode="auto">
            <a:xfrm>
              <a:off x="672" y="2930"/>
              <a:ext cx="2" cy="3"/>
            </a:xfrm>
            <a:custGeom>
              <a:avLst/>
              <a:gdLst>
                <a:gd name="T0" fmla="*/ 2 w 2"/>
                <a:gd name="T1" fmla="*/ 0 h 2"/>
                <a:gd name="T2" fmla="*/ 0 w 2"/>
                <a:gd name="T3" fmla="*/ 2 h 2"/>
                <a:gd name="T4" fmla="*/ 0 w 2"/>
                <a:gd name="T5" fmla="*/ 2 h 2"/>
                <a:gd name="T6" fmla="*/ 2 w 2"/>
                <a:gd name="T7" fmla="*/ 2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61" name="Freeform 595"/>
            <p:cNvSpPr>
              <a:spLocks/>
            </p:cNvSpPr>
            <p:nvPr/>
          </p:nvSpPr>
          <p:spPr bwMode="auto">
            <a:xfrm>
              <a:off x="676" y="2930"/>
              <a:ext cx="3" cy="3"/>
            </a:xfrm>
            <a:custGeom>
              <a:avLst/>
              <a:gdLst>
                <a:gd name="T0" fmla="*/ 2 w 2"/>
                <a:gd name="T1" fmla="*/ 0 h 2"/>
                <a:gd name="T2" fmla="*/ 0 w 2"/>
                <a:gd name="T3" fmla="*/ 0 h 2"/>
                <a:gd name="T4" fmla="*/ 0 w 2"/>
                <a:gd name="T5" fmla="*/ 2 h 2"/>
                <a:gd name="T6" fmla="*/ 2 w 2"/>
                <a:gd name="T7" fmla="*/ 2 h 2"/>
                <a:gd name="T8" fmla="*/ 2 w 2"/>
                <a:gd name="T9" fmla="*/ 0 h 2"/>
                <a:gd name="T10" fmla="*/ 2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0" y="0"/>
                  </a:ln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62" name="Freeform 596"/>
            <p:cNvSpPr>
              <a:spLocks/>
            </p:cNvSpPr>
            <p:nvPr/>
          </p:nvSpPr>
          <p:spPr bwMode="auto">
            <a:xfrm>
              <a:off x="765" y="2954"/>
              <a:ext cx="2" cy="2"/>
            </a:xfrm>
            <a:custGeom>
              <a:avLst/>
              <a:gdLst>
                <a:gd name="T0" fmla="*/ 0 w 2"/>
                <a:gd name="T1" fmla="*/ 2 h 2"/>
                <a:gd name="T2" fmla="*/ 2 w 2"/>
                <a:gd name="T3" fmla="*/ 0 h 2"/>
                <a:gd name="T4" fmla="*/ 0 w 2"/>
                <a:gd name="T5" fmla="*/ 2 h 2"/>
                <a:gd name="T6" fmla="*/ 2 w 2"/>
                <a:gd name="T7" fmla="*/ 2 h 2"/>
                <a:gd name="T8" fmla="*/ 2 w 2"/>
                <a:gd name="T9" fmla="*/ 0 h 2"/>
                <a:gd name="T10" fmla="*/ 2 w 2"/>
                <a:gd name="T11" fmla="*/ 0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2" y="0"/>
                  </a:lnTo>
                  <a:lnTo>
                    <a:pt x="0" y="2"/>
                  </a:lnTo>
                  <a:lnTo>
                    <a:pt x="2" y="2"/>
                  </a:lnTo>
                  <a:lnTo>
                    <a:pt x="2"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63" name="Freeform 597"/>
            <p:cNvSpPr>
              <a:spLocks/>
            </p:cNvSpPr>
            <p:nvPr/>
          </p:nvSpPr>
          <p:spPr bwMode="auto">
            <a:xfrm>
              <a:off x="758" y="3042"/>
              <a:ext cx="2" cy="3"/>
            </a:xfrm>
            <a:custGeom>
              <a:avLst/>
              <a:gdLst>
                <a:gd name="T0" fmla="*/ 0 w 2"/>
                <a:gd name="T1" fmla="*/ 2 h 2"/>
                <a:gd name="T2" fmla="*/ 2 w 2"/>
                <a:gd name="T3" fmla="*/ 0 h 2"/>
                <a:gd name="T4" fmla="*/ 0 w 2"/>
                <a:gd name="T5" fmla="*/ 0 h 2"/>
                <a:gd name="T6" fmla="*/ 0 w 2"/>
                <a:gd name="T7" fmla="*/ 2 h 2"/>
                <a:gd name="T8" fmla="*/ 2 w 2"/>
                <a:gd name="T9" fmla="*/ 2 h 2"/>
                <a:gd name="T10" fmla="*/ 2 w 2"/>
                <a:gd name="T11" fmla="*/ 0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2" y="0"/>
                  </a:lnTo>
                  <a:lnTo>
                    <a:pt x="0" y="0"/>
                  </a:lnTo>
                  <a:lnTo>
                    <a:pt x="0" y="2"/>
                  </a:lnTo>
                  <a:lnTo>
                    <a:pt x="2" y="2"/>
                  </a:lnTo>
                  <a:lnTo>
                    <a:pt x="2"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64" name="Freeform 598"/>
            <p:cNvSpPr>
              <a:spLocks/>
            </p:cNvSpPr>
            <p:nvPr/>
          </p:nvSpPr>
          <p:spPr bwMode="auto">
            <a:xfrm>
              <a:off x="762" y="3010"/>
              <a:ext cx="2" cy="2"/>
            </a:xfrm>
            <a:custGeom>
              <a:avLst/>
              <a:gdLst>
                <a:gd name="T0" fmla="*/ 0 w 2"/>
                <a:gd name="T1" fmla="*/ 2 h 2"/>
                <a:gd name="T2" fmla="*/ 0 w 2"/>
                <a:gd name="T3" fmla="*/ 2 h 2"/>
                <a:gd name="T4" fmla="*/ 0 w 2"/>
                <a:gd name="T5" fmla="*/ 0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0" y="2"/>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65" name="Freeform 599"/>
            <p:cNvSpPr>
              <a:spLocks/>
            </p:cNvSpPr>
            <p:nvPr/>
          </p:nvSpPr>
          <p:spPr bwMode="auto">
            <a:xfrm>
              <a:off x="693" y="3014"/>
              <a:ext cx="1" cy="3"/>
            </a:xfrm>
            <a:custGeom>
              <a:avLst/>
              <a:gdLst>
                <a:gd name="T0" fmla="*/ 0 w 1"/>
                <a:gd name="T1" fmla="*/ 0 h 2"/>
                <a:gd name="T2" fmla="*/ 0 w 1"/>
                <a:gd name="T3" fmla="*/ 0 h 2"/>
                <a:gd name="T4" fmla="*/ 0 w 1"/>
                <a:gd name="T5" fmla="*/ 0 h 2"/>
                <a:gd name="T6" fmla="*/ 0 w 1"/>
                <a:gd name="T7" fmla="*/ 2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66" name="Freeform 600"/>
            <p:cNvSpPr>
              <a:spLocks/>
            </p:cNvSpPr>
            <p:nvPr/>
          </p:nvSpPr>
          <p:spPr bwMode="auto">
            <a:xfrm>
              <a:off x="834" y="3040"/>
              <a:ext cx="2" cy="2"/>
            </a:xfrm>
            <a:custGeom>
              <a:avLst/>
              <a:gdLst>
                <a:gd name="T0" fmla="*/ 2 w 2"/>
                <a:gd name="T1" fmla="*/ 0 h 2"/>
                <a:gd name="T2" fmla="*/ 0 w 2"/>
                <a:gd name="T3" fmla="*/ 0 h 2"/>
                <a:gd name="T4" fmla="*/ 0 w 2"/>
                <a:gd name="T5" fmla="*/ 2 h 2"/>
                <a:gd name="T6" fmla="*/ 2 w 2"/>
                <a:gd name="T7" fmla="*/ 2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0"/>
                  </a:ln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67" name="Rectangle 601"/>
            <p:cNvSpPr>
              <a:spLocks noChangeArrowheads="1"/>
            </p:cNvSpPr>
            <p:nvPr/>
          </p:nvSpPr>
          <p:spPr bwMode="auto">
            <a:xfrm>
              <a:off x="917" y="3096"/>
              <a:ext cx="2"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868" name="Rectangle 602"/>
            <p:cNvSpPr>
              <a:spLocks noChangeArrowheads="1"/>
            </p:cNvSpPr>
            <p:nvPr/>
          </p:nvSpPr>
          <p:spPr bwMode="auto">
            <a:xfrm>
              <a:off x="812" y="3066"/>
              <a:ext cx="2"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869" name="Freeform 603"/>
            <p:cNvSpPr>
              <a:spLocks/>
            </p:cNvSpPr>
            <p:nvPr/>
          </p:nvSpPr>
          <p:spPr bwMode="auto">
            <a:xfrm>
              <a:off x="996" y="3091"/>
              <a:ext cx="3" cy="2"/>
            </a:xfrm>
            <a:custGeom>
              <a:avLst/>
              <a:gdLst>
                <a:gd name="T0" fmla="*/ 0 w 2"/>
                <a:gd name="T1" fmla="*/ 0 h 2"/>
                <a:gd name="T2" fmla="*/ 0 w 2"/>
                <a:gd name="T3" fmla="*/ 0 h 2"/>
                <a:gd name="T4" fmla="*/ 2 w 2"/>
                <a:gd name="T5" fmla="*/ 0 h 2"/>
                <a:gd name="T6" fmla="*/ 2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70" name="Freeform 604"/>
            <p:cNvSpPr>
              <a:spLocks/>
            </p:cNvSpPr>
            <p:nvPr/>
          </p:nvSpPr>
          <p:spPr bwMode="auto">
            <a:xfrm>
              <a:off x="1230" y="3129"/>
              <a:ext cx="3" cy="2"/>
            </a:xfrm>
            <a:custGeom>
              <a:avLst/>
              <a:gdLst>
                <a:gd name="T0" fmla="*/ 0 w 2"/>
                <a:gd name="T1" fmla="*/ 2 h 2"/>
                <a:gd name="T2" fmla="*/ 2 w 2"/>
                <a:gd name="T3" fmla="*/ 2 h 2"/>
                <a:gd name="T4" fmla="*/ 2 w 2"/>
                <a:gd name="T5" fmla="*/ 2 h 2"/>
                <a:gd name="T6" fmla="*/ 0 w 2"/>
                <a:gd name="T7" fmla="*/ 0 h 2"/>
                <a:gd name="T8" fmla="*/ 0 w 2"/>
                <a:gd name="T9" fmla="*/ 2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2"/>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71" name="Freeform 605"/>
            <p:cNvSpPr>
              <a:spLocks/>
            </p:cNvSpPr>
            <p:nvPr/>
          </p:nvSpPr>
          <p:spPr bwMode="auto">
            <a:xfrm>
              <a:off x="619" y="2977"/>
              <a:ext cx="2" cy="2"/>
            </a:xfrm>
            <a:custGeom>
              <a:avLst/>
              <a:gdLst>
                <a:gd name="T0" fmla="*/ 0 w 2"/>
                <a:gd name="T1" fmla="*/ 2 h 2"/>
                <a:gd name="T2" fmla="*/ 0 w 2"/>
                <a:gd name="T3" fmla="*/ 2 h 2"/>
                <a:gd name="T4" fmla="*/ 2 w 2"/>
                <a:gd name="T5" fmla="*/ 2 h 2"/>
                <a:gd name="T6" fmla="*/ 2 w 2"/>
                <a:gd name="T7" fmla="*/ 0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2"/>
                  </a:lnTo>
                  <a:lnTo>
                    <a:pt x="2" y="2"/>
                  </a:lnTo>
                  <a:lnTo>
                    <a:pt x="2"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72" name="Freeform 606"/>
            <p:cNvSpPr>
              <a:spLocks/>
            </p:cNvSpPr>
            <p:nvPr/>
          </p:nvSpPr>
          <p:spPr bwMode="auto">
            <a:xfrm>
              <a:off x="221" y="2716"/>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73" name="Freeform 607"/>
            <p:cNvSpPr>
              <a:spLocks/>
            </p:cNvSpPr>
            <p:nvPr/>
          </p:nvSpPr>
          <p:spPr bwMode="auto">
            <a:xfrm>
              <a:off x="273" y="2758"/>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74" name="Rectangle 608"/>
            <p:cNvSpPr>
              <a:spLocks noChangeArrowheads="1"/>
            </p:cNvSpPr>
            <p:nvPr/>
          </p:nvSpPr>
          <p:spPr bwMode="auto">
            <a:xfrm>
              <a:off x="309" y="2772"/>
              <a:ext cx="1" cy="1"/>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875" name="Rectangle 609"/>
            <p:cNvSpPr>
              <a:spLocks noChangeArrowheads="1"/>
            </p:cNvSpPr>
            <p:nvPr/>
          </p:nvSpPr>
          <p:spPr bwMode="auto">
            <a:xfrm>
              <a:off x="292" y="2853"/>
              <a:ext cx="1"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1876" name="Freeform 610"/>
            <p:cNvSpPr>
              <a:spLocks/>
            </p:cNvSpPr>
            <p:nvPr/>
          </p:nvSpPr>
          <p:spPr bwMode="auto">
            <a:xfrm>
              <a:off x="438" y="263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77" name="Freeform 611"/>
            <p:cNvSpPr>
              <a:spLocks/>
            </p:cNvSpPr>
            <p:nvPr/>
          </p:nvSpPr>
          <p:spPr bwMode="auto">
            <a:xfrm>
              <a:off x="509" y="2688"/>
              <a:ext cx="5" cy="7"/>
            </a:xfrm>
            <a:custGeom>
              <a:avLst/>
              <a:gdLst>
                <a:gd name="T0" fmla="*/ 0 w 4"/>
                <a:gd name="T1" fmla="*/ 0 h 6"/>
                <a:gd name="T2" fmla="*/ 0 w 4"/>
                <a:gd name="T3" fmla="*/ 0 h 6"/>
                <a:gd name="T4" fmla="*/ 2 w 4"/>
                <a:gd name="T5" fmla="*/ 2 h 6"/>
                <a:gd name="T6" fmla="*/ 2 w 4"/>
                <a:gd name="T7" fmla="*/ 4 h 6"/>
                <a:gd name="T8" fmla="*/ 4 w 4"/>
                <a:gd name="T9" fmla="*/ 4 h 6"/>
                <a:gd name="T10" fmla="*/ 4 w 4"/>
                <a:gd name="T11" fmla="*/ 6 h 6"/>
                <a:gd name="T12" fmla="*/ 0 w 4"/>
                <a:gd name="T13" fmla="*/ 6 h 6"/>
                <a:gd name="T14" fmla="*/ 0 w 4"/>
                <a:gd name="T15" fmla="*/ 4 h 6"/>
                <a:gd name="T16" fmla="*/ 0 w 4"/>
                <a:gd name="T17" fmla="*/ 4 h 6"/>
                <a:gd name="T18" fmla="*/ 0 w 4"/>
                <a:gd name="T19" fmla="*/ 4 h 6"/>
                <a:gd name="T20" fmla="*/ 0 w 4"/>
                <a:gd name="T21" fmla="*/ 4 h 6"/>
                <a:gd name="T22" fmla="*/ 0 w 4"/>
                <a:gd name="T23" fmla="*/ 2 h 6"/>
                <a:gd name="T24" fmla="*/ 0 w 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6"/>
                <a:gd name="T41" fmla="*/ 4 w 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6">
                  <a:moveTo>
                    <a:pt x="0" y="0"/>
                  </a:moveTo>
                  <a:lnTo>
                    <a:pt x="0" y="0"/>
                  </a:lnTo>
                  <a:lnTo>
                    <a:pt x="2" y="2"/>
                  </a:lnTo>
                  <a:lnTo>
                    <a:pt x="2" y="4"/>
                  </a:lnTo>
                  <a:lnTo>
                    <a:pt x="4" y="4"/>
                  </a:lnTo>
                  <a:lnTo>
                    <a:pt x="4" y="6"/>
                  </a:lnTo>
                  <a:lnTo>
                    <a:pt x="0" y="6"/>
                  </a:lnTo>
                  <a:lnTo>
                    <a:pt x="0" y="4"/>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78" name="Freeform 612"/>
            <p:cNvSpPr>
              <a:spLocks/>
            </p:cNvSpPr>
            <p:nvPr/>
          </p:nvSpPr>
          <p:spPr bwMode="auto">
            <a:xfrm>
              <a:off x="454" y="2870"/>
              <a:ext cx="3" cy="2"/>
            </a:xfrm>
            <a:custGeom>
              <a:avLst/>
              <a:gdLst>
                <a:gd name="T0" fmla="*/ 0 w 2"/>
                <a:gd name="T1" fmla="*/ 0 h 2"/>
                <a:gd name="T2" fmla="*/ 2 w 2"/>
                <a:gd name="T3" fmla="*/ 0 h 2"/>
                <a:gd name="T4" fmla="*/ 2 w 2"/>
                <a:gd name="T5" fmla="*/ 0 h 2"/>
                <a:gd name="T6" fmla="*/ 2 w 2"/>
                <a:gd name="T7" fmla="*/ 2 h 2"/>
                <a:gd name="T8" fmla="*/ 2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79" name="Freeform 613"/>
            <p:cNvSpPr>
              <a:spLocks/>
            </p:cNvSpPr>
            <p:nvPr/>
          </p:nvSpPr>
          <p:spPr bwMode="auto">
            <a:xfrm>
              <a:off x="500" y="2849"/>
              <a:ext cx="2" cy="2"/>
            </a:xfrm>
            <a:custGeom>
              <a:avLst/>
              <a:gdLst>
                <a:gd name="T0" fmla="*/ 0 w 2"/>
                <a:gd name="T1" fmla="*/ 2 h 2"/>
                <a:gd name="T2" fmla="*/ 2 w 2"/>
                <a:gd name="T3" fmla="*/ 0 h 2"/>
                <a:gd name="T4" fmla="*/ 2 w 2"/>
                <a:gd name="T5" fmla="*/ 2 h 2"/>
                <a:gd name="T6" fmla="*/ 2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0"/>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0" name="Freeform 614"/>
            <p:cNvSpPr>
              <a:spLocks/>
            </p:cNvSpPr>
            <p:nvPr/>
          </p:nvSpPr>
          <p:spPr bwMode="auto">
            <a:xfrm>
              <a:off x="769" y="2846"/>
              <a:ext cx="3" cy="3"/>
            </a:xfrm>
            <a:custGeom>
              <a:avLst/>
              <a:gdLst>
                <a:gd name="T0" fmla="*/ 0 w 2"/>
                <a:gd name="T1" fmla="*/ 0 h 2"/>
                <a:gd name="T2" fmla="*/ 2 w 2"/>
                <a:gd name="T3" fmla="*/ 0 h 2"/>
                <a:gd name="T4" fmla="*/ 2 w 2"/>
                <a:gd name="T5" fmla="*/ 2 h 2"/>
                <a:gd name="T6" fmla="*/ 0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1" name="Freeform 615"/>
            <p:cNvSpPr>
              <a:spLocks/>
            </p:cNvSpPr>
            <p:nvPr/>
          </p:nvSpPr>
          <p:spPr bwMode="auto">
            <a:xfrm>
              <a:off x="786" y="2860"/>
              <a:ext cx="3" cy="3"/>
            </a:xfrm>
            <a:custGeom>
              <a:avLst/>
              <a:gdLst>
                <a:gd name="T0" fmla="*/ 0 w 2"/>
                <a:gd name="T1" fmla="*/ 0 h 2"/>
                <a:gd name="T2" fmla="*/ 0 w 2"/>
                <a:gd name="T3" fmla="*/ 0 h 2"/>
                <a:gd name="T4" fmla="*/ 2 w 2"/>
                <a:gd name="T5" fmla="*/ 0 h 2"/>
                <a:gd name="T6" fmla="*/ 2 w 2"/>
                <a:gd name="T7" fmla="*/ 0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2" name="Freeform 616"/>
            <p:cNvSpPr>
              <a:spLocks/>
            </p:cNvSpPr>
            <p:nvPr/>
          </p:nvSpPr>
          <p:spPr bwMode="auto">
            <a:xfrm>
              <a:off x="5352" y="4074"/>
              <a:ext cx="5" cy="7"/>
            </a:xfrm>
            <a:custGeom>
              <a:avLst/>
              <a:gdLst>
                <a:gd name="T0" fmla="*/ 0 w 4"/>
                <a:gd name="T1" fmla="*/ 2 h 6"/>
                <a:gd name="T2" fmla="*/ 0 w 4"/>
                <a:gd name="T3" fmla="*/ 2 h 6"/>
                <a:gd name="T4" fmla="*/ 2 w 4"/>
                <a:gd name="T5" fmla="*/ 0 h 6"/>
                <a:gd name="T6" fmla="*/ 4 w 4"/>
                <a:gd name="T7" fmla="*/ 0 h 6"/>
                <a:gd name="T8" fmla="*/ 4 w 4"/>
                <a:gd name="T9" fmla="*/ 4 h 6"/>
                <a:gd name="T10" fmla="*/ 4 w 4"/>
                <a:gd name="T11" fmla="*/ 6 h 6"/>
                <a:gd name="T12" fmla="*/ 2 w 4"/>
                <a:gd name="T13" fmla="*/ 6 h 6"/>
                <a:gd name="T14" fmla="*/ 0 w 4"/>
                <a:gd name="T15" fmla="*/ 6 h 6"/>
                <a:gd name="T16" fmla="*/ 0 w 4"/>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0" y="2"/>
                  </a:moveTo>
                  <a:lnTo>
                    <a:pt x="0" y="2"/>
                  </a:lnTo>
                  <a:lnTo>
                    <a:pt x="2" y="0"/>
                  </a:lnTo>
                  <a:lnTo>
                    <a:pt x="4" y="0"/>
                  </a:lnTo>
                  <a:lnTo>
                    <a:pt x="4" y="4"/>
                  </a:lnTo>
                  <a:lnTo>
                    <a:pt x="4" y="6"/>
                  </a:lnTo>
                  <a:lnTo>
                    <a:pt x="2" y="6"/>
                  </a:lnTo>
                  <a:lnTo>
                    <a:pt x="0" y="6"/>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3" name="Freeform 617"/>
            <p:cNvSpPr>
              <a:spLocks/>
            </p:cNvSpPr>
            <p:nvPr/>
          </p:nvSpPr>
          <p:spPr bwMode="auto">
            <a:xfrm>
              <a:off x="5431" y="4333"/>
              <a:ext cx="2" cy="3"/>
            </a:xfrm>
            <a:custGeom>
              <a:avLst/>
              <a:gdLst>
                <a:gd name="T0" fmla="*/ 2 w 2"/>
                <a:gd name="T1" fmla="*/ 0 h 2"/>
                <a:gd name="T2" fmla="*/ 0 w 2"/>
                <a:gd name="T3" fmla="*/ 0 h 2"/>
                <a:gd name="T4" fmla="*/ 2 w 2"/>
                <a:gd name="T5" fmla="*/ 0 h 2"/>
                <a:gd name="T6" fmla="*/ 2 w 2"/>
                <a:gd name="T7" fmla="*/ 0 h 2"/>
                <a:gd name="T8" fmla="*/ 0 w 2"/>
                <a:gd name="T9" fmla="*/ 2 h 2"/>
                <a:gd name="T10" fmla="*/ 0 w 2"/>
                <a:gd name="T11" fmla="*/ 0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0" y="0"/>
                  </a:lnTo>
                  <a:lnTo>
                    <a:pt x="2" y="0"/>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4" name="Freeform 618"/>
            <p:cNvSpPr>
              <a:spLocks/>
            </p:cNvSpPr>
            <p:nvPr/>
          </p:nvSpPr>
          <p:spPr bwMode="auto">
            <a:xfrm>
              <a:off x="662" y="4443"/>
              <a:ext cx="22" cy="21"/>
            </a:xfrm>
            <a:custGeom>
              <a:avLst/>
              <a:gdLst>
                <a:gd name="T0" fmla="*/ 18 w 18"/>
                <a:gd name="T1" fmla="*/ 0 h 18"/>
                <a:gd name="T2" fmla="*/ 18 w 18"/>
                <a:gd name="T3" fmla="*/ 8 h 18"/>
                <a:gd name="T4" fmla="*/ 12 w 18"/>
                <a:gd name="T5" fmla="*/ 14 h 18"/>
                <a:gd name="T6" fmla="*/ 8 w 18"/>
                <a:gd name="T7" fmla="*/ 16 h 18"/>
                <a:gd name="T8" fmla="*/ 4 w 18"/>
                <a:gd name="T9" fmla="*/ 18 h 18"/>
                <a:gd name="T10" fmla="*/ 0 w 18"/>
                <a:gd name="T11" fmla="*/ 14 h 18"/>
                <a:gd name="T12" fmla="*/ 2 w 18"/>
                <a:gd name="T13" fmla="*/ 12 h 18"/>
                <a:gd name="T14" fmla="*/ 12 w 18"/>
                <a:gd name="T15" fmla="*/ 4 h 18"/>
                <a:gd name="T16" fmla="*/ 16 w 18"/>
                <a:gd name="T17" fmla="*/ 0 h 18"/>
                <a:gd name="T18" fmla="*/ 18 w 1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18" y="0"/>
                  </a:moveTo>
                  <a:lnTo>
                    <a:pt x="18" y="8"/>
                  </a:lnTo>
                  <a:lnTo>
                    <a:pt x="12" y="14"/>
                  </a:lnTo>
                  <a:lnTo>
                    <a:pt x="8" y="16"/>
                  </a:lnTo>
                  <a:lnTo>
                    <a:pt x="4" y="18"/>
                  </a:lnTo>
                  <a:lnTo>
                    <a:pt x="0" y="14"/>
                  </a:lnTo>
                  <a:lnTo>
                    <a:pt x="2" y="12"/>
                  </a:lnTo>
                  <a:lnTo>
                    <a:pt x="12" y="4"/>
                  </a:lnTo>
                  <a:lnTo>
                    <a:pt x="16" y="0"/>
                  </a:lnTo>
                  <a:lnTo>
                    <a:pt x="1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5" name="Freeform 619"/>
            <p:cNvSpPr>
              <a:spLocks/>
            </p:cNvSpPr>
            <p:nvPr/>
          </p:nvSpPr>
          <p:spPr bwMode="auto">
            <a:xfrm>
              <a:off x="2481" y="3778"/>
              <a:ext cx="2" cy="4"/>
            </a:xfrm>
            <a:custGeom>
              <a:avLst/>
              <a:gdLst>
                <a:gd name="T0" fmla="*/ 2 w 2"/>
                <a:gd name="T1" fmla="*/ 2 h 4"/>
                <a:gd name="T2" fmla="*/ 2 w 2"/>
                <a:gd name="T3" fmla="*/ 0 h 4"/>
                <a:gd name="T4" fmla="*/ 2 w 2"/>
                <a:gd name="T5" fmla="*/ 4 h 4"/>
                <a:gd name="T6" fmla="*/ 2 w 2"/>
                <a:gd name="T7" fmla="*/ 4 h 4"/>
                <a:gd name="T8" fmla="*/ 0 w 2"/>
                <a:gd name="T9" fmla="*/ 2 h 4"/>
                <a:gd name="T10" fmla="*/ 0 w 2"/>
                <a:gd name="T11" fmla="*/ 0 h 4"/>
                <a:gd name="T12" fmla="*/ 2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2"/>
                  </a:moveTo>
                  <a:lnTo>
                    <a:pt x="2" y="0"/>
                  </a:lnTo>
                  <a:lnTo>
                    <a:pt x="2" y="4"/>
                  </a:lnTo>
                  <a:lnTo>
                    <a:pt x="0" y="2"/>
                  </a:lnTo>
                  <a:lnTo>
                    <a:pt x="0"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6" name="Freeform 620"/>
            <p:cNvSpPr>
              <a:spLocks/>
            </p:cNvSpPr>
            <p:nvPr/>
          </p:nvSpPr>
          <p:spPr bwMode="auto">
            <a:xfrm>
              <a:off x="2187" y="3841"/>
              <a:ext cx="15" cy="7"/>
            </a:xfrm>
            <a:custGeom>
              <a:avLst/>
              <a:gdLst>
                <a:gd name="T0" fmla="*/ 4 w 12"/>
                <a:gd name="T1" fmla="*/ 0 h 6"/>
                <a:gd name="T2" fmla="*/ 6 w 12"/>
                <a:gd name="T3" fmla="*/ 0 h 6"/>
                <a:gd name="T4" fmla="*/ 10 w 12"/>
                <a:gd name="T5" fmla="*/ 4 h 6"/>
                <a:gd name="T6" fmla="*/ 12 w 12"/>
                <a:gd name="T7" fmla="*/ 6 h 6"/>
                <a:gd name="T8" fmla="*/ 8 w 12"/>
                <a:gd name="T9" fmla="*/ 4 h 6"/>
                <a:gd name="T10" fmla="*/ 4 w 12"/>
                <a:gd name="T11" fmla="*/ 4 h 6"/>
                <a:gd name="T12" fmla="*/ 4 w 12"/>
                <a:gd name="T13" fmla="*/ 2 h 6"/>
                <a:gd name="T14" fmla="*/ 0 w 12"/>
                <a:gd name="T15" fmla="*/ 2 h 6"/>
                <a:gd name="T16" fmla="*/ 0 w 12"/>
                <a:gd name="T17" fmla="*/ 2 h 6"/>
                <a:gd name="T18" fmla="*/ 0 w 12"/>
                <a:gd name="T19" fmla="*/ 2 h 6"/>
                <a:gd name="T20" fmla="*/ 4 w 1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4" y="0"/>
                  </a:moveTo>
                  <a:lnTo>
                    <a:pt x="6" y="0"/>
                  </a:lnTo>
                  <a:lnTo>
                    <a:pt x="10" y="4"/>
                  </a:lnTo>
                  <a:lnTo>
                    <a:pt x="12" y="6"/>
                  </a:lnTo>
                  <a:lnTo>
                    <a:pt x="8" y="4"/>
                  </a:lnTo>
                  <a:lnTo>
                    <a:pt x="4" y="4"/>
                  </a:lnTo>
                  <a:lnTo>
                    <a:pt x="4" y="2"/>
                  </a:lnTo>
                  <a:lnTo>
                    <a:pt x="0"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7" name="Freeform 621"/>
            <p:cNvSpPr>
              <a:spLocks/>
            </p:cNvSpPr>
            <p:nvPr/>
          </p:nvSpPr>
          <p:spPr bwMode="auto">
            <a:xfrm>
              <a:off x="2042" y="3857"/>
              <a:ext cx="14" cy="7"/>
            </a:xfrm>
            <a:custGeom>
              <a:avLst/>
              <a:gdLst>
                <a:gd name="T0" fmla="*/ 12 w 12"/>
                <a:gd name="T1" fmla="*/ 2 h 6"/>
                <a:gd name="T2" fmla="*/ 12 w 12"/>
                <a:gd name="T3" fmla="*/ 2 h 6"/>
                <a:gd name="T4" fmla="*/ 10 w 12"/>
                <a:gd name="T5" fmla="*/ 4 h 6"/>
                <a:gd name="T6" fmla="*/ 6 w 12"/>
                <a:gd name="T7" fmla="*/ 4 h 6"/>
                <a:gd name="T8" fmla="*/ 4 w 12"/>
                <a:gd name="T9" fmla="*/ 6 h 6"/>
                <a:gd name="T10" fmla="*/ 2 w 12"/>
                <a:gd name="T11" fmla="*/ 6 h 6"/>
                <a:gd name="T12" fmla="*/ 0 w 12"/>
                <a:gd name="T13" fmla="*/ 2 h 6"/>
                <a:gd name="T14" fmla="*/ 2 w 12"/>
                <a:gd name="T15" fmla="*/ 0 h 6"/>
                <a:gd name="T16" fmla="*/ 6 w 12"/>
                <a:gd name="T17" fmla="*/ 0 h 6"/>
                <a:gd name="T18" fmla="*/ 10 w 12"/>
                <a:gd name="T19" fmla="*/ 0 h 6"/>
                <a:gd name="T20" fmla="*/ 12 w 12"/>
                <a:gd name="T21" fmla="*/ 0 h 6"/>
                <a:gd name="T22" fmla="*/ 12 w 12"/>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
                <a:gd name="T38" fmla="*/ 12 w 1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
                  <a:moveTo>
                    <a:pt x="12" y="2"/>
                  </a:moveTo>
                  <a:lnTo>
                    <a:pt x="12" y="2"/>
                  </a:lnTo>
                  <a:lnTo>
                    <a:pt x="10" y="4"/>
                  </a:lnTo>
                  <a:lnTo>
                    <a:pt x="6" y="4"/>
                  </a:lnTo>
                  <a:lnTo>
                    <a:pt x="4" y="6"/>
                  </a:lnTo>
                  <a:lnTo>
                    <a:pt x="2" y="6"/>
                  </a:lnTo>
                  <a:lnTo>
                    <a:pt x="0" y="2"/>
                  </a:lnTo>
                  <a:lnTo>
                    <a:pt x="2" y="0"/>
                  </a:lnTo>
                  <a:lnTo>
                    <a:pt x="6" y="0"/>
                  </a:lnTo>
                  <a:lnTo>
                    <a:pt x="10" y="0"/>
                  </a:lnTo>
                  <a:lnTo>
                    <a:pt x="12" y="0"/>
                  </a:lnTo>
                  <a:lnTo>
                    <a:pt x="1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8" name="Freeform 622"/>
            <p:cNvSpPr>
              <a:spLocks/>
            </p:cNvSpPr>
            <p:nvPr/>
          </p:nvSpPr>
          <p:spPr bwMode="auto">
            <a:xfrm>
              <a:off x="1992" y="3885"/>
              <a:ext cx="19" cy="9"/>
            </a:xfrm>
            <a:custGeom>
              <a:avLst/>
              <a:gdLst>
                <a:gd name="T0" fmla="*/ 0 w 16"/>
                <a:gd name="T1" fmla="*/ 8 h 8"/>
                <a:gd name="T2" fmla="*/ 0 w 16"/>
                <a:gd name="T3" fmla="*/ 8 h 8"/>
                <a:gd name="T4" fmla="*/ 0 w 16"/>
                <a:gd name="T5" fmla="*/ 6 h 8"/>
                <a:gd name="T6" fmla="*/ 4 w 16"/>
                <a:gd name="T7" fmla="*/ 4 h 8"/>
                <a:gd name="T8" fmla="*/ 10 w 16"/>
                <a:gd name="T9" fmla="*/ 0 h 8"/>
                <a:gd name="T10" fmla="*/ 14 w 16"/>
                <a:gd name="T11" fmla="*/ 0 h 8"/>
                <a:gd name="T12" fmla="*/ 16 w 16"/>
                <a:gd name="T13" fmla="*/ 0 h 8"/>
                <a:gd name="T14" fmla="*/ 16 w 16"/>
                <a:gd name="T15" fmla="*/ 2 h 8"/>
                <a:gd name="T16" fmla="*/ 10 w 16"/>
                <a:gd name="T17" fmla="*/ 4 h 8"/>
                <a:gd name="T18" fmla="*/ 10 w 16"/>
                <a:gd name="T19" fmla="*/ 6 h 8"/>
                <a:gd name="T20" fmla="*/ 8 w 16"/>
                <a:gd name="T21" fmla="*/ 8 h 8"/>
                <a:gd name="T22" fmla="*/ 6 w 16"/>
                <a:gd name="T23" fmla="*/ 6 h 8"/>
                <a:gd name="T24" fmla="*/ 4 w 16"/>
                <a:gd name="T25" fmla="*/ 8 h 8"/>
                <a:gd name="T26" fmla="*/ 4 w 16"/>
                <a:gd name="T27" fmla="*/ 8 h 8"/>
                <a:gd name="T28" fmla="*/ 2 w 16"/>
                <a:gd name="T29" fmla="*/ 8 h 8"/>
                <a:gd name="T30" fmla="*/ 0 w 16"/>
                <a:gd name="T31" fmla="*/ 8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8"/>
                <a:gd name="T50" fmla="*/ 16 w 16"/>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8">
                  <a:moveTo>
                    <a:pt x="0" y="8"/>
                  </a:moveTo>
                  <a:lnTo>
                    <a:pt x="0" y="8"/>
                  </a:lnTo>
                  <a:lnTo>
                    <a:pt x="0" y="6"/>
                  </a:lnTo>
                  <a:lnTo>
                    <a:pt x="4" y="4"/>
                  </a:lnTo>
                  <a:lnTo>
                    <a:pt x="10" y="0"/>
                  </a:lnTo>
                  <a:lnTo>
                    <a:pt x="14" y="0"/>
                  </a:lnTo>
                  <a:lnTo>
                    <a:pt x="16" y="0"/>
                  </a:lnTo>
                  <a:lnTo>
                    <a:pt x="16" y="2"/>
                  </a:lnTo>
                  <a:lnTo>
                    <a:pt x="10" y="4"/>
                  </a:lnTo>
                  <a:lnTo>
                    <a:pt x="10" y="6"/>
                  </a:lnTo>
                  <a:lnTo>
                    <a:pt x="8" y="8"/>
                  </a:lnTo>
                  <a:lnTo>
                    <a:pt x="6" y="6"/>
                  </a:lnTo>
                  <a:lnTo>
                    <a:pt x="4" y="8"/>
                  </a:lnTo>
                  <a:lnTo>
                    <a:pt x="2" y="8"/>
                  </a:lnTo>
                  <a:lnTo>
                    <a:pt x="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89" name="Freeform 623"/>
            <p:cNvSpPr>
              <a:spLocks/>
            </p:cNvSpPr>
            <p:nvPr/>
          </p:nvSpPr>
          <p:spPr bwMode="auto">
            <a:xfrm>
              <a:off x="1958" y="3904"/>
              <a:ext cx="19" cy="7"/>
            </a:xfrm>
            <a:custGeom>
              <a:avLst/>
              <a:gdLst>
                <a:gd name="T0" fmla="*/ 0 w 16"/>
                <a:gd name="T1" fmla="*/ 4 h 6"/>
                <a:gd name="T2" fmla="*/ 0 w 16"/>
                <a:gd name="T3" fmla="*/ 6 h 6"/>
                <a:gd name="T4" fmla="*/ 0 w 16"/>
                <a:gd name="T5" fmla="*/ 4 h 6"/>
                <a:gd name="T6" fmla="*/ 2 w 16"/>
                <a:gd name="T7" fmla="*/ 4 h 6"/>
                <a:gd name="T8" fmla="*/ 4 w 16"/>
                <a:gd name="T9" fmla="*/ 2 h 6"/>
                <a:gd name="T10" fmla="*/ 4 w 16"/>
                <a:gd name="T11" fmla="*/ 2 h 6"/>
                <a:gd name="T12" fmla="*/ 12 w 16"/>
                <a:gd name="T13" fmla="*/ 0 h 6"/>
                <a:gd name="T14" fmla="*/ 14 w 16"/>
                <a:gd name="T15" fmla="*/ 0 h 6"/>
                <a:gd name="T16" fmla="*/ 16 w 16"/>
                <a:gd name="T17" fmla="*/ 4 h 6"/>
                <a:gd name="T18" fmla="*/ 14 w 16"/>
                <a:gd name="T19" fmla="*/ 6 h 6"/>
                <a:gd name="T20" fmla="*/ 12 w 16"/>
                <a:gd name="T21" fmla="*/ 6 h 6"/>
                <a:gd name="T22" fmla="*/ 10 w 16"/>
                <a:gd name="T23" fmla="*/ 6 h 6"/>
                <a:gd name="T24" fmla="*/ 8 w 16"/>
                <a:gd name="T25" fmla="*/ 4 h 6"/>
                <a:gd name="T26" fmla="*/ 6 w 16"/>
                <a:gd name="T27" fmla="*/ 4 h 6"/>
                <a:gd name="T28" fmla="*/ 0 w 16"/>
                <a:gd name="T29" fmla="*/ 6 h 6"/>
                <a:gd name="T30" fmla="*/ 0 w 16"/>
                <a:gd name="T31" fmla="*/ 4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6"/>
                <a:gd name="T50" fmla="*/ 16 w 16"/>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6">
                  <a:moveTo>
                    <a:pt x="0" y="4"/>
                  </a:moveTo>
                  <a:lnTo>
                    <a:pt x="0" y="6"/>
                  </a:lnTo>
                  <a:lnTo>
                    <a:pt x="0" y="4"/>
                  </a:lnTo>
                  <a:lnTo>
                    <a:pt x="2" y="4"/>
                  </a:lnTo>
                  <a:lnTo>
                    <a:pt x="4" y="2"/>
                  </a:lnTo>
                  <a:lnTo>
                    <a:pt x="12" y="0"/>
                  </a:lnTo>
                  <a:lnTo>
                    <a:pt x="14" y="0"/>
                  </a:lnTo>
                  <a:lnTo>
                    <a:pt x="16" y="4"/>
                  </a:lnTo>
                  <a:lnTo>
                    <a:pt x="14" y="6"/>
                  </a:lnTo>
                  <a:lnTo>
                    <a:pt x="12" y="6"/>
                  </a:lnTo>
                  <a:lnTo>
                    <a:pt x="10" y="6"/>
                  </a:lnTo>
                  <a:lnTo>
                    <a:pt x="8" y="4"/>
                  </a:lnTo>
                  <a:lnTo>
                    <a:pt x="6" y="4"/>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0" name="Freeform 624"/>
            <p:cNvSpPr>
              <a:spLocks/>
            </p:cNvSpPr>
            <p:nvPr/>
          </p:nvSpPr>
          <p:spPr bwMode="auto">
            <a:xfrm>
              <a:off x="1999" y="3948"/>
              <a:ext cx="19" cy="19"/>
            </a:xfrm>
            <a:custGeom>
              <a:avLst/>
              <a:gdLst>
                <a:gd name="T0" fmla="*/ 2 w 16"/>
                <a:gd name="T1" fmla="*/ 14 h 16"/>
                <a:gd name="T2" fmla="*/ 4 w 16"/>
                <a:gd name="T3" fmla="*/ 14 h 16"/>
                <a:gd name="T4" fmla="*/ 4 w 16"/>
                <a:gd name="T5" fmla="*/ 12 h 16"/>
                <a:gd name="T6" fmla="*/ 4 w 16"/>
                <a:gd name="T7" fmla="*/ 10 h 16"/>
                <a:gd name="T8" fmla="*/ 2 w 16"/>
                <a:gd name="T9" fmla="*/ 8 h 16"/>
                <a:gd name="T10" fmla="*/ 0 w 16"/>
                <a:gd name="T11" fmla="*/ 8 h 16"/>
                <a:gd name="T12" fmla="*/ 0 w 16"/>
                <a:gd name="T13" fmla="*/ 6 h 16"/>
                <a:gd name="T14" fmla="*/ 2 w 16"/>
                <a:gd name="T15" fmla="*/ 4 h 16"/>
                <a:gd name="T16" fmla="*/ 2 w 16"/>
                <a:gd name="T17" fmla="*/ 2 h 16"/>
                <a:gd name="T18" fmla="*/ 8 w 16"/>
                <a:gd name="T19" fmla="*/ 0 h 16"/>
                <a:gd name="T20" fmla="*/ 8 w 16"/>
                <a:gd name="T21" fmla="*/ 2 h 16"/>
                <a:gd name="T22" fmla="*/ 12 w 16"/>
                <a:gd name="T23" fmla="*/ 4 h 16"/>
                <a:gd name="T24" fmla="*/ 16 w 16"/>
                <a:gd name="T25" fmla="*/ 8 h 16"/>
                <a:gd name="T26" fmla="*/ 16 w 16"/>
                <a:gd name="T27" fmla="*/ 10 h 16"/>
                <a:gd name="T28" fmla="*/ 12 w 16"/>
                <a:gd name="T29" fmla="*/ 12 h 16"/>
                <a:gd name="T30" fmla="*/ 12 w 16"/>
                <a:gd name="T31" fmla="*/ 14 h 16"/>
                <a:gd name="T32" fmla="*/ 4 w 16"/>
                <a:gd name="T33" fmla="*/ 16 h 16"/>
                <a:gd name="T34" fmla="*/ 4 w 16"/>
                <a:gd name="T35" fmla="*/ 16 h 16"/>
                <a:gd name="T36" fmla="*/ 2 w 16"/>
                <a:gd name="T37" fmla="*/ 14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6"/>
                <a:gd name="T59" fmla="*/ 16 w 16"/>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6">
                  <a:moveTo>
                    <a:pt x="2" y="14"/>
                  </a:moveTo>
                  <a:lnTo>
                    <a:pt x="4" y="14"/>
                  </a:lnTo>
                  <a:lnTo>
                    <a:pt x="4" y="12"/>
                  </a:lnTo>
                  <a:lnTo>
                    <a:pt x="4" y="10"/>
                  </a:lnTo>
                  <a:lnTo>
                    <a:pt x="2" y="8"/>
                  </a:lnTo>
                  <a:lnTo>
                    <a:pt x="0" y="8"/>
                  </a:lnTo>
                  <a:lnTo>
                    <a:pt x="0" y="6"/>
                  </a:lnTo>
                  <a:lnTo>
                    <a:pt x="2" y="4"/>
                  </a:lnTo>
                  <a:lnTo>
                    <a:pt x="2" y="2"/>
                  </a:lnTo>
                  <a:lnTo>
                    <a:pt x="8" y="0"/>
                  </a:lnTo>
                  <a:lnTo>
                    <a:pt x="8" y="2"/>
                  </a:lnTo>
                  <a:lnTo>
                    <a:pt x="12" y="4"/>
                  </a:lnTo>
                  <a:lnTo>
                    <a:pt x="16" y="8"/>
                  </a:lnTo>
                  <a:lnTo>
                    <a:pt x="16" y="10"/>
                  </a:lnTo>
                  <a:lnTo>
                    <a:pt x="12" y="12"/>
                  </a:lnTo>
                  <a:lnTo>
                    <a:pt x="12" y="14"/>
                  </a:lnTo>
                  <a:lnTo>
                    <a:pt x="4" y="16"/>
                  </a:lnTo>
                  <a:lnTo>
                    <a:pt x="2"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1" name="Freeform 625"/>
            <p:cNvSpPr>
              <a:spLocks/>
            </p:cNvSpPr>
            <p:nvPr/>
          </p:nvSpPr>
          <p:spPr bwMode="auto">
            <a:xfrm>
              <a:off x="1934" y="3955"/>
              <a:ext cx="10" cy="14"/>
            </a:xfrm>
            <a:custGeom>
              <a:avLst/>
              <a:gdLst>
                <a:gd name="T0" fmla="*/ 0 w 8"/>
                <a:gd name="T1" fmla="*/ 12 h 12"/>
                <a:gd name="T2" fmla="*/ 2 w 8"/>
                <a:gd name="T3" fmla="*/ 12 h 12"/>
                <a:gd name="T4" fmla="*/ 2 w 8"/>
                <a:gd name="T5" fmla="*/ 8 h 12"/>
                <a:gd name="T6" fmla="*/ 4 w 8"/>
                <a:gd name="T7" fmla="*/ 6 h 12"/>
                <a:gd name="T8" fmla="*/ 2 w 8"/>
                <a:gd name="T9" fmla="*/ 4 h 12"/>
                <a:gd name="T10" fmla="*/ 2 w 8"/>
                <a:gd name="T11" fmla="*/ 2 h 12"/>
                <a:gd name="T12" fmla="*/ 6 w 8"/>
                <a:gd name="T13" fmla="*/ 0 h 12"/>
                <a:gd name="T14" fmla="*/ 6 w 8"/>
                <a:gd name="T15" fmla="*/ 0 h 12"/>
                <a:gd name="T16" fmla="*/ 8 w 8"/>
                <a:gd name="T17" fmla="*/ 2 h 12"/>
                <a:gd name="T18" fmla="*/ 8 w 8"/>
                <a:gd name="T19" fmla="*/ 2 h 12"/>
                <a:gd name="T20" fmla="*/ 8 w 8"/>
                <a:gd name="T21" fmla="*/ 4 h 12"/>
                <a:gd name="T22" fmla="*/ 4 w 8"/>
                <a:gd name="T23" fmla="*/ 10 h 12"/>
                <a:gd name="T24" fmla="*/ 0 w 8"/>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
                <a:gd name="T41" fmla="*/ 8 w 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
                  <a:moveTo>
                    <a:pt x="0" y="12"/>
                  </a:moveTo>
                  <a:lnTo>
                    <a:pt x="2" y="12"/>
                  </a:lnTo>
                  <a:lnTo>
                    <a:pt x="2" y="8"/>
                  </a:lnTo>
                  <a:lnTo>
                    <a:pt x="4" y="6"/>
                  </a:lnTo>
                  <a:lnTo>
                    <a:pt x="2" y="4"/>
                  </a:lnTo>
                  <a:lnTo>
                    <a:pt x="2" y="2"/>
                  </a:lnTo>
                  <a:lnTo>
                    <a:pt x="6" y="0"/>
                  </a:lnTo>
                  <a:lnTo>
                    <a:pt x="8" y="2"/>
                  </a:lnTo>
                  <a:lnTo>
                    <a:pt x="8" y="4"/>
                  </a:lnTo>
                  <a:lnTo>
                    <a:pt x="4" y="10"/>
                  </a:lnTo>
                  <a:lnTo>
                    <a:pt x="0"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2" name="Freeform 626"/>
            <p:cNvSpPr>
              <a:spLocks/>
            </p:cNvSpPr>
            <p:nvPr/>
          </p:nvSpPr>
          <p:spPr bwMode="auto">
            <a:xfrm>
              <a:off x="1910" y="3962"/>
              <a:ext cx="22" cy="16"/>
            </a:xfrm>
            <a:custGeom>
              <a:avLst/>
              <a:gdLst>
                <a:gd name="T0" fmla="*/ 0 w 18"/>
                <a:gd name="T1" fmla="*/ 12 h 14"/>
                <a:gd name="T2" fmla="*/ 2 w 18"/>
                <a:gd name="T3" fmla="*/ 10 h 14"/>
                <a:gd name="T4" fmla="*/ 2 w 18"/>
                <a:gd name="T5" fmla="*/ 8 h 14"/>
                <a:gd name="T6" fmla="*/ 6 w 18"/>
                <a:gd name="T7" fmla="*/ 6 h 14"/>
                <a:gd name="T8" fmla="*/ 8 w 18"/>
                <a:gd name="T9" fmla="*/ 4 h 14"/>
                <a:gd name="T10" fmla="*/ 10 w 18"/>
                <a:gd name="T11" fmla="*/ 0 h 14"/>
                <a:gd name="T12" fmla="*/ 12 w 18"/>
                <a:gd name="T13" fmla="*/ 0 h 14"/>
                <a:gd name="T14" fmla="*/ 14 w 18"/>
                <a:gd name="T15" fmla="*/ 0 h 14"/>
                <a:gd name="T16" fmla="*/ 14 w 18"/>
                <a:gd name="T17" fmla="*/ 2 h 14"/>
                <a:gd name="T18" fmla="*/ 12 w 18"/>
                <a:gd name="T19" fmla="*/ 4 h 14"/>
                <a:gd name="T20" fmla="*/ 14 w 18"/>
                <a:gd name="T21" fmla="*/ 4 h 14"/>
                <a:gd name="T22" fmla="*/ 16 w 18"/>
                <a:gd name="T23" fmla="*/ 4 h 14"/>
                <a:gd name="T24" fmla="*/ 14 w 18"/>
                <a:gd name="T25" fmla="*/ 6 h 14"/>
                <a:gd name="T26" fmla="*/ 14 w 18"/>
                <a:gd name="T27" fmla="*/ 8 h 14"/>
                <a:gd name="T28" fmla="*/ 18 w 18"/>
                <a:gd name="T29" fmla="*/ 6 h 14"/>
                <a:gd name="T30" fmla="*/ 18 w 18"/>
                <a:gd name="T31" fmla="*/ 8 h 14"/>
                <a:gd name="T32" fmla="*/ 16 w 18"/>
                <a:gd name="T33" fmla="*/ 10 h 14"/>
                <a:gd name="T34" fmla="*/ 12 w 18"/>
                <a:gd name="T35" fmla="*/ 12 h 14"/>
                <a:gd name="T36" fmla="*/ 8 w 18"/>
                <a:gd name="T37" fmla="*/ 14 h 14"/>
                <a:gd name="T38" fmla="*/ 6 w 18"/>
                <a:gd name="T39" fmla="*/ 14 h 14"/>
                <a:gd name="T40" fmla="*/ 4 w 18"/>
                <a:gd name="T41" fmla="*/ 14 h 14"/>
                <a:gd name="T42" fmla="*/ 0 w 18"/>
                <a:gd name="T43" fmla="*/ 12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4"/>
                <a:gd name="T68" fmla="*/ 18 w 18"/>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4">
                  <a:moveTo>
                    <a:pt x="0" y="12"/>
                  </a:moveTo>
                  <a:lnTo>
                    <a:pt x="2" y="10"/>
                  </a:lnTo>
                  <a:lnTo>
                    <a:pt x="2" y="8"/>
                  </a:lnTo>
                  <a:lnTo>
                    <a:pt x="6" y="6"/>
                  </a:lnTo>
                  <a:lnTo>
                    <a:pt x="8" y="4"/>
                  </a:lnTo>
                  <a:lnTo>
                    <a:pt x="10" y="0"/>
                  </a:lnTo>
                  <a:lnTo>
                    <a:pt x="12" y="0"/>
                  </a:lnTo>
                  <a:lnTo>
                    <a:pt x="14" y="0"/>
                  </a:lnTo>
                  <a:lnTo>
                    <a:pt x="14" y="2"/>
                  </a:lnTo>
                  <a:lnTo>
                    <a:pt x="12" y="4"/>
                  </a:lnTo>
                  <a:lnTo>
                    <a:pt x="14" y="4"/>
                  </a:lnTo>
                  <a:lnTo>
                    <a:pt x="16" y="4"/>
                  </a:lnTo>
                  <a:lnTo>
                    <a:pt x="14" y="6"/>
                  </a:lnTo>
                  <a:lnTo>
                    <a:pt x="14" y="8"/>
                  </a:lnTo>
                  <a:lnTo>
                    <a:pt x="18" y="6"/>
                  </a:lnTo>
                  <a:lnTo>
                    <a:pt x="18" y="8"/>
                  </a:lnTo>
                  <a:lnTo>
                    <a:pt x="16" y="10"/>
                  </a:lnTo>
                  <a:lnTo>
                    <a:pt x="12" y="12"/>
                  </a:lnTo>
                  <a:lnTo>
                    <a:pt x="8" y="14"/>
                  </a:lnTo>
                  <a:lnTo>
                    <a:pt x="6" y="14"/>
                  </a:lnTo>
                  <a:lnTo>
                    <a:pt x="4" y="14"/>
                  </a:lnTo>
                  <a:lnTo>
                    <a:pt x="0"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3" name="Freeform 627"/>
            <p:cNvSpPr>
              <a:spLocks/>
            </p:cNvSpPr>
            <p:nvPr/>
          </p:nvSpPr>
          <p:spPr bwMode="auto">
            <a:xfrm>
              <a:off x="1882" y="4004"/>
              <a:ext cx="9" cy="14"/>
            </a:xfrm>
            <a:custGeom>
              <a:avLst/>
              <a:gdLst>
                <a:gd name="T0" fmla="*/ 0 w 8"/>
                <a:gd name="T1" fmla="*/ 12 h 12"/>
                <a:gd name="T2" fmla="*/ 0 w 8"/>
                <a:gd name="T3" fmla="*/ 10 h 12"/>
                <a:gd name="T4" fmla="*/ 0 w 8"/>
                <a:gd name="T5" fmla="*/ 10 h 12"/>
                <a:gd name="T6" fmla="*/ 4 w 8"/>
                <a:gd name="T7" fmla="*/ 2 h 12"/>
                <a:gd name="T8" fmla="*/ 6 w 8"/>
                <a:gd name="T9" fmla="*/ 0 h 12"/>
                <a:gd name="T10" fmla="*/ 8 w 8"/>
                <a:gd name="T11" fmla="*/ 2 h 12"/>
                <a:gd name="T12" fmla="*/ 8 w 8"/>
                <a:gd name="T13" fmla="*/ 4 h 12"/>
                <a:gd name="T14" fmla="*/ 6 w 8"/>
                <a:gd name="T15" fmla="*/ 6 h 12"/>
                <a:gd name="T16" fmla="*/ 4 w 8"/>
                <a:gd name="T17" fmla="*/ 10 h 12"/>
                <a:gd name="T18" fmla="*/ 2 w 8"/>
                <a:gd name="T19" fmla="*/ 12 h 12"/>
                <a:gd name="T20" fmla="*/ 0 w 8"/>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12"/>
                  </a:moveTo>
                  <a:lnTo>
                    <a:pt x="0" y="10"/>
                  </a:lnTo>
                  <a:lnTo>
                    <a:pt x="4" y="2"/>
                  </a:lnTo>
                  <a:lnTo>
                    <a:pt x="6" y="0"/>
                  </a:lnTo>
                  <a:lnTo>
                    <a:pt x="8" y="2"/>
                  </a:lnTo>
                  <a:lnTo>
                    <a:pt x="8" y="4"/>
                  </a:lnTo>
                  <a:lnTo>
                    <a:pt x="6" y="6"/>
                  </a:lnTo>
                  <a:lnTo>
                    <a:pt x="4" y="10"/>
                  </a:lnTo>
                  <a:lnTo>
                    <a:pt x="2" y="12"/>
                  </a:lnTo>
                  <a:lnTo>
                    <a:pt x="0"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4" name="Freeform 628"/>
            <p:cNvSpPr>
              <a:spLocks/>
            </p:cNvSpPr>
            <p:nvPr/>
          </p:nvSpPr>
          <p:spPr bwMode="auto">
            <a:xfrm>
              <a:off x="1834" y="4051"/>
              <a:ext cx="24" cy="37"/>
            </a:xfrm>
            <a:custGeom>
              <a:avLst/>
              <a:gdLst>
                <a:gd name="T0" fmla="*/ 4 w 20"/>
                <a:gd name="T1" fmla="*/ 32 h 32"/>
                <a:gd name="T2" fmla="*/ 6 w 20"/>
                <a:gd name="T3" fmla="*/ 32 h 32"/>
                <a:gd name="T4" fmla="*/ 4 w 20"/>
                <a:gd name="T5" fmla="*/ 32 h 32"/>
                <a:gd name="T6" fmla="*/ 4 w 20"/>
                <a:gd name="T7" fmla="*/ 30 h 32"/>
                <a:gd name="T8" fmla="*/ 2 w 20"/>
                <a:gd name="T9" fmla="*/ 28 h 32"/>
                <a:gd name="T10" fmla="*/ 0 w 20"/>
                <a:gd name="T11" fmla="*/ 24 h 32"/>
                <a:gd name="T12" fmla="*/ 2 w 20"/>
                <a:gd name="T13" fmla="*/ 20 h 32"/>
                <a:gd name="T14" fmla="*/ 6 w 20"/>
                <a:gd name="T15" fmla="*/ 14 h 32"/>
                <a:gd name="T16" fmla="*/ 12 w 20"/>
                <a:gd name="T17" fmla="*/ 4 h 32"/>
                <a:gd name="T18" fmla="*/ 14 w 20"/>
                <a:gd name="T19" fmla="*/ 2 h 32"/>
                <a:gd name="T20" fmla="*/ 16 w 20"/>
                <a:gd name="T21" fmla="*/ 0 h 32"/>
                <a:gd name="T22" fmla="*/ 18 w 20"/>
                <a:gd name="T23" fmla="*/ 0 h 32"/>
                <a:gd name="T24" fmla="*/ 20 w 20"/>
                <a:gd name="T25" fmla="*/ 0 h 32"/>
                <a:gd name="T26" fmla="*/ 18 w 20"/>
                <a:gd name="T27" fmla="*/ 6 h 32"/>
                <a:gd name="T28" fmla="*/ 18 w 20"/>
                <a:gd name="T29" fmla="*/ 10 h 32"/>
                <a:gd name="T30" fmla="*/ 18 w 20"/>
                <a:gd name="T31" fmla="*/ 12 h 32"/>
                <a:gd name="T32" fmla="*/ 18 w 20"/>
                <a:gd name="T33" fmla="*/ 14 h 32"/>
                <a:gd name="T34" fmla="*/ 16 w 20"/>
                <a:gd name="T35" fmla="*/ 16 h 32"/>
                <a:gd name="T36" fmla="*/ 14 w 20"/>
                <a:gd name="T37" fmla="*/ 20 h 32"/>
                <a:gd name="T38" fmla="*/ 16 w 20"/>
                <a:gd name="T39" fmla="*/ 22 h 32"/>
                <a:gd name="T40" fmla="*/ 18 w 20"/>
                <a:gd name="T41" fmla="*/ 22 h 32"/>
                <a:gd name="T42" fmla="*/ 14 w 20"/>
                <a:gd name="T43" fmla="*/ 28 h 32"/>
                <a:gd name="T44" fmla="*/ 12 w 20"/>
                <a:gd name="T45" fmla="*/ 28 h 32"/>
                <a:gd name="T46" fmla="*/ 8 w 20"/>
                <a:gd name="T47" fmla="*/ 32 h 32"/>
                <a:gd name="T48" fmla="*/ 4 w 20"/>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32"/>
                <a:gd name="T77" fmla="*/ 20 w 20"/>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32">
                  <a:moveTo>
                    <a:pt x="4" y="32"/>
                  </a:moveTo>
                  <a:lnTo>
                    <a:pt x="6" y="32"/>
                  </a:lnTo>
                  <a:lnTo>
                    <a:pt x="4" y="32"/>
                  </a:lnTo>
                  <a:lnTo>
                    <a:pt x="4" y="30"/>
                  </a:lnTo>
                  <a:lnTo>
                    <a:pt x="2" y="28"/>
                  </a:lnTo>
                  <a:lnTo>
                    <a:pt x="0" y="24"/>
                  </a:lnTo>
                  <a:lnTo>
                    <a:pt x="2" y="20"/>
                  </a:lnTo>
                  <a:lnTo>
                    <a:pt x="6" y="14"/>
                  </a:lnTo>
                  <a:lnTo>
                    <a:pt x="12" y="4"/>
                  </a:lnTo>
                  <a:lnTo>
                    <a:pt x="14" y="2"/>
                  </a:lnTo>
                  <a:lnTo>
                    <a:pt x="16" y="0"/>
                  </a:lnTo>
                  <a:lnTo>
                    <a:pt x="18" y="0"/>
                  </a:lnTo>
                  <a:lnTo>
                    <a:pt x="20" y="0"/>
                  </a:lnTo>
                  <a:lnTo>
                    <a:pt x="18" y="6"/>
                  </a:lnTo>
                  <a:lnTo>
                    <a:pt x="18" y="10"/>
                  </a:lnTo>
                  <a:lnTo>
                    <a:pt x="18" y="12"/>
                  </a:lnTo>
                  <a:lnTo>
                    <a:pt x="18" y="14"/>
                  </a:lnTo>
                  <a:lnTo>
                    <a:pt x="16" y="16"/>
                  </a:lnTo>
                  <a:lnTo>
                    <a:pt x="14" y="20"/>
                  </a:lnTo>
                  <a:lnTo>
                    <a:pt x="16" y="22"/>
                  </a:lnTo>
                  <a:lnTo>
                    <a:pt x="18" y="22"/>
                  </a:lnTo>
                  <a:lnTo>
                    <a:pt x="14" y="28"/>
                  </a:lnTo>
                  <a:lnTo>
                    <a:pt x="12" y="28"/>
                  </a:lnTo>
                  <a:lnTo>
                    <a:pt x="8" y="32"/>
                  </a:lnTo>
                  <a:lnTo>
                    <a:pt x="4" y="3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5" name="Freeform 629"/>
            <p:cNvSpPr>
              <a:spLocks/>
            </p:cNvSpPr>
            <p:nvPr/>
          </p:nvSpPr>
          <p:spPr bwMode="auto">
            <a:xfrm>
              <a:off x="1734" y="4161"/>
              <a:ext cx="24" cy="18"/>
            </a:xfrm>
            <a:custGeom>
              <a:avLst/>
              <a:gdLst>
                <a:gd name="T0" fmla="*/ 14 w 20"/>
                <a:gd name="T1" fmla="*/ 16 h 16"/>
                <a:gd name="T2" fmla="*/ 10 w 20"/>
                <a:gd name="T3" fmla="*/ 16 h 16"/>
                <a:gd name="T4" fmla="*/ 4 w 20"/>
                <a:gd name="T5" fmla="*/ 16 h 16"/>
                <a:gd name="T6" fmla="*/ 2 w 20"/>
                <a:gd name="T7" fmla="*/ 14 h 16"/>
                <a:gd name="T8" fmla="*/ 2 w 20"/>
                <a:gd name="T9" fmla="*/ 14 h 16"/>
                <a:gd name="T10" fmla="*/ 2 w 20"/>
                <a:gd name="T11" fmla="*/ 10 h 16"/>
                <a:gd name="T12" fmla="*/ 0 w 20"/>
                <a:gd name="T13" fmla="*/ 8 h 16"/>
                <a:gd name="T14" fmla="*/ 0 w 20"/>
                <a:gd name="T15" fmla="*/ 6 h 16"/>
                <a:gd name="T16" fmla="*/ 4 w 20"/>
                <a:gd name="T17" fmla="*/ 4 h 16"/>
                <a:gd name="T18" fmla="*/ 8 w 20"/>
                <a:gd name="T19" fmla="*/ 4 h 16"/>
                <a:gd name="T20" fmla="*/ 10 w 20"/>
                <a:gd name="T21" fmla="*/ 0 h 16"/>
                <a:gd name="T22" fmla="*/ 12 w 20"/>
                <a:gd name="T23" fmla="*/ 0 h 16"/>
                <a:gd name="T24" fmla="*/ 16 w 20"/>
                <a:gd name="T25" fmla="*/ 0 h 16"/>
                <a:gd name="T26" fmla="*/ 16 w 20"/>
                <a:gd name="T27" fmla="*/ 4 h 16"/>
                <a:gd name="T28" fmla="*/ 18 w 20"/>
                <a:gd name="T29" fmla="*/ 6 h 16"/>
                <a:gd name="T30" fmla="*/ 20 w 20"/>
                <a:gd name="T31" fmla="*/ 8 h 16"/>
                <a:gd name="T32" fmla="*/ 20 w 20"/>
                <a:gd name="T33" fmla="*/ 10 h 16"/>
                <a:gd name="T34" fmla="*/ 18 w 20"/>
                <a:gd name="T35" fmla="*/ 12 h 16"/>
                <a:gd name="T36" fmla="*/ 18 w 20"/>
                <a:gd name="T37" fmla="*/ 16 h 16"/>
                <a:gd name="T38" fmla="*/ 16 w 20"/>
                <a:gd name="T39" fmla="*/ 16 h 16"/>
                <a:gd name="T40" fmla="*/ 14 w 20"/>
                <a:gd name="T41" fmla="*/ 1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14" y="16"/>
                  </a:moveTo>
                  <a:lnTo>
                    <a:pt x="10" y="16"/>
                  </a:lnTo>
                  <a:lnTo>
                    <a:pt x="4" y="16"/>
                  </a:lnTo>
                  <a:lnTo>
                    <a:pt x="2" y="14"/>
                  </a:lnTo>
                  <a:lnTo>
                    <a:pt x="2" y="10"/>
                  </a:lnTo>
                  <a:lnTo>
                    <a:pt x="0" y="8"/>
                  </a:lnTo>
                  <a:lnTo>
                    <a:pt x="0" y="6"/>
                  </a:lnTo>
                  <a:lnTo>
                    <a:pt x="4" y="4"/>
                  </a:lnTo>
                  <a:lnTo>
                    <a:pt x="8" y="4"/>
                  </a:lnTo>
                  <a:lnTo>
                    <a:pt x="10" y="0"/>
                  </a:lnTo>
                  <a:lnTo>
                    <a:pt x="12" y="0"/>
                  </a:lnTo>
                  <a:lnTo>
                    <a:pt x="16" y="0"/>
                  </a:lnTo>
                  <a:lnTo>
                    <a:pt x="16" y="4"/>
                  </a:lnTo>
                  <a:lnTo>
                    <a:pt x="18" y="6"/>
                  </a:lnTo>
                  <a:lnTo>
                    <a:pt x="20" y="8"/>
                  </a:lnTo>
                  <a:lnTo>
                    <a:pt x="20" y="10"/>
                  </a:lnTo>
                  <a:lnTo>
                    <a:pt x="18" y="12"/>
                  </a:lnTo>
                  <a:lnTo>
                    <a:pt x="18" y="16"/>
                  </a:lnTo>
                  <a:lnTo>
                    <a:pt x="16" y="16"/>
                  </a:lnTo>
                  <a:lnTo>
                    <a:pt x="14"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6" name="Freeform 630"/>
            <p:cNvSpPr>
              <a:spLocks/>
            </p:cNvSpPr>
            <p:nvPr/>
          </p:nvSpPr>
          <p:spPr bwMode="auto">
            <a:xfrm>
              <a:off x="1299" y="4329"/>
              <a:ext cx="12" cy="14"/>
            </a:xfrm>
            <a:custGeom>
              <a:avLst/>
              <a:gdLst>
                <a:gd name="T0" fmla="*/ 0 w 10"/>
                <a:gd name="T1" fmla="*/ 4 h 12"/>
                <a:gd name="T2" fmla="*/ 0 w 10"/>
                <a:gd name="T3" fmla="*/ 2 h 12"/>
                <a:gd name="T4" fmla="*/ 2 w 10"/>
                <a:gd name="T5" fmla="*/ 0 h 12"/>
                <a:gd name="T6" fmla="*/ 6 w 10"/>
                <a:gd name="T7" fmla="*/ 2 h 12"/>
                <a:gd name="T8" fmla="*/ 10 w 10"/>
                <a:gd name="T9" fmla="*/ 8 h 12"/>
                <a:gd name="T10" fmla="*/ 8 w 10"/>
                <a:gd name="T11" fmla="*/ 12 h 12"/>
                <a:gd name="T12" fmla="*/ 8 w 10"/>
                <a:gd name="T13" fmla="*/ 12 h 12"/>
                <a:gd name="T14" fmla="*/ 2 w 10"/>
                <a:gd name="T15" fmla="*/ 8 h 12"/>
                <a:gd name="T16" fmla="*/ 0 w 10"/>
                <a:gd name="T17" fmla="*/ 6 h 12"/>
                <a:gd name="T18" fmla="*/ 0 w 10"/>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2"/>
                <a:gd name="T32" fmla="*/ 10 w 1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2">
                  <a:moveTo>
                    <a:pt x="0" y="4"/>
                  </a:moveTo>
                  <a:lnTo>
                    <a:pt x="0" y="2"/>
                  </a:lnTo>
                  <a:lnTo>
                    <a:pt x="2" y="0"/>
                  </a:lnTo>
                  <a:lnTo>
                    <a:pt x="6" y="2"/>
                  </a:lnTo>
                  <a:lnTo>
                    <a:pt x="10" y="8"/>
                  </a:lnTo>
                  <a:lnTo>
                    <a:pt x="8" y="12"/>
                  </a:lnTo>
                  <a:lnTo>
                    <a:pt x="2" y="8"/>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7" name="Freeform 631"/>
            <p:cNvSpPr>
              <a:spLocks/>
            </p:cNvSpPr>
            <p:nvPr/>
          </p:nvSpPr>
          <p:spPr bwMode="auto">
            <a:xfrm>
              <a:off x="1509" y="4128"/>
              <a:ext cx="10" cy="12"/>
            </a:xfrm>
            <a:custGeom>
              <a:avLst/>
              <a:gdLst>
                <a:gd name="T0" fmla="*/ 6 w 8"/>
                <a:gd name="T1" fmla="*/ 0 h 10"/>
                <a:gd name="T2" fmla="*/ 8 w 8"/>
                <a:gd name="T3" fmla="*/ 4 h 10"/>
                <a:gd name="T4" fmla="*/ 6 w 8"/>
                <a:gd name="T5" fmla="*/ 8 h 10"/>
                <a:gd name="T6" fmla="*/ 6 w 8"/>
                <a:gd name="T7" fmla="*/ 10 h 10"/>
                <a:gd name="T8" fmla="*/ 4 w 8"/>
                <a:gd name="T9" fmla="*/ 8 h 10"/>
                <a:gd name="T10" fmla="*/ 2 w 8"/>
                <a:gd name="T11" fmla="*/ 8 h 10"/>
                <a:gd name="T12" fmla="*/ 0 w 8"/>
                <a:gd name="T13" fmla="*/ 4 h 10"/>
                <a:gd name="T14" fmla="*/ 2 w 8"/>
                <a:gd name="T15" fmla="*/ 2 h 10"/>
                <a:gd name="T16" fmla="*/ 2 w 8"/>
                <a:gd name="T17" fmla="*/ 0 h 10"/>
                <a:gd name="T18" fmla="*/ 4 w 8"/>
                <a:gd name="T19" fmla="*/ 0 h 10"/>
                <a:gd name="T20" fmla="*/ 6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6" y="0"/>
                  </a:moveTo>
                  <a:lnTo>
                    <a:pt x="8" y="4"/>
                  </a:lnTo>
                  <a:lnTo>
                    <a:pt x="6" y="8"/>
                  </a:lnTo>
                  <a:lnTo>
                    <a:pt x="6" y="10"/>
                  </a:lnTo>
                  <a:lnTo>
                    <a:pt x="4" y="8"/>
                  </a:lnTo>
                  <a:lnTo>
                    <a:pt x="2" y="8"/>
                  </a:lnTo>
                  <a:lnTo>
                    <a:pt x="0" y="4"/>
                  </a:lnTo>
                  <a:lnTo>
                    <a:pt x="2" y="2"/>
                  </a:lnTo>
                  <a:lnTo>
                    <a:pt x="2" y="0"/>
                  </a:lnTo>
                  <a:lnTo>
                    <a:pt x="4" y="0"/>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8" name="Freeform 632"/>
            <p:cNvSpPr>
              <a:spLocks/>
            </p:cNvSpPr>
            <p:nvPr/>
          </p:nvSpPr>
          <p:spPr bwMode="auto">
            <a:xfrm>
              <a:off x="2013" y="3964"/>
              <a:ext cx="10" cy="7"/>
            </a:xfrm>
            <a:custGeom>
              <a:avLst/>
              <a:gdLst>
                <a:gd name="T0" fmla="*/ 2 w 8"/>
                <a:gd name="T1" fmla="*/ 6 h 6"/>
                <a:gd name="T2" fmla="*/ 0 w 8"/>
                <a:gd name="T3" fmla="*/ 4 h 6"/>
                <a:gd name="T4" fmla="*/ 0 w 8"/>
                <a:gd name="T5" fmla="*/ 6 h 6"/>
                <a:gd name="T6" fmla="*/ 6 w 8"/>
                <a:gd name="T7" fmla="*/ 2 h 6"/>
                <a:gd name="T8" fmla="*/ 8 w 8"/>
                <a:gd name="T9" fmla="*/ 0 h 6"/>
                <a:gd name="T10" fmla="*/ 2 w 8"/>
                <a:gd name="T11" fmla="*/ 6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2" y="6"/>
                  </a:moveTo>
                  <a:lnTo>
                    <a:pt x="0" y="4"/>
                  </a:lnTo>
                  <a:lnTo>
                    <a:pt x="0" y="6"/>
                  </a:lnTo>
                  <a:lnTo>
                    <a:pt x="6" y="2"/>
                  </a:lnTo>
                  <a:lnTo>
                    <a:pt x="8" y="0"/>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899" name="Line 633"/>
            <p:cNvSpPr>
              <a:spLocks noChangeShapeType="1"/>
            </p:cNvSpPr>
            <p:nvPr/>
          </p:nvSpPr>
          <p:spPr bwMode="auto">
            <a:xfrm>
              <a:off x="168" y="4424"/>
              <a:ext cx="1" cy="1"/>
            </a:xfrm>
            <a:prstGeom prst="line">
              <a:avLst/>
            </a:prstGeom>
            <a:noFill/>
            <a:ln w="9525">
              <a:noFill/>
              <a:round/>
              <a:headEnd/>
              <a:tailEnd/>
            </a:ln>
          </p:spPr>
          <p:txBody>
            <a:bodyPr/>
            <a:lstStyle/>
            <a:p>
              <a:endParaRPr lang="en-US"/>
            </a:p>
          </p:txBody>
        </p:sp>
        <p:sp>
          <p:nvSpPr>
            <p:cNvPr id="11900" name="Line 634"/>
            <p:cNvSpPr>
              <a:spLocks noChangeShapeType="1"/>
            </p:cNvSpPr>
            <p:nvPr/>
          </p:nvSpPr>
          <p:spPr bwMode="auto">
            <a:xfrm>
              <a:off x="168" y="4424"/>
              <a:ext cx="1" cy="1"/>
            </a:xfrm>
            <a:prstGeom prst="line">
              <a:avLst/>
            </a:prstGeom>
            <a:noFill/>
            <a:ln w="3175">
              <a:solidFill>
                <a:srgbClr val="000000"/>
              </a:solidFill>
              <a:round/>
              <a:headEnd/>
              <a:tailEnd/>
            </a:ln>
          </p:spPr>
          <p:txBody>
            <a:bodyPr/>
            <a:lstStyle/>
            <a:p>
              <a:endParaRPr lang="en-US"/>
            </a:p>
          </p:txBody>
        </p:sp>
        <p:sp>
          <p:nvSpPr>
            <p:cNvPr id="11901" name="Line 635"/>
            <p:cNvSpPr>
              <a:spLocks noChangeShapeType="1"/>
            </p:cNvSpPr>
            <p:nvPr/>
          </p:nvSpPr>
          <p:spPr bwMode="auto">
            <a:xfrm>
              <a:off x="168" y="3824"/>
              <a:ext cx="1" cy="2"/>
            </a:xfrm>
            <a:prstGeom prst="line">
              <a:avLst/>
            </a:prstGeom>
            <a:noFill/>
            <a:ln w="9525">
              <a:noFill/>
              <a:round/>
              <a:headEnd/>
              <a:tailEnd/>
            </a:ln>
          </p:spPr>
          <p:txBody>
            <a:bodyPr/>
            <a:lstStyle/>
            <a:p>
              <a:endParaRPr lang="en-US"/>
            </a:p>
          </p:txBody>
        </p:sp>
        <p:sp>
          <p:nvSpPr>
            <p:cNvPr id="11902" name="Line 636"/>
            <p:cNvSpPr>
              <a:spLocks noChangeShapeType="1"/>
            </p:cNvSpPr>
            <p:nvPr/>
          </p:nvSpPr>
          <p:spPr bwMode="auto">
            <a:xfrm>
              <a:off x="168" y="3824"/>
              <a:ext cx="1" cy="2"/>
            </a:xfrm>
            <a:prstGeom prst="line">
              <a:avLst/>
            </a:prstGeom>
            <a:noFill/>
            <a:ln w="3175">
              <a:solidFill>
                <a:srgbClr val="000000"/>
              </a:solidFill>
              <a:round/>
              <a:headEnd/>
              <a:tailEnd/>
            </a:ln>
          </p:spPr>
          <p:txBody>
            <a:bodyPr/>
            <a:lstStyle/>
            <a:p>
              <a:endParaRPr lang="en-US"/>
            </a:p>
          </p:txBody>
        </p:sp>
        <p:sp>
          <p:nvSpPr>
            <p:cNvPr id="11903" name="Freeform 637"/>
            <p:cNvSpPr>
              <a:spLocks/>
            </p:cNvSpPr>
            <p:nvPr/>
          </p:nvSpPr>
          <p:spPr bwMode="auto">
            <a:xfrm>
              <a:off x="3125" y="1686"/>
              <a:ext cx="10" cy="28"/>
            </a:xfrm>
            <a:custGeom>
              <a:avLst/>
              <a:gdLst>
                <a:gd name="T0" fmla="*/ 0 w 8"/>
                <a:gd name="T1" fmla="*/ 24 h 24"/>
                <a:gd name="T2" fmla="*/ 0 w 8"/>
                <a:gd name="T3" fmla="*/ 22 h 24"/>
                <a:gd name="T4" fmla="*/ 2 w 8"/>
                <a:gd name="T5" fmla="*/ 20 h 24"/>
                <a:gd name="T6" fmla="*/ 2 w 8"/>
                <a:gd name="T7" fmla="*/ 16 h 24"/>
                <a:gd name="T8" fmla="*/ 8 w 8"/>
                <a:gd name="T9" fmla="*/ 0 h 24"/>
                <a:gd name="T10" fmla="*/ 6 w 8"/>
                <a:gd name="T11" fmla="*/ 2 h 24"/>
                <a:gd name="T12" fmla="*/ 4 w 8"/>
                <a:gd name="T13" fmla="*/ 10 h 24"/>
                <a:gd name="T14" fmla="*/ 0 w 8"/>
                <a:gd name="T15" fmla="*/ 16 h 24"/>
                <a:gd name="T16" fmla="*/ 0 w 8"/>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4"/>
                <a:gd name="T29" fmla="*/ 8 w 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4">
                  <a:moveTo>
                    <a:pt x="0" y="24"/>
                  </a:moveTo>
                  <a:lnTo>
                    <a:pt x="0" y="22"/>
                  </a:lnTo>
                  <a:lnTo>
                    <a:pt x="2" y="20"/>
                  </a:lnTo>
                  <a:lnTo>
                    <a:pt x="2" y="16"/>
                  </a:lnTo>
                  <a:lnTo>
                    <a:pt x="8" y="0"/>
                  </a:lnTo>
                  <a:lnTo>
                    <a:pt x="6" y="2"/>
                  </a:lnTo>
                  <a:lnTo>
                    <a:pt x="4" y="10"/>
                  </a:lnTo>
                  <a:lnTo>
                    <a:pt x="0" y="16"/>
                  </a:lnTo>
                  <a:lnTo>
                    <a:pt x="0" y="2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04" name="Freeform 638"/>
            <p:cNvSpPr>
              <a:spLocks/>
            </p:cNvSpPr>
            <p:nvPr/>
          </p:nvSpPr>
          <p:spPr bwMode="auto">
            <a:xfrm>
              <a:off x="3151" y="1670"/>
              <a:ext cx="12" cy="28"/>
            </a:xfrm>
            <a:custGeom>
              <a:avLst/>
              <a:gdLst>
                <a:gd name="T0" fmla="*/ 0 w 10"/>
                <a:gd name="T1" fmla="*/ 24 h 24"/>
                <a:gd name="T2" fmla="*/ 0 w 10"/>
                <a:gd name="T3" fmla="*/ 22 h 24"/>
                <a:gd name="T4" fmla="*/ 2 w 10"/>
                <a:gd name="T5" fmla="*/ 18 h 24"/>
                <a:gd name="T6" fmla="*/ 6 w 10"/>
                <a:gd name="T7" fmla="*/ 16 h 24"/>
                <a:gd name="T8" fmla="*/ 6 w 10"/>
                <a:gd name="T9" fmla="*/ 14 h 24"/>
                <a:gd name="T10" fmla="*/ 8 w 10"/>
                <a:gd name="T11" fmla="*/ 12 h 24"/>
                <a:gd name="T12" fmla="*/ 8 w 10"/>
                <a:gd name="T13" fmla="*/ 10 h 24"/>
                <a:gd name="T14" fmla="*/ 8 w 10"/>
                <a:gd name="T15" fmla="*/ 6 h 24"/>
                <a:gd name="T16" fmla="*/ 8 w 10"/>
                <a:gd name="T17" fmla="*/ 4 h 24"/>
                <a:gd name="T18" fmla="*/ 10 w 10"/>
                <a:gd name="T19" fmla="*/ 4 h 24"/>
                <a:gd name="T20" fmla="*/ 10 w 10"/>
                <a:gd name="T21" fmla="*/ 0 h 24"/>
                <a:gd name="T22" fmla="*/ 10 w 10"/>
                <a:gd name="T23" fmla="*/ 0 h 24"/>
                <a:gd name="T24" fmla="*/ 8 w 10"/>
                <a:gd name="T25" fmla="*/ 2 h 24"/>
                <a:gd name="T26" fmla="*/ 6 w 10"/>
                <a:gd name="T27" fmla="*/ 0 h 24"/>
                <a:gd name="T28" fmla="*/ 2 w 10"/>
                <a:gd name="T29" fmla="*/ 6 h 24"/>
                <a:gd name="T30" fmla="*/ 0 w 10"/>
                <a:gd name="T31" fmla="*/ 8 h 24"/>
                <a:gd name="T32" fmla="*/ 0 w 10"/>
                <a:gd name="T33" fmla="*/ 16 h 24"/>
                <a:gd name="T34" fmla="*/ 0 w 10"/>
                <a:gd name="T35" fmla="*/ 18 h 24"/>
                <a:gd name="T36" fmla="*/ 0 w 10"/>
                <a:gd name="T37" fmla="*/ 20 h 24"/>
                <a:gd name="T38" fmla="*/ 0 w 10"/>
                <a:gd name="T39" fmla="*/ 20 h 24"/>
                <a:gd name="T40" fmla="*/ 0 w 10"/>
                <a:gd name="T41" fmla="*/ 20 h 24"/>
                <a:gd name="T42" fmla="*/ 0 w 10"/>
                <a:gd name="T43" fmla="*/ 24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
                <a:gd name="T67" fmla="*/ 0 h 24"/>
                <a:gd name="T68" fmla="*/ 10 w 1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 h="24">
                  <a:moveTo>
                    <a:pt x="0" y="24"/>
                  </a:moveTo>
                  <a:lnTo>
                    <a:pt x="0" y="22"/>
                  </a:lnTo>
                  <a:lnTo>
                    <a:pt x="2" y="18"/>
                  </a:lnTo>
                  <a:lnTo>
                    <a:pt x="6" y="16"/>
                  </a:lnTo>
                  <a:lnTo>
                    <a:pt x="6" y="14"/>
                  </a:lnTo>
                  <a:lnTo>
                    <a:pt x="8" y="12"/>
                  </a:lnTo>
                  <a:lnTo>
                    <a:pt x="8" y="10"/>
                  </a:lnTo>
                  <a:lnTo>
                    <a:pt x="8" y="6"/>
                  </a:lnTo>
                  <a:lnTo>
                    <a:pt x="8" y="4"/>
                  </a:lnTo>
                  <a:lnTo>
                    <a:pt x="10" y="4"/>
                  </a:lnTo>
                  <a:lnTo>
                    <a:pt x="10" y="0"/>
                  </a:lnTo>
                  <a:lnTo>
                    <a:pt x="8" y="2"/>
                  </a:lnTo>
                  <a:lnTo>
                    <a:pt x="6" y="0"/>
                  </a:lnTo>
                  <a:lnTo>
                    <a:pt x="2" y="6"/>
                  </a:lnTo>
                  <a:lnTo>
                    <a:pt x="0" y="8"/>
                  </a:lnTo>
                  <a:lnTo>
                    <a:pt x="0" y="16"/>
                  </a:lnTo>
                  <a:lnTo>
                    <a:pt x="0" y="18"/>
                  </a:lnTo>
                  <a:lnTo>
                    <a:pt x="0" y="20"/>
                  </a:lnTo>
                  <a:lnTo>
                    <a:pt x="0" y="2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05" name="Freeform 639"/>
            <p:cNvSpPr>
              <a:spLocks/>
            </p:cNvSpPr>
            <p:nvPr/>
          </p:nvSpPr>
          <p:spPr bwMode="auto">
            <a:xfrm>
              <a:off x="3209" y="1651"/>
              <a:ext cx="19" cy="19"/>
            </a:xfrm>
            <a:custGeom>
              <a:avLst/>
              <a:gdLst>
                <a:gd name="T0" fmla="*/ 14 w 16"/>
                <a:gd name="T1" fmla="*/ 0 h 16"/>
                <a:gd name="T2" fmla="*/ 12 w 16"/>
                <a:gd name="T3" fmla="*/ 0 h 16"/>
                <a:gd name="T4" fmla="*/ 8 w 16"/>
                <a:gd name="T5" fmla="*/ 0 h 16"/>
                <a:gd name="T6" fmla="*/ 6 w 16"/>
                <a:gd name="T7" fmla="*/ 0 h 16"/>
                <a:gd name="T8" fmla="*/ 4 w 16"/>
                <a:gd name="T9" fmla="*/ 2 h 16"/>
                <a:gd name="T10" fmla="*/ 2 w 16"/>
                <a:gd name="T11" fmla="*/ 2 h 16"/>
                <a:gd name="T12" fmla="*/ 2 w 16"/>
                <a:gd name="T13" fmla="*/ 2 h 16"/>
                <a:gd name="T14" fmla="*/ 0 w 16"/>
                <a:gd name="T15" fmla="*/ 2 h 16"/>
                <a:gd name="T16" fmla="*/ 0 w 16"/>
                <a:gd name="T17" fmla="*/ 8 h 16"/>
                <a:gd name="T18" fmla="*/ 2 w 16"/>
                <a:gd name="T19" fmla="*/ 10 h 16"/>
                <a:gd name="T20" fmla="*/ 2 w 16"/>
                <a:gd name="T21" fmla="*/ 10 h 16"/>
                <a:gd name="T22" fmla="*/ 2 w 16"/>
                <a:gd name="T23" fmla="*/ 12 h 16"/>
                <a:gd name="T24" fmla="*/ 2 w 16"/>
                <a:gd name="T25" fmla="*/ 14 h 16"/>
                <a:gd name="T26" fmla="*/ 2 w 16"/>
                <a:gd name="T27" fmla="*/ 16 h 16"/>
                <a:gd name="T28" fmla="*/ 2 w 16"/>
                <a:gd name="T29" fmla="*/ 12 h 16"/>
                <a:gd name="T30" fmla="*/ 6 w 16"/>
                <a:gd name="T31" fmla="*/ 8 h 16"/>
                <a:gd name="T32" fmla="*/ 10 w 16"/>
                <a:gd name="T33" fmla="*/ 8 h 16"/>
                <a:gd name="T34" fmla="*/ 10 w 16"/>
                <a:gd name="T35" fmla="*/ 8 h 16"/>
                <a:gd name="T36" fmla="*/ 12 w 16"/>
                <a:gd name="T37" fmla="*/ 6 h 16"/>
                <a:gd name="T38" fmla="*/ 14 w 16"/>
                <a:gd name="T39" fmla="*/ 4 h 16"/>
                <a:gd name="T40" fmla="*/ 14 w 16"/>
                <a:gd name="T41" fmla="*/ 4 h 16"/>
                <a:gd name="T42" fmla="*/ 16 w 16"/>
                <a:gd name="T43" fmla="*/ 4 h 16"/>
                <a:gd name="T44" fmla="*/ 16 w 16"/>
                <a:gd name="T45" fmla="*/ 2 h 16"/>
                <a:gd name="T46" fmla="*/ 14 w 16"/>
                <a:gd name="T47" fmla="*/ 0 h 16"/>
                <a:gd name="T48" fmla="*/ 14 w 16"/>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16"/>
                <a:gd name="T77" fmla="*/ 16 w 16"/>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16">
                  <a:moveTo>
                    <a:pt x="14" y="0"/>
                  </a:moveTo>
                  <a:lnTo>
                    <a:pt x="12" y="0"/>
                  </a:lnTo>
                  <a:lnTo>
                    <a:pt x="8" y="0"/>
                  </a:lnTo>
                  <a:lnTo>
                    <a:pt x="6" y="0"/>
                  </a:lnTo>
                  <a:lnTo>
                    <a:pt x="4" y="2"/>
                  </a:lnTo>
                  <a:lnTo>
                    <a:pt x="2" y="2"/>
                  </a:lnTo>
                  <a:lnTo>
                    <a:pt x="0" y="2"/>
                  </a:lnTo>
                  <a:lnTo>
                    <a:pt x="0" y="8"/>
                  </a:lnTo>
                  <a:lnTo>
                    <a:pt x="2" y="10"/>
                  </a:lnTo>
                  <a:lnTo>
                    <a:pt x="2" y="12"/>
                  </a:lnTo>
                  <a:lnTo>
                    <a:pt x="2" y="14"/>
                  </a:lnTo>
                  <a:lnTo>
                    <a:pt x="2" y="16"/>
                  </a:lnTo>
                  <a:lnTo>
                    <a:pt x="2" y="12"/>
                  </a:lnTo>
                  <a:lnTo>
                    <a:pt x="6" y="8"/>
                  </a:lnTo>
                  <a:lnTo>
                    <a:pt x="10" y="8"/>
                  </a:lnTo>
                  <a:lnTo>
                    <a:pt x="12" y="6"/>
                  </a:lnTo>
                  <a:lnTo>
                    <a:pt x="14" y="4"/>
                  </a:lnTo>
                  <a:lnTo>
                    <a:pt x="16" y="4"/>
                  </a:lnTo>
                  <a:lnTo>
                    <a:pt x="16" y="2"/>
                  </a:lnTo>
                  <a:lnTo>
                    <a:pt x="1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06" name="Freeform 640"/>
            <p:cNvSpPr>
              <a:spLocks/>
            </p:cNvSpPr>
            <p:nvPr/>
          </p:nvSpPr>
          <p:spPr bwMode="auto">
            <a:xfrm>
              <a:off x="3211" y="1637"/>
              <a:ext cx="14" cy="10"/>
            </a:xfrm>
            <a:custGeom>
              <a:avLst/>
              <a:gdLst>
                <a:gd name="T0" fmla="*/ 4 w 12"/>
                <a:gd name="T1" fmla="*/ 4 h 8"/>
                <a:gd name="T2" fmla="*/ 8 w 12"/>
                <a:gd name="T3" fmla="*/ 2 h 8"/>
                <a:gd name="T4" fmla="*/ 6 w 12"/>
                <a:gd name="T5" fmla="*/ 0 h 8"/>
                <a:gd name="T6" fmla="*/ 4 w 12"/>
                <a:gd name="T7" fmla="*/ 4 h 8"/>
                <a:gd name="T8" fmla="*/ 0 w 12"/>
                <a:gd name="T9" fmla="*/ 4 h 8"/>
                <a:gd name="T10" fmla="*/ 0 w 12"/>
                <a:gd name="T11" fmla="*/ 4 h 8"/>
                <a:gd name="T12" fmla="*/ 0 w 12"/>
                <a:gd name="T13" fmla="*/ 4 h 8"/>
                <a:gd name="T14" fmla="*/ 2 w 12"/>
                <a:gd name="T15" fmla="*/ 4 h 8"/>
                <a:gd name="T16" fmla="*/ 4 w 12"/>
                <a:gd name="T17" fmla="*/ 8 h 8"/>
                <a:gd name="T18" fmla="*/ 6 w 12"/>
                <a:gd name="T19" fmla="*/ 8 h 8"/>
                <a:gd name="T20" fmla="*/ 6 w 12"/>
                <a:gd name="T21" fmla="*/ 6 h 8"/>
                <a:gd name="T22" fmla="*/ 12 w 12"/>
                <a:gd name="T23" fmla="*/ 6 h 8"/>
                <a:gd name="T24" fmla="*/ 12 w 12"/>
                <a:gd name="T25" fmla="*/ 4 h 8"/>
                <a:gd name="T26" fmla="*/ 8 w 12"/>
                <a:gd name="T27" fmla="*/ 0 h 8"/>
                <a:gd name="T28" fmla="*/ 6 w 12"/>
                <a:gd name="T29" fmla="*/ 0 h 8"/>
                <a:gd name="T30" fmla="*/ 4 w 12"/>
                <a:gd name="T31" fmla="*/ 2 h 8"/>
                <a:gd name="T32" fmla="*/ 4 w 12"/>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4" y="4"/>
                  </a:moveTo>
                  <a:lnTo>
                    <a:pt x="8" y="2"/>
                  </a:lnTo>
                  <a:lnTo>
                    <a:pt x="6" y="0"/>
                  </a:lnTo>
                  <a:lnTo>
                    <a:pt x="4" y="4"/>
                  </a:lnTo>
                  <a:lnTo>
                    <a:pt x="0" y="4"/>
                  </a:lnTo>
                  <a:lnTo>
                    <a:pt x="2" y="4"/>
                  </a:lnTo>
                  <a:lnTo>
                    <a:pt x="4" y="8"/>
                  </a:lnTo>
                  <a:lnTo>
                    <a:pt x="6" y="8"/>
                  </a:lnTo>
                  <a:lnTo>
                    <a:pt x="6" y="6"/>
                  </a:lnTo>
                  <a:lnTo>
                    <a:pt x="12" y="6"/>
                  </a:lnTo>
                  <a:lnTo>
                    <a:pt x="12" y="4"/>
                  </a:lnTo>
                  <a:lnTo>
                    <a:pt x="8" y="0"/>
                  </a:lnTo>
                  <a:lnTo>
                    <a:pt x="6" y="0"/>
                  </a:lnTo>
                  <a:lnTo>
                    <a:pt x="4" y="2"/>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07" name="Freeform 641"/>
            <p:cNvSpPr>
              <a:spLocks/>
            </p:cNvSpPr>
            <p:nvPr/>
          </p:nvSpPr>
          <p:spPr bwMode="auto">
            <a:xfrm>
              <a:off x="3039" y="661"/>
              <a:ext cx="163" cy="257"/>
            </a:xfrm>
            <a:custGeom>
              <a:avLst/>
              <a:gdLst>
                <a:gd name="T0" fmla="*/ 62 w 136"/>
                <a:gd name="T1" fmla="*/ 54 h 220"/>
                <a:gd name="T2" fmla="*/ 70 w 136"/>
                <a:gd name="T3" fmla="*/ 76 h 220"/>
                <a:gd name="T4" fmla="*/ 66 w 136"/>
                <a:gd name="T5" fmla="*/ 36 h 220"/>
                <a:gd name="T6" fmla="*/ 66 w 136"/>
                <a:gd name="T7" fmla="*/ 16 h 220"/>
                <a:gd name="T8" fmla="*/ 74 w 136"/>
                <a:gd name="T9" fmla="*/ 2 h 220"/>
                <a:gd name="T10" fmla="*/ 82 w 136"/>
                <a:gd name="T11" fmla="*/ 10 h 220"/>
                <a:gd name="T12" fmla="*/ 88 w 136"/>
                <a:gd name="T13" fmla="*/ 40 h 220"/>
                <a:gd name="T14" fmla="*/ 92 w 136"/>
                <a:gd name="T15" fmla="*/ 46 h 220"/>
                <a:gd name="T16" fmla="*/ 98 w 136"/>
                <a:gd name="T17" fmla="*/ 36 h 220"/>
                <a:gd name="T18" fmla="*/ 106 w 136"/>
                <a:gd name="T19" fmla="*/ 64 h 220"/>
                <a:gd name="T20" fmla="*/ 122 w 136"/>
                <a:gd name="T21" fmla="*/ 80 h 220"/>
                <a:gd name="T22" fmla="*/ 132 w 136"/>
                <a:gd name="T23" fmla="*/ 96 h 220"/>
                <a:gd name="T24" fmla="*/ 118 w 136"/>
                <a:gd name="T25" fmla="*/ 102 h 220"/>
                <a:gd name="T26" fmla="*/ 106 w 136"/>
                <a:gd name="T27" fmla="*/ 112 h 220"/>
                <a:gd name="T28" fmla="*/ 104 w 136"/>
                <a:gd name="T29" fmla="*/ 138 h 220"/>
                <a:gd name="T30" fmla="*/ 98 w 136"/>
                <a:gd name="T31" fmla="*/ 158 h 220"/>
                <a:gd name="T32" fmla="*/ 92 w 136"/>
                <a:gd name="T33" fmla="*/ 170 h 220"/>
                <a:gd name="T34" fmla="*/ 86 w 136"/>
                <a:gd name="T35" fmla="*/ 180 h 220"/>
                <a:gd name="T36" fmla="*/ 84 w 136"/>
                <a:gd name="T37" fmla="*/ 202 h 220"/>
                <a:gd name="T38" fmla="*/ 78 w 136"/>
                <a:gd name="T39" fmla="*/ 220 h 220"/>
                <a:gd name="T40" fmla="*/ 70 w 136"/>
                <a:gd name="T41" fmla="*/ 210 h 220"/>
                <a:gd name="T42" fmla="*/ 70 w 136"/>
                <a:gd name="T43" fmla="*/ 202 h 220"/>
                <a:gd name="T44" fmla="*/ 64 w 136"/>
                <a:gd name="T45" fmla="*/ 196 h 220"/>
                <a:gd name="T46" fmla="*/ 46 w 136"/>
                <a:gd name="T47" fmla="*/ 182 h 220"/>
                <a:gd name="T48" fmla="*/ 50 w 136"/>
                <a:gd name="T49" fmla="*/ 170 h 220"/>
                <a:gd name="T50" fmla="*/ 68 w 136"/>
                <a:gd name="T51" fmla="*/ 168 h 220"/>
                <a:gd name="T52" fmla="*/ 54 w 136"/>
                <a:gd name="T53" fmla="*/ 158 h 220"/>
                <a:gd name="T54" fmla="*/ 66 w 136"/>
                <a:gd name="T55" fmla="*/ 154 h 220"/>
                <a:gd name="T56" fmla="*/ 76 w 136"/>
                <a:gd name="T57" fmla="*/ 150 h 220"/>
                <a:gd name="T58" fmla="*/ 76 w 136"/>
                <a:gd name="T59" fmla="*/ 144 h 220"/>
                <a:gd name="T60" fmla="*/ 64 w 136"/>
                <a:gd name="T61" fmla="*/ 148 h 220"/>
                <a:gd name="T62" fmla="*/ 52 w 136"/>
                <a:gd name="T63" fmla="*/ 152 h 220"/>
                <a:gd name="T64" fmla="*/ 42 w 136"/>
                <a:gd name="T65" fmla="*/ 154 h 220"/>
                <a:gd name="T66" fmla="*/ 44 w 136"/>
                <a:gd name="T67" fmla="*/ 140 h 220"/>
                <a:gd name="T68" fmla="*/ 56 w 136"/>
                <a:gd name="T69" fmla="*/ 130 h 220"/>
                <a:gd name="T70" fmla="*/ 62 w 136"/>
                <a:gd name="T71" fmla="*/ 120 h 220"/>
                <a:gd name="T72" fmla="*/ 80 w 136"/>
                <a:gd name="T73" fmla="*/ 116 h 220"/>
                <a:gd name="T74" fmla="*/ 76 w 136"/>
                <a:gd name="T75" fmla="*/ 110 h 220"/>
                <a:gd name="T76" fmla="*/ 78 w 136"/>
                <a:gd name="T77" fmla="*/ 96 h 220"/>
                <a:gd name="T78" fmla="*/ 70 w 136"/>
                <a:gd name="T79" fmla="*/ 106 h 220"/>
                <a:gd name="T80" fmla="*/ 62 w 136"/>
                <a:gd name="T81" fmla="*/ 90 h 220"/>
                <a:gd name="T82" fmla="*/ 54 w 136"/>
                <a:gd name="T83" fmla="*/ 92 h 220"/>
                <a:gd name="T84" fmla="*/ 52 w 136"/>
                <a:gd name="T85" fmla="*/ 114 h 220"/>
                <a:gd name="T86" fmla="*/ 40 w 136"/>
                <a:gd name="T87" fmla="*/ 126 h 220"/>
                <a:gd name="T88" fmla="*/ 32 w 136"/>
                <a:gd name="T89" fmla="*/ 126 h 220"/>
                <a:gd name="T90" fmla="*/ 26 w 136"/>
                <a:gd name="T91" fmla="*/ 116 h 220"/>
                <a:gd name="T92" fmla="*/ 32 w 136"/>
                <a:gd name="T93" fmla="*/ 104 h 220"/>
                <a:gd name="T94" fmla="*/ 14 w 136"/>
                <a:gd name="T95" fmla="*/ 92 h 220"/>
                <a:gd name="T96" fmla="*/ 12 w 136"/>
                <a:gd name="T97" fmla="*/ 78 h 220"/>
                <a:gd name="T98" fmla="*/ 16 w 136"/>
                <a:gd name="T99" fmla="*/ 74 h 220"/>
                <a:gd name="T100" fmla="*/ 18 w 136"/>
                <a:gd name="T101" fmla="*/ 60 h 220"/>
                <a:gd name="T102" fmla="*/ 12 w 136"/>
                <a:gd name="T103" fmla="*/ 62 h 220"/>
                <a:gd name="T104" fmla="*/ 4 w 136"/>
                <a:gd name="T105" fmla="*/ 54 h 220"/>
                <a:gd name="T106" fmla="*/ 4 w 136"/>
                <a:gd name="T107" fmla="*/ 38 h 220"/>
                <a:gd name="T108" fmla="*/ 6 w 136"/>
                <a:gd name="T109" fmla="*/ 24 h 220"/>
                <a:gd name="T110" fmla="*/ 18 w 136"/>
                <a:gd name="T111" fmla="*/ 28 h 220"/>
                <a:gd name="T112" fmla="*/ 26 w 136"/>
                <a:gd name="T113" fmla="*/ 24 h 220"/>
                <a:gd name="T114" fmla="*/ 40 w 136"/>
                <a:gd name="T115" fmla="*/ 24 h 220"/>
                <a:gd name="T116" fmla="*/ 26 w 136"/>
                <a:gd name="T117" fmla="*/ 34 h 220"/>
                <a:gd name="T118" fmla="*/ 34 w 136"/>
                <a:gd name="T119" fmla="*/ 36 h 220"/>
                <a:gd name="T120" fmla="*/ 36 w 136"/>
                <a:gd name="T121" fmla="*/ 44 h 220"/>
                <a:gd name="T122" fmla="*/ 42 w 136"/>
                <a:gd name="T123" fmla="*/ 44 h 220"/>
                <a:gd name="T124" fmla="*/ 52 w 136"/>
                <a:gd name="T125" fmla="*/ 24 h 2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6"/>
                <a:gd name="T190" fmla="*/ 0 h 220"/>
                <a:gd name="T191" fmla="*/ 136 w 136"/>
                <a:gd name="T192" fmla="*/ 220 h 2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6" h="220">
                  <a:moveTo>
                    <a:pt x="52" y="24"/>
                  </a:moveTo>
                  <a:lnTo>
                    <a:pt x="54" y="24"/>
                  </a:lnTo>
                  <a:lnTo>
                    <a:pt x="56" y="24"/>
                  </a:lnTo>
                  <a:lnTo>
                    <a:pt x="56" y="28"/>
                  </a:lnTo>
                  <a:lnTo>
                    <a:pt x="58" y="30"/>
                  </a:lnTo>
                  <a:lnTo>
                    <a:pt x="58" y="34"/>
                  </a:lnTo>
                  <a:lnTo>
                    <a:pt x="60" y="50"/>
                  </a:lnTo>
                  <a:lnTo>
                    <a:pt x="62" y="54"/>
                  </a:lnTo>
                  <a:lnTo>
                    <a:pt x="62" y="62"/>
                  </a:lnTo>
                  <a:lnTo>
                    <a:pt x="60" y="64"/>
                  </a:lnTo>
                  <a:lnTo>
                    <a:pt x="60" y="66"/>
                  </a:lnTo>
                  <a:lnTo>
                    <a:pt x="62" y="66"/>
                  </a:lnTo>
                  <a:lnTo>
                    <a:pt x="62" y="64"/>
                  </a:lnTo>
                  <a:lnTo>
                    <a:pt x="64" y="64"/>
                  </a:lnTo>
                  <a:lnTo>
                    <a:pt x="66" y="68"/>
                  </a:lnTo>
                  <a:lnTo>
                    <a:pt x="70" y="76"/>
                  </a:lnTo>
                  <a:lnTo>
                    <a:pt x="72" y="80"/>
                  </a:lnTo>
                  <a:lnTo>
                    <a:pt x="74" y="80"/>
                  </a:lnTo>
                  <a:lnTo>
                    <a:pt x="68" y="64"/>
                  </a:lnTo>
                  <a:lnTo>
                    <a:pt x="68" y="58"/>
                  </a:lnTo>
                  <a:lnTo>
                    <a:pt x="66" y="56"/>
                  </a:lnTo>
                  <a:lnTo>
                    <a:pt x="66" y="46"/>
                  </a:lnTo>
                  <a:lnTo>
                    <a:pt x="66" y="36"/>
                  </a:lnTo>
                  <a:lnTo>
                    <a:pt x="64" y="28"/>
                  </a:lnTo>
                  <a:lnTo>
                    <a:pt x="64" y="26"/>
                  </a:lnTo>
                  <a:lnTo>
                    <a:pt x="64" y="24"/>
                  </a:lnTo>
                  <a:lnTo>
                    <a:pt x="64" y="20"/>
                  </a:lnTo>
                  <a:lnTo>
                    <a:pt x="64" y="16"/>
                  </a:lnTo>
                  <a:lnTo>
                    <a:pt x="66" y="16"/>
                  </a:lnTo>
                  <a:lnTo>
                    <a:pt x="68" y="14"/>
                  </a:lnTo>
                  <a:lnTo>
                    <a:pt x="68" y="12"/>
                  </a:lnTo>
                  <a:lnTo>
                    <a:pt x="68" y="6"/>
                  </a:lnTo>
                  <a:lnTo>
                    <a:pt x="70" y="4"/>
                  </a:lnTo>
                  <a:lnTo>
                    <a:pt x="70" y="2"/>
                  </a:lnTo>
                  <a:lnTo>
                    <a:pt x="72" y="0"/>
                  </a:lnTo>
                  <a:lnTo>
                    <a:pt x="74" y="2"/>
                  </a:lnTo>
                  <a:lnTo>
                    <a:pt x="74" y="4"/>
                  </a:lnTo>
                  <a:lnTo>
                    <a:pt x="76" y="14"/>
                  </a:lnTo>
                  <a:lnTo>
                    <a:pt x="78" y="16"/>
                  </a:lnTo>
                  <a:lnTo>
                    <a:pt x="78" y="14"/>
                  </a:lnTo>
                  <a:lnTo>
                    <a:pt x="78" y="12"/>
                  </a:lnTo>
                  <a:lnTo>
                    <a:pt x="82" y="10"/>
                  </a:lnTo>
                  <a:lnTo>
                    <a:pt x="90" y="18"/>
                  </a:lnTo>
                  <a:lnTo>
                    <a:pt x="92" y="24"/>
                  </a:lnTo>
                  <a:lnTo>
                    <a:pt x="92" y="28"/>
                  </a:lnTo>
                  <a:lnTo>
                    <a:pt x="90" y="30"/>
                  </a:lnTo>
                  <a:lnTo>
                    <a:pt x="90" y="36"/>
                  </a:lnTo>
                  <a:lnTo>
                    <a:pt x="88" y="38"/>
                  </a:lnTo>
                  <a:lnTo>
                    <a:pt x="88" y="40"/>
                  </a:lnTo>
                  <a:lnTo>
                    <a:pt x="90" y="44"/>
                  </a:lnTo>
                  <a:lnTo>
                    <a:pt x="88" y="48"/>
                  </a:lnTo>
                  <a:lnTo>
                    <a:pt x="88" y="50"/>
                  </a:lnTo>
                  <a:lnTo>
                    <a:pt x="88" y="52"/>
                  </a:lnTo>
                  <a:lnTo>
                    <a:pt x="90" y="48"/>
                  </a:lnTo>
                  <a:lnTo>
                    <a:pt x="90" y="46"/>
                  </a:lnTo>
                  <a:lnTo>
                    <a:pt x="92" y="46"/>
                  </a:lnTo>
                  <a:lnTo>
                    <a:pt x="94" y="44"/>
                  </a:lnTo>
                  <a:lnTo>
                    <a:pt x="94" y="42"/>
                  </a:lnTo>
                  <a:lnTo>
                    <a:pt x="92" y="42"/>
                  </a:lnTo>
                  <a:lnTo>
                    <a:pt x="94" y="36"/>
                  </a:lnTo>
                  <a:lnTo>
                    <a:pt x="94" y="34"/>
                  </a:lnTo>
                  <a:lnTo>
                    <a:pt x="96" y="34"/>
                  </a:lnTo>
                  <a:lnTo>
                    <a:pt x="96" y="36"/>
                  </a:lnTo>
                  <a:lnTo>
                    <a:pt x="98" y="36"/>
                  </a:lnTo>
                  <a:lnTo>
                    <a:pt x="100" y="40"/>
                  </a:lnTo>
                  <a:lnTo>
                    <a:pt x="102" y="44"/>
                  </a:lnTo>
                  <a:lnTo>
                    <a:pt x="104" y="50"/>
                  </a:lnTo>
                  <a:lnTo>
                    <a:pt x="104" y="52"/>
                  </a:lnTo>
                  <a:lnTo>
                    <a:pt x="102" y="58"/>
                  </a:lnTo>
                  <a:lnTo>
                    <a:pt x="102" y="62"/>
                  </a:lnTo>
                  <a:lnTo>
                    <a:pt x="104" y="62"/>
                  </a:lnTo>
                  <a:lnTo>
                    <a:pt x="106" y="64"/>
                  </a:lnTo>
                  <a:lnTo>
                    <a:pt x="108" y="62"/>
                  </a:lnTo>
                  <a:lnTo>
                    <a:pt x="110" y="64"/>
                  </a:lnTo>
                  <a:lnTo>
                    <a:pt x="112" y="66"/>
                  </a:lnTo>
                  <a:lnTo>
                    <a:pt x="114" y="66"/>
                  </a:lnTo>
                  <a:lnTo>
                    <a:pt x="116" y="74"/>
                  </a:lnTo>
                  <a:lnTo>
                    <a:pt x="118" y="76"/>
                  </a:lnTo>
                  <a:lnTo>
                    <a:pt x="122" y="78"/>
                  </a:lnTo>
                  <a:lnTo>
                    <a:pt x="122" y="80"/>
                  </a:lnTo>
                  <a:lnTo>
                    <a:pt x="126" y="82"/>
                  </a:lnTo>
                  <a:lnTo>
                    <a:pt x="132" y="84"/>
                  </a:lnTo>
                  <a:lnTo>
                    <a:pt x="134" y="82"/>
                  </a:lnTo>
                  <a:lnTo>
                    <a:pt x="136" y="84"/>
                  </a:lnTo>
                  <a:lnTo>
                    <a:pt x="136" y="90"/>
                  </a:lnTo>
                  <a:lnTo>
                    <a:pt x="136" y="96"/>
                  </a:lnTo>
                  <a:lnTo>
                    <a:pt x="134" y="96"/>
                  </a:lnTo>
                  <a:lnTo>
                    <a:pt x="132" y="96"/>
                  </a:lnTo>
                  <a:lnTo>
                    <a:pt x="130" y="96"/>
                  </a:lnTo>
                  <a:lnTo>
                    <a:pt x="128" y="96"/>
                  </a:lnTo>
                  <a:lnTo>
                    <a:pt x="126" y="96"/>
                  </a:lnTo>
                  <a:lnTo>
                    <a:pt x="124" y="98"/>
                  </a:lnTo>
                  <a:lnTo>
                    <a:pt x="122" y="98"/>
                  </a:lnTo>
                  <a:lnTo>
                    <a:pt x="120" y="98"/>
                  </a:lnTo>
                  <a:lnTo>
                    <a:pt x="120" y="100"/>
                  </a:lnTo>
                  <a:lnTo>
                    <a:pt x="118" y="102"/>
                  </a:lnTo>
                  <a:lnTo>
                    <a:pt x="116" y="102"/>
                  </a:lnTo>
                  <a:lnTo>
                    <a:pt x="112" y="102"/>
                  </a:lnTo>
                  <a:lnTo>
                    <a:pt x="114" y="104"/>
                  </a:lnTo>
                  <a:lnTo>
                    <a:pt x="112" y="110"/>
                  </a:lnTo>
                  <a:lnTo>
                    <a:pt x="110" y="110"/>
                  </a:lnTo>
                  <a:lnTo>
                    <a:pt x="108" y="110"/>
                  </a:lnTo>
                  <a:lnTo>
                    <a:pt x="106" y="112"/>
                  </a:lnTo>
                  <a:lnTo>
                    <a:pt x="106" y="114"/>
                  </a:lnTo>
                  <a:lnTo>
                    <a:pt x="106" y="120"/>
                  </a:lnTo>
                  <a:lnTo>
                    <a:pt x="106" y="122"/>
                  </a:lnTo>
                  <a:lnTo>
                    <a:pt x="106" y="126"/>
                  </a:lnTo>
                  <a:lnTo>
                    <a:pt x="106" y="138"/>
                  </a:lnTo>
                  <a:lnTo>
                    <a:pt x="104" y="138"/>
                  </a:lnTo>
                  <a:lnTo>
                    <a:pt x="102" y="136"/>
                  </a:lnTo>
                  <a:lnTo>
                    <a:pt x="98" y="138"/>
                  </a:lnTo>
                  <a:lnTo>
                    <a:pt x="98" y="140"/>
                  </a:lnTo>
                  <a:lnTo>
                    <a:pt x="98" y="144"/>
                  </a:lnTo>
                  <a:lnTo>
                    <a:pt x="100" y="150"/>
                  </a:lnTo>
                  <a:lnTo>
                    <a:pt x="98" y="154"/>
                  </a:lnTo>
                  <a:lnTo>
                    <a:pt x="98" y="158"/>
                  </a:lnTo>
                  <a:lnTo>
                    <a:pt x="98" y="164"/>
                  </a:lnTo>
                  <a:lnTo>
                    <a:pt x="98" y="166"/>
                  </a:lnTo>
                  <a:lnTo>
                    <a:pt x="96" y="168"/>
                  </a:lnTo>
                  <a:lnTo>
                    <a:pt x="96" y="170"/>
                  </a:lnTo>
                  <a:lnTo>
                    <a:pt x="94" y="168"/>
                  </a:lnTo>
                  <a:lnTo>
                    <a:pt x="92" y="170"/>
                  </a:lnTo>
                  <a:lnTo>
                    <a:pt x="90" y="170"/>
                  </a:lnTo>
                  <a:lnTo>
                    <a:pt x="88" y="172"/>
                  </a:lnTo>
                  <a:lnTo>
                    <a:pt x="88" y="174"/>
                  </a:lnTo>
                  <a:lnTo>
                    <a:pt x="90" y="172"/>
                  </a:lnTo>
                  <a:lnTo>
                    <a:pt x="90" y="176"/>
                  </a:lnTo>
                  <a:lnTo>
                    <a:pt x="88" y="176"/>
                  </a:lnTo>
                  <a:lnTo>
                    <a:pt x="86" y="178"/>
                  </a:lnTo>
                  <a:lnTo>
                    <a:pt x="86" y="180"/>
                  </a:lnTo>
                  <a:lnTo>
                    <a:pt x="86" y="182"/>
                  </a:lnTo>
                  <a:lnTo>
                    <a:pt x="86" y="188"/>
                  </a:lnTo>
                  <a:lnTo>
                    <a:pt x="86" y="190"/>
                  </a:lnTo>
                  <a:lnTo>
                    <a:pt x="84" y="194"/>
                  </a:lnTo>
                  <a:lnTo>
                    <a:pt x="86" y="196"/>
                  </a:lnTo>
                  <a:lnTo>
                    <a:pt x="84" y="198"/>
                  </a:lnTo>
                  <a:lnTo>
                    <a:pt x="86" y="198"/>
                  </a:lnTo>
                  <a:lnTo>
                    <a:pt x="84" y="202"/>
                  </a:lnTo>
                  <a:lnTo>
                    <a:pt x="82" y="204"/>
                  </a:lnTo>
                  <a:lnTo>
                    <a:pt x="82" y="206"/>
                  </a:lnTo>
                  <a:lnTo>
                    <a:pt x="80" y="210"/>
                  </a:lnTo>
                  <a:lnTo>
                    <a:pt x="82" y="214"/>
                  </a:lnTo>
                  <a:lnTo>
                    <a:pt x="82" y="218"/>
                  </a:lnTo>
                  <a:lnTo>
                    <a:pt x="78" y="220"/>
                  </a:lnTo>
                  <a:lnTo>
                    <a:pt x="76" y="220"/>
                  </a:lnTo>
                  <a:lnTo>
                    <a:pt x="74" y="218"/>
                  </a:lnTo>
                  <a:lnTo>
                    <a:pt x="74" y="220"/>
                  </a:lnTo>
                  <a:lnTo>
                    <a:pt x="72" y="220"/>
                  </a:lnTo>
                  <a:lnTo>
                    <a:pt x="72" y="214"/>
                  </a:lnTo>
                  <a:lnTo>
                    <a:pt x="70" y="210"/>
                  </a:lnTo>
                  <a:lnTo>
                    <a:pt x="68" y="210"/>
                  </a:lnTo>
                  <a:lnTo>
                    <a:pt x="62" y="204"/>
                  </a:lnTo>
                  <a:lnTo>
                    <a:pt x="62" y="202"/>
                  </a:lnTo>
                  <a:lnTo>
                    <a:pt x="64" y="200"/>
                  </a:lnTo>
                  <a:lnTo>
                    <a:pt x="66" y="200"/>
                  </a:lnTo>
                  <a:lnTo>
                    <a:pt x="68" y="200"/>
                  </a:lnTo>
                  <a:lnTo>
                    <a:pt x="70" y="200"/>
                  </a:lnTo>
                  <a:lnTo>
                    <a:pt x="70" y="202"/>
                  </a:lnTo>
                  <a:lnTo>
                    <a:pt x="72" y="198"/>
                  </a:lnTo>
                  <a:lnTo>
                    <a:pt x="72" y="196"/>
                  </a:lnTo>
                  <a:lnTo>
                    <a:pt x="72" y="198"/>
                  </a:lnTo>
                  <a:lnTo>
                    <a:pt x="70" y="196"/>
                  </a:lnTo>
                  <a:lnTo>
                    <a:pt x="66" y="196"/>
                  </a:lnTo>
                  <a:lnTo>
                    <a:pt x="64" y="196"/>
                  </a:lnTo>
                  <a:lnTo>
                    <a:pt x="60" y="196"/>
                  </a:lnTo>
                  <a:lnTo>
                    <a:pt x="58" y="196"/>
                  </a:lnTo>
                  <a:lnTo>
                    <a:pt x="58" y="192"/>
                  </a:lnTo>
                  <a:lnTo>
                    <a:pt x="56" y="190"/>
                  </a:lnTo>
                  <a:lnTo>
                    <a:pt x="54" y="190"/>
                  </a:lnTo>
                  <a:lnTo>
                    <a:pt x="48" y="188"/>
                  </a:lnTo>
                  <a:lnTo>
                    <a:pt x="46" y="184"/>
                  </a:lnTo>
                  <a:lnTo>
                    <a:pt x="46" y="182"/>
                  </a:lnTo>
                  <a:lnTo>
                    <a:pt x="44" y="178"/>
                  </a:lnTo>
                  <a:lnTo>
                    <a:pt x="42" y="174"/>
                  </a:lnTo>
                  <a:lnTo>
                    <a:pt x="44" y="172"/>
                  </a:lnTo>
                  <a:lnTo>
                    <a:pt x="42" y="168"/>
                  </a:lnTo>
                  <a:lnTo>
                    <a:pt x="44" y="166"/>
                  </a:lnTo>
                  <a:lnTo>
                    <a:pt x="46" y="164"/>
                  </a:lnTo>
                  <a:lnTo>
                    <a:pt x="50" y="164"/>
                  </a:lnTo>
                  <a:lnTo>
                    <a:pt x="50" y="170"/>
                  </a:lnTo>
                  <a:lnTo>
                    <a:pt x="52" y="170"/>
                  </a:lnTo>
                  <a:lnTo>
                    <a:pt x="52" y="166"/>
                  </a:lnTo>
                  <a:lnTo>
                    <a:pt x="54" y="166"/>
                  </a:lnTo>
                  <a:lnTo>
                    <a:pt x="56" y="166"/>
                  </a:lnTo>
                  <a:lnTo>
                    <a:pt x="58" y="168"/>
                  </a:lnTo>
                  <a:lnTo>
                    <a:pt x="60" y="166"/>
                  </a:lnTo>
                  <a:lnTo>
                    <a:pt x="60" y="168"/>
                  </a:lnTo>
                  <a:lnTo>
                    <a:pt x="68" y="168"/>
                  </a:lnTo>
                  <a:lnTo>
                    <a:pt x="66" y="164"/>
                  </a:lnTo>
                  <a:lnTo>
                    <a:pt x="64" y="164"/>
                  </a:lnTo>
                  <a:lnTo>
                    <a:pt x="62" y="164"/>
                  </a:lnTo>
                  <a:lnTo>
                    <a:pt x="56" y="162"/>
                  </a:lnTo>
                  <a:lnTo>
                    <a:pt x="54" y="160"/>
                  </a:lnTo>
                  <a:lnTo>
                    <a:pt x="54" y="158"/>
                  </a:lnTo>
                  <a:lnTo>
                    <a:pt x="56" y="158"/>
                  </a:lnTo>
                  <a:lnTo>
                    <a:pt x="58" y="156"/>
                  </a:lnTo>
                  <a:lnTo>
                    <a:pt x="62" y="156"/>
                  </a:lnTo>
                  <a:lnTo>
                    <a:pt x="62" y="154"/>
                  </a:lnTo>
                  <a:lnTo>
                    <a:pt x="64" y="154"/>
                  </a:lnTo>
                  <a:lnTo>
                    <a:pt x="66" y="154"/>
                  </a:lnTo>
                  <a:lnTo>
                    <a:pt x="68" y="154"/>
                  </a:lnTo>
                  <a:lnTo>
                    <a:pt x="70" y="152"/>
                  </a:lnTo>
                  <a:lnTo>
                    <a:pt x="72" y="152"/>
                  </a:lnTo>
                  <a:lnTo>
                    <a:pt x="72" y="150"/>
                  </a:lnTo>
                  <a:lnTo>
                    <a:pt x="74" y="152"/>
                  </a:lnTo>
                  <a:lnTo>
                    <a:pt x="74" y="150"/>
                  </a:lnTo>
                  <a:lnTo>
                    <a:pt x="76" y="150"/>
                  </a:lnTo>
                  <a:lnTo>
                    <a:pt x="78" y="152"/>
                  </a:lnTo>
                  <a:lnTo>
                    <a:pt x="80" y="150"/>
                  </a:lnTo>
                  <a:lnTo>
                    <a:pt x="80" y="148"/>
                  </a:lnTo>
                  <a:lnTo>
                    <a:pt x="78" y="146"/>
                  </a:lnTo>
                  <a:lnTo>
                    <a:pt x="80" y="146"/>
                  </a:lnTo>
                  <a:lnTo>
                    <a:pt x="78" y="144"/>
                  </a:lnTo>
                  <a:lnTo>
                    <a:pt x="76" y="144"/>
                  </a:lnTo>
                  <a:lnTo>
                    <a:pt x="76" y="146"/>
                  </a:lnTo>
                  <a:lnTo>
                    <a:pt x="74" y="148"/>
                  </a:lnTo>
                  <a:lnTo>
                    <a:pt x="72" y="148"/>
                  </a:lnTo>
                  <a:lnTo>
                    <a:pt x="68" y="148"/>
                  </a:lnTo>
                  <a:lnTo>
                    <a:pt x="68" y="150"/>
                  </a:lnTo>
                  <a:lnTo>
                    <a:pt x="66" y="150"/>
                  </a:lnTo>
                  <a:lnTo>
                    <a:pt x="64" y="148"/>
                  </a:lnTo>
                  <a:lnTo>
                    <a:pt x="62" y="148"/>
                  </a:lnTo>
                  <a:lnTo>
                    <a:pt x="60" y="148"/>
                  </a:lnTo>
                  <a:lnTo>
                    <a:pt x="58" y="152"/>
                  </a:lnTo>
                  <a:lnTo>
                    <a:pt x="54" y="152"/>
                  </a:lnTo>
                  <a:lnTo>
                    <a:pt x="54" y="154"/>
                  </a:lnTo>
                  <a:lnTo>
                    <a:pt x="52" y="154"/>
                  </a:lnTo>
                  <a:lnTo>
                    <a:pt x="52" y="152"/>
                  </a:lnTo>
                  <a:lnTo>
                    <a:pt x="50" y="152"/>
                  </a:lnTo>
                  <a:lnTo>
                    <a:pt x="50" y="154"/>
                  </a:lnTo>
                  <a:lnTo>
                    <a:pt x="48" y="154"/>
                  </a:lnTo>
                  <a:lnTo>
                    <a:pt x="46" y="154"/>
                  </a:lnTo>
                  <a:lnTo>
                    <a:pt x="46" y="152"/>
                  </a:lnTo>
                  <a:lnTo>
                    <a:pt x="44" y="154"/>
                  </a:lnTo>
                  <a:lnTo>
                    <a:pt x="42" y="154"/>
                  </a:lnTo>
                  <a:lnTo>
                    <a:pt x="40" y="154"/>
                  </a:lnTo>
                  <a:lnTo>
                    <a:pt x="40" y="152"/>
                  </a:lnTo>
                  <a:lnTo>
                    <a:pt x="38" y="146"/>
                  </a:lnTo>
                  <a:lnTo>
                    <a:pt x="38" y="138"/>
                  </a:lnTo>
                  <a:lnTo>
                    <a:pt x="40" y="136"/>
                  </a:lnTo>
                  <a:lnTo>
                    <a:pt x="42" y="134"/>
                  </a:lnTo>
                  <a:lnTo>
                    <a:pt x="42" y="136"/>
                  </a:lnTo>
                  <a:lnTo>
                    <a:pt x="44" y="140"/>
                  </a:lnTo>
                  <a:lnTo>
                    <a:pt x="46" y="140"/>
                  </a:lnTo>
                  <a:lnTo>
                    <a:pt x="46" y="138"/>
                  </a:lnTo>
                  <a:lnTo>
                    <a:pt x="44" y="136"/>
                  </a:lnTo>
                  <a:lnTo>
                    <a:pt x="46" y="134"/>
                  </a:lnTo>
                  <a:lnTo>
                    <a:pt x="52" y="132"/>
                  </a:lnTo>
                  <a:lnTo>
                    <a:pt x="54" y="134"/>
                  </a:lnTo>
                  <a:lnTo>
                    <a:pt x="56" y="132"/>
                  </a:lnTo>
                  <a:lnTo>
                    <a:pt x="56" y="130"/>
                  </a:lnTo>
                  <a:lnTo>
                    <a:pt x="56" y="128"/>
                  </a:lnTo>
                  <a:lnTo>
                    <a:pt x="58" y="126"/>
                  </a:lnTo>
                  <a:lnTo>
                    <a:pt x="60" y="124"/>
                  </a:lnTo>
                  <a:lnTo>
                    <a:pt x="62" y="124"/>
                  </a:lnTo>
                  <a:lnTo>
                    <a:pt x="64" y="126"/>
                  </a:lnTo>
                  <a:lnTo>
                    <a:pt x="64" y="124"/>
                  </a:lnTo>
                  <a:lnTo>
                    <a:pt x="62" y="120"/>
                  </a:lnTo>
                  <a:lnTo>
                    <a:pt x="66" y="116"/>
                  </a:lnTo>
                  <a:lnTo>
                    <a:pt x="68" y="116"/>
                  </a:lnTo>
                  <a:lnTo>
                    <a:pt x="72" y="116"/>
                  </a:lnTo>
                  <a:lnTo>
                    <a:pt x="74" y="118"/>
                  </a:lnTo>
                  <a:lnTo>
                    <a:pt x="78" y="118"/>
                  </a:lnTo>
                  <a:lnTo>
                    <a:pt x="78" y="116"/>
                  </a:lnTo>
                  <a:lnTo>
                    <a:pt x="80" y="116"/>
                  </a:lnTo>
                  <a:lnTo>
                    <a:pt x="82" y="114"/>
                  </a:lnTo>
                  <a:lnTo>
                    <a:pt x="84" y="114"/>
                  </a:lnTo>
                  <a:lnTo>
                    <a:pt x="86" y="112"/>
                  </a:lnTo>
                  <a:lnTo>
                    <a:pt x="84" y="110"/>
                  </a:lnTo>
                  <a:lnTo>
                    <a:pt x="80" y="114"/>
                  </a:lnTo>
                  <a:lnTo>
                    <a:pt x="78" y="114"/>
                  </a:lnTo>
                  <a:lnTo>
                    <a:pt x="76" y="110"/>
                  </a:lnTo>
                  <a:lnTo>
                    <a:pt x="74" y="112"/>
                  </a:lnTo>
                  <a:lnTo>
                    <a:pt x="74" y="110"/>
                  </a:lnTo>
                  <a:lnTo>
                    <a:pt x="72" y="110"/>
                  </a:lnTo>
                  <a:lnTo>
                    <a:pt x="74" y="106"/>
                  </a:lnTo>
                  <a:lnTo>
                    <a:pt x="74" y="102"/>
                  </a:lnTo>
                  <a:lnTo>
                    <a:pt x="76" y="102"/>
                  </a:lnTo>
                  <a:lnTo>
                    <a:pt x="78" y="96"/>
                  </a:lnTo>
                  <a:lnTo>
                    <a:pt x="76" y="96"/>
                  </a:lnTo>
                  <a:lnTo>
                    <a:pt x="76" y="94"/>
                  </a:lnTo>
                  <a:lnTo>
                    <a:pt x="76" y="92"/>
                  </a:lnTo>
                  <a:lnTo>
                    <a:pt x="74" y="94"/>
                  </a:lnTo>
                  <a:lnTo>
                    <a:pt x="72" y="96"/>
                  </a:lnTo>
                  <a:lnTo>
                    <a:pt x="72" y="102"/>
                  </a:lnTo>
                  <a:lnTo>
                    <a:pt x="72" y="106"/>
                  </a:lnTo>
                  <a:lnTo>
                    <a:pt x="70" y="106"/>
                  </a:lnTo>
                  <a:lnTo>
                    <a:pt x="68" y="108"/>
                  </a:lnTo>
                  <a:lnTo>
                    <a:pt x="64" y="110"/>
                  </a:lnTo>
                  <a:lnTo>
                    <a:pt x="62" y="112"/>
                  </a:lnTo>
                  <a:lnTo>
                    <a:pt x="62" y="108"/>
                  </a:lnTo>
                  <a:lnTo>
                    <a:pt x="60" y="108"/>
                  </a:lnTo>
                  <a:lnTo>
                    <a:pt x="58" y="102"/>
                  </a:lnTo>
                  <a:lnTo>
                    <a:pt x="62" y="92"/>
                  </a:lnTo>
                  <a:lnTo>
                    <a:pt x="62" y="90"/>
                  </a:lnTo>
                  <a:lnTo>
                    <a:pt x="60" y="86"/>
                  </a:lnTo>
                  <a:lnTo>
                    <a:pt x="58" y="90"/>
                  </a:lnTo>
                  <a:lnTo>
                    <a:pt x="58" y="96"/>
                  </a:lnTo>
                  <a:lnTo>
                    <a:pt x="56" y="98"/>
                  </a:lnTo>
                  <a:lnTo>
                    <a:pt x="56" y="100"/>
                  </a:lnTo>
                  <a:lnTo>
                    <a:pt x="54" y="100"/>
                  </a:lnTo>
                  <a:lnTo>
                    <a:pt x="54" y="98"/>
                  </a:lnTo>
                  <a:lnTo>
                    <a:pt x="54" y="92"/>
                  </a:lnTo>
                  <a:lnTo>
                    <a:pt x="52" y="92"/>
                  </a:lnTo>
                  <a:lnTo>
                    <a:pt x="50" y="94"/>
                  </a:lnTo>
                  <a:lnTo>
                    <a:pt x="50" y="100"/>
                  </a:lnTo>
                  <a:lnTo>
                    <a:pt x="50" y="108"/>
                  </a:lnTo>
                  <a:lnTo>
                    <a:pt x="48" y="110"/>
                  </a:lnTo>
                  <a:lnTo>
                    <a:pt x="50" y="110"/>
                  </a:lnTo>
                  <a:lnTo>
                    <a:pt x="50" y="112"/>
                  </a:lnTo>
                  <a:lnTo>
                    <a:pt x="52" y="114"/>
                  </a:lnTo>
                  <a:lnTo>
                    <a:pt x="50" y="116"/>
                  </a:lnTo>
                  <a:lnTo>
                    <a:pt x="48" y="114"/>
                  </a:lnTo>
                  <a:lnTo>
                    <a:pt x="48" y="116"/>
                  </a:lnTo>
                  <a:lnTo>
                    <a:pt x="46" y="116"/>
                  </a:lnTo>
                  <a:lnTo>
                    <a:pt x="44" y="118"/>
                  </a:lnTo>
                  <a:lnTo>
                    <a:pt x="44" y="124"/>
                  </a:lnTo>
                  <a:lnTo>
                    <a:pt x="42" y="124"/>
                  </a:lnTo>
                  <a:lnTo>
                    <a:pt x="40" y="126"/>
                  </a:lnTo>
                  <a:lnTo>
                    <a:pt x="38" y="126"/>
                  </a:lnTo>
                  <a:lnTo>
                    <a:pt x="36" y="126"/>
                  </a:lnTo>
                  <a:lnTo>
                    <a:pt x="36" y="124"/>
                  </a:lnTo>
                  <a:lnTo>
                    <a:pt x="34" y="126"/>
                  </a:lnTo>
                  <a:lnTo>
                    <a:pt x="34" y="124"/>
                  </a:lnTo>
                  <a:lnTo>
                    <a:pt x="32" y="126"/>
                  </a:lnTo>
                  <a:lnTo>
                    <a:pt x="32" y="124"/>
                  </a:lnTo>
                  <a:lnTo>
                    <a:pt x="30" y="124"/>
                  </a:lnTo>
                  <a:lnTo>
                    <a:pt x="30" y="122"/>
                  </a:lnTo>
                  <a:lnTo>
                    <a:pt x="30" y="120"/>
                  </a:lnTo>
                  <a:lnTo>
                    <a:pt x="30" y="116"/>
                  </a:lnTo>
                  <a:lnTo>
                    <a:pt x="28" y="116"/>
                  </a:lnTo>
                  <a:lnTo>
                    <a:pt x="26" y="116"/>
                  </a:lnTo>
                  <a:lnTo>
                    <a:pt x="26" y="112"/>
                  </a:lnTo>
                  <a:lnTo>
                    <a:pt x="24" y="110"/>
                  </a:lnTo>
                  <a:lnTo>
                    <a:pt x="24" y="108"/>
                  </a:lnTo>
                  <a:lnTo>
                    <a:pt x="26" y="108"/>
                  </a:lnTo>
                  <a:lnTo>
                    <a:pt x="28" y="108"/>
                  </a:lnTo>
                  <a:lnTo>
                    <a:pt x="30" y="108"/>
                  </a:lnTo>
                  <a:lnTo>
                    <a:pt x="32" y="106"/>
                  </a:lnTo>
                  <a:lnTo>
                    <a:pt x="32" y="104"/>
                  </a:lnTo>
                  <a:lnTo>
                    <a:pt x="30" y="106"/>
                  </a:lnTo>
                  <a:lnTo>
                    <a:pt x="26" y="104"/>
                  </a:lnTo>
                  <a:lnTo>
                    <a:pt x="22" y="104"/>
                  </a:lnTo>
                  <a:lnTo>
                    <a:pt x="18" y="100"/>
                  </a:lnTo>
                  <a:lnTo>
                    <a:pt x="18" y="98"/>
                  </a:lnTo>
                  <a:lnTo>
                    <a:pt x="16" y="96"/>
                  </a:lnTo>
                  <a:lnTo>
                    <a:pt x="14" y="92"/>
                  </a:lnTo>
                  <a:lnTo>
                    <a:pt x="14" y="88"/>
                  </a:lnTo>
                  <a:lnTo>
                    <a:pt x="16" y="88"/>
                  </a:lnTo>
                  <a:lnTo>
                    <a:pt x="18" y="86"/>
                  </a:lnTo>
                  <a:lnTo>
                    <a:pt x="14" y="84"/>
                  </a:lnTo>
                  <a:lnTo>
                    <a:pt x="12" y="82"/>
                  </a:lnTo>
                  <a:lnTo>
                    <a:pt x="10" y="80"/>
                  </a:lnTo>
                  <a:lnTo>
                    <a:pt x="10" y="78"/>
                  </a:lnTo>
                  <a:lnTo>
                    <a:pt x="12" y="78"/>
                  </a:lnTo>
                  <a:lnTo>
                    <a:pt x="14" y="80"/>
                  </a:lnTo>
                  <a:lnTo>
                    <a:pt x="16" y="80"/>
                  </a:lnTo>
                  <a:lnTo>
                    <a:pt x="22" y="82"/>
                  </a:lnTo>
                  <a:lnTo>
                    <a:pt x="22" y="80"/>
                  </a:lnTo>
                  <a:lnTo>
                    <a:pt x="22" y="76"/>
                  </a:lnTo>
                  <a:lnTo>
                    <a:pt x="20" y="78"/>
                  </a:lnTo>
                  <a:lnTo>
                    <a:pt x="18" y="78"/>
                  </a:lnTo>
                  <a:lnTo>
                    <a:pt x="16" y="74"/>
                  </a:lnTo>
                  <a:lnTo>
                    <a:pt x="14" y="72"/>
                  </a:lnTo>
                  <a:lnTo>
                    <a:pt x="14" y="70"/>
                  </a:lnTo>
                  <a:lnTo>
                    <a:pt x="16" y="68"/>
                  </a:lnTo>
                  <a:lnTo>
                    <a:pt x="14" y="66"/>
                  </a:lnTo>
                  <a:lnTo>
                    <a:pt x="16" y="64"/>
                  </a:lnTo>
                  <a:lnTo>
                    <a:pt x="18" y="62"/>
                  </a:lnTo>
                  <a:lnTo>
                    <a:pt x="18" y="60"/>
                  </a:lnTo>
                  <a:lnTo>
                    <a:pt x="18" y="56"/>
                  </a:lnTo>
                  <a:lnTo>
                    <a:pt x="16" y="56"/>
                  </a:lnTo>
                  <a:lnTo>
                    <a:pt x="14" y="58"/>
                  </a:lnTo>
                  <a:lnTo>
                    <a:pt x="14" y="60"/>
                  </a:lnTo>
                  <a:lnTo>
                    <a:pt x="14" y="58"/>
                  </a:lnTo>
                  <a:lnTo>
                    <a:pt x="10" y="56"/>
                  </a:lnTo>
                  <a:lnTo>
                    <a:pt x="12" y="62"/>
                  </a:lnTo>
                  <a:lnTo>
                    <a:pt x="10" y="68"/>
                  </a:lnTo>
                  <a:lnTo>
                    <a:pt x="8" y="68"/>
                  </a:lnTo>
                  <a:lnTo>
                    <a:pt x="6" y="60"/>
                  </a:lnTo>
                  <a:lnTo>
                    <a:pt x="4" y="56"/>
                  </a:lnTo>
                  <a:lnTo>
                    <a:pt x="4" y="60"/>
                  </a:lnTo>
                  <a:lnTo>
                    <a:pt x="4" y="52"/>
                  </a:lnTo>
                  <a:lnTo>
                    <a:pt x="4" y="54"/>
                  </a:lnTo>
                  <a:lnTo>
                    <a:pt x="2" y="54"/>
                  </a:lnTo>
                  <a:lnTo>
                    <a:pt x="2" y="46"/>
                  </a:lnTo>
                  <a:lnTo>
                    <a:pt x="2" y="42"/>
                  </a:lnTo>
                  <a:lnTo>
                    <a:pt x="0" y="42"/>
                  </a:lnTo>
                  <a:lnTo>
                    <a:pt x="0" y="40"/>
                  </a:lnTo>
                  <a:lnTo>
                    <a:pt x="2" y="38"/>
                  </a:lnTo>
                  <a:lnTo>
                    <a:pt x="4" y="40"/>
                  </a:lnTo>
                  <a:lnTo>
                    <a:pt x="4" y="38"/>
                  </a:lnTo>
                  <a:lnTo>
                    <a:pt x="2" y="32"/>
                  </a:lnTo>
                  <a:lnTo>
                    <a:pt x="2" y="28"/>
                  </a:lnTo>
                  <a:lnTo>
                    <a:pt x="4" y="28"/>
                  </a:lnTo>
                  <a:lnTo>
                    <a:pt x="6" y="32"/>
                  </a:lnTo>
                  <a:lnTo>
                    <a:pt x="8" y="32"/>
                  </a:lnTo>
                  <a:lnTo>
                    <a:pt x="6" y="26"/>
                  </a:lnTo>
                  <a:lnTo>
                    <a:pt x="6" y="24"/>
                  </a:lnTo>
                  <a:lnTo>
                    <a:pt x="8" y="22"/>
                  </a:lnTo>
                  <a:lnTo>
                    <a:pt x="10" y="24"/>
                  </a:lnTo>
                  <a:lnTo>
                    <a:pt x="12" y="22"/>
                  </a:lnTo>
                  <a:lnTo>
                    <a:pt x="10" y="20"/>
                  </a:lnTo>
                  <a:lnTo>
                    <a:pt x="12" y="18"/>
                  </a:lnTo>
                  <a:lnTo>
                    <a:pt x="14" y="22"/>
                  </a:lnTo>
                  <a:lnTo>
                    <a:pt x="18" y="28"/>
                  </a:lnTo>
                  <a:lnTo>
                    <a:pt x="20" y="30"/>
                  </a:lnTo>
                  <a:lnTo>
                    <a:pt x="20" y="28"/>
                  </a:lnTo>
                  <a:lnTo>
                    <a:pt x="20" y="18"/>
                  </a:lnTo>
                  <a:lnTo>
                    <a:pt x="22" y="18"/>
                  </a:lnTo>
                  <a:lnTo>
                    <a:pt x="22" y="22"/>
                  </a:lnTo>
                  <a:lnTo>
                    <a:pt x="24" y="22"/>
                  </a:lnTo>
                  <a:lnTo>
                    <a:pt x="24" y="24"/>
                  </a:lnTo>
                  <a:lnTo>
                    <a:pt x="26" y="24"/>
                  </a:lnTo>
                  <a:lnTo>
                    <a:pt x="28" y="22"/>
                  </a:lnTo>
                  <a:lnTo>
                    <a:pt x="32" y="20"/>
                  </a:lnTo>
                  <a:lnTo>
                    <a:pt x="34" y="18"/>
                  </a:lnTo>
                  <a:lnTo>
                    <a:pt x="36" y="18"/>
                  </a:lnTo>
                  <a:lnTo>
                    <a:pt x="38" y="16"/>
                  </a:lnTo>
                  <a:lnTo>
                    <a:pt x="40" y="18"/>
                  </a:lnTo>
                  <a:lnTo>
                    <a:pt x="42" y="22"/>
                  </a:lnTo>
                  <a:lnTo>
                    <a:pt x="40" y="24"/>
                  </a:lnTo>
                  <a:lnTo>
                    <a:pt x="40" y="26"/>
                  </a:lnTo>
                  <a:lnTo>
                    <a:pt x="38" y="28"/>
                  </a:lnTo>
                  <a:lnTo>
                    <a:pt x="36" y="30"/>
                  </a:lnTo>
                  <a:lnTo>
                    <a:pt x="34" y="26"/>
                  </a:lnTo>
                  <a:lnTo>
                    <a:pt x="34" y="28"/>
                  </a:lnTo>
                  <a:lnTo>
                    <a:pt x="30" y="28"/>
                  </a:lnTo>
                  <a:lnTo>
                    <a:pt x="30" y="30"/>
                  </a:lnTo>
                  <a:lnTo>
                    <a:pt x="26" y="34"/>
                  </a:lnTo>
                  <a:lnTo>
                    <a:pt x="26" y="36"/>
                  </a:lnTo>
                  <a:lnTo>
                    <a:pt x="22" y="36"/>
                  </a:lnTo>
                  <a:lnTo>
                    <a:pt x="22" y="38"/>
                  </a:lnTo>
                  <a:lnTo>
                    <a:pt x="24" y="40"/>
                  </a:lnTo>
                  <a:lnTo>
                    <a:pt x="26" y="40"/>
                  </a:lnTo>
                  <a:lnTo>
                    <a:pt x="26" y="38"/>
                  </a:lnTo>
                  <a:lnTo>
                    <a:pt x="32" y="36"/>
                  </a:lnTo>
                  <a:lnTo>
                    <a:pt x="34" y="36"/>
                  </a:lnTo>
                  <a:lnTo>
                    <a:pt x="36" y="36"/>
                  </a:lnTo>
                  <a:lnTo>
                    <a:pt x="34" y="40"/>
                  </a:lnTo>
                  <a:lnTo>
                    <a:pt x="32" y="42"/>
                  </a:lnTo>
                  <a:lnTo>
                    <a:pt x="34" y="44"/>
                  </a:lnTo>
                  <a:lnTo>
                    <a:pt x="34" y="46"/>
                  </a:lnTo>
                  <a:lnTo>
                    <a:pt x="34" y="50"/>
                  </a:lnTo>
                  <a:lnTo>
                    <a:pt x="36" y="46"/>
                  </a:lnTo>
                  <a:lnTo>
                    <a:pt x="36" y="44"/>
                  </a:lnTo>
                  <a:lnTo>
                    <a:pt x="38" y="48"/>
                  </a:lnTo>
                  <a:lnTo>
                    <a:pt x="40" y="52"/>
                  </a:lnTo>
                  <a:lnTo>
                    <a:pt x="42" y="56"/>
                  </a:lnTo>
                  <a:lnTo>
                    <a:pt x="44" y="60"/>
                  </a:lnTo>
                  <a:lnTo>
                    <a:pt x="46" y="60"/>
                  </a:lnTo>
                  <a:lnTo>
                    <a:pt x="44" y="58"/>
                  </a:lnTo>
                  <a:lnTo>
                    <a:pt x="44" y="54"/>
                  </a:lnTo>
                  <a:lnTo>
                    <a:pt x="42" y="44"/>
                  </a:lnTo>
                  <a:lnTo>
                    <a:pt x="40" y="38"/>
                  </a:lnTo>
                  <a:lnTo>
                    <a:pt x="42" y="36"/>
                  </a:lnTo>
                  <a:lnTo>
                    <a:pt x="44" y="32"/>
                  </a:lnTo>
                  <a:lnTo>
                    <a:pt x="44" y="30"/>
                  </a:lnTo>
                  <a:lnTo>
                    <a:pt x="46" y="28"/>
                  </a:lnTo>
                  <a:lnTo>
                    <a:pt x="46" y="24"/>
                  </a:lnTo>
                  <a:lnTo>
                    <a:pt x="48" y="20"/>
                  </a:lnTo>
                  <a:lnTo>
                    <a:pt x="52" y="2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08" name="Freeform 642"/>
            <p:cNvSpPr>
              <a:spLocks/>
            </p:cNvSpPr>
            <p:nvPr/>
          </p:nvSpPr>
          <p:spPr bwMode="auto">
            <a:xfrm>
              <a:off x="3037" y="757"/>
              <a:ext cx="26" cy="52"/>
            </a:xfrm>
            <a:custGeom>
              <a:avLst/>
              <a:gdLst>
                <a:gd name="T0" fmla="*/ 0 w 22"/>
                <a:gd name="T1" fmla="*/ 0 h 44"/>
                <a:gd name="T2" fmla="*/ 0 w 22"/>
                <a:gd name="T3" fmla="*/ 0 h 44"/>
                <a:gd name="T4" fmla="*/ 4 w 22"/>
                <a:gd name="T5" fmla="*/ 2 h 44"/>
                <a:gd name="T6" fmla="*/ 6 w 22"/>
                <a:gd name="T7" fmla="*/ 4 h 44"/>
                <a:gd name="T8" fmla="*/ 6 w 22"/>
                <a:gd name="T9" fmla="*/ 6 h 44"/>
                <a:gd name="T10" fmla="*/ 8 w 22"/>
                <a:gd name="T11" fmla="*/ 10 h 44"/>
                <a:gd name="T12" fmla="*/ 10 w 22"/>
                <a:gd name="T13" fmla="*/ 20 h 44"/>
                <a:gd name="T14" fmla="*/ 12 w 22"/>
                <a:gd name="T15" fmla="*/ 20 h 44"/>
                <a:gd name="T16" fmla="*/ 10 w 22"/>
                <a:gd name="T17" fmla="*/ 24 h 44"/>
                <a:gd name="T18" fmla="*/ 12 w 22"/>
                <a:gd name="T19" fmla="*/ 24 h 44"/>
                <a:gd name="T20" fmla="*/ 12 w 22"/>
                <a:gd name="T21" fmla="*/ 24 h 44"/>
                <a:gd name="T22" fmla="*/ 12 w 22"/>
                <a:gd name="T23" fmla="*/ 26 h 44"/>
                <a:gd name="T24" fmla="*/ 14 w 22"/>
                <a:gd name="T25" fmla="*/ 28 h 44"/>
                <a:gd name="T26" fmla="*/ 16 w 22"/>
                <a:gd name="T27" fmla="*/ 30 h 44"/>
                <a:gd name="T28" fmla="*/ 18 w 22"/>
                <a:gd name="T29" fmla="*/ 30 h 44"/>
                <a:gd name="T30" fmla="*/ 18 w 22"/>
                <a:gd name="T31" fmla="*/ 36 h 44"/>
                <a:gd name="T32" fmla="*/ 20 w 22"/>
                <a:gd name="T33" fmla="*/ 38 h 44"/>
                <a:gd name="T34" fmla="*/ 20 w 22"/>
                <a:gd name="T35" fmla="*/ 38 h 44"/>
                <a:gd name="T36" fmla="*/ 20 w 22"/>
                <a:gd name="T37" fmla="*/ 40 h 44"/>
                <a:gd name="T38" fmla="*/ 22 w 22"/>
                <a:gd name="T39" fmla="*/ 44 h 44"/>
                <a:gd name="T40" fmla="*/ 18 w 22"/>
                <a:gd name="T41" fmla="*/ 44 h 44"/>
                <a:gd name="T42" fmla="*/ 18 w 22"/>
                <a:gd name="T43" fmla="*/ 42 h 44"/>
                <a:gd name="T44" fmla="*/ 16 w 22"/>
                <a:gd name="T45" fmla="*/ 36 h 44"/>
                <a:gd name="T46" fmla="*/ 14 w 22"/>
                <a:gd name="T47" fmla="*/ 34 h 44"/>
                <a:gd name="T48" fmla="*/ 14 w 22"/>
                <a:gd name="T49" fmla="*/ 32 h 44"/>
                <a:gd name="T50" fmla="*/ 12 w 22"/>
                <a:gd name="T51" fmla="*/ 30 h 44"/>
                <a:gd name="T52" fmla="*/ 12 w 22"/>
                <a:gd name="T53" fmla="*/ 28 h 44"/>
                <a:gd name="T54" fmla="*/ 10 w 22"/>
                <a:gd name="T55" fmla="*/ 28 h 44"/>
                <a:gd name="T56" fmla="*/ 8 w 22"/>
                <a:gd name="T57" fmla="*/ 26 h 44"/>
                <a:gd name="T58" fmla="*/ 8 w 22"/>
                <a:gd name="T59" fmla="*/ 26 h 44"/>
                <a:gd name="T60" fmla="*/ 6 w 22"/>
                <a:gd name="T61" fmla="*/ 22 h 44"/>
                <a:gd name="T62" fmla="*/ 4 w 22"/>
                <a:gd name="T63" fmla="*/ 18 h 44"/>
                <a:gd name="T64" fmla="*/ 2 w 22"/>
                <a:gd name="T65" fmla="*/ 10 h 44"/>
                <a:gd name="T66" fmla="*/ 2 w 22"/>
                <a:gd name="T67" fmla="*/ 10 h 44"/>
                <a:gd name="T68" fmla="*/ 0 w 22"/>
                <a:gd name="T69" fmla="*/ 8 h 44"/>
                <a:gd name="T70" fmla="*/ 0 w 22"/>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44"/>
                <a:gd name="T110" fmla="*/ 22 w 22"/>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44">
                  <a:moveTo>
                    <a:pt x="0" y="0"/>
                  </a:moveTo>
                  <a:lnTo>
                    <a:pt x="0" y="0"/>
                  </a:lnTo>
                  <a:lnTo>
                    <a:pt x="4" y="2"/>
                  </a:lnTo>
                  <a:lnTo>
                    <a:pt x="6" y="4"/>
                  </a:lnTo>
                  <a:lnTo>
                    <a:pt x="6" y="6"/>
                  </a:lnTo>
                  <a:lnTo>
                    <a:pt x="8" y="10"/>
                  </a:lnTo>
                  <a:lnTo>
                    <a:pt x="10" y="20"/>
                  </a:lnTo>
                  <a:lnTo>
                    <a:pt x="12" y="20"/>
                  </a:lnTo>
                  <a:lnTo>
                    <a:pt x="10" y="24"/>
                  </a:lnTo>
                  <a:lnTo>
                    <a:pt x="12" y="24"/>
                  </a:lnTo>
                  <a:lnTo>
                    <a:pt x="12" y="26"/>
                  </a:lnTo>
                  <a:lnTo>
                    <a:pt x="14" y="28"/>
                  </a:lnTo>
                  <a:lnTo>
                    <a:pt x="16" y="30"/>
                  </a:lnTo>
                  <a:lnTo>
                    <a:pt x="18" y="30"/>
                  </a:lnTo>
                  <a:lnTo>
                    <a:pt x="18" y="36"/>
                  </a:lnTo>
                  <a:lnTo>
                    <a:pt x="20" y="38"/>
                  </a:lnTo>
                  <a:lnTo>
                    <a:pt x="20" y="40"/>
                  </a:lnTo>
                  <a:lnTo>
                    <a:pt x="22" y="44"/>
                  </a:lnTo>
                  <a:lnTo>
                    <a:pt x="18" y="44"/>
                  </a:lnTo>
                  <a:lnTo>
                    <a:pt x="18" y="42"/>
                  </a:lnTo>
                  <a:lnTo>
                    <a:pt x="16" y="36"/>
                  </a:lnTo>
                  <a:lnTo>
                    <a:pt x="14" y="34"/>
                  </a:lnTo>
                  <a:lnTo>
                    <a:pt x="14" y="32"/>
                  </a:lnTo>
                  <a:lnTo>
                    <a:pt x="12" y="30"/>
                  </a:lnTo>
                  <a:lnTo>
                    <a:pt x="12" y="28"/>
                  </a:lnTo>
                  <a:lnTo>
                    <a:pt x="10" y="28"/>
                  </a:lnTo>
                  <a:lnTo>
                    <a:pt x="8" y="26"/>
                  </a:lnTo>
                  <a:lnTo>
                    <a:pt x="6" y="22"/>
                  </a:lnTo>
                  <a:lnTo>
                    <a:pt x="4" y="18"/>
                  </a:lnTo>
                  <a:lnTo>
                    <a:pt x="2" y="10"/>
                  </a:lnTo>
                  <a:lnTo>
                    <a:pt x="0" y="8"/>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09" name="Freeform 643"/>
            <p:cNvSpPr>
              <a:spLocks/>
            </p:cNvSpPr>
            <p:nvPr/>
          </p:nvSpPr>
          <p:spPr bwMode="auto">
            <a:xfrm>
              <a:off x="3183" y="778"/>
              <a:ext cx="35" cy="31"/>
            </a:xfrm>
            <a:custGeom>
              <a:avLst/>
              <a:gdLst>
                <a:gd name="T0" fmla="*/ 16 w 30"/>
                <a:gd name="T1" fmla="*/ 0 h 26"/>
                <a:gd name="T2" fmla="*/ 16 w 30"/>
                <a:gd name="T3" fmla="*/ 0 h 26"/>
                <a:gd name="T4" fmla="*/ 16 w 30"/>
                <a:gd name="T5" fmla="*/ 2 h 26"/>
                <a:gd name="T6" fmla="*/ 14 w 30"/>
                <a:gd name="T7" fmla="*/ 2 h 26"/>
                <a:gd name="T8" fmla="*/ 16 w 30"/>
                <a:gd name="T9" fmla="*/ 2 h 26"/>
                <a:gd name="T10" fmla="*/ 22 w 30"/>
                <a:gd name="T11" fmla="*/ 0 h 26"/>
                <a:gd name="T12" fmla="*/ 26 w 30"/>
                <a:gd name="T13" fmla="*/ 2 h 26"/>
                <a:gd name="T14" fmla="*/ 26 w 30"/>
                <a:gd name="T15" fmla="*/ 2 h 26"/>
                <a:gd name="T16" fmla="*/ 26 w 30"/>
                <a:gd name="T17" fmla="*/ 4 h 26"/>
                <a:gd name="T18" fmla="*/ 30 w 30"/>
                <a:gd name="T19" fmla="*/ 8 h 26"/>
                <a:gd name="T20" fmla="*/ 26 w 30"/>
                <a:gd name="T21" fmla="*/ 10 h 26"/>
                <a:gd name="T22" fmla="*/ 24 w 30"/>
                <a:gd name="T23" fmla="*/ 22 h 26"/>
                <a:gd name="T24" fmla="*/ 22 w 30"/>
                <a:gd name="T25" fmla="*/ 22 h 26"/>
                <a:gd name="T26" fmla="*/ 20 w 30"/>
                <a:gd name="T27" fmla="*/ 22 h 26"/>
                <a:gd name="T28" fmla="*/ 18 w 30"/>
                <a:gd name="T29" fmla="*/ 24 h 26"/>
                <a:gd name="T30" fmla="*/ 16 w 30"/>
                <a:gd name="T31" fmla="*/ 24 h 26"/>
                <a:gd name="T32" fmla="*/ 14 w 30"/>
                <a:gd name="T33" fmla="*/ 24 h 26"/>
                <a:gd name="T34" fmla="*/ 12 w 30"/>
                <a:gd name="T35" fmla="*/ 26 h 26"/>
                <a:gd name="T36" fmla="*/ 10 w 30"/>
                <a:gd name="T37" fmla="*/ 26 h 26"/>
                <a:gd name="T38" fmla="*/ 8 w 30"/>
                <a:gd name="T39" fmla="*/ 24 h 26"/>
                <a:gd name="T40" fmla="*/ 6 w 30"/>
                <a:gd name="T41" fmla="*/ 18 h 26"/>
                <a:gd name="T42" fmla="*/ 6 w 30"/>
                <a:gd name="T43" fmla="*/ 16 h 26"/>
                <a:gd name="T44" fmla="*/ 6 w 30"/>
                <a:gd name="T45" fmla="*/ 12 h 26"/>
                <a:gd name="T46" fmla="*/ 4 w 30"/>
                <a:gd name="T47" fmla="*/ 12 h 26"/>
                <a:gd name="T48" fmla="*/ 0 w 30"/>
                <a:gd name="T49" fmla="*/ 8 h 26"/>
                <a:gd name="T50" fmla="*/ 4 w 30"/>
                <a:gd name="T51" fmla="*/ 6 h 26"/>
                <a:gd name="T52" fmla="*/ 8 w 30"/>
                <a:gd name="T53" fmla="*/ 6 h 26"/>
                <a:gd name="T54" fmla="*/ 8 w 30"/>
                <a:gd name="T55" fmla="*/ 4 h 26"/>
                <a:gd name="T56" fmla="*/ 10 w 30"/>
                <a:gd name="T57" fmla="*/ 6 h 26"/>
                <a:gd name="T58" fmla="*/ 12 w 30"/>
                <a:gd name="T59" fmla="*/ 4 h 26"/>
                <a:gd name="T60" fmla="*/ 12 w 30"/>
                <a:gd name="T61" fmla="*/ 0 h 26"/>
                <a:gd name="T62" fmla="*/ 14 w 30"/>
                <a:gd name="T63" fmla="*/ 0 h 26"/>
                <a:gd name="T64" fmla="*/ 16 w 3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6"/>
                <a:gd name="T101" fmla="*/ 30 w 3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6">
                  <a:moveTo>
                    <a:pt x="16" y="0"/>
                  </a:moveTo>
                  <a:lnTo>
                    <a:pt x="16" y="0"/>
                  </a:lnTo>
                  <a:lnTo>
                    <a:pt x="16" y="2"/>
                  </a:lnTo>
                  <a:lnTo>
                    <a:pt x="14" y="2"/>
                  </a:lnTo>
                  <a:lnTo>
                    <a:pt x="16" y="2"/>
                  </a:lnTo>
                  <a:lnTo>
                    <a:pt x="22" y="0"/>
                  </a:lnTo>
                  <a:lnTo>
                    <a:pt x="26" y="2"/>
                  </a:lnTo>
                  <a:lnTo>
                    <a:pt x="26" y="4"/>
                  </a:lnTo>
                  <a:lnTo>
                    <a:pt x="30" y="8"/>
                  </a:lnTo>
                  <a:lnTo>
                    <a:pt x="26" y="10"/>
                  </a:lnTo>
                  <a:lnTo>
                    <a:pt x="24" y="22"/>
                  </a:lnTo>
                  <a:lnTo>
                    <a:pt x="22" y="22"/>
                  </a:lnTo>
                  <a:lnTo>
                    <a:pt x="20" y="22"/>
                  </a:lnTo>
                  <a:lnTo>
                    <a:pt x="18" y="24"/>
                  </a:lnTo>
                  <a:lnTo>
                    <a:pt x="16" y="24"/>
                  </a:lnTo>
                  <a:lnTo>
                    <a:pt x="14" y="24"/>
                  </a:lnTo>
                  <a:lnTo>
                    <a:pt x="12" y="26"/>
                  </a:lnTo>
                  <a:lnTo>
                    <a:pt x="10" y="26"/>
                  </a:lnTo>
                  <a:lnTo>
                    <a:pt x="8" y="24"/>
                  </a:lnTo>
                  <a:lnTo>
                    <a:pt x="6" y="18"/>
                  </a:lnTo>
                  <a:lnTo>
                    <a:pt x="6" y="16"/>
                  </a:lnTo>
                  <a:lnTo>
                    <a:pt x="6" y="12"/>
                  </a:lnTo>
                  <a:lnTo>
                    <a:pt x="4" y="12"/>
                  </a:lnTo>
                  <a:lnTo>
                    <a:pt x="0" y="8"/>
                  </a:lnTo>
                  <a:lnTo>
                    <a:pt x="4" y="6"/>
                  </a:lnTo>
                  <a:lnTo>
                    <a:pt x="8" y="6"/>
                  </a:lnTo>
                  <a:lnTo>
                    <a:pt x="8" y="4"/>
                  </a:lnTo>
                  <a:lnTo>
                    <a:pt x="10" y="6"/>
                  </a:lnTo>
                  <a:lnTo>
                    <a:pt x="12" y="4"/>
                  </a:lnTo>
                  <a:lnTo>
                    <a:pt x="12" y="0"/>
                  </a:lnTo>
                  <a:lnTo>
                    <a:pt x="14" y="0"/>
                  </a:lnTo>
                  <a:lnTo>
                    <a:pt x="1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0" name="Freeform 644"/>
            <p:cNvSpPr>
              <a:spLocks/>
            </p:cNvSpPr>
            <p:nvPr/>
          </p:nvSpPr>
          <p:spPr bwMode="auto">
            <a:xfrm>
              <a:off x="3194" y="802"/>
              <a:ext cx="60" cy="72"/>
            </a:xfrm>
            <a:custGeom>
              <a:avLst/>
              <a:gdLst>
                <a:gd name="T0" fmla="*/ 26 w 50"/>
                <a:gd name="T1" fmla="*/ 2 h 62"/>
                <a:gd name="T2" fmla="*/ 26 w 50"/>
                <a:gd name="T3" fmla="*/ 6 h 62"/>
                <a:gd name="T4" fmla="*/ 30 w 50"/>
                <a:gd name="T5" fmla="*/ 8 h 62"/>
                <a:gd name="T6" fmla="*/ 30 w 50"/>
                <a:gd name="T7" fmla="*/ 12 h 62"/>
                <a:gd name="T8" fmla="*/ 30 w 50"/>
                <a:gd name="T9" fmla="*/ 12 h 62"/>
                <a:gd name="T10" fmla="*/ 26 w 50"/>
                <a:gd name="T11" fmla="*/ 16 h 62"/>
                <a:gd name="T12" fmla="*/ 28 w 50"/>
                <a:gd name="T13" fmla="*/ 20 h 62"/>
                <a:gd name="T14" fmla="*/ 30 w 50"/>
                <a:gd name="T15" fmla="*/ 22 h 62"/>
                <a:gd name="T16" fmla="*/ 32 w 50"/>
                <a:gd name="T17" fmla="*/ 24 h 62"/>
                <a:gd name="T18" fmla="*/ 34 w 50"/>
                <a:gd name="T19" fmla="*/ 26 h 62"/>
                <a:gd name="T20" fmla="*/ 36 w 50"/>
                <a:gd name="T21" fmla="*/ 28 h 62"/>
                <a:gd name="T22" fmla="*/ 40 w 50"/>
                <a:gd name="T23" fmla="*/ 26 h 62"/>
                <a:gd name="T24" fmla="*/ 42 w 50"/>
                <a:gd name="T25" fmla="*/ 24 h 62"/>
                <a:gd name="T26" fmla="*/ 44 w 50"/>
                <a:gd name="T27" fmla="*/ 28 h 62"/>
                <a:gd name="T28" fmla="*/ 46 w 50"/>
                <a:gd name="T29" fmla="*/ 30 h 62"/>
                <a:gd name="T30" fmla="*/ 48 w 50"/>
                <a:gd name="T31" fmla="*/ 32 h 62"/>
                <a:gd name="T32" fmla="*/ 50 w 50"/>
                <a:gd name="T33" fmla="*/ 34 h 62"/>
                <a:gd name="T34" fmla="*/ 46 w 50"/>
                <a:gd name="T35" fmla="*/ 36 h 62"/>
                <a:gd name="T36" fmla="*/ 40 w 50"/>
                <a:gd name="T37" fmla="*/ 40 h 62"/>
                <a:gd name="T38" fmla="*/ 38 w 50"/>
                <a:gd name="T39" fmla="*/ 44 h 62"/>
                <a:gd name="T40" fmla="*/ 36 w 50"/>
                <a:gd name="T41" fmla="*/ 48 h 62"/>
                <a:gd name="T42" fmla="*/ 36 w 50"/>
                <a:gd name="T43" fmla="*/ 50 h 62"/>
                <a:gd name="T44" fmla="*/ 34 w 50"/>
                <a:gd name="T45" fmla="*/ 50 h 62"/>
                <a:gd name="T46" fmla="*/ 32 w 50"/>
                <a:gd name="T47" fmla="*/ 52 h 62"/>
                <a:gd name="T48" fmla="*/ 32 w 50"/>
                <a:gd name="T49" fmla="*/ 54 h 62"/>
                <a:gd name="T50" fmla="*/ 30 w 50"/>
                <a:gd name="T51" fmla="*/ 56 h 62"/>
                <a:gd name="T52" fmla="*/ 28 w 50"/>
                <a:gd name="T53" fmla="*/ 54 h 62"/>
                <a:gd name="T54" fmla="*/ 26 w 50"/>
                <a:gd name="T55" fmla="*/ 56 h 62"/>
                <a:gd name="T56" fmla="*/ 24 w 50"/>
                <a:gd name="T57" fmla="*/ 58 h 62"/>
                <a:gd name="T58" fmla="*/ 22 w 50"/>
                <a:gd name="T59" fmla="*/ 62 h 62"/>
                <a:gd name="T60" fmla="*/ 20 w 50"/>
                <a:gd name="T61" fmla="*/ 62 h 62"/>
                <a:gd name="T62" fmla="*/ 18 w 50"/>
                <a:gd name="T63" fmla="*/ 58 h 62"/>
                <a:gd name="T64" fmla="*/ 22 w 50"/>
                <a:gd name="T65" fmla="*/ 54 h 62"/>
                <a:gd name="T66" fmla="*/ 22 w 50"/>
                <a:gd name="T67" fmla="*/ 50 h 62"/>
                <a:gd name="T68" fmla="*/ 24 w 50"/>
                <a:gd name="T69" fmla="*/ 46 h 62"/>
                <a:gd name="T70" fmla="*/ 22 w 50"/>
                <a:gd name="T71" fmla="*/ 48 h 62"/>
                <a:gd name="T72" fmla="*/ 22 w 50"/>
                <a:gd name="T73" fmla="*/ 44 h 62"/>
                <a:gd name="T74" fmla="*/ 20 w 50"/>
                <a:gd name="T75" fmla="*/ 44 h 62"/>
                <a:gd name="T76" fmla="*/ 16 w 50"/>
                <a:gd name="T77" fmla="*/ 48 h 62"/>
                <a:gd name="T78" fmla="*/ 14 w 50"/>
                <a:gd name="T79" fmla="*/ 50 h 62"/>
                <a:gd name="T80" fmla="*/ 6 w 50"/>
                <a:gd name="T81" fmla="*/ 50 h 62"/>
                <a:gd name="T82" fmla="*/ 4 w 50"/>
                <a:gd name="T83" fmla="*/ 50 h 62"/>
                <a:gd name="T84" fmla="*/ 0 w 50"/>
                <a:gd name="T85" fmla="*/ 52 h 62"/>
                <a:gd name="T86" fmla="*/ 0 w 50"/>
                <a:gd name="T87" fmla="*/ 48 h 62"/>
                <a:gd name="T88" fmla="*/ 0 w 50"/>
                <a:gd name="T89" fmla="*/ 46 h 62"/>
                <a:gd name="T90" fmla="*/ 2 w 50"/>
                <a:gd name="T91" fmla="*/ 42 h 62"/>
                <a:gd name="T92" fmla="*/ 4 w 50"/>
                <a:gd name="T93" fmla="*/ 34 h 62"/>
                <a:gd name="T94" fmla="*/ 6 w 50"/>
                <a:gd name="T95" fmla="*/ 32 h 62"/>
                <a:gd name="T96" fmla="*/ 8 w 50"/>
                <a:gd name="T97" fmla="*/ 26 h 62"/>
                <a:gd name="T98" fmla="*/ 8 w 50"/>
                <a:gd name="T99" fmla="*/ 22 h 62"/>
                <a:gd name="T100" fmla="*/ 4 w 50"/>
                <a:gd name="T101" fmla="*/ 20 h 62"/>
                <a:gd name="T102" fmla="*/ 2 w 50"/>
                <a:gd name="T103" fmla="*/ 18 h 62"/>
                <a:gd name="T104" fmla="*/ 0 w 50"/>
                <a:gd name="T105" fmla="*/ 16 h 62"/>
                <a:gd name="T106" fmla="*/ 0 w 50"/>
                <a:gd name="T107" fmla="*/ 14 h 62"/>
                <a:gd name="T108" fmla="*/ 4 w 50"/>
                <a:gd name="T109" fmla="*/ 10 h 62"/>
                <a:gd name="T110" fmla="*/ 10 w 50"/>
                <a:gd name="T111" fmla="*/ 6 h 62"/>
                <a:gd name="T112" fmla="*/ 14 w 50"/>
                <a:gd name="T113" fmla="*/ 6 h 62"/>
                <a:gd name="T114" fmla="*/ 20 w 50"/>
                <a:gd name="T115" fmla="*/ 6 h 62"/>
                <a:gd name="T116" fmla="*/ 20 w 50"/>
                <a:gd name="T117" fmla="*/ 4 h 62"/>
                <a:gd name="T118" fmla="*/ 22 w 50"/>
                <a:gd name="T119" fmla="*/ 4 h 62"/>
                <a:gd name="T120" fmla="*/ 24 w 50"/>
                <a:gd name="T121" fmla="*/ 4 h 62"/>
                <a:gd name="T122" fmla="*/ 24 w 50"/>
                <a:gd name="T123" fmla="*/ 0 h 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
                <a:gd name="T187" fmla="*/ 0 h 62"/>
                <a:gd name="T188" fmla="*/ 50 w 50"/>
                <a:gd name="T189" fmla="*/ 62 h 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 h="62">
                  <a:moveTo>
                    <a:pt x="24" y="0"/>
                  </a:moveTo>
                  <a:lnTo>
                    <a:pt x="26" y="2"/>
                  </a:lnTo>
                  <a:lnTo>
                    <a:pt x="26" y="4"/>
                  </a:lnTo>
                  <a:lnTo>
                    <a:pt x="26" y="6"/>
                  </a:lnTo>
                  <a:lnTo>
                    <a:pt x="28" y="4"/>
                  </a:lnTo>
                  <a:lnTo>
                    <a:pt x="30" y="8"/>
                  </a:lnTo>
                  <a:lnTo>
                    <a:pt x="30" y="10"/>
                  </a:lnTo>
                  <a:lnTo>
                    <a:pt x="30" y="12"/>
                  </a:lnTo>
                  <a:lnTo>
                    <a:pt x="28" y="12"/>
                  </a:lnTo>
                  <a:lnTo>
                    <a:pt x="26" y="16"/>
                  </a:lnTo>
                  <a:lnTo>
                    <a:pt x="26" y="18"/>
                  </a:lnTo>
                  <a:lnTo>
                    <a:pt x="28" y="20"/>
                  </a:lnTo>
                  <a:lnTo>
                    <a:pt x="30" y="20"/>
                  </a:lnTo>
                  <a:lnTo>
                    <a:pt x="30" y="22"/>
                  </a:lnTo>
                  <a:lnTo>
                    <a:pt x="30" y="24"/>
                  </a:lnTo>
                  <a:lnTo>
                    <a:pt x="32" y="24"/>
                  </a:lnTo>
                  <a:lnTo>
                    <a:pt x="32" y="26"/>
                  </a:lnTo>
                  <a:lnTo>
                    <a:pt x="34" y="26"/>
                  </a:lnTo>
                  <a:lnTo>
                    <a:pt x="36" y="28"/>
                  </a:lnTo>
                  <a:lnTo>
                    <a:pt x="38" y="28"/>
                  </a:lnTo>
                  <a:lnTo>
                    <a:pt x="40" y="26"/>
                  </a:lnTo>
                  <a:lnTo>
                    <a:pt x="40" y="24"/>
                  </a:lnTo>
                  <a:lnTo>
                    <a:pt x="42" y="24"/>
                  </a:lnTo>
                  <a:lnTo>
                    <a:pt x="42" y="26"/>
                  </a:lnTo>
                  <a:lnTo>
                    <a:pt x="44" y="28"/>
                  </a:lnTo>
                  <a:lnTo>
                    <a:pt x="46" y="30"/>
                  </a:lnTo>
                  <a:lnTo>
                    <a:pt x="48" y="32"/>
                  </a:lnTo>
                  <a:lnTo>
                    <a:pt x="50" y="34"/>
                  </a:lnTo>
                  <a:lnTo>
                    <a:pt x="50" y="36"/>
                  </a:lnTo>
                  <a:lnTo>
                    <a:pt x="46" y="36"/>
                  </a:lnTo>
                  <a:lnTo>
                    <a:pt x="40" y="38"/>
                  </a:lnTo>
                  <a:lnTo>
                    <a:pt x="40" y="40"/>
                  </a:lnTo>
                  <a:lnTo>
                    <a:pt x="38" y="42"/>
                  </a:lnTo>
                  <a:lnTo>
                    <a:pt x="38" y="44"/>
                  </a:lnTo>
                  <a:lnTo>
                    <a:pt x="38" y="46"/>
                  </a:lnTo>
                  <a:lnTo>
                    <a:pt x="36" y="48"/>
                  </a:lnTo>
                  <a:lnTo>
                    <a:pt x="36" y="50"/>
                  </a:lnTo>
                  <a:lnTo>
                    <a:pt x="34" y="50"/>
                  </a:lnTo>
                  <a:lnTo>
                    <a:pt x="34" y="52"/>
                  </a:lnTo>
                  <a:lnTo>
                    <a:pt x="32" y="52"/>
                  </a:lnTo>
                  <a:lnTo>
                    <a:pt x="32" y="54"/>
                  </a:lnTo>
                  <a:lnTo>
                    <a:pt x="30" y="54"/>
                  </a:lnTo>
                  <a:lnTo>
                    <a:pt x="30" y="56"/>
                  </a:lnTo>
                  <a:lnTo>
                    <a:pt x="28" y="54"/>
                  </a:lnTo>
                  <a:lnTo>
                    <a:pt x="28" y="56"/>
                  </a:lnTo>
                  <a:lnTo>
                    <a:pt x="26" y="56"/>
                  </a:lnTo>
                  <a:lnTo>
                    <a:pt x="24" y="58"/>
                  </a:lnTo>
                  <a:lnTo>
                    <a:pt x="24" y="60"/>
                  </a:lnTo>
                  <a:lnTo>
                    <a:pt x="22" y="62"/>
                  </a:lnTo>
                  <a:lnTo>
                    <a:pt x="22" y="60"/>
                  </a:lnTo>
                  <a:lnTo>
                    <a:pt x="20" y="62"/>
                  </a:lnTo>
                  <a:lnTo>
                    <a:pt x="18" y="58"/>
                  </a:lnTo>
                  <a:lnTo>
                    <a:pt x="22" y="56"/>
                  </a:lnTo>
                  <a:lnTo>
                    <a:pt x="22" y="54"/>
                  </a:lnTo>
                  <a:lnTo>
                    <a:pt x="20" y="52"/>
                  </a:lnTo>
                  <a:lnTo>
                    <a:pt x="22" y="50"/>
                  </a:lnTo>
                  <a:lnTo>
                    <a:pt x="24" y="48"/>
                  </a:lnTo>
                  <a:lnTo>
                    <a:pt x="24" y="46"/>
                  </a:lnTo>
                  <a:lnTo>
                    <a:pt x="22" y="46"/>
                  </a:lnTo>
                  <a:lnTo>
                    <a:pt x="22" y="48"/>
                  </a:lnTo>
                  <a:lnTo>
                    <a:pt x="20" y="46"/>
                  </a:lnTo>
                  <a:lnTo>
                    <a:pt x="22" y="44"/>
                  </a:lnTo>
                  <a:lnTo>
                    <a:pt x="20" y="44"/>
                  </a:lnTo>
                  <a:lnTo>
                    <a:pt x="18" y="46"/>
                  </a:lnTo>
                  <a:lnTo>
                    <a:pt x="16" y="48"/>
                  </a:lnTo>
                  <a:lnTo>
                    <a:pt x="14" y="48"/>
                  </a:lnTo>
                  <a:lnTo>
                    <a:pt x="14" y="50"/>
                  </a:lnTo>
                  <a:lnTo>
                    <a:pt x="12" y="50"/>
                  </a:lnTo>
                  <a:lnTo>
                    <a:pt x="6" y="50"/>
                  </a:lnTo>
                  <a:lnTo>
                    <a:pt x="4" y="52"/>
                  </a:lnTo>
                  <a:lnTo>
                    <a:pt x="4" y="50"/>
                  </a:lnTo>
                  <a:lnTo>
                    <a:pt x="0" y="52"/>
                  </a:lnTo>
                  <a:lnTo>
                    <a:pt x="0" y="50"/>
                  </a:lnTo>
                  <a:lnTo>
                    <a:pt x="0" y="48"/>
                  </a:lnTo>
                  <a:lnTo>
                    <a:pt x="0" y="46"/>
                  </a:lnTo>
                  <a:lnTo>
                    <a:pt x="0" y="44"/>
                  </a:lnTo>
                  <a:lnTo>
                    <a:pt x="2" y="42"/>
                  </a:lnTo>
                  <a:lnTo>
                    <a:pt x="4" y="40"/>
                  </a:lnTo>
                  <a:lnTo>
                    <a:pt x="4" y="34"/>
                  </a:lnTo>
                  <a:lnTo>
                    <a:pt x="6" y="32"/>
                  </a:lnTo>
                  <a:lnTo>
                    <a:pt x="8" y="28"/>
                  </a:lnTo>
                  <a:lnTo>
                    <a:pt x="8" y="26"/>
                  </a:lnTo>
                  <a:lnTo>
                    <a:pt x="8" y="24"/>
                  </a:lnTo>
                  <a:lnTo>
                    <a:pt x="8" y="22"/>
                  </a:lnTo>
                  <a:lnTo>
                    <a:pt x="6" y="22"/>
                  </a:lnTo>
                  <a:lnTo>
                    <a:pt x="4" y="20"/>
                  </a:lnTo>
                  <a:lnTo>
                    <a:pt x="2" y="20"/>
                  </a:lnTo>
                  <a:lnTo>
                    <a:pt x="2" y="18"/>
                  </a:lnTo>
                  <a:lnTo>
                    <a:pt x="0" y="16"/>
                  </a:lnTo>
                  <a:lnTo>
                    <a:pt x="0" y="14"/>
                  </a:lnTo>
                  <a:lnTo>
                    <a:pt x="0" y="12"/>
                  </a:lnTo>
                  <a:lnTo>
                    <a:pt x="4" y="10"/>
                  </a:lnTo>
                  <a:lnTo>
                    <a:pt x="6" y="8"/>
                  </a:lnTo>
                  <a:lnTo>
                    <a:pt x="10" y="6"/>
                  </a:lnTo>
                  <a:lnTo>
                    <a:pt x="14" y="6"/>
                  </a:lnTo>
                  <a:lnTo>
                    <a:pt x="16" y="6"/>
                  </a:lnTo>
                  <a:lnTo>
                    <a:pt x="20" y="6"/>
                  </a:lnTo>
                  <a:lnTo>
                    <a:pt x="20" y="4"/>
                  </a:lnTo>
                  <a:lnTo>
                    <a:pt x="22" y="4"/>
                  </a:lnTo>
                  <a:lnTo>
                    <a:pt x="24" y="4"/>
                  </a:lnTo>
                  <a:lnTo>
                    <a:pt x="2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1" name="Freeform 645"/>
            <p:cNvSpPr>
              <a:spLocks/>
            </p:cNvSpPr>
            <p:nvPr/>
          </p:nvSpPr>
          <p:spPr bwMode="auto">
            <a:xfrm>
              <a:off x="3352" y="647"/>
              <a:ext cx="33" cy="19"/>
            </a:xfrm>
            <a:custGeom>
              <a:avLst/>
              <a:gdLst>
                <a:gd name="T0" fmla="*/ 26 w 28"/>
                <a:gd name="T1" fmla="*/ 2 h 16"/>
                <a:gd name="T2" fmla="*/ 26 w 28"/>
                <a:gd name="T3" fmla="*/ 2 h 16"/>
                <a:gd name="T4" fmla="*/ 28 w 28"/>
                <a:gd name="T5" fmla="*/ 4 h 16"/>
                <a:gd name="T6" fmla="*/ 26 w 28"/>
                <a:gd name="T7" fmla="*/ 4 h 16"/>
                <a:gd name="T8" fmla="*/ 24 w 28"/>
                <a:gd name="T9" fmla="*/ 4 h 16"/>
                <a:gd name="T10" fmla="*/ 22 w 28"/>
                <a:gd name="T11" fmla="*/ 6 h 16"/>
                <a:gd name="T12" fmla="*/ 20 w 28"/>
                <a:gd name="T13" fmla="*/ 8 h 16"/>
                <a:gd name="T14" fmla="*/ 20 w 28"/>
                <a:gd name="T15" fmla="*/ 8 h 16"/>
                <a:gd name="T16" fmla="*/ 18 w 28"/>
                <a:gd name="T17" fmla="*/ 8 h 16"/>
                <a:gd name="T18" fmla="*/ 16 w 28"/>
                <a:gd name="T19" fmla="*/ 8 h 16"/>
                <a:gd name="T20" fmla="*/ 14 w 28"/>
                <a:gd name="T21" fmla="*/ 10 h 16"/>
                <a:gd name="T22" fmla="*/ 14 w 28"/>
                <a:gd name="T23" fmla="*/ 10 h 16"/>
                <a:gd name="T24" fmla="*/ 12 w 28"/>
                <a:gd name="T25" fmla="*/ 12 h 16"/>
                <a:gd name="T26" fmla="*/ 10 w 28"/>
                <a:gd name="T27" fmla="*/ 12 h 16"/>
                <a:gd name="T28" fmla="*/ 8 w 28"/>
                <a:gd name="T29" fmla="*/ 12 h 16"/>
                <a:gd name="T30" fmla="*/ 8 w 28"/>
                <a:gd name="T31" fmla="*/ 14 h 16"/>
                <a:gd name="T32" fmla="*/ 8 w 28"/>
                <a:gd name="T33" fmla="*/ 14 h 16"/>
                <a:gd name="T34" fmla="*/ 8 w 28"/>
                <a:gd name="T35" fmla="*/ 14 h 16"/>
                <a:gd name="T36" fmla="*/ 6 w 28"/>
                <a:gd name="T37" fmla="*/ 14 h 16"/>
                <a:gd name="T38" fmla="*/ 6 w 28"/>
                <a:gd name="T39" fmla="*/ 14 h 16"/>
                <a:gd name="T40" fmla="*/ 4 w 28"/>
                <a:gd name="T41" fmla="*/ 14 h 16"/>
                <a:gd name="T42" fmla="*/ 4 w 28"/>
                <a:gd name="T43" fmla="*/ 14 h 16"/>
                <a:gd name="T44" fmla="*/ 2 w 28"/>
                <a:gd name="T45" fmla="*/ 16 h 16"/>
                <a:gd name="T46" fmla="*/ 0 w 28"/>
                <a:gd name="T47" fmla="*/ 14 h 16"/>
                <a:gd name="T48" fmla="*/ 0 w 28"/>
                <a:gd name="T49" fmla="*/ 12 h 16"/>
                <a:gd name="T50" fmla="*/ 0 w 28"/>
                <a:gd name="T51" fmla="*/ 12 h 16"/>
                <a:gd name="T52" fmla="*/ 0 w 28"/>
                <a:gd name="T53" fmla="*/ 10 h 16"/>
                <a:gd name="T54" fmla="*/ 2 w 28"/>
                <a:gd name="T55" fmla="*/ 10 h 16"/>
                <a:gd name="T56" fmla="*/ 2 w 28"/>
                <a:gd name="T57" fmla="*/ 10 h 16"/>
                <a:gd name="T58" fmla="*/ 4 w 28"/>
                <a:gd name="T59" fmla="*/ 10 h 16"/>
                <a:gd name="T60" fmla="*/ 4 w 28"/>
                <a:gd name="T61" fmla="*/ 8 h 16"/>
                <a:gd name="T62" fmla="*/ 8 w 28"/>
                <a:gd name="T63" fmla="*/ 8 h 16"/>
                <a:gd name="T64" fmla="*/ 8 w 28"/>
                <a:gd name="T65" fmla="*/ 8 h 16"/>
                <a:gd name="T66" fmla="*/ 10 w 28"/>
                <a:gd name="T67" fmla="*/ 8 h 16"/>
                <a:gd name="T68" fmla="*/ 10 w 28"/>
                <a:gd name="T69" fmla="*/ 8 h 16"/>
                <a:gd name="T70" fmla="*/ 14 w 28"/>
                <a:gd name="T71" fmla="*/ 4 h 16"/>
                <a:gd name="T72" fmla="*/ 18 w 28"/>
                <a:gd name="T73" fmla="*/ 4 h 16"/>
                <a:gd name="T74" fmla="*/ 18 w 28"/>
                <a:gd name="T75" fmla="*/ 4 h 16"/>
                <a:gd name="T76" fmla="*/ 20 w 28"/>
                <a:gd name="T77" fmla="*/ 2 h 16"/>
                <a:gd name="T78" fmla="*/ 20 w 28"/>
                <a:gd name="T79" fmla="*/ 2 h 16"/>
                <a:gd name="T80" fmla="*/ 20 w 28"/>
                <a:gd name="T81" fmla="*/ 0 h 16"/>
                <a:gd name="T82" fmla="*/ 22 w 28"/>
                <a:gd name="T83" fmla="*/ 2 h 16"/>
                <a:gd name="T84" fmla="*/ 22 w 28"/>
                <a:gd name="T85" fmla="*/ 0 h 16"/>
                <a:gd name="T86" fmla="*/ 24 w 28"/>
                <a:gd name="T87" fmla="*/ 2 h 16"/>
                <a:gd name="T88" fmla="*/ 26 w 28"/>
                <a:gd name="T89" fmla="*/ 2 h 16"/>
                <a:gd name="T90" fmla="*/ 26 w 28"/>
                <a:gd name="T91" fmla="*/ 2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
                <a:gd name="T139" fmla="*/ 0 h 16"/>
                <a:gd name="T140" fmla="*/ 28 w 28"/>
                <a:gd name="T141" fmla="*/ 16 h 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 h="16">
                  <a:moveTo>
                    <a:pt x="26" y="2"/>
                  </a:moveTo>
                  <a:lnTo>
                    <a:pt x="26" y="2"/>
                  </a:lnTo>
                  <a:lnTo>
                    <a:pt x="28" y="4"/>
                  </a:lnTo>
                  <a:lnTo>
                    <a:pt x="26" y="4"/>
                  </a:lnTo>
                  <a:lnTo>
                    <a:pt x="24" y="4"/>
                  </a:lnTo>
                  <a:lnTo>
                    <a:pt x="22" y="6"/>
                  </a:lnTo>
                  <a:lnTo>
                    <a:pt x="20" y="8"/>
                  </a:lnTo>
                  <a:lnTo>
                    <a:pt x="18" y="8"/>
                  </a:lnTo>
                  <a:lnTo>
                    <a:pt x="16" y="8"/>
                  </a:lnTo>
                  <a:lnTo>
                    <a:pt x="14" y="10"/>
                  </a:lnTo>
                  <a:lnTo>
                    <a:pt x="12" y="12"/>
                  </a:lnTo>
                  <a:lnTo>
                    <a:pt x="10" y="12"/>
                  </a:lnTo>
                  <a:lnTo>
                    <a:pt x="8" y="12"/>
                  </a:lnTo>
                  <a:lnTo>
                    <a:pt x="8" y="14"/>
                  </a:lnTo>
                  <a:lnTo>
                    <a:pt x="6" y="14"/>
                  </a:lnTo>
                  <a:lnTo>
                    <a:pt x="4" y="14"/>
                  </a:lnTo>
                  <a:lnTo>
                    <a:pt x="2" y="16"/>
                  </a:lnTo>
                  <a:lnTo>
                    <a:pt x="0" y="14"/>
                  </a:lnTo>
                  <a:lnTo>
                    <a:pt x="0" y="12"/>
                  </a:lnTo>
                  <a:lnTo>
                    <a:pt x="0" y="10"/>
                  </a:lnTo>
                  <a:lnTo>
                    <a:pt x="2" y="10"/>
                  </a:lnTo>
                  <a:lnTo>
                    <a:pt x="4" y="10"/>
                  </a:lnTo>
                  <a:lnTo>
                    <a:pt x="4" y="8"/>
                  </a:lnTo>
                  <a:lnTo>
                    <a:pt x="8" y="8"/>
                  </a:lnTo>
                  <a:lnTo>
                    <a:pt x="10" y="8"/>
                  </a:lnTo>
                  <a:lnTo>
                    <a:pt x="14" y="4"/>
                  </a:lnTo>
                  <a:lnTo>
                    <a:pt x="18" y="4"/>
                  </a:lnTo>
                  <a:lnTo>
                    <a:pt x="20" y="2"/>
                  </a:lnTo>
                  <a:lnTo>
                    <a:pt x="20" y="0"/>
                  </a:lnTo>
                  <a:lnTo>
                    <a:pt x="22" y="2"/>
                  </a:lnTo>
                  <a:lnTo>
                    <a:pt x="22" y="0"/>
                  </a:lnTo>
                  <a:lnTo>
                    <a:pt x="24" y="2"/>
                  </a:lnTo>
                  <a:lnTo>
                    <a:pt x="2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2" name="Freeform 646"/>
            <p:cNvSpPr>
              <a:spLocks/>
            </p:cNvSpPr>
            <p:nvPr/>
          </p:nvSpPr>
          <p:spPr bwMode="auto">
            <a:xfrm>
              <a:off x="3276" y="762"/>
              <a:ext cx="9" cy="14"/>
            </a:xfrm>
            <a:custGeom>
              <a:avLst/>
              <a:gdLst>
                <a:gd name="T0" fmla="*/ 2 w 8"/>
                <a:gd name="T1" fmla="*/ 8 h 12"/>
                <a:gd name="T2" fmla="*/ 2 w 8"/>
                <a:gd name="T3" fmla="*/ 8 h 12"/>
                <a:gd name="T4" fmla="*/ 2 w 8"/>
                <a:gd name="T5" fmla="*/ 8 h 12"/>
                <a:gd name="T6" fmla="*/ 2 w 8"/>
                <a:gd name="T7" fmla="*/ 8 h 12"/>
                <a:gd name="T8" fmla="*/ 2 w 8"/>
                <a:gd name="T9" fmla="*/ 10 h 12"/>
                <a:gd name="T10" fmla="*/ 4 w 8"/>
                <a:gd name="T11" fmla="*/ 10 h 12"/>
                <a:gd name="T12" fmla="*/ 4 w 8"/>
                <a:gd name="T13" fmla="*/ 12 h 12"/>
                <a:gd name="T14" fmla="*/ 6 w 8"/>
                <a:gd name="T15" fmla="*/ 12 h 12"/>
                <a:gd name="T16" fmla="*/ 8 w 8"/>
                <a:gd name="T17" fmla="*/ 12 h 12"/>
                <a:gd name="T18" fmla="*/ 8 w 8"/>
                <a:gd name="T19" fmla="*/ 10 h 12"/>
                <a:gd name="T20" fmla="*/ 8 w 8"/>
                <a:gd name="T21" fmla="*/ 8 h 12"/>
                <a:gd name="T22" fmla="*/ 8 w 8"/>
                <a:gd name="T23" fmla="*/ 8 h 12"/>
                <a:gd name="T24" fmla="*/ 6 w 8"/>
                <a:gd name="T25" fmla="*/ 6 h 12"/>
                <a:gd name="T26" fmla="*/ 4 w 8"/>
                <a:gd name="T27" fmla="*/ 6 h 12"/>
                <a:gd name="T28" fmla="*/ 4 w 8"/>
                <a:gd name="T29" fmla="*/ 4 h 12"/>
                <a:gd name="T30" fmla="*/ 2 w 8"/>
                <a:gd name="T31" fmla="*/ 0 h 12"/>
                <a:gd name="T32" fmla="*/ 2 w 8"/>
                <a:gd name="T33" fmla="*/ 2 h 12"/>
                <a:gd name="T34" fmla="*/ 2 w 8"/>
                <a:gd name="T35" fmla="*/ 2 h 12"/>
                <a:gd name="T36" fmla="*/ 0 w 8"/>
                <a:gd name="T37" fmla="*/ 4 h 12"/>
                <a:gd name="T38" fmla="*/ 2 w 8"/>
                <a:gd name="T39" fmla="*/ 8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
                <a:gd name="T61" fmla="*/ 0 h 12"/>
                <a:gd name="T62" fmla="*/ 8 w 8"/>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 h="12">
                  <a:moveTo>
                    <a:pt x="2" y="8"/>
                  </a:moveTo>
                  <a:lnTo>
                    <a:pt x="2" y="8"/>
                  </a:lnTo>
                  <a:lnTo>
                    <a:pt x="2" y="10"/>
                  </a:lnTo>
                  <a:lnTo>
                    <a:pt x="4" y="10"/>
                  </a:lnTo>
                  <a:lnTo>
                    <a:pt x="4" y="12"/>
                  </a:lnTo>
                  <a:lnTo>
                    <a:pt x="6" y="12"/>
                  </a:lnTo>
                  <a:lnTo>
                    <a:pt x="8" y="12"/>
                  </a:lnTo>
                  <a:lnTo>
                    <a:pt x="8" y="10"/>
                  </a:lnTo>
                  <a:lnTo>
                    <a:pt x="8" y="8"/>
                  </a:lnTo>
                  <a:lnTo>
                    <a:pt x="6" y="6"/>
                  </a:lnTo>
                  <a:lnTo>
                    <a:pt x="4" y="6"/>
                  </a:lnTo>
                  <a:lnTo>
                    <a:pt x="4" y="4"/>
                  </a:lnTo>
                  <a:lnTo>
                    <a:pt x="2" y="0"/>
                  </a:lnTo>
                  <a:lnTo>
                    <a:pt x="2" y="2"/>
                  </a:lnTo>
                  <a:lnTo>
                    <a:pt x="0" y="4"/>
                  </a:lnTo>
                  <a:lnTo>
                    <a:pt x="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3" name="Freeform 647"/>
            <p:cNvSpPr>
              <a:spLocks/>
            </p:cNvSpPr>
            <p:nvPr/>
          </p:nvSpPr>
          <p:spPr bwMode="auto">
            <a:xfrm>
              <a:off x="3297" y="753"/>
              <a:ext cx="26" cy="11"/>
            </a:xfrm>
            <a:custGeom>
              <a:avLst/>
              <a:gdLst>
                <a:gd name="T0" fmla="*/ 16 w 22"/>
                <a:gd name="T1" fmla="*/ 6 h 10"/>
                <a:gd name="T2" fmla="*/ 18 w 22"/>
                <a:gd name="T3" fmla="*/ 6 h 10"/>
                <a:gd name="T4" fmla="*/ 18 w 22"/>
                <a:gd name="T5" fmla="*/ 8 h 10"/>
                <a:gd name="T6" fmla="*/ 20 w 22"/>
                <a:gd name="T7" fmla="*/ 8 h 10"/>
                <a:gd name="T8" fmla="*/ 20 w 22"/>
                <a:gd name="T9" fmla="*/ 6 h 10"/>
                <a:gd name="T10" fmla="*/ 22 w 22"/>
                <a:gd name="T11" fmla="*/ 4 h 10"/>
                <a:gd name="T12" fmla="*/ 22 w 22"/>
                <a:gd name="T13" fmla="*/ 2 h 10"/>
                <a:gd name="T14" fmla="*/ 22 w 22"/>
                <a:gd name="T15" fmla="*/ 2 h 10"/>
                <a:gd name="T16" fmla="*/ 22 w 22"/>
                <a:gd name="T17" fmla="*/ 4 h 10"/>
                <a:gd name="T18" fmla="*/ 20 w 22"/>
                <a:gd name="T19" fmla="*/ 4 h 10"/>
                <a:gd name="T20" fmla="*/ 18 w 22"/>
                <a:gd name="T21" fmla="*/ 4 h 10"/>
                <a:gd name="T22" fmla="*/ 18 w 22"/>
                <a:gd name="T23" fmla="*/ 4 h 10"/>
                <a:gd name="T24" fmla="*/ 16 w 22"/>
                <a:gd name="T25" fmla="*/ 2 h 10"/>
                <a:gd name="T26" fmla="*/ 16 w 22"/>
                <a:gd name="T27" fmla="*/ 2 h 10"/>
                <a:gd name="T28" fmla="*/ 14 w 22"/>
                <a:gd name="T29" fmla="*/ 0 h 10"/>
                <a:gd name="T30" fmla="*/ 12 w 22"/>
                <a:gd name="T31" fmla="*/ 0 h 10"/>
                <a:gd name="T32" fmla="*/ 12 w 22"/>
                <a:gd name="T33" fmla="*/ 0 h 10"/>
                <a:gd name="T34" fmla="*/ 10 w 22"/>
                <a:gd name="T35" fmla="*/ 0 h 10"/>
                <a:gd name="T36" fmla="*/ 10 w 22"/>
                <a:gd name="T37" fmla="*/ 2 h 10"/>
                <a:gd name="T38" fmla="*/ 8 w 22"/>
                <a:gd name="T39" fmla="*/ 2 h 10"/>
                <a:gd name="T40" fmla="*/ 8 w 22"/>
                <a:gd name="T41" fmla="*/ 4 h 10"/>
                <a:gd name="T42" fmla="*/ 6 w 22"/>
                <a:gd name="T43" fmla="*/ 2 h 10"/>
                <a:gd name="T44" fmla="*/ 4 w 22"/>
                <a:gd name="T45" fmla="*/ 4 h 10"/>
                <a:gd name="T46" fmla="*/ 4 w 22"/>
                <a:gd name="T47" fmla="*/ 4 h 10"/>
                <a:gd name="T48" fmla="*/ 4 w 22"/>
                <a:gd name="T49" fmla="*/ 8 h 10"/>
                <a:gd name="T50" fmla="*/ 2 w 22"/>
                <a:gd name="T51" fmla="*/ 6 h 10"/>
                <a:gd name="T52" fmla="*/ 0 w 22"/>
                <a:gd name="T53" fmla="*/ 6 h 10"/>
                <a:gd name="T54" fmla="*/ 0 w 22"/>
                <a:gd name="T55" fmla="*/ 8 h 10"/>
                <a:gd name="T56" fmla="*/ 4 w 22"/>
                <a:gd name="T57" fmla="*/ 10 h 10"/>
                <a:gd name="T58" fmla="*/ 4 w 22"/>
                <a:gd name="T59" fmla="*/ 8 h 10"/>
                <a:gd name="T60" fmla="*/ 4 w 22"/>
                <a:gd name="T61" fmla="*/ 8 h 10"/>
                <a:gd name="T62" fmla="*/ 6 w 22"/>
                <a:gd name="T63" fmla="*/ 6 h 10"/>
                <a:gd name="T64" fmla="*/ 8 w 22"/>
                <a:gd name="T65" fmla="*/ 4 h 10"/>
                <a:gd name="T66" fmla="*/ 8 w 22"/>
                <a:gd name="T67" fmla="*/ 6 h 10"/>
                <a:gd name="T68" fmla="*/ 8 w 22"/>
                <a:gd name="T69" fmla="*/ 6 h 10"/>
                <a:gd name="T70" fmla="*/ 10 w 22"/>
                <a:gd name="T71" fmla="*/ 6 h 10"/>
                <a:gd name="T72" fmla="*/ 10 w 22"/>
                <a:gd name="T73" fmla="*/ 6 h 10"/>
                <a:gd name="T74" fmla="*/ 10 w 22"/>
                <a:gd name="T75" fmla="*/ 4 h 10"/>
                <a:gd name="T76" fmla="*/ 12 w 22"/>
                <a:gd name="T77" fmla="*/ 4 h 10"/>
                <a:gd name="T78" fmla="*/ 12 w 22"/>
                <a:gd name="T79" fmla="*/ 4 h 10"/>
                <a:gd name="T80" fmla="*/ 14 w 22"/>
                <a:gd name="T81" fmla="*/ 4 h 10"/>
                <a:gd name="T82" fmla="*/ 16 w 22"/>
                <a:gd name="T83" fmla="*/ 6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10"/>
                <a:gd name="T128" fmla="*/ 22 w 22"/>
                <a:gd name="T129" fmla="*/ 10 h 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10">
                  <a:moveTo>
                    <a:pt x="16" y="6"/>
                  </a:moveTo>
                  <a:lnTo>
                    <a:pt x="18" y="6"/>
                  </a:lnTo>
                  <a:lnTo>
                    <a:pt x="18" y="8"/>
                  </a:lnTo>
                  <a:lnTo>
                    <a:pt x="20" y="8"/>
                  </a:lnTo>
                  <a:lnTo>
                    <a:pt x="20" y="6"/>
                  </a:lnTo>
                  <a:lnTo>
                    <a:pt x="22" y="4"/>
                  </a:lnTo>
                  <a:lnTo>
                    <a:pt x="22" y="2"/>
                  </a:lnTo>
                  <a:lnTo>
                    <a:pt x="22" y="4"/>
                  </a:lnTo>
                  <a:lnTo>
                    <a:pt x="20" y="4"/>
                  </a:lnTo>
                  <a:lnTo>
                    <a:pt x="18" y="4"/>
                  </a:lnTo>
                  <a:lnTo>
                    <a:pt x="16" y="2"/>
                  </a:lnTo>
                  <a:lnTo>
                    <a:pt x="14" y="0"/>
                  </a:lnTo>
                  <a:lnTo>
                    <a:pt x="12" y="0"/>
                  </a:lnTo>
                  <a:lnTo>
                    <a:pt x="10" y="0"/>
                  </a:lnTo>
                  <a:lnTo>
                    <a:pt x="10" y="2"/>
                  </a:lnTo>
                  <a:lnTo>
                    <a:pt x="8" y="2"/>
                  </a:lnTo>
                  <a:lnTo>
                    <a:pt x="8" y="4"/>
                  </a:lnTo>
                  <a:lnTo>
                    <a:pt x="6" y="2"/>
                  </a:lnTo>
                  <a:lnTo>
                    <a:pt x="4" y="4"/>
                  </a:lnTo>
                  <a:lnTo>
                    <a:pt x="4" y="8"/>
                  </a:lnTo>
                  <a:lnTo>
                    <a:pt x="2" y="6"/>
                  </a:lnTo>
                  <a:lnTo>
                    <a:pt x="0" y="6"/>
                  </a:lnTo>
                  <a:lnTo>
                    <a:pt x="0" y="8"/>
                  </a:lnTo>
                  <a:lnTo>
                    <a:pt x="4" y="10"/>
                  </a:lnTo>
                  <a:lnTo>
                    <a:pt x="4" y="8"/>
                  </a:lnTo>
                  <a:lnTo>
                    <a:pt x="6" y="6"/>
                  </a:lnTo>
                  <a:lnTo>
                    <a:pt x="8" y="4"/>
                  </a:lnTo>
                  <a:lnTo>
                    <a:pt x="8" y="6"/>
                  </a:lnTo>
                  <a:lnTo>
                    <a:pt x="10" y="6"/>
                  </a:lnTo>
                  <a:lnTo>
                    <a:pt x="10" y="4"/>
                  </a:lnTo>
                  <a:lnTo>
                    <a:pt x="12" y="4"/>
                  </a:lnTo>
                  <a:lnTo>
                    <a:pt x="14" y="4"/>
                  </a:lnTo>
                  <a:lnTo>
                    <a:pt x="1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4" name="Freeform 648"/>
            <p:cNvSpPr>
              <a:spLocks/>
            </p:cNvSpPr>
            <p:nvPr/>
          </p:nvSpPr>
          <p:spPr bwMode="auto">
            <a:xfrm>
              <a:off x="3163" y="1040"/>
              <a:ext cx="8" cy="9"/>
            </a:xfrm>
            <a:custGeom>
              <a:avLst/>
              <a:gdLst>
                <a:gd name="T0" fmla="*/ 0 w 6"/>
                <a:gd name="T1" fmla="*/ 2 h 8"/>
                <a:gd name="T2" fmla="*/ 0 w 6"/>
                <a:gd name="T3" fmla="*/ 4 h 8"/>
                <a:gd name="T4" fmla="*/ 2 w 6"/>
                <a:gd name="T5" fmla="*/ 6 h 8"/>
                <a:gd name="T6" fmla="*/ 2 w 6"/>
                <a:gd name="T7" fmla="*/ 8 h 8"/>
                <a:gd name="T8" fmla="*/ 2 w 6"/>
                <a:gd name="T9" fmla="*/ 8 h 8"/>
                <a:gd name="T10" fmla="*/ 4 w 6"/>
                <a:gd name="T11" fmla="*/ 6 h 8"/>
                <a:gd name="T12" fmla="*/ 6 w 6"/>
                <a:gd name="T13" fmla="*/ 2 h 8"/>
                <a:gd name="T14" fmla="*/ 4 w 6"/>
                <a:gd name="T15" fmla="*/ 0 h 8"/>
                <a:gd name="T16" fmla="*/ 2 w 6"/>
                <a:gd name="T17" fmla="*/ 0 h 8"/>
                <a:gd name="T18" fmla="*/ 2 w 6"/>
                <a:gd name="T19" fmla="*/ 2 h 8"/>
                <a:gd name="T20" fmla="*/ 0 w 6"/>
                <a:gd name="T21" fmla="*/ 0 h 8"/>
                <a:gd name="T22" fmla="*/ 0 w 6"/>
                <a:gd name="T23" fmla="*/ 2 h 8"/>
                <a:gd name="T24" fmla="*/ 0 w 6"/>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8"/>
                <a:gd name="T41" fmla="*/ 6 w 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8">
                  <a:moveTo>
                    <a:pt x="0" y="2"/>
                  </a:moveTo>
                  <a:lnTo>
                    <a:pt x="0" y="4"/>
                  </a:lnTo>
                  <a:lnTo>
                    <a:pt x="2" y="6"/>
                  </a:lnTo>
                  <a:lnTo>
                    <a:pt x="2" y="8"/>
                  </a:lnTo>
                  <a:lnTo>
                    <a:pt x="4" y="6"/>
                  </a:lnTo>
                  <a:lnTo>
                    <a:pt x="6" y="2"/>
                  </a:lnTo>
                  <a:lnTo>
                    <a:pt x="4" y="0"/>
                  </a:lnTo>
                  <a:lnTo>
                    <a:pt x="2" y="0"/>
                  </a:lnTo>
                  <a:lnTo>
                    <a:pt x="2" y="2"/>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5" name="Freeform 649"/>
            <p:cNvSpPr>
              <a:spLocks/>
            </p:cNvSpPr>
            <p:nvPr/>
          </p:nvSpPr>
          <p:spPr bwMode="auto">
            <a:xfrm>
              <a:off x="3144" y="622"/>
              <a:ext cx="146" cy="114"/>
            </a:xfrm>
            <a:custGeom>
              <a:avLst/>
              <a:gdLst>
                <a:gd name="T0" fmla="*/ 70 w 122"/>
                <a:gd name="T1" fmla="*/ 10 h 98"/>
                <a:gd name="T2" fmla="*/ 70 w 122"/>
                <a:gd name="T3" fmla="*/ 32 h 98"/>
                <a:gd name="T4" fmla="*/ 74 w 122"/>
                <a:gd name="T5" fmla="*/ 26 h 98"/>
                <a:gd name="T6" fmla="*/ 78 w 122"/>
                <a:gd name="T7" fmla="*/ 26 h 98"/>
                <a:gd name="T8" fmla="*/ 78 w 122"/>
                <a:gd name="T9" fmla="*/ 20 h 98"/>
                <a:gd name="T10" fmla="*/ 84 w 122"/>
                <a:gd name="T11" fmla="*/ 20 h 98"/>
                <a:gd name="T12" fmla="*/ 90 w 122"/>
                <a:gd name="T13" fmla="*/ 20 h 98"/>
                <a:gd name="T14" fmla="*/ 88 w 122"/>
                <a:gd name="T15" fmla="*/ 30 h 98"/>
                <a:gd name="T16" fmla="*/ 96 w 122"/>
                <a:gd name="T17" fmla="*/ 22 h 98"/>
                <a:gd name="T18" fmla="*/ 98 w 122"/>
                <a:gd name="T19" fmla="*/ 26 h 98"/>
                <a:gd name="T20" fmla="*/ 104 w 122"/>
                <a:gd name="T21" fmla="*/ 26 h 98"/>
                <a:gd name="T22" fmla="*/ 116 w 122"/>
                <a:gd name="T23" fmla="*/ 28 h 98"/>
                <a:gd name="T24" fmla="*/ 120 w 122"/>
                <a:gd name="T25" fmla="*/ 40 h 98"/>
                <a:gd name="T26" fmla="*/ 116 w 122"/>
                <a:gd name="T27" fmla="*/ 52 h 98"/>
                <a:gd name="T28" fmla="*/ 110 w 122"/>
                <a:gd name="T29" fmla="*/ 62 h 98"/>
                <a:gd name="T30" fmla="*/ 104 w 122"/>
                <a:gd name="T31" fmla="*/ 72 h 98"/>
                <a:gd name="T32" fmla="*/ 102 w 122"/>
                <a:gd name="T33" fmla="*/ 80 h 98"/>
                <a:gd name="T34" fmla="*/ 96 w 122"/>
                <a:gd name="T35" fmla="*/ 88 h 98"/>
                <a:gd name="T36" fmla="*/ 84 w 122"/>
                <a:gd name="T37" fmla="*/ 94 h 98"/>
                <a:gd name="T38" fmla="*/ 74 w 122"/>
                <a:gd name="T39" fmla="*/ 98 h 98"/>
                <a:gd name="T40" fmla="*/ 68 w 122"/>
                <a:gd name="T41" fmla="*/ 94 h 98"/>
                <a:gd name="T42" fmla="*/ 64 w 122"/>
                <a:gd name="T43" fmla="*/ 86 h 98"/>
                <a:gd name="T44" fmla="*/ 56 w 122"/>
                <a:gd name="T45" fmla="*/ 82 h 98"/>
                <a:gd name="T46" fmla="*/ 48 w 122"/>
                <a:gd name="T47" fmla="*/ 84 h 98"/>
                <a:gd name="T48" fmla="*/ 40 w 122"/>
                <a:gd name="T49" fmla="*/ 84 h 98"/>
                <a:gd name="T50" fmla="*/ 32 w 122"/>
                <a:gd name="T51" fmla="*/ 76 h 98"/>
                <a:gd name="T52" fmla="*/ 30 w 122"/>
                <a:gd name="T53" fmla="*/ 66 h 98"/>
                <a:gd name="T54" fmla="*/ 42 w 122"/>
                <a:gd name="T55" fmla="*/ 70 h 98"/>
                <a:gd name="T56" fmla="*/ 40 w 122"/>
                <a:gd name="T57" fmla="*/ 68 h 98"/>
                <a:gd name="T58" fmla="*/ 42 w 122"/>
                <a:gd name="T59" fmla="*/ 64 h 98"/>
                <a:gd name="T60" fmla="*/ 54 w 122"/>
                <a:gd name="T61" fmla="*/ 60 h 98"/>
                <a:gd name="T62" fmla="*/ 54 w 122"/>
                <a:gd name="T63" fmla="*/ 56 h 98"/>
                <a:gd name="T64" fmla="*/ 46 w 122"/>
                <a:gd name="T65" fmla="*/ 56 h 98"/>
                <a:gd name="T66" fmla="*/ 34 w 122"/>
                <a:gd name="T67" fmla="*/ 56 h 98"/>
                <a:gd name="T68" fmla="*/ 24 w 122"/>
                <a:gd name="T69" fmla="*/ 62 h 98"/>
                <a:gd name="T70" fmla="*/ 16 w 122"/>
                <a:gd name="T71" fmla="*/ 60 h 98"/>
                <a:gd name="T72" fmla="*/ 10 w 122"/>
                <a:gd name="T73" fmla="*/ 54 h 98"/>
                <a:gd name="T74" fmla="*/ 12 w 122"/>
                <a:gd name="T75" fmla="*/ 42 h 98"/>
                <a:gd name="T76" fmla="*/ 14 w 122"/>
                <a:gd name="T77" fmla="*/ 38 h 98"/>
                <a:gd name="T78" fmla="*/ 6 w 122"/>
                <a:gd name="T79" fmla="*/ 36 h 98"/>
                <a:gd name="T80" fmla="*/ 2 w 122"/>
                <a:gd name="T81" fmla="*/ 28 h 98"/>
                <a:gd name="T82" fmla="*/ 6 w 122"/>
                <a:gd name="T83" fmla="*/ 28 h 98"/>
                <a:gd name="T84" fmla="*/ 16 w 122"/>
                <a:gd name="T85" fmla="*/ 30 h 98"/>
                <a:gd name="T86" fmla="*/ 22 w 122"/>
                <a:gd name="T87" fmla="*/ 34 h 98"/>
                <a:gd name="T88" fmla="*/ 24 w 122"/>
                <a:gd name="T89" fmla="*/ 28 h 98"/>
                <a:gd name="T90" fmla="*/ 20 w 122"/>
                <a:gd name="T91" fmla="*/ 18 h 98"/>
                <a:gd name="T92" fmla="*/ 28 w 122"/>
                <a:gd name="T93" fmla="*/ 24 h 98"/>
                <a:gd name="T94" fmla="*/ 28 w 122"/>
                <a:gd name="T95" fmla="*/ 14 h 98"/>
                <a:gd name="T96" fmla="*/ 24 w 122"/>
                <a:gd name="T97" fmla="*/ 10 h 98"/>
                <a:gd name="T98" fmla="*/ 26 w 122"/>
                <a:gd name="T99" fmla="*/ 2 h 98"/>
                <a:gd name="T100" fmla="*/ 32 w 122"/>
                <a:gd name="T101" fmla="*/ 8 h 98"/>
                <a:gd name="T102" fmla="*/ 40 w 122"/>
                <a:gd name="T103" fmla="*/ 20 h 98"/>
                <a:gd name="T104" fmla="*/ 50 w 122"/>
                <a:gd name="T105" fmla="*/ 22 h 98"/>
                <a:gd name="T106" fmla="*/ 52 w 122"/>
                <a:gd name="T107" fmla="*/ 28 h 98"/>
                <a:gd name="T108" fmla="*/ 60 w 122"/>
                <a:gd name="T109" fmla="*/ 40 h 98"/>
                <a:gd name="T110" fmla="*/ 62 w 122"/>
                <a:gd name="T111" fmla="*/ 18 h 98"/>
                <a:gd name="T112" fmla="*/ 66 w 122"/>
                <a:gd name="T113" fmla="*/ 14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66" y="0"/>
                  </a:moveTo>
                  <a:lnTo>
                    <a:pt x="66" y="4"/>
                  </a:lnTo>
                  <a:lnTo>
                    <a:pt x="68" y="4"/>
                  </a:lnTo>
                  <a:lnTo>
                    <a:pt x="70" y="4"/>
                  </a:lnTo>
                  <a:lnTo>
                    <a:pt x="72" y="6"/>
                  </a:lnTo>
                  <a:lnTo>
                    <a:pt x="70" y="10"/>
                  </a:lnTo>
                  <a:lnTo>
                    <a:pt x="72" y="16"/>
                  </a:lnTo>
                  <a:lnTo>
                    <a:pt x="70" y="20"/>
                  </a:lnTo>
                  <a:lnTo>
                    <a:pt x="68" y="22"/>
                  </a:lnTo>
                  <a:lnTo>
                    <a:pt x="68" y="24"/>
                  </a:lnTo>
                  <a:lnTo>
                    <a:pt x="68" y="28"/>
                  </a:lnTo>
                  <a:lnTo>
                    <a:pt x="68" y="32"/>
                  </a:lnTo>
                  <a:lnTo>
                    <a:pt x="70" y="32"/>
                  </a:lnTo>
                  <a:lnTo>
                    <a:pt x="70" y="30"/>
                  </a:lnTo>
                  <a:lnTo>
                    <a:pt x="70" y="28"/>
                  </a:lnTo>
                  <a:lnTo>
                    <a:pt x="72" y="28"/>
                  </a:lnTo>
                  <a:lnTo>
                    <a:pt x="72" y="26"/>
                  </a:lnTo>
                  <a:lnTo>
                    <a:pt x="72" y="30"/>
                  </a:lnTo>
                  <a:lnTo>
                    <a:pt x="74" y="26"/>
                  </a:lnTo>
                  <a:lnTo>
                    <a:pt x="74" y="32"/>
                  </a:lnTo>
                  <a:lnTo>
                    <a:pt x="76" y="32"/>
                  </a:lnTo>
                  <a:lnTo>
                    <a:pt x="76" y="30"/>
                  </a:lnTo>
                  <a:lnTo>
                    <a:pt x="78" y="30"/>
                  </a:lnTo>
                  <a:lnTo>
                    <a:pt x="78" y="28"/>
                  </a:lnTo>
                  <a:lnTo>
                    <a:pt x="76" y="26"/>
                  </a:lnTo>
                  <a:lnTo>
                    <a:pt x="78" y="26"/>
                  </a:lnTo>
                  <a:lnTo>
                    <a:pt x="78" y="24"/>
                  </a:lnTo>
                  <a:lnTo>
                    <a:pt x="78" y="22"/>
                  </a:lnTo>
                  <a:lnTo>
                    <a:pt x="80" y="22"/>
                  </a:lnTo>
                  <a:lnTo>
                    <a:pt x="80" y="20"/>
                  </a:lnTo>
                  <a:lnTo>
                    <a:pt x="78" y="20"/>
                  </a:lnTo>
                  <a:lnTo>
                    <a:pt x="80" y="20"/>
                  </a:lnTo>
                  <a:lnTo>
                    <a:pt x="82" y="20"/>
                  </a:lnTo>
                  <a:lnTo>
                    <a:pt x="80" y="18"/>
                  </a:lnTo>
                  <a:lnTo>
                    <a:pt x="82" y="20"/>
                  </a:lnTo>
                  <a:lnTo>
                    <a:pt x="84" y="22"/>
                  </a:lnTo>
                  <a:lnTo>
                    <a:pt x="84" y="20"/>
                  </a:lnTo>
                  <a:lnTo>
                    <a:pt x="82" y="18"/>
                  </a:lnTo>
                  <a:lnTo>
                    <a:pt x="84" y="20"/>
                  </a:lnTo>
                  <a:lnTo>
                    <a:pt x="86" y="20"/>
                  </a:lnTo>
                  <a:lnTo>
                    <a:pt x="86" y="22"/>
                  </a:lnTo>
                  <a:lnTo>
                    <a:pt x="88" y="20"/>
                  </a:lnTo>
                  <a:lnTo>
                    <a:pt x="90" y="20"/>
                  </a:lnTo>
                  <a:lnTo>
                    <a:pt x="92" y="14"/>
                  </a:lnTo>
                  <a:lnTo>
                    <a:pt x="92" y="22"/>
                  </a:lnTo>
                  <a:lnTo>
                    <a:pt x="88" y="24"/>
                  </a:lnTo>
                  <a:lnTo>
                    <a:pt x="88" y="26"/>
                  </a:lnTo>
                  <a:lnTo>
                    <a:pt x="88" y="30"/>
                  </a:lnTo>
                  <a:lnTo>
                    <a:pt x="90" y="28"/>
                  </a:lnTo>
                  <a:lnTo>
                    <a:pt x="90" y="24"/>
                  </a:lnTo>
                  <a:lnTo>
                    <a:pt x="92" y="24"/>
                  </a:lnTo>
                  <a:lnTo>
                    <a:pt x="94" y="24"/>
                  </a:lnTo>
                  <a:lnTo>
                    <a:pt x="96" y="22"/>
                  </a:lnTo>
                  <a:lnTo>
                    <a:pt x="98" y="22"/>
                  </a:lnTo>
                  <a:lnTo>
                    <a:pt x="96" y="24"/>
                  </a:lnTo>
                  <a:lnTo>
                    <a:pt x="98" y="24"/>
                  </a:lnTo>
                  <a:lnTo>
                    <a:pt x="98" y="26"/>
                  </a:lnTo>
                  <a:lnTo>
                    <a:pt x="100" y="24"/>
                  </a:lnTo>
                  <a:lnTo>
                    <a:pt x="100" y="26"/>
                  </a:lnTo>
                  <a:lnTo>
                    <a:pt x="102" y="26"/>
                  </a:lnTo>
                  <a:lnTo>
                    <a:pt x="102" y="24"/>
                  </a:lnTo>
                  <a:lnTo>
                    <a:pt x="104" y="26"/>
                  </a:lnTo>
                  <a:lnTo>
                    <a:pt x="104" y="28"/>
                  </a:lnTo>
                  <a:lnTo>
                    <a:pt x="106" y="28"/>
                  </a:lnTo>
                  <a:lnTo>
                    <a:pt x="112" y="28"/>
                  </a:lnTo>
                  <a:lnTo>
                    <a:pt x="114" y="30"/>
                  </a:lnTo>
                  <a:lnTo>
                    <a:pt x="116" y="28"/>
                  </a:lnTo>
                  <a:lnTo>
                    <a:pt x="116" y="30"/>
                  </a:lnTo>
                  <a:lnTo>
                    <a:pt x="116" y="32"/>
                  </a:lnTo>
                  <a:lnTo>
                    <a:pt x="118" y="34"/>
                  </a:lnTo>
                  <a:lnTo>
                    <a:pt x="118" y="36"/>
                  </a:lnTo>
                  <a:lnTo>
                    <a:pt x="120" y="34"/>
                  </a:lnTo>
                  <a:lnTo>
                    <a:pt x="120" y="36"/>
                  </a:lnTo>
                  <a:lnTo>
                    <a:pt x="120" y="40"/>
                  </a:lnTo>
                  <a:lnTo>
                    <a:pt x="120" y="42"/>
                  </a:lnTo>
                  <a:lnTo>
                    <a:pt x="120" y="44"/>
                  </a:lnTo>
                  <a:lnTo>
                    <a:pt x="120" y="46"/>
                  </a:lnTo>
                  <a:lnTo>
                    <a:pt x="122" y="48"/>
                  </a:lnTo>
                  <a:lnTo>
                    <a:pt x="120" y="50"/>
                  </a:lnTo>
                  <a:lnTo>
                    <a:pt x="120" y="52"/>
                  </a:lnTo>
                  <a:lnTo>
                    <a:pt x="116" y="52"/>
                  </a:lnTo>
                  <a:lnTo>
                    <a:pt x="116" y="54"/>
                  </a:lnTo>
                  <a:lnTo>
                    <a:pt x="114" y="56"/>
                  </a:lnTo>
                  <a:lnTo>
                    <a:pt x="114" y="58"/>
                  </a:lnTo>
                  <a:lnTo>
                    <a:pt x="112" y="58"/>
                  </a:lnTo>
                  <a:lnTo>
                    <a:pt x="112" y="62"/>
                  </a:lnTo>
                  <a:lnTo>
                    <a:pt x="110" y="62"/>
                  </a:lnTo>
                  <a:lnTo>
                    <a:pt x="108" y="64"/>
                  </a:lnTo>
                  <a:lnTo>
                    <a:pt x="106" y="64"/>
                  </a:lnTo>
                  <a:lnTo>
                    <a:pt x="106" y="66"/>
                  </a:lnTo>
                  <a:lnTo>
                    <a:pt x="104" y="68"/>
                  </a:lnTo>
                  <a:lnTo>
                    <a:pt x="104" y="72"/>
                  </a:lnTo>
                  <a:lnTo>
                    <a:pt x="106" y="72"/>
                  </a:lnTo>
                  <a:lnTo>
                    <a:pt x="106" y="74"/>
                  </a:lnTo>
                  <a:lnTo>
                    <a:pt x="104" y="74"/>
                  </a:lnTo>
                  <a:lnTo>
                    <a:pt x="104" y="76"/>
                  </a:lnTo>
                  <a:lnTo>
                    <a:pt x="102" y="76"/>
                  </a:lnTo>
                  <a:lnTo>
                    <a:pt x="104" y="80"/>
                  </a:lnTo>
                  <a:lnTo>
                    <a:pt x="102" y="80"/>
                  </a:lnTo>
                  <a:lnTo>
                    <a:pt x="102" y="82"/>
                  </a:lnTo>
                  <a:lnTo>
                    <a:pt x="100" y="84"/>
                  </a:lnTo>
                  <a:lnTo>
                    <a:pt x="98" y="86"/>
                  </a:lnTo>
                  <a:lnTo>
                    <a:pt x="96" y="86"/>
                  </a:lnTo>
                  <a:lnTo>
                    <a:pt x="96" y="88"/>
                  </a:lnTo>
                  <a:lnTo>
                    <a:pt x="94" y="88"/>
                  </a:lnTo>
                  <a:lnTo>
                    <a:pt x="94" y="86"/>
                  </a:lnTo>
                  <a:lnTo>
                    <a:pt x="92" y="84"/>
                  </a:lnTo>
                  <a:lnTo>
                    <a:pt x="88" y="88"/>
                  </a:lnTo>
                  <a:lnTo>
                    <a:pt x="84" y="88"/>
                  </a:lnTo>
                  <a:lnTo>
                    <a:pt x="84" y="90"/>
                  </a:lnTo>
                  <a:lnTo>
                    <a:pt x="84" y="94"/>
                  </a:lnTo>
                  <a:lnTo>
                    <a:pt x="82" y="96"/>
                  </a:lnTo>
                  <a:lnTo>
                    <a:pt x="80" y="96"/>
                  </a:lnTo>
                  <a:lnTo>
                    <a:pt x="80" y="98"/>
                  </a:lnTo>
                  <a:lnTo>
                    <a:pt x="78" y="98"/>
                  </a:lnTo>
                  <a:lnTo>
                    <a:pt x="76" y="98"/>
                  </a:lnTo>
                  <a:lnTo>
                    <a:pt x="74" y="98"/>
                  </a:lnTo>
                  <a:lnTo>
                    <a:pt x="72" y="98"/>
                  </a:lnTo>
                  <a:lnTo>
                    <a:pt x="70" y="96"/>
                  </a:lnTo>
                  <a:lnTo>
                    <a:pt x="70" y="98"/>
                  </a:lnTo>
                  <a:lnTo>
                    <a:pt x="68" y="96"/>
                  </a:lnTo>
                  <a:lnTo>
                    <a:pt x="68" y="94"/>
                  </a:lnTo>
                  <a:lnTo>
                    <a:pt x="66" y="94"/>
                  </a:lnTo>
                  <a:lnTo>
                    <a:pt x="66" y="92"/>
                  </a:lnTo>
                  <a:lnTo>
                    <a:pt x="64" y="92"/>
                  </a:lnTo>
                  <a:lnTo>
                    <a:pt x="64" y="90"/>
                  </a:lnTo>
                  <a:lnTo>
                    <a:pt x="64" y="86"/>
                  </a:lnTo>
                  <a:lnTo>
                    <a:pt x="64" y="84"/>
                  </a:lnTo>
                  <a:lnTo>
                    <a:pt x="64" y="82"/>
                  </a:lnTo>
                  <a:lnTo>
                    <a:pt x="64" y="84"/>
                  </a:lnTo>
                  <a:lnTo>
                    <a:pt x="62" y="84"/>
                  </a:lnTo>
                  <a:lnTo>
                    <a:pt x="60" y="84"/>
                  </a:lnTo>
                  <a:lnTo>
                    <a:pt x="58" y="82"/>
                  </a:lnTo>
                  <a:lnTo>
                    <a:pt x="56" y="82"/>
                  </a:lnTo>
                  <a:lnTo>
                    <a:pt x="54" y="84"/>
                  </a:lnTo>
                  <a:lnTo>
                    <a:pt x="52" y="84"/>
                  </a:lnTo>
                  <a:lnTo>
                    <a:pt x="52" y="82"/>
                  </a:lnTo>
                  <a:lnTo>
                    <a:pt x="50" y="84"/>
                  </a:lnTo>
                  <a:lnTo>
                    <a:pt x="50" y="82"/>
                  </a:lnTo>
                  <a:lnTo>
                    <a:pt x="48" y="84"/>
                  </a:lnTo>
                  <a:lnTo>
                    <a:pt x="48" y="82"/>
                  </a:lnTo>
                  <a:lnTo>
                    <a:pt x="46" y="84"/>
                  </a:lnTo>
                  <a:lnTo>
                    <a:pt x="44" y="84"/>
                  </a:lnTo>
                  <a:lnTo>
                    <a:pt x="42" y="86"/>
                  </a:lnTo>
                  <a:lnTo>
                    <a:pt x="40" y="86"/>
                  </a:lnTo>
                  <a:lnTo>
                    <a:pt x="40" y="84"/>
                  </a:lnTo>
                  <a:lnTo>
                    <a:pt x="40" y="82"/>
                  </a:lnTo>
                  <a:lnTo>
                    <a:pt x="40" y="78"/>
                  </a:lnTo>
                  <a:lnTo>
                    <a:pt x="38" y="78"/>
                  </a:lnTo>
                  <a:lnTo>
                    <a:pt x="36" y="80"/>
                  </a:lnTo>
                  <a:lnTo>
                    <a:pt x="34" y="80"/>
                  </a:lnTo>
                  <a:lnTo>
                    <a:pt x="34" y="78"/>
                  </a:lnTo>
                  <a:lnTo>
                    <a:pt x="32" y="78"/>
                  </a:lnTo>
                  <a:lnTo>
                    <a:pt x="32" y="76"/>
                  </a:lnTo>
                  <a:lnTo>
                    <a:pt x="30" y="76"/>
                  </a:lnTo>
                  <a:lnTo>
                    <a:pt x="30" y="74"/>
                  </a:lnTo>
                  <a:lnTo>
                    <a:pt x="28" y="72"/>
                  </a:lnTo>
                  <a:lnTo>
                    <a:pt x="28" y="70"/>
                  </a:lnTo>
                  <a:lnTo>
                    <a:pt x="26" y="68"/>
                  </a:lnTo>
                  <a:lnTo>
                    <a:pt x="28" y="68"/>
                  </a:lnTo>
                  <a:lnTo>
                    <a:pt x="30" y="66"/>
                  </a:lnTo>
                  <a:lnTo>
                    <a:pt x="32" y="68"/>
                  </a:lnTo>
                  <a:lnTo>
                    <a:pt x="34" y="68"/>
                  </a:lnTo>
                  <a:lnTo>
                    <a:pt x="34" y="70"/>
                  </a:lnTo>
                  <a:lnTo>
                    <a:pt x="38" y="70"/>
                  </a:lnTo>
                  <a:lnTo>
                    <a:pt x="40" y="70"/>
                  </a:lnTo>
                  <a:lnTo>
                    <a:pt x="42" y="70"/>
                  </a:lnTo>
                  <a:lnTo>
                    <a:pt x="42" y="72"/>
                  </a:lnTo>
                  <a:lnTo>
                    <a:pt x="44" y="72"/>
                  </a:lnTo>
                  <a:lnTo>
                    <a:pt x="44" y="70"/>
                  </a:lnTo>
                  <a:lnTo>
                    <a:pt x="44" y="68"/>
                  </a:lnTo>
                  <a:lnTo>
                    <a:pt x="42" y="68"/>
                  </a:lnTo>
                  <a:lnTo>
                    <a:pt x="40" y="68"/>
                  </a:lnTo>
                  <a:lnTo>
                    <a:pt x="38" y="66"/>
                  </a:lnTo>
                  <a:lnTo>
                    <a:pt x="38" y="64"/>
                  </a:lnTo>
                  <a:lnTo>
                    <a:pt x="38" y="62"/>
                  </a:lnTo>
                  <a:lnTo>
                    <a:pt x="42" y="62"/>
                  </a:lnTo>
                  <a:lnTo>
                    <a:pt x="42" y="64"/>
                  </a:lnTo>
                  <a:lnTo>
                    <a:pt x="42" y="62"/>
                  </a:lnTo>
                  <a:lnTo>
                    <a:pt x="44" y="62"/>
                  </a:lnTo>
                  <a:lnTo>
                    <a:pt x="46" y="60"/>
                  </a:lnTo>
                  <a:lnTo>
                    <a:pt x="48" y="62"/>
                  </a:lnTo>
                  <a:lnTo>
                    <a:pt x="52" y="62"/>
                  </a:lnTo>
                  <a:lnTo>
                    <a:pt x="54" y="62"/>
                  </a:lnTo>
                  <a:lnTo>
                    <a:pt x="54" y="60"/>
                  </a:lnTo>
                  <a:lnTo>
                    <a:pt x="56" y="60"/>
                  </a:lnTo>
                  <a:lnTo>
                    <a:pt x="56" y="56"/>
                  </a:lnTo>
                  <a:lnTo>
                    <a:pt x="54" y="56"/>
                  </a:lnTo>
                  <a:lnTo>
                    <a:pt x="54" y="52"/>
                  </a:lnTo>
                  <a:lnTo>
                    <a:pt x="54" y="54"/>
                  </a:lnTo>
                  <a:lnTo>
                    <a:pt x="52" y="54"/>
                  </a:lnTo>
                  <a:lnTo>
                    <a:pt x="50" y="54"/>
                  </a:lnTo>
                  <a:lnTo>
                    <a:pt x="48" y="54"/>
                  </a:lnTo>
                  <a:lnTo>
                    <a:pt x="46" y="56"/>
                  </a:lnTo>
                  <a:lnTo>
                    <a:pt x="44" y="54"/>
                  </a:lnTo>
                  <a:lnTo>
                    <a:pt x="44" y="56"/>
                  </a:lnTo>
                  <a:lnTo>
                    <a:pt x="40" y="54"/>
                  </a:lnTo>
                  <a:lnTo>
                    <a:pt x="40" y="56"/>
                  </a:lnTo>
                  <a:lnTo>
                    <a:pt x="38" y="56"/>
                  </a:lnTo>
                  <a:lnTo>
                    <a:pt x="36" y="56"/>
                  </a:lnTo>
                  <a:lnTo>
                    <a:pt x="34" y="56"/>
                  </a:lnTo>
                  <a:lnTo>
                    <a:pt x="32" y="58"/>
                  </a:lnTo>
                  <a:lnTo>
                    <a:pt x="30" y="58"/>
                  </a:lnTo>
                  <a:lnTo>
                    <a:pt x="28" y="58"/>
                  </a:lnTo>
                  <a:lnTo>
                    <a:pt x="26" y="58"/>
                  </a:lnTo>
                  <a:lnTo>
                    <a:pt x="26" y="60"/>
                  </a:lnTo>
                  <a:lnTo>
                    <a:pt x="24" y="60"/>
                  </a:lnTo>
                  <a:lnTo>
                    <a:pt x="24" y="62"/>
                  </a:lnTo>
                  <a:lnTo>
                    <a:pt x="24" y="60"/>
                  </a:lnTo>
                  <a:lnTo>
                    <a:pt x="22" y="60"/>
                  </a:lnTo>
                  <a:lnTo>
                    <a:pt x="20" y="60"/>
                  </a:lnTo>
                  <a:lnTo>
                    <a:pt x="18" y="60"/>
                  </a:lnTo>
                  <a:lnTo>
                    <a:pt x="16" y="60"/>
                  </a:lnTo>
                  <a:lnTo>
                    <a:pt x="14" y="58"/>
                  </a:lnTo>
                  <a:lnTo>
                    <a:pt x="14" y="56"/>
                  </a:lnTo>
                  <a:lnTo>
                    <a:pt x="14" y="54"/>
                  </a:lnTo>
                  <a:lnTo>
                    <a:pt x="12" y="56"/>
                  </a:lnTo>
                  <a:lnTo>
                    <a:pt x="12" y="58"/>
                  </a:lnTo>
                  <a:lnTo>
                    <a:pt x="10" y="54"/>
                  </a:lnTo>
                  <a:lnTo>
                    <a:pt x="8" y="52"/>
                  </a:lnTo>
                  <a:lnTo>
                    <a:pt x="10" y="48"/>
                  </a:lnTo>
                  <a:lnTo>
                    <a:pt x="8" y="48"/>
                  </a:lnTo>
                  <a:lnTo>
                    <a:pt x="10" y="44"/>
                  </a:lnTo>
                  <a:lnTo>
                    <a:pt x="12" y="44"/>
                  </a:lnTo>
                  <a:lnTo>
                    <a:pt x="12" y="42"/>
                  </a:lnTo>
                  <a:lnTo>
                    <a:pt x="14" y="42"/>
                  </a:lnTo>
                  <a:lnTo>
                    <a:pt x="14" y="40"/>
                  </a:lnTo>
                  <a:lnTo>
                    <a:pt x="16" y="38"/>
                  </a:lnTo>
                  <a:lnTo>
                    <a:pt x="16" y="36"/>
                  </a:lnTo>
                  <a:lnTo>
                    <a:pt x="14" y="38"/>
                  </a:lnTo>
                  <a:lnTo>
                    <a:pt x="12" y="38"/>
                  </a:lnTo>
                  <a:lnTo>
                    <a:pt x="10" y="36"/>
                  </a:lnTo>
                  <a:lnTo>
                    <a:pt x="10" y="38"/>
                  </a:lnTo>
                  <a:lnTo>
                    <a:pt x="8" y="38"/>
                  </a:lnTo>
                  <a:lnTo>
                    <a:pt x="8" y="36"/>
                  </a:lnTo>
                  <a:lnTo>
                    <a:pt x="6" y="36"/>
                  </a:lnTo>
                  <a:lnTo>
                    <a:pt x="6" y="34"/>
                  </a:lnTo>
                  <a:lnTo>
                    <a:pt x="6" y="32"/>
                  </a:lnTo>
                  <a:lnTo>
                    <a:pt x="6" y="30"/>
                  </a:lnTo>
                  <a:lnTo>
                    <a:pt x="4" y="28"/>
                  </a:lnTo>
                  <a:lnTo>
                    <a:pt x="4" y="30"/>
                  </a:lnTo>
                  <a:lnTo>
                    <a:pt x="2" y="28"/>
                  </a:lnTo>
                  <a:lnTo>
                    <a:pt x="0" y="30"/>
                  </a:lnTo>
                  <a:lnTo>
                    <a:pt x="0" y="28"/>
                  </a:lnTo>
                  <a:lnTo>
                    <a:pt x="2" y="26"/>
                  </a:lnTo>
                  <a:lnTo>
                    <a:pt x="4" y="24"/>
                  </a:lnTo>
                  <a:lnTo>
                    <a:pt x="4" y="26"/>
                  </a:lnTo>
                  <a:lnTo>
                    <a:pt x="6" y="26"/>
                  </a:lnTo>
                  <a:lnTo>
                    <a:pt x="6" y="28"/>
                  </a:lnTo>
                  <a:lnTo>
                    <a:pt x="10" y="26"/>
                  </a:lnTo>
                  <a:lnTo>
                    <a:pt x="10" y="28"/>
                  </a:lnTo>
                  <a:lnTo>
                    <a:pt x="12" y="26"/>
                  </a:lnTo>
                  <a:lnTo>
                    <a:pt x="12" y="28"/>
                  </a:lnTo>
                  <a:lnTo>
                    <a:pt x="14" y="28"/>
                  </a:lnTo>
                  <a:lnTo>
                    <a:pt x="14" y="26"/>
                  </a:lnTo>
                  <a:lnTo>
                    <a:pt x="16" y="26"/>
                  </a:lnTo>
                  <a:lnTo>
                    <a:pt x="16" y="30"/>
                  </a:lnTo>
                  <a:lnTo>
                    <a:pt x="18" y="32"/>
                  </a:lnTo>
                  <a:lnTo>
                    <a:pt x="20" y="32"/>
                  </a:lnTo>
                  <a:lnTo>
                    <a:pt x="20" y="34"/>
                  </a:lnTo>
                  <a:lnTo>
                    <a:pt x="20" y="36"/>
                  </a:lnTo>
                  <a:lnTo>
                    <a:pt x="22" y="38"/>
                  </a:lnTo>
                  <a:lnTo>
                    <a:pt x="24" y="38"/>
                  </a:lnTo>
                  <a:lnTo>
                    <a:pt x="22" y="34"/>
                  </a:lnTo>
                  <a:lnTo>
                    <a:pt x="22" y="32"/>
                  </a:lnTo>
                  <a:lnTo>
                    <a:pt x="24" y="34"/>
                  </a:lnTo>
                  <a:lnTo>
                    <a:pt x="24" y="32"/>
                  </a:lnTo>
                  <a:lnTo>
                    <a:pt x="22" y="30"/>
                  </a:lnTo>
                  <a:lnTo>
                    <a:pt x="24" y="30"/>
                  </a:lnTo>
                  <a:lnTo>
                    <a:pt x="26" y="30"/>
                  </a:lnTo>
                  <a:lnTo>
                    <a:pt x="24" y="28"/>
                  </a:lnTo>
                  <a:lnTo>
                    <a:pt x="22" y="26"/>
                  </a:lnTo>
                  <a:lnTo>
                    <a:pt x="20" y="26"/>
                  </a:lnTo>
                  <a:lnTo>
                    <a:pt x="18" y="22"/>
                  </a:lnTo>
                  <a:lnTo>
                    <a:pt x="20" y="20"/>
                  </a:lnTo>
                  <a:lnTo>
                    <a:pt x="18" y="12"/>
                  </a:lnTo>
                  <a:lnTo>
                    <a:pt x="20" y="18"/>
                  </a:lnTo>
                  <a:lnTo>
                    <a:pt x="22" y="18"/>
                  </a:lnTo>
                  <a:lnTo>
                    <a:pt x="24" y="22"/>
                  </a:lnTo>
                  <a:lnTo>
                    <a:pt x="24" y="24"/>
                  </a:lnTo>
                  <a:lnTo>
                    <a:pt x="26" y="24"/>
                  </a:lnTo>
                  <a:lnTo>
                    <a:pt x="28" y="26"/>
                  </a:lnTo>
                  <a:lnTo>
                    <a:pt x="28" y="24"/>
                  </a:lnTo>
                  <a:lnTo>
                    <a:pt x="28" y="22"/>
                  </a:lnTo>
                  <a:lnTo>
                    <a:pt x="28" y="20"/>
                  </a:lnTo>
                  <a:lnTo>
                    <a:pt x="28" y="16"/>
                  </a:lnTo>
                  <a:lnTo>
                    <a:pt x="28" y="14"/>
                  </a:lnTo>
                  <a:lnTo>
                    <a:pt x="28" y="12"/>
                  </a:lnTo>
                  <a:lnTo>
                    <a:pt x="28" y="10"/>
                  </a:lnTo>
                  <a:lnTo>
                    <a:pt x="26" y="12"/>
                  </a:lnTo>
                  <a:lnTo>
                    <a:pt x="26" y="10"/>
                  </a:lnTo>
                  <a:lnTo>
                    <a:pt x="26" y="8"/>
                  </a:lnTo>
                  <a:lnTo>
                    <a:pt x="26" y="12"/>
                  </a:lnTo>
                  <a:lnTo>
                    <a:pt x="24" y="10"/>
                  </a:lnTo>
                  <a:lnTo>
                    <a:pt x="24" y="8"/>
                  </a:lnTo>
                  <a:lnTo>
                    <a:pt x="24" y="4"/>
                  </a:lnTo>
                  <a:lnTo>
                    <a:pt x="26" y="6"/>
                  </a:lnTo>
                  <a:lnTo>
                    <a:pt x="26" y="2"/>
                  </a:lnTo>
                  <a:lnTo>
                    <a:pt x="26" y="0"/>
                  </a:lnTo>
                  <a:lnTo>
                    <a:pt x="28" y="0"/>
                  </a:lnTo>
                  <a:lnTo>
                    <a:pt x="28" y="4"/>
                  </a:lnTo>
                  <a:lnTo>
                    <a:pt x="30" y="4"/>
                  </a:lnTo>
                  <a:lnTo>
                    <a:pt x="30" y="6"/>
                  </a:lnTo>
                  <a:lnTo>
                    <a:pt x="30" y="10"/>
                  </a:lnTo>
                  <a:lnTo>
                    <a:pt x="32" y="8"/>
                  </a:lnTo>
                  <a:lnTo>
                    <a:pt x="34" y="8"/>
                  </a:lnTo>
                  <a:lnTo>
                    <a:pt x="34" y="12"/>
                  </a:lnTo>
                  <a:lnTo>
                    <a:pt x="36" y="14"/>
                  </a:lnTo>
                  <a:lnTo>
                    <a:pt x="36" y="18"/>
                  </a:lnTo>
                  <a:lnTo>
                    <a:pt x="38" y="20"/>
                  </a:lnTo>
                  <a:lnTo>
                    <a:pt x="40" y="18"/>
                  </a:lnTo>
                  <a:lnTo>
                    <a:pt x="40" y="20"/>
                  </a:lnTo>
                  <a:lnTo>
                    <a:pt x="40" y="22"/>
                  </a:lnTo>
                  <a:lnTo>
                    <a:pt x="40" y="24"/>
                  </a:lnTo>
                  <a:lnTo>
                    <a:pt x="42" y="24"/>
                  </a:lnTo>
                  <a:lnTo>
                    <a:pt x="44" y="24"/>
                  </a:lnTo>
                  <a:lnTo>
                    <a:pt x="46" y="22"/>
                  </a:lnTo>
                  <a:lnTo>
                    <a:pt x="48" y="24"/>
                  </a:lnTo>
                  <a:lnTo>
                    <a:pt x="50" y="22"/>
                  </a:lnTo>
                  <a:lnTo>
                    <a:pt x="52" y="24"/>
                  </a:lnTo>
                  <a:lnTo>
                    <a:pt x="52" y="20"/>
                  </a:lnTo>
                  <a:lnTo>
                    <a:pt x="54" y="20"/>
                  </a:lnTo>
                  <a:lnTo>
                    <a:pt x="54" y="24"/>
                  </a:lnTo>
                  <a:lnTo>
                    <a:pt x="52" y="28"/>
                  </a:lnTo>
                  <a:lnTo>
                    <a:pt x="52" y="30"/>
                  </a:lnTo>
                  <a:lnTo>
                    <a:pt x="50" y="32"/>
                  </a:lnTo>
                  <a:lnTo>
                    <a:pt x="54" y="30"/>
                  </a:lnTo>
                  <a:lnTo>
                    <a:pt x="56" y="34"/>
                  </a:lnTo>
                  <a:lnTo>
                    <a:pt x="56" y="36"/>
                  </a:lnTo>
                  <a:lnTo>
                    <a:pt x="58" y="40"/>
                  </a:lnTo>
                  <a:lnTo>
                    <a:pt x="60" y="42"/>
                  </a:lnTo>
                  <a:lnTo>
                    <a:pt x="60" y="40"/>
                  </a:lnTo>
                  <a:lnTo>
                    <a:pt x="62" y="40"/>
                  </a:lnTo>
                  <a:lnTo>
                    <a:pt x="62" y="38"/>
                  </a:lnTo>
                  <a:lnTo>
                    <a:pt x="60" y="36"/>
                  </a:lnTo>
                  <a:lnTo>
                    <a:pt x="62" y="34"/>
                  </a:lnTo>
                  <a:lnTo>
                    <a:pt x="60" y="34"/>
                  </a:lnTo>
                  <a:lnTo>
                    <a:pt x="60" y="30"/>
                  </a:lnTo>
                  <a:lnTo>
                    <a:pt x="62" y="18"/>
                  </a:lnTo>
                  <a:lnTo>
                    <a:pt x="62" y="16"/>
                  </a:lnTo>
                  <a:lnTo>
                    <a:pt x="60" y="16"/>
                  </a:lnTo>
                  <a:lnTo>
                    <a:pt x="60" y="10"/>
                  </a:lnTo>
                  <a:lnTo>
                    <a:pt x="62" y="8"/>
                  </a:lnTo>
                  <a:lnTo>
                    <a:pt x="62" y="12"/>
                  </a:lnTo>
                  <a:lnTo>
                    <a:pt x="64" y="16"/>
                  </a:lnTo>
                  <a:lnTo>
                    <a:pt x="66" y="14"/>
                  </a:lnTo>
                  <a:lnTo>
                    <a:pt x="66" y="10"/>
                  </a:lnTo>
                  <a:lnTo>
                    <a:pt x="66" y="8"/>
                  </a:lnTo>
                  <a:lnTo>
                    <a:pt x="66" y="2"/>
                  </a:lnTo>
                  <a:lnTo>
                    <a:pt x="6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6" name="Freeform 650"/>
            <p:cNvSpPr>
              <a:spLocks/>
            </p:cNvSpPr>
            <p:nvPr/>
          </p:nvSpPr>
          <p:spPr bwMode="auto">
            <a:xfrm>
              <a:off x="4080" y="589"/>
              <a:ext cx="19" cy="14"/>
            </a:xfrm>
            <a:custGeom>
              <a:avLst/>
              <a:gdLst>
                <a:gd name="T0" fmla="*/ 2 w 16"/>
                <a:gd name="T1" fmla="*/ 2 h 12"/>
                <a:gd name="T2" fmla="*/ 4 w 16"/>
                <a:gd name="T3" fmla="*/ 0 h 12"/>
                <a:gd name="T4" fmla="*/ 6 w 16"/>
                <a:gd name="T5" fmla="*/ 0 h 12"/>
                <a:gd name="T6" fmla="*/ 8 w 16"/>
                <a:gd name="T7" fmla="*/ 0 h 12"/>
                <a:gd name="T8" fmla="*/ 12 w 16"/>
                <a:gd name="T9" fmla="*/ 2 h 12"/>
                <a:gd name="T10" fmla="*/ 12 w 16"/>
                <a:gd name="T11" fmla="*/ 4 h 12"/>
                <a:gd name="T12" fmla="*/ 16 w 16"/>
                <a:gd name="T13" fmla="*/ 6 h 12"/>
                <a:gd name="T14" fmla="*/ 16 w 16"/>
                <a:gd name="T15" fmla="*/ 6 h 12"/>
                <a:gd name="T16" fmla="*/ 16 w 16"/>
                <a:gd name="T17" fmla="*/ 8 h 12"/>
                <a:gd name="T18" fmla="*/ 14 w 16"/>
                <a:gd name="T19" fmla="*/ 10 h 12"/>
                <a:gd name="T20" fmla="*/ 12 w 16"/>
                <a:gd name="T21" fmla="*/ 10 h 12"/>
                <a:gd name="T22" fmla="*/ 10 w 16"/>
                <a:gd name="T23" fmla="*/ 12 h 12"/>
                <a:gd name="T24" fmla="*/ 4 w 16"/>
                <a:gd name="T25" fmla="*/ 12 h 12"/>
                <a:gd name="T26" fmla="*/ 2 w 16"/>
                <a:gd name="T27" fmla="*/ 12 h 12"/>
                <a:gd name="T28" fmla="*/ 0 w 16"/>
                <a:gd name="T29" fmla="*/ 8 h 12"/>
                <a:gd name="T30" fmla="*/ 0 w 16"/>
                <a:gd name="T31" fmla="*/ 6 h 12"/>
                <a:gd name="T32" fmla="*/ 2 w 16"/>
                <a:gd name="T33" fmla="*/ 2 h 12"/>
                <a:gd name="T34" fmla="*/ 2 w 16"/>
                <a:gd name="T35" fmla="*/ 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2"/>
                <a:gd name="T56" fmla="*/ 16 w 16"/>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2">
                  <a:moveTo>
                    <a:pt x="2" y="2"/>
                  </a:moveTo>
                  <a:lnTo>
                    <a:pt x="4" y="0"/>
                  </a:lnTo>
                  <a:lnTo>
                    <a:pt x="6" y="0"/>
                  </a:lnTo>
                  <a:lnTo>
                    <a:pt x="8" y="0"/>
                  </a:lnTo>
                  <a:lnTo>
                    <a:pt x="12" y="2"/>
                  </a:lnTo>
                  <a:lnTo>
                    <a:pt x="12" y="4"/>
                  </a:lnTo>
                  <a:lnTo>
                    <a:pt x="16" y="6"/>
                  </a:lnTo>
                  <a:lnTo>
                    <a:pt x="16" y="8"/>
                  </a:lnTo>
                  <a:lnTo>
                    <a:pt x="14" y="10"/>
                  </a:lnTo>
                  <a:lnTo>
                    <a:pt x="12" y="10"/>
                  </a:lnTo>
                  <a:lnTo>
                    <a:pt x="10" y="12"/>
                  </a:lnTo>
                  <a:lnTo>
                    <a:pt x="4" y="12"/>
                  </a:lnTo>
                  <a:lnTo>
                    <a:pt x="2" y="12"/>
                  </a:lnTo>
                  <a:lnTo>
                    <a:pt x="0" y="8"/>
                  </a:lnTo>
                  <a:lnTo>
                    <a:pt x="0" y="6"/>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7" name="Freeform 651"/>
            <p:cNvSpPr>
              <a:spLocks/>
            </p:cNvSpPr>
            <p:nvPr/>
          </p:nvSpPr>
          <p:spPr bwMode="auto">
            <a:xfrm>
              <a:off x="4252" y="661"/>
              <a:ext cx="38" cy="35"/>
            </a:xfrm>
            <a:custGeom>
              <a:avLst/>
              <a:gdLst>
                <a:gd name="T0" fmla="*/ 2 w 32"/>
                <a:gd name="T1" fmla="*/ 4 h 30"/>
                <a:gd name="T2" fmla="*/ 2 w 32"/>
                <a:gd name="T3" fmla="*/ 2 h 30"/>
                <a:gd name="T4" fmla="*/ 0 w 32"/>
                <a:gd name="T5" fmla="*/ 0 h 30"/>
                <a:gd name="T6" fmla="*/ 0 w 32"/>
                <a:gd name="T7" fmla="*/ 0 h 30"/>
                <a:gd name="T8" fmla="*/ 2 w 32"/>
                <a:gd name="T9" fmla="*/ 2 h 30"/>
                <a:gd name="T10" fmla="*/ 4 w 32"/>
                <a:gd name="T11" fmla="*/ 2 h 30"/>
                <a:gd name="T12" fmla="*/ 8 w 32"/>
                <a:gd name="T13" fmla="*/ 0 h 30"/>
                <a:gd name="T14" fmla="*/ 10 w 32"/>
                <a:gd name="T15" fmla="*/ 2 h 30"/>
                <a:gd name="T16" fmla="*/ 12 w 32"/>
                <a:gd name="T17" fmla="*/ 2 h 30"/>
                <a:gd name="T18" fmla="*/ 14 w 32"/>
                <a:gd name="T19" fmla="*/ 4 h 30"/>
                <a:gd name="T20" fmla="*/ 16 w 32"/>
                <a:gd name="T21" fmla="*/ 4 h 30"/>
                <a:gd name="T22" fmla="*/ 18 w 32"/>
                <a:gd name="T23" fmla="*/ 6 h 30"/>
                <a:gd name="T24" fmla="*/ 20 w 32"/>
                <a:gd name="T25" fmla="*/ 6 h 30"/>
                <a:gd name="T26" fmla="*/ 24 w 32"/>
                <a:gd name="T27" fmla="*/ 6 h 30"/>
                <a:gd name="T28" fmla="*/ 26 w 32"/>
                <a:gd name="T29" fmla="*/ 6 h 30"/>
                <a:gd name="T30" fmla="*/ 32 w 32"/>
                <a:gd name="T31" fmla="*/ 12 h 30"/>
                <a:gd name="T32" fmla="*/ 32 w 32"/>
                <a:gd name="T33" fmla="*/ 14 h 30"/>
                <a:gd name="T34" fmla="*/ 30 w 32"/>
                <a:gd name="T35" fmla="*/ 18 h 30"/>
                <a:gd name="T36" fmla="*/ 30 w 32"/>
                <a:gd name="T37" fmla="*/ 18 h 30"/>
                <a:gd name="T38" fmla="*/ 22 w 32"/>
                <a:gd name="T39" fmla="*/ 26 h 30"/>
                <a:gd name="T40" fmla="*/ 20 w 32"/>
                <a:gd name="T41" fmla="*/ 26 h 30"/>
                <a:gd name="T42" fmla="*/ 20 w 32"/>
                <a:gd name="T43" fmla="*/ 28 h 30"/>
                <a:gd name="T44" fmla="*/ 18 w 32"/>
                <a:gd name="T45" fmla="*/ 28 h 30"/>
                <a:gd name="T46" fmla="*/ 16 w 32"/>
                <a:gd name="T47" fmla="*/ 28 h 30"/>
                <a:gd name="T48" fmla="*/ 12 w 32"/>
                <a:gd name="T49" fmla="*/ 28 h 30"/>
                <a:gd name="T50" fmla="*/ 8 w 32"/>
                <a:gd name="T51" fmla="*/ 30 h 30"/>
                <a:gd name="T52" fmla="*/ 6 w 32"/>
                <a:gd name="T53" fmla="*/ 30 h 30"/>
                <a:gd name="T54" fmla="*/ 4 w 32"/>
                <a:gd name="T55" fmla="*/ 26 h 30"/>
                <a:gd name="T56" fmla="*/ 2 w 32"/>
                <a:gd name="T57" fmla="*/ 26 h 30"/>
                <a:gd name="T58" fmla="*/ 2 w 32"/>
                <a:gd name="T59" fmla="*/ 24 h 30"/>
                <a:gd name="T60" fmla="*/ 4 w 32"/>
                <a:gd name="T61" fmla="*/ 24 h 30"/>
                <a:gd name="T62" fmla="*/ 6 w 32"/>
                <a:gd name="T63" fmla="*/ 24 h 30"/>
                <a:gd name="T64" fmla="*/ 8 w 32"/>
                <a:gd name="T65" fmla="*/ 28 h 30"/>
                <a:gd name="T66" fmla="*/ 12 w 32"/>
                <a:gd name="T67" fmla="*/ 24 h 30"/>
                <a:gd name="T68" fmla="*/ 14 w 32"/>
                <a:gd name="T69" fmla="*/ 26 h 30"/>
                <a:gd name="T70" fmla="*/ 14 w 32"/>
                <a:gd name="T71" fmla="*/ 24 h 30"/>
                <a:gd name="T72" fmla="*/ 12 w 32"/>
                <a:gd name="T73" fmla="*/ 22 h 30"/>
                <a:gd name="T74" fmla="*/ 10 w 32"/>
                <a:gd name="T75" fmla="*/ 20 h 30"/>
                <a:gd name="T76" fmla="*/ 2 w 32"/>
                <a:gd name="T77" fmla="*/ 18 h 30"/>
                <a:gd name="T78" fmla="*/ 2 w 32"/>
                <a:gd name="T79" fmla="*/ 16 h 30"/>
                <a:gd name="T80" fmla="*/ 4 w 32"/>
                <a:gd name="T81" fmla="*/ 16 h 30"/>
                <a:gd name="T82" fmla="*/ 4 w 32"/>
                <a:gd name="T83" fmla="*/ 12 h 30"/>
                <a:gd name="T84" fmla="*/ 2 w 32"/>
                <a:gd name="T85" fmla="*/ 10 h 30"/>
                <a:gd name="T86" fmla="*/ 0 w 32"/>
                <a:gd name="T87" fmla="*/ 10 h 30"/>
                <a:gd name="T88" fmla="*/ 0 w 32"/>
                <a:gd name="T89" fmla="*/ 8 h 30"/>
                <a:gd name="T90" fmla="*/ 2 w 32"/>
                <a:gd name="T91" fmla="*/ 4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
                <a:gd name="T139" fmla="*/ 0 h 30"/>
                <a:gd name="T140" fmla="*/ 32 w 32"/>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 h="30">
                  <a:moveTo>
                    <a:pt x="2" y="4"/>
                  </a:moveTo>
                  <a:lnTo>
                    <a:pt x="2" y="2"/>
                  </a:lnTo>
                  <a:lnTo>
                    <a:pt x="0" y="0"/>
                  </a:lnTo>
                  <a:lnTo>
                    <a:pt x="2" y="2"/>
                  </a:lnTo>
                  <a:lnTo>
                    <a:pt x="4" y="2"/>
                  </a:lnTo>
                  <a:lnTo>
                    <a:pt x="8" y="0"/>
                  </a:lnTo>
                  <a:lnTo>
                    <a:pt x="10" y="2"/>
                  </a:lnTo>
                  <a:lnTo>
                    <a:pt x="12" y="2"/>
                  </a:lnTo>
                  <a:lnTo>
                    <a:pt x="14" y="4"/>
                  </a:lnTo>
                  <a:lnTo>
                    <a:pt x="16" y="4"/>
                  </a:lnTo>
                  <a:lnTo>
                    <a:pt x="18" y="6"/>
                  </a:lnTo>
                  <a:lnTo>
                    <a:pt x="20" y="6"/>
                  </a:lnTo>
                  <a:lnTo>
                    <a:pt x="24" y="6"/>
                  </a:lnTo>
                  <a:lnTo>
                    <a:pt x="26" y="6"/>
                  </a:lnTo>
                  <a:lnTo>
                    <a:pt x="32" y="12"/>
                  </a:lnTo>
                  <a:lnTo>
                    <a:pt x="32" y="14"/>
                  </a:lnTo>
                  <a:lnTo>
                    <a:pt x="30" y="18"/>
                  </a:lnTo>
                  <a:lnTo>
                    <a:pt x="22" y="26"/>
                  </a:lnTo>
                  <a:lnTo>
                    <a:pt x="20" y="26"/>
                  </a:lnTo>
                  <a:lnTo>
                    <a:pt x="20" y="28"/>
                  </a:lnTo>
                  <a:lnTo>
                    <a:pt x="18" y="28"/>
                  </a:lnTo>
                  <a:lnTo>
                    <a:pt x="16" y="28"/>
                  </a:lnTo>
                  <a:lnTo>
                    <a:pt x="12" y="28"/>
                  </a:lnTo>
                  <a:lnTo>
                    <a:pt x="8" y="30"/>
                  </a:lnTo>
                  <a:lnTo>
                    <a:pt x="6" y="30"/>
                  </a:lnTo>
                  <a:lnTo>
                    <a:pt x="4" y="26"/>
                  </a:lnTo>
                  <a:lnTo>
                    <a:pt x="2" y="26"/>
                  </a:lnTo>
                  <a:lnTo>
                    <a:pt x="2" y="24"/>
                  </a:lnTo>
                  <a:lnTo>
                    <a:pt x="4" y="24"/>
                  </a:lnTo>
                  <a:lnTo>
                    <a:pt x="6" y="24"/>
                  </a:lnTo>
                  <a:lnTo>
                    <a:pt x="8" y="28"/>
                  </a:lnTo>
                  <a:lnTo>
                    <a:pt x="12" y="24"/>
                  </a:lnTo>
                  <a:lnTo>
                    <a:pt x="14" y="26"/>
                  </a:lnTo>
                  <a:lnTo>
                    <a:pt x="14" y="24"/>
                  </a:lnTo>
                  <a:lnTo>
                    <a:pt x="12" y="22"/>
                  </a:lnTo>
                  <a:lnTo>
                    <a:pt x="10" y="20"/>
                  </a:lnTo>
                  <a:lnTo>
                    <a:pt x="2" y="18"/>
                  </a:lnTo>
                  <a:lnTo>
                    <a:pt x="2" y="16"/>
                  </a:lnTo>
                  <a:lnTo>
                    <a:pt x="4" y="16"/>
                  </a:lnTo>
                  <a:lnTo>
                    <a:pt x="4" y="12"/>
                  </a:lnTo>
                  <a:lnTo>
                    <a:pt x="2" y="10"/>
                  </a:lnTo>
                  <a:lnTo>
                    <a:pt x="0" y="10"/>
                  </a:lnTo>
                  <a:lnTo>
                    <a:pt x="0" y="8"/>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8" name="Freeform 652"/>
            <p:cNvSpPr>
              <a:spLocks/>
            </p:cNvSpPr>
            <p:nvPr/>
          </p:nvSpPr>
          <p:spPr bwMode="auto">
            <a:xfrm>
              <a:off x="4235" y="556"/>
              <a:ext cx="24" cy="19"/>
            </a:xfrm>
            <a:custGeom>
              <a:avLst/>
              <a:gdLst>
                <a:gd name="T0" fmla="*/ 12 w 20"/>
                <a:gd name="T1" fmla="*/ 0 h 16"/>
                <a:gd name="T2" fmla="*/ 14 w 20"/>
                <a:gd name="T3" fmla="*/ 2 h 16"/>
                <a:gd name="T4" fmla="*/ 18 w 20"/>
                <a:gd name="T5" fmla="*/ 2 h 16"/>
                <a:gd name="T6" fmla="*/ 20 w 20"/>
                <a:gd name="T7" fmla="*/ 4 h 16"/>
                <a:gd name="T8" fmla="*/ 20 w 20"/>
                <a:gd name="T9" fmla="*/ 6 h 16"/>
                <a:gd name="T10" fmla="*/ 20 w 20"/>
                <a:gd name="T11" fmla="*/ 8 h 16"/>
                <a:gd name="T12" fmla="*/ 20 w 20"/>
                <a:gd name="T13" fmla="*/ 12 h 16"/>
                <a:gd name="T14" fmla="*/ 12 w 20"/>
                <a:gd name="T15" fmla="*/ 16 h 16"/>
                <a:gd name="T16" fmla="*/ 6 w 20"/>
                <a:gd name="T17" fmla="*/ 14 h 16"/>
                <a:gd name="T18" fmla="*/ 0 w 20"/>
                <a:gd name="T19" fmla="*/ 10 h 16"/>
                <a:gd name="T20" fmla="*/ 0 w 20"/>
                <a:gd name="T21" fmla="*/ 8 h 16"/>
                <a:gd name="T22" fmla="*/ 0 w 20"/>
                <a:gd name="T23" fmla="*/ 4 h 16"/>
                <a:gd name="T24" fmla="*/ 2 w 20"/>
                <a:gd name="T25" fmla="*/ 2 h 16"/>
                <a:gd name="T26" fmla="*/ 4 w 20"/>
                <a:gd name="T27" fmla="*/ 2 h 16"/>
                <a:gd name="T28" fmla="*/ 10 w 20"/>
                <a:gd name="T29" fmla="*/ 2 h 16"/>
                <a:gd name="T30" fmla="*/ 12 w 20"/>
                <a:gd name="T31" fmla="*/ 2 h 16"/>
                <a:gd name="T32" fmla="*/ 12 w 20"/>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6"/>
                <a:gd name="T53" fmla="*/ 20 w 2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6">
                  <a:moveTo>
                    <a:pt x="12" y="0"/>
                  </a:moveTo>
                  <a:lnTo>
                    <a:pt x="14" y="2"/>
                  </a:lnTo>
                  <a:lnTo>
                    <a:pt x="18" y="2"/>
                  </a:lnTo>
                  <a:lnTo>
                    <a:pt x="20" y="4"/>
                  </a:lnTo>
                  <a:lnTo>
                    <a:pt x="20" y="6"/>
                  </a:lnTo>
                  <a:lnTo>
                    <a:pt x="20" y="8"/>
                  </a:lnTo>
                  <a:lnTo>
                    <a:pt x="20" y="12"/>
                  </a:lnTo>
                  <a:lnTo>
                    <a:pt x="12" y="16"/>
                  </a:lnTo>
                  <a:lnTo>
                    <a:pt x="6" y="14"/>
                  </a:lnTo>
                  <a:lnTo>
                    <a:pt x="0" y="10"/>
                  </a:lnTo>
                  <a:lnTo>
                    <a:pt x="0" y="8"/>
                  </a:lnTo>
                  <a:lnTo>
                    <a:pt x="0" y="4"/>
                  </a:lnTo>
                  <a:lnTo>
                    <a:pt x="2" y="2"/>
                  </a:lnTo>
                  <a:lnTo>
                    <a:pt x="4" y="2"/>
                  </a:lnTo>
                  <a:lnTo>
                    <a:pt x="10" y="2"/>
                  </a:lnTo>
                  <a:lnTo>
                    <a:pt x="12" y="2"/>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19" name="Freeform 653"/>
            <p:cNvSpPr>
              <a:spLocks/>
            </p:cNvSpPr>
            <p:nvPr/>
          </p:nvSpPr>
          <p:spPr bwMode="auto">
            <a:xfrm>
              <a:off x="4257" y="554"/>
              <a:ext cx="95" cy="114"/>
            </a:xfrm>
            <a:custGeom>
              <a:avLst/>
              <a:gdLst>
                <a:gd name="T0" fmla="*/ 46 w 80"/>
                <a:gd name="T1" fmla="*/ 8 h 98"/>
                <a:gd name="T2" fmla="*/ 48 w 80"/>
                <a:gd name="T3" fmla="*/ 2 h 98"/>
                <a:gd name="T4" fmla="*/ 52 w 80"/>
                <a:gd name="T5" fmla="*/ 0 h 98"/>
                <a:gd name="T6" fmla="*/ 56 w 80"/>
                <a:gd name="T7" fmla="*/ 4 h 98"/>
                <a:gd name="T8" fmla="*/ 60 w 80"/>
                <a:gd name="T9" fmla="*/ 14 h 98"/>
                <a:gd name="T10" fmla="*/ 62 w 80"/>
                <a:gd name="T11" fmla="*/ 24 h 98"/>
                <a:gd name="T12" fmla="*/ 66 w 80"/>
                <a:gd name="T13" fmla="*/ 30 h 98"/>
                <a:gd name="T14" fmla="*/ 74 w 80"/>
                <a:gd name="T15" fmla="*/ 36 h 98"/>
                <a:gd name="T16" fmla="*/ 76 w 80"/>
                <a:gd name="T17" fmla="*/ 46 h 98"/>
                <a:gd name="T18" fmla="*/ 80 w 80"/>
                <a:gd name="T19" fmla="*/ 46 h 98"/>
                <a:gd name="T20" fmla="*/ 76 w 80"/>
                <a:gd name="T21" fmla="*/ 48 h 98"/>
                <a:gd name="T22" fmla="*/ 72 w 80"/>
                <a:gd name="T23" fmla="*/ 52 h 98"/>
                <a:gd name="T24" fmla="*/ 70 w 80"/>
                <a:gd name="T25" fmla="*/ 64 h 98"/>
                <a:gd name="T26" fmla="*/ 70 w 80"/>
                <a:gd name="T27" fmla="*/ 68 h 98"/>
                <a:gd name="T28" fmla="*/ 74 w 80"/>
                <a:gd name="T29" fmla="*/ 68 h 98"/>
                <a:gd name="T30" fmla="*/ 74 w 80"/>
                <a:gd name="T31" fmla="*/ 72 h 98"/>
                <a:gd name="T32" fmla="*/ 74 w 80"/>
                <a:gd name="T33" fmla="*/ 76 h 98"/>
                <a:gd name="T34" fmla="*/ 66 w 80"/>
                <a:gd name="T35" fmla="*/ 78 h 98"/>
                <a:gd name="T36" fmla="*/ 62 w 80"/>
                <a:gd name="T37" fmla="*/ 78 h 98"/>
                <a:gd name="T38" fmla="*/ 52 w 80"/>
                <a:gd name="T39" fmla="*/ 82 h 98"/>
                <a:gd name="T40" fmla="*/ 48 w 80"/>
                <a:gd name="T41" fmla="*/ 84 h 98"/>
                <a:gd name="T42" fmla="*/ 42 w 80"/>
                <a:gd name="T43" fmla="*/ 92 h 98"/>
                <a:gd name="T44" fmla="*/ 36 w 80"/>
                <a:gd name="T45" fmla="*/ 94 h 98"/>
                <a:gd name="T46" fmla="*/ 30 w 80"/>
                <a:gd name="T47" fmla="*/ 98 h 98"/>
                <a:gd name="T48" fmla="*/ 26 w 80"/>
                <a:gd name="T49" fmla="*/ 96 h 98"/>
                <a:gd name="T50" fmla="*/ 20 w 80"/>
                <a:gd name="T51" fmla="*/ 90 h 98"/>
                <a:gd name="T52" fmla="*/ 16 w 80"/>
                <a:gd name="T53" fmla="*/ 86 h 98"/>
                <a:gd name="T54" fmla="*/ 8 w 80"/>
                <a:gd name="T55" fmla="*/ 84 h 98"/>
                <a:gd name="T56" fmla="*/ 10 w 80"/>
                <a:gd name="T57" fmla="*/ 78 h 98"/>
                <a:gd name="T58" fmla="*/ 6 w 80"/>
                <a:gd name="T59" fmla="*/ 74 h 98"/>
                <a:gd name="T60" fmla="*/ 2 w 80"/>
                <a:gd name="T61" fmla="*/ 78 h 98"/>
                <a:gd name="T62" fmla="*/ 0 w 80"/>
                <a:gd name="T63" fmla="*/ 76 h 98"/>
                <a:gd name="T64" fmla="*/ 2 w 80"/>
                <a:gd name="T65" fmla="*/ 70 h 98"/>
                <a:gd name="T66" fmla="*/ 8 w 80"/>
                <a:gd name="T67" fmla="*/ 68 h 98"/>
                <a:gd name="T68" fmla="*/ 4 w 80"/>
                <a:gd name="T69" fmla="*/ 66 h 98"/>
                <a:gd name="T70" fmla="*/ 8 w 80"/>
                <a:gd name="T71" fmla="*/ 64 h 98"/>
                <a:gd name="T72" fmla="*/ 14 w 80"/>
                <a:gd name="T73" fmla="*/ 60 h 98"/>
                <a:gd name="T74" fmla="*/ 16 w 80"/>
                <a:gd name="T75" fmla="*/ 56 h 98"/>
                <a:gd name="T76" fmla="*/ 16 w 80"/>
                <a:gd name="T77" fmla="*/ 48 h 98"/>
                <a:gd name="T78" fmla="*/ 12 w 80"/>
                <a:gd name="T79" fmla="*/ 46 h 98"/>
                <a:gd name="T80" fmla="*/ 14 w 80"/>
                <a:gd name="T81" fmla="*/ 40 h 98"/>
                <a:gd name="T82" fmla="*/ 20 w 80"/>
                <a:gd name="T83" fmla="*/ 34 h 98"/>
                <a:gd name="T84" fmla="*/ 22 w 80"/>
                <a:gd name="T85" fmla="*/ 28 h 98"/>
                <a:gd name="T86" fmla="*/ 28 w 80"/>
                <a:gd name="T87" fmla="*/ 26 h 98"/>
                <a:gd name="T88" fmla="*/ 42 w 80"/>
                <a:gd name="T89" fmla="*/ 22 h 98"/>
                <a:gd name="T90" fmla="*/ 42 w 80"/>
                <a:gd name="T91" fmla="*/ 14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98"/>
                <a:gd name="T140" fmla="*/ 80 w 80"/>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98">
                  <a:moveTo>
                    <a:pt x="44" y="12"/>
                  </a:moveTo>
                  <a:lnTo>
                    <a:pt x="46" y="8"/>
                  </a:lnTo>
                  <a:lnTo>
                    <a:pt x="46" y="4"/>
                  </a:lnTo>
                  <a:lnTo>
                    <a:pt x="48" y="2"/>
                  </a:lnTo>
                  <a:lnTo>
                    <a:pt x="50" y="2"/>
                  </a:lnTo>
                  <a:lnTo>
                    <a:pt x="52" y="0"/>
                  </a:lnTo>
                  <a:lnTo>
                    <a:pt x="54" y="2"/>
                  </a:lnTo>
                  <a:lnTo>
                    <a:pt x="56" y="4"/>
                  </a:lnTo>
                  <a:lnTo>
                    <a:pt x="58" y="6"/>
                  </a:lnTo>
                  <a:lnTo>
                    <a:pt x="60" y="14"/>
                  </a:lnTo>
                  <a:lnTo>
                    <a:pt x="62" y="16"/>
                  </a:lnTo>
                  <a:lnTo>
                    <a:pt x="62" y="24"/>
                  </a:lnTo>
                  <a:lnTo>
                    <a:pt x="66" y="28"/>
                  </a:lnTo>
                  <a:lnTo>
                    <a:pt x="66" y="30"/>
                  </a:lnTo>
                  <a:lnTo>
                    <a:pt x="72" y="36"/>
                  </a:lnTo>
                  <a:lnTo>
                    <a:pt x="74" y="36"/>
                  </a:lnTo>
                  <a:lnTo>
                    <a:pt x="76" y="42"/>
                  </a:lnTo>
                  <a:lnTo>
                    <a:pt x="76" y="46"/>
                  </a:lnTo>
                  <a:lnTo>
                    <a:pt x="80" y="44"/>
                  </a:lnTo>
                  <a:lnTo>
                    <a:pt x="80" y="46"/>
                  </a:lnTo>
                  <a:lnTo>
                    <a:pt x="78" y="48"/>
                  </a:lnTo>
                  <a:lnTo>
                    <a:pt x="76" y="48"/>
                  </a:lnTo>
                  <a:lnTo>
                    <a:pt x="74" y="52"/>
                  </a:lnTo>
                  <a:lnTo>
                    <a:pt x="72" y="52"/>
                  </a:lnTo>
                  <a:lnTo>
                    <a:pt x="70" y="54"/>
                  </a:lnTo>
                  <a:lnTo>
                    <a:pt x="70" y="64"/>
                  </a:lnTo>
                  <a:lnTo>
                    <a:pt x="70" y="68"/>
                  </a:lnTo>
                  <a:lnTo>
                    <a:pt x="74" y="66"/>
                  </a:lnTo>
                  <a:lnTo>
                    <a:pt x="74" y="68"/>
                  </a:lnTo>
                  <a:lnTo>
                    <a:pt x="74" y="72"/>
                  </a:lnTo>
                  <a:lnTo>
                    <a:pt x="74" y="74"/>
                  </a:lnTo>
                  <a:lnTo>
                    <a:pt x="74" y="76"/>
                  </a:lnTo>
                  <a:lnTo>
                    <a:pt x="72" y="80"/>
                  </a:lnTo>
                  <a:lnTo>
                    <a:pt x="66" y="78"/>
                  </a:lnTo>
                  <a:lnTo>
                    <a:pt x="64" y="80"/>
                  </a:lnTo>
                  <a:lnTo>
                    <a:pt x="62" y="78"/>
                  </a:lnTo>
                  <a:lnTo>
                    <a:pt x="56" y="80"/>
                  </a:lnTo>
                  <a:lnTo>
                    <a:pt x="52" y="82"/>
                  </a:lnTo>
                  <a:lnTo>
                    <a:pt x="50" y="84"/>
                  </a:lnTo>
                  <a:lnTo>
                    <a:pt x="48" y="84"/>
                  </a:lnTo>
                  <a:lnTo>
                    <a:pt x="44" y="88"/>
                  </a:lnTo>
                  <a:lnTo>
                    <a:pt x="42" y="92"/>
                  </a:lnTo>
                  <a:lnTo>
                    <a:pt x="40" y="94"/>
                  </a:lnTo>
                  <a:lnTo>
                    <a:pt x="36" y="94"/>
                  </a:lnTo>
                  <a:lnTo>
                    <a:pt x="32" y="96"/>
                  </a:lnTo>
                  <a:lnTo>
                    <a:pt x="30" y="98"/>
                  </a:lnTo>
                  <a:lnTo>
                    <a:pt x="28" y="96"/>
                  </a:lnTo>
                  <a:lnTo>
                    <a:pt x="26" y="96"/>
                  </a:lnTo>
                  <a:lnTo>
                    <a:pt x="24" y="94"/>
                  </a:lnTo>
                  <a:lnTo>
                    <a:pt x="20" y="90"/>
                  </a:lnTo>
                  <a:lnTo>
                    <a:pt x="20" y="88"/>
                  </a:lnTo>
                  <a:lnTo>
                    <a:pt x="16" y="86"/>
                  </a:lnTo>
                  <a:lnTo>
                    <a:pt x="14" y="86"/>
                  </a:lnTo>
                  <a:lnTo>
                    <a:pt x="8" y="84"/>
                  </a:lnTo>
                  <a:lnTo>
                    <a:pt x="10" y="80"/>
                  </a:lnTo>
                  <a:lnTo>
                    <a:pt x="10" y="78"/>
                  </a:lnTo>
                  <a:lnTo>
                    <a:pt x="8" y="78"/>
                  </a:lnTo>
                  <a:lnTo>
                    <a:pt x="6" y="74"/>
                  </a:lnTo>
                  <a:lnTo>
                    <a:pt x="2" y="74"/>
                  </a:lnTo>
                  <a:lnTo>
                    <a:pt x="2" y="78"/>
                  </a:lnTo>
                  <a:lnTo>
                    <a:pt x="0" y="78"/>
                  </a:lnTo>
                  <a:lnTo>
                    <a:pt x="0" y="76"/>
                  </a:lnTo>
                  <a:lnTo>
                    <a:pt x="0" y="74"/>
                  </a:lnTo>
                  <a:lnTo>
                    <a:pt x="2" y="70"/>
                  </a:lnTo>
                  <a:lnTo>
                    <a:pt x="6" y="70"/>
                  </a:lnTo>
                  <a:lnTo>
                    <a:pt x="8" y="68"/>
                  </a:lnTo>
                  <a:lnTo>
                    <a:pt x="6" y="68"/>
                  </a:lnTo>
                  <a:lnTo>
                    <a:pt x="4" y="66"/>
                  </a:lnTo>
                  <a:lnTo>
                    <a:pt x="6" y="64"/>
                  </a:lnTo>
                  <a:lnTo>
                    <a:pt x="8" y="64"/>
                  </a:lnTo>
                  <a:lnTo>
                    <a:pt x="12" y="62"/>
                  </a:lnTo>
                  <a:lnTo>
                    <a:pt x="14" y="60"/>
                  </a:lnTo>
                  <a:lnTo>
                    <a:pt x="16" y="60"/>
                  </a:lnTo>
                  <a:lnTo>
                    <a:pt x="16" y="56"/>
                  </a:lnTo>
                  <a:lnTo>
                    <a:pt x="18" y="52"/>
                  </a:lnTo>
                  <a:lnTo>
                    <a:pt x="16" y="48"/>
                  </a:lnTo>
                  <a:lnTo>
                    <a:pt x="14" y="50"/>
                  </a:lnTo>
                  <a:lnTo>
                    <a:pt x="12" y="46"/>
                  </a:lnTo>
                  <a:lnTo>
                    <a:pt x="14" y="44"/>
                  </a:lnTo>
                  <a:lnTo>
                    <a:pt x="14" y="40"/>
                  </a:lnTo>
                  <a:lnTo>
                    <a:pt x="18" y="36"/>
                  </a:lnTo>
                  <a:lnTo>
                    <a:pt x="20" y="34"/>
                  </a:lnTo>
                  <a:lnTo>
                    <a:pt x="22" y="30"/>
                  </a:lnTo>
                  <a:lnTo>
                    <a:pt x="22" y="28"/>
                  </a:lnTo>
                  <a:lnTo>
                    <a:pt x="24" y="28"/>
                  </a:lnTo>
                  <a:lnTo>
                    <a:pt x="28" y="26"/>
                  </a:lnTo>
                  <a:lnTo>
                    <a:pt x="32" y="22"/>
                  </a:lnTo>
                  <a:lnTo>
                    <a:pt x="42" y="22"/>
                  </a:lnTo>
                  <a:lnTo>
                    <a:pt x="44" y="18"/>
                  </a:lnTo>
                  <a:lnTo>
                    <a:pt x="42" y="14"/>
                  </a:lnTo>
                  <a:lnTo>
                    <a:pt x="44"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0" name="Freeform 654"/>
            <p:cNvSpPr>
              <a:spLocks/>
            </p:cNvSpPr>
            <p:nvPr/>
          </p:nvSpPr>
          <p:spPr bwMode="auto">
            <a:xfrm>
              <a:off x="4278" y="652"/>
              <a:ext cx="112" cy="115"/>
            </a:xfrm>
            <a:custGeom>
              <a:avLst/>
              <a:gdLst>
                <a:gd name="T0" fmla="*/ 26 w 94"/>
                <a:gd name="T1" fmla="*/ 8 h 98"/>
                <a:gd name="T2" fmla="*/ 32 w 94"/>
                <a:gd name="T3" fmla="*/ 8 h 98"/>
                <a:gd name="T4" fmla="*/ 38 w 94"/>
                <a:gd name="T5" fmla="*/ 4 h 98"/>
                <a:gd name="T6" fmla="*/ 50 w 94"/>
                <a:gd name="T7" fmla="*/ 2 h 98"/>
                <a:gd name="T8" fmla="*/ 58 w 94"/>
                <a:gd name="T9" fmla="*/ 0 h 98"/>
                <a:gd name="T10" fmla="*/ 64 w 94"/>
                <a:gd name="T11" fmla="*/ 8 h 98"/>
                <a:gd name="T12" fmla="*/ 66 w 94"/>
                <a:gd name="T13" fmla="*/ 20 h 98"/>
                <a:gd name="T14" fmla="*/ 60 w 94"/>
                <a:gd name="T15" fmla="*/ 28 h 98"/>
                <a:gd name="T16" fmla="*/ 52 w 94"/>
                <a:gd name="T17" fmla="*/ 34 h 98"/>
                <a:gd name="T18" fmla="*/ 58 w 94"/>
                <a:gd name="T19" fmla="*/ 30 h 98"/>
                <a:gd name="T20" fmla="*/ 62 w 94"/>
                <a:gd name="T21" fmla="*/ 28 h 98"/>
                <a:gd name="T22" fmla="*/ 70 w 94"/>
                <a:gd name="T23" fmla="*/ 14 h 98"/>
                <a:gd name="T24" fmla="*/ 70 w 94"/>
                <a:gd name="T25" fmla="*/ 10 h 98"/>
                <a:gd name="T26" fmla="*/ 76 w 94"/>
                <a:gd name="T27" fmla="*/ 10 h 98"/>
                <a:gd name="T28" fmla="*/ 76 w 94"/>
                <a:gd name="T29" fmla="*/ 14 h 98"/>
                <a:gd name="T30" fmla="*/ 84 w 94"/>
                <a:gd name="T31" fmla="*/ 14 h 98"/>
                <a:gd name="T32" fmla="*/ 88 w 94"/>
                <a:gd name="T33" fmla="*/ 28 h 98"/>
                <a:gd name="T34" fmla="*/ 88 w 94"/>
                <a:gd name="T35" fmla="*/ 34 h 98"/>
                <a:gd name="T36" fmla="*/ 92 w 94"/>
                <a:gd name="T37" fmla="*/ 36 h 98"/>
                <a:gd name="T38" fmla="*/ 88 w 94"/>
                <a:gd name="T39" fmla="*/ 46 h 98"/>
                <a:gd name="T40" fmla="*/ 86 w 94"/>
                <a:gd name="T41" fmla="*/ 50 h 98"/>
                <a:gd name="T42" fmla="*/ 82 w 94"/>
                <a:gd name="T43" fmla="*/ 66 h 98"/>
                <a:gd name="T44" fmla="*/ 78 w 94"/>
                <a:gd name="T45" fmla="*/ 66 h 98"/>
                <a:gd name="T46" fmla="*/ 84 w 94"/>
                <a:gd name="T47" fmla="*/ 76 h 98"/>
                <a:gd name="T48" fmla="*/ 86 w 94"/>
                <a:gd name="T49" fmla="*/ 86 h 98"/>
                <a:gd name="T50" fmla="*/ 84 w 94"/>
                <a:gd name="T51" fmla="*/ 94 h 98"/>
                <a:gd name="T52" fmla="*/ 78 w 94"/>
                <a:gd name="T53" fmla="*/ 96 h 98"/>
                <a:gd name="T54" fmla="*/ 60 w 94"/>
                <a:gd name="T55" fmla="*/ 98 h 98"/>
                <a:gd name="T56" fmla="*/ 54 w 94"/>
                <a:gd name="T57" fmla="*/ 90 h 98"/>
                <a:gd name="T58" fmla="*/ 42 w 94"/>
                <a:gd name="T59" fmla="*/ 86 h 98"/>
                <a:gd name="T60" fmla="*/ 38 w 94"/>
                <a:gd name="T61" fmla="*/ 84 h 98"/>
                <a:gd name="T62" fmla="*/ 36 w 94"/>
                <a:gd name="T63" fmla="*/ 72 h 98"/>
                <a:gd name="T64" fmla="*/ 28 w 94"/>
                <a:gd name="T65" fmla="*/ 82 h 98"/>
                <a:gd name="T66" fmla="*/ 24 w 94"/>
                <a:gd name="T67" fmla="*/ 76 h 98"/>
                <a:gd name="T68" fmla="*/ 18 w 94"/>
                <a:gd name="T69" fmla="*/ 68 h 98"/>
                <a:gd name="T70" fmla="*/ 16 w 94"/>
                <a:gd name="T71" fmla="*/ 52 h 98"/>
                <a:gd name="T72" fmla="*/ 12 w 94"/>
                <a:gd name="T73" fmla="*/ 52 h 98"/>
                <a:gd name="T74" fmla="*/ 8 w 94"/>
                <a:gd name="T75" fmla="*/ 50 h 98"/>
                <a:gd name="T76" fmla="*/ 4 w 94"/>
                <a:gd name="T77" fmla="*/ 50 h 98"/>
                <a:gd name="T78" fmla="*/ 0 w 94"/>
                <a:gd name="T79" fmla="*/ 44 h 98"/>
                <a:gd name="T80" fmla="*/ 6 w 94"/>
                <a:gd name="T81" fmla="*/ 40 h 98"/>
                <a:gd name="T82" fmla="*/ 12 w 94"/>
                <a:gd name="T83" fmla="*/ 34 h 98"/>
                <a:gd name="T84" fmla="*/ 18 w 94"/>
                <a:gd name="T85" fmla="*/ 30 h 98"/>
                <a:gd name="T86" fmla="*/ 18 w 94"/>
                <a:gd name="T87" fmla="*/ 24 h 98"/>
                <a:gd name="T88" fmla="*/ 22 w 94"/>
                <a:gd name="T89" fmla="*/ 14 h 98"/>
                <a:gd name="T90" fmla="*/ 26 w 94"/>
                <a:gd name="T91" fmla="*/ 1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98"/>
                <a:gd name="T140" fmla="*/ 94 w 94"/>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98">
                  <a:moveTo>
                    <a:pt x="26" y="12"/>
                  </a:moveTo>
                  <a:lnTo>
                    <a:pt x="26" y="10"/>
                  </a:lnTo>
                  <a:lnTo>
                    <a:pt x="26" y="8"/>
                  </a:lnTo>
                  <a:lnTo>
                    <a:pt x="30" y="10"/>
                  </a:lnTo>
                  <a:lnTo>
                    <a:pt x="32" y="10"/>
                  </a:lnTo>
                  <a:lnTo>
                    <a:pt x="32" y="8"/>
                  </a:lnTo>
                  <a:lnTo>
                    <a:pt x="36" y="6"/>
                  </a:lnTo>
                  <a:lnTo>
                    <a:pt x="38" y="6"/>
                  </a:lnTo>
                  <a:lnTo>
                    <a:pt x="38" y="4"/>
                  </a:lnTo>
                  <a:lnTo>
                    <a:pt x="44" y="4"/>
                  </a:lnTo>
                  <a:lnTo>
                    <a:pt x="46" y="4"/>
                  </a:lnTo>
                  <a:lnTo>
                    <a:pt x="50" y="2"/>
                  </a:lnTo>
                  <a:lnTo>
                    <a:pt x="54" y="2"/>
                  </a:lnTo>
                  <a:lnTo>
                    <a:pt x="56" y="2"/>
                  </a:lnTo>
                  <a:lnTo>
                    <a:pt x="58" y="0"/>
                  </a:lnTo>
                  <a:lnTo>
                    <a:pt x="58" y="2"/>
                  </a:lnTo>
                  <a:lnTo>
                    <a:pt x="62" y="8"/>
                  </a:lnTo>
                  <a:lnTo>
                    <a:pt x="64" y="8"/>
                  </a:lnTo>
                  <a:lnTo>
                    <a:pt x="66" y="12"/>
                  </a:lnTo>
                  <a:lnTo>
                    <a:pt x="66" y="14"/>
                  </a:lnTo>
                  <a:lnTo>
                    <a:pt x="66" y="20"/>
                  </a:lnTo>
                  <a:lnTo>
                    <a:pt x="64" y="22"/>
                  </a:lnTo>
                  <a:lnTo>
                    <a:pt x="60" y="24"/>
                  </a:lnTo>
                  <a:lnTo>
                    <a:pt x="60" y="28"/>
                  </a:lnTo>
                  <a:lnTo>
                    <a:pt x="58" y="28"/>
                  </a:lnTo>
                  <a:lnTo>
                    <a:pt x="52" y="32"/>
                  </a:lnTo>
                  <a:lnTo>
                    <a:pt x="52" y="34"/>
                  </a:lnTo>
                  <a:lnTo>
                    <a:pt x="54" y="34"/>
                  </a:lnTo>
                  <a:lnTo>
                    <a:pt x="56" y="32"/>
                  </a:lnTo>
                  <a:lnTo>
                    <a:pt x="58" y="30"/>
                  </a:lnTo>
                  <a:lnTo>
                    <a:pt x="60" y="32"/>
                  </a:lnTo>
                  <a:lnTo>
                    <a:pt x="62" y="30"/>
                  </a:lnTo>
                  <a:lnTo>
                    <a:pt x="62" y="28"/>
                  </a:lnTo>
                  <a:lnTo>
                    <a:pt x="64" y="24"/>
                  </a:lnTo>
                  <a:lnTo>
                    <a:pt x="70" y="20"/>
                  </a:lnTo>
                  <a:lnTo>
                    <a:pt x="70" y="14"/>
                  </a:lnTo>
                  <a:lnTo>
                    <a:pt x="70" y="12"/>
                  </a:lnTo>
                  <a:lnTo>
                    <a:pt x="70" y="10"/>
                  </a:lnTo>
                  <a:lnTo>
                    <a:pt x="74" y="10"/>
                  </a:lnTo>
                  <a:lnTo>
                    <a:pt x="76" y="10"/>
                  </a:lnTo>
                  <a:lnTo>
                    <a:pt x="76" y="12"/>
                  </a:lnTo>
                  <a:lnTo>
                    <a:pt x="76" y="14"/>
                  </a:lnTo>
                  <a:lnTo>
                    <a:pt x="78" y="14"/>
                  </a:lnTo>
                  <a:lnTo>
                    <a:pt x="82" y="12"/>
                  </a:lnTo>
                  <a:lnTo>
                    <a:pt x="84" y="14"/>
                  </a:lnTo>
                  <a:lnTo>
                    <a:pt x="84" y="18"/>
                  </a:lnTo>
                  <a:lnTo>
                    <a:pt x="88" y="26"/>
                  </a:lnTo>
                  <a:lnTo>
                    <a:pt x="88" y="28"/>
                  </a:lnTo>
                  <a:lnTo>
                    <a:pt x="90" y="26"/>
                  </a:lnTo>
                  <a:lnTo>
                    <a:pt x="90" y="30"/>
                  </a:lnTo>
                  <a:lnTo>
                    <a:pt x="88" y="34"/>
                  </a:lnTo>
                  <a:lnTo>
                    <a:pt x="88" y="36"/>
                  </a:lnTo>
                  <a:lnTo>
                    <a:pt x="90" y="36"/>
                  </a:lnTo>
                  <a:lnTo>
                    <a:pt x="92" y="36"/>
                  </a:lnTo>
                  <a:lnTo>
                    <a:pt x="94" y="38"/>
                  </a:lnTo>
                  <a:lnTo>
                    <a:pt x="90" y="38"/>
                  </a:lnTo>
                  <a:lnTo>
                    <a:pt x="88" y="46"/>
                  </a:lnTo>
                  <a:lnTo>
                    <a:pt x="86" y="48"/>
                  </a:lnTo>
                  <a:lnTo>
                    <a:pt x="86" y="50"/>
                  </a:lnTo>
                  <a:lnTo>
                    <a:pt x="86" y="62"/>
                  </a:lnTo>
                  <a:lnTo>
                    <a:pt x="86" y="66"/>
                  </a:lnTo>
                  <a:lnTo>
                    <a:pt x="82" y="66"/>
                  </a:lnTo>
                  <a:lnTo>
                    <a:pt x="78" y="62"/>
                  </a:lnTo>
                  <a:lnTo>
                    <a:pt x="78" y="66"/>
                  </a:lnTo>
                  <a:lnTo>
                    <a:pt x="82" y="72"/>
                  </a:lnTo>
                  <a:lnTo>
                    <a:pt x="84" y="74"/>
                  </a:lnTo>
                  <a:lnTo>
                    <a:pt x="84" y="76"/>
                  </a:lnTo>
                  <a:lnTo>
                    <a:pt x="86" y="78"/>
                  </a:lnTo>
                  <a:lnTo>
                    <a:pt x="86" y="80"/>
                  </a:lnTo>
                  <a:lnTo>
                    <a:pt x="86" y="86"/>
                  </a:lnTo>
                  <a:lnTo>
                    <a:pt x="86" y="90"/>
                  </a:lnTo>
                  <a:lnTo>
                    <a:pt x="84" y="94"/>
                  </a:lnTo>
                  <a:lnTo>
                    <a:pt x="80" y="94"/>
                  </a:lnTo>
                  <a:lnTo>
                    <a:pt x="80" y="98"/>
                  </a:lnTo>
                  <a:lnTo>
                    <a:pt x="78" y="96"/>
                  </a:lnTo>
                  <a:lnTo>
                    <a:pt x="74" y="98"/>
                  </a:lnTo>
                  <a:lnTo>
                    <a:pt x="72" y="98"/>
                  </a:lnTo>
                  <a:lnTo>
                    <a:pt x="60" y="98"/>
                  </a:lnTo>
                  <a:lnTo>
                    <a:pt x="60" y="94"/>
                  </a:lnTo>
                  <a:lnTo>
                    <a:pt x="58" y="92"/>
                  </a:lnTo>
                  <a:lnTo>
                    <a:pt x="54" y="90"/>
                  </a:lnTo>
                  <a:lnTo>
                    <a:pt x="52" y="88"/>
                  </a:lnTo>
                  <a:lnTo>
                    <a:pt x="46" y="86"/>
                  </a:lnTo>
                  <a:lnTo>
                    <a:pt x="42" y="86"/>
                  </a:lnTo>
                  <a:lnTo>
                    <a:pt x="42" y="82"/>
                  </a:lnTo>
                  <a:lnTo>
                    <a:pt x="40" y="82"/>
                  </a:lnTo>
                  <a:lnTo>
                    <a:pt x="38" y="84"/>
                  </a:lnTo>
                  <a:lnTo>
                    <a:pt x="36" y="82"/>
                  </a:lnTo>
                  <a:lnTo>
                    <a:pt x="36" y="74"/>
                  </a:lnTo>
                  <a:lnTo>
                    <a:pt x="36" y="72"/>
                  </a:lnTo>
                  <a:lnTo>
                    <a:pt x="32" y="76"/>
                  </a:lnTo>
                  <a:lnTo>
                    <a:pt x="30" y="82"/>
                  </a:lnTo>
                  <a:lnTo>
                    <a:pt x="28" y="82"/>
                  </a:lnTo>
                  <a:lnTo>
                    <a:pt x="26" y="80"/>
                  </a:lnTo>
                  <a:lnTo>
                    <a:pt x="24" y="78"/>
                  </a:lnTo>
                  <a:lnTo>
                    <a:pt x="24" y="76"/>
                  </a:lnTo>
                  <a:lnTo>
                    <a:pt x="22" y="72"/>
                  </a:lnTo>
                  <a:lnTo>
                    <a:pt x="18" y="70"/>
                  </a:lnTo>
                  <a:lnTo>
                    <a:pt x="18" y="68"/>
                  </a:lnTo>
                  <a:lnTo>
                    <a:pt x="18" y="58"/>
                  </a:lnTo>
                  <a:lnTo>
                    <a:pt x="16" y="54"/>
                  </a:lnTo>
                  <a:lnTo>
                    <a:pt x="16" y="52"/>
                  </a:lnTo>
                  <a:lnTo>
                    <a:pt x="16" y="50"/>
                  </a:lnTo>
                  <a:lnTo>
                    <a:pt x="14" y="50"/>
                  </a:lnTo>
                  <a:lnTo>
                    <a:pt x="12" y="52"/>
                  </a:lnTo>
                  <a:lnTo>
                    <a:pt x="12" y="50"/>
                  </a:lnTo>
                  <a:lnTo>
                    <a:pt x="10" y="48"/>
                  </a:lnTo>
                  <a:lnTo>
                    <a:pt x="8" y="50"/>
                  </a:lnTo>
                  <a:lnTo>
                    <a:pt x="6" y="46"/>
                  </a:lnTo>
                  <a:lnTo>
                    <a:pt x="4" y="46"/>
                  </a:lnTo>
                  <a:lnTo>
                    <a:pt x="4" y="50"/>
                  </a:lnTo>
                  <a:lnTo>
                    <a:pt x="4" y="52"/>
                  </a:lnTo>
                  <a:lnTo>
                    <a:pt x="2" y="48"/>
                  </a:lnTo>
                  <a:lnTo>
                    <a:pt x="0" y="44"/>
                  </a:lnTo>
                  <a:lnTo>
                    <a:pt x="2" y="44"/>
                  </a:lnTo>
                  <a:lnTo>
                    <a:pt x="4" y="46"/>
                  </a:lnTo>
                  <a:lnTo>
                    <a:pt x="6" y="40"/>
                  </a:lnTo>
                  <a:lnTo>
                    <a:pt x="8" y="40"/>
                  </a:lnTo>
                  <a:lnTo>
                    <a:pt x="10" y="38"/>
                  </a:lnTo>
                  <a:lnTo>
                    <a:pt x="12" y="34"/>
                  </a:lnTo>
                  <a:lnTo>
                    <a:pt x="12" y="32"/>
                  </a:lnTo>
                  <a:lnTo>
                    <a:pt x="16" y="30"/>
                  </a:lnTo>
                  <a:lnTo>
                    <a:pt x="18" y="30"/>
                  </a:lnTo>
                  <a:lnTo>
                    <a:pt x="20" y="28"/>
                  </a:lnTo>
                  <a:lnTo>
                    <a:pt x="20" y="26"/>
                  </a:lnTo>
                  <a:lnTo>
                    <a:pt x="18" y="24"/>
                  </a:lnTo>
                  <a:lnTo>
                    <a:pt x="18" y="20"/>
                  </a:lnTo>
                  <a:lnTo>
                    <a:pt x="18" y="16"/>
                  </a:lnTo>
                  <a:lnTo>
                    <a:pt x="22" y="14"/>
                  </a:lnTo>
                  <a:lnTo>
                    <a:pt x="22" y="12"/>
                  </a:lnTo>
                  <a:lnTo>
                    <a:pt x="24" y="12"/>
                  </a:lnTo>
                  <a:lnTo>
                    <a:pt x="26"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1" name="Freeform 655"/>
            <p:cNvSpPr>
              <a:spLocks/>
            </p:cNvSpPr>
            <p:nvPr/>
          </p:nvSpPr>
          <p:spPr bwMode="auto">
            <a:xfrm>
              <a:off x="4376" y="715"/>
              <a:ext cx="93" cy="112"/>
            </a:xfrm>
            <a:custGeom>
              <a:avLst/>
              <a:gdLst>
                <a:gd name="T0" fmla="*/ 8 w 78"/>
                <a:gd name="T1" fmla="*/ 64 h 96"/>
                <a:gd name="T2" fmla="*/ 10 w 78"/>
                <a:gd name="T3" fmla="*/ 62 h 96"/>
                <a:gd name="T4" fmla="*/ 12 w 78"/>
                <a:gd name="T5" fmla="*/ 52 h 96"/>
                <a:gd name="T6" fmla="*/ 18 w 78"/>
                <a:gd name="T7" fmla="*/ 44 h 96"/>
                <a:gd name="T8" fmla="*/ 22 w 78"/>
                <a:gd name="T9" fmla="*/ 46 h 96"/>
                <a:gd name="T10" fmla="*/ 18 w 78"/>
                <a:gd name="T11" fmla="*/ 42 h 96"/>
                <a:gd name="T12" fmla="*/ 18 w 78"/>
                <a:gd name="T13" fmla="*/ 30 h 96"/>
                <a:gd name="T14" fmla="*/ 22 w 78"/>
                <a:gd name="T15" fmla="*/ 26 h 96"/>
                <a:gd name="T16" fmla="*/ 22 w 78"/>
                <a:gd name="T17" fmla="*/ 24 h 96"/>
                <a:gd name="T18" fmla="*/ 26 w 78"/>
                <a:gd name="T19" fmla="*/ 20 h 96"/>
                <a:gd name="T20" fmla="*/ 24 w 78"/>
                <a:gd name="T21" fmla="*/ 16 h 96"/>
                <a:gd name="T22" fmla="*/ 28 w 78"/>
                <a:gd name="T23" fmla="*/ 12 h 96"/>
                <a:gd name="T24" fmla="*/ 28 w 78"/>
                <a:gd name="T25" fmla="*/ 6 h 96"/>
                <a:gd name="T26" fmla="*/ 32 w 78"/>
                <a:gd name="T27" fmla="*/ 8 h 96"/>
                <a:gd name="T28" fmla="*/ 32 w 78"/>
                <a:gd name="T29" fmla="*/ 14 h 96"/>
                <a:gd name="T30" fmla="*/ 36 w 78"/>
                <a:gd name="T31" fmla="*/ 10 h 96"/>
                <a:gd name="T32" fmla="*/ 36 w 78"/>
                <a:gd name="T33" fmla="*/ 2 h 96"/>
                <a:gd name="T34" fmla="*/ 40 w 78"/>
                <a:gd name="T35" fmla="*/ 0 h 96"/>
                <a:gd name="T36" fmla="*/ 44 w 78"/>
                <a:gd name="T37" fmla="*/ 2 h 96"/>
                <a:gd name="T38" fmla="*/ 44 w 78"/>
                <a:gd name="T39" fmla="*/ 6 h 96"/>
                <a:gd name="T40" fmla="*/ 48 w 78"/>
                <a:gd name="T41" fmla="*/ 6 h 96"/>
                <a:gd name="T42" fmla="*/ 44 w 78"/>
                <a:gd name="T43" fmla="*/ 16 h 96"/>
                <a:gd name="T44" fmla="*/ 44 w 78"/>
                <a:gd name="T45" fmla="*/ 24 h 96"/>
                <a:gd name="T46" fmla="*/ 48 w 78"/>
                <a:gd name="T47" fmla="*/ 24 h 96"/>
                <a:gd name="T48" fmla="*/ 50 w 78"/>
                <a:gd name="T49" fmla="*/ 14 h 96"/>
                <a:gd name="T50" fmla="*/ 54 w 78"/>
                <a:gd name="T51" fmla="*/ 18 h 96"/>
                <a:gd name="T52" fmla="*/ 54 w 78"/>
                <a:gd name="T53" fmla="*/ 22 h 96"/>
                <a:gd name="T54" fmla="*/ 58 w 78"/>
                <a:gd name="T55" fmla="*/ 16 h 96"/>
                <a:gd name="T56" fmla="*/ 58 w 78"/>
                <a:gd name="T57" fmla="*/ 20 h 96"/>
                <a:gd name="T58" fmla="*/ 60 w 78"/>
                <a:gd name="T59" fmla="*/ 22 h 96"/>
                <a:gd name="T60" fmla="*/ 60 w 78"/>
                <a:gd name="T61" fmla="*/ 26 h 96"/>
                <a:gd name="T62" fmla="*/ 62 w 78"/>
                <a:gd name="T63" fmla="*/ 30 h 96"/>
                <a:gd name="T64" fmla="*/ 64 w 78"/>
                <a:gd name="T65" fmla="*/ 24 h 96"/>
                <a:gd name="T66" fmla="*/ 68 w 78"/>
                <a:gd name="T67" fmla="*/ 38 h 96"/>
                <a:gd name="T68" fmla="*/ 74 w 78"/>
                <a:gd name="T69" fmla="*/ 42 h 96"/>
                <a:gd name="T70" fmla="*/ 78 w 78"/>
                <a:gd name="T71" fmla="*/ 54 h 96"/>
                <a:gd name="T72" fmla="*/ 78 w 78"/>
                <a:gd name="T73" fmla="*/ 60 h 96"/>
                <a:gd name="T74" fmla="*/ 72 w 78"/>
                <a:gd name="T75" fmla="*/ 72 h 96"/>
                <a:gd name="T76" fmla="*/ 70 w 78"/>
                <a:gd name="T77" fmla="*/ 72 h 96"/>
                <a:gd name="T78" fmla="*/ 64 w 78"/>
                <a:gd name="T79" fmla="*/ 74 h 96"/>
                <a:gd name="T80" fmla="*/ 52 w 78"/>
                <a:gd name="T81" fmla="*/ 78 h 96"/>
                <a:gd name="T82" fmla="*/ 46 w 78"/>
                <a:gd name="T83" fmla="*/ 78 h 96"/>
                <a:gd name="T84" fmla="*/ 46 w 78"/>
                <a:gd name="T85" fmla="*/ 82 h 96"/>
                <a:gd name="T86" fmla="*/ 40 w 78"/>
                <a:gd name="T87" fmla="*/ 78 h 96"/>
                <a:gd name="T88" fmla="*/ 36 w 78"/>
                <a:gd name="T89" fmla="*/ 80 h 96"/>
                <a:gd name="T90" fmla="*/ 32 w 78"/>
                <a:gd name="T91" fmla="*/ 80 h 96"/>
                <a:gd name="T92" fmla="*/ 22 w 78"/>
                <a:gd name="T93" fmla="*/ 80 h 96"/>
                <a:gd name="T94" fmla="*/ 20 w 78"/>
                <a:gd name="T95" fmla="*/ 84 h 96"/>
                <a:gd name="T96" fmla="*/ 14 w 78"/>
                <a:gd name="T97" fmla="*/ 90 h 96"/>
                <a:gd name="T98" fmla="*/ 10 w 78"/>
                <a:gd name="T99" fmla="*/ 94 h 96"/>
                <a:gd name="T100" fmla="*/ 6 w 78"/>
                <a:gd name="T101" fmla="*/ 96 h 96"/>
                <a:gd name="T102" fmla="*/ 2 w 78"/>
                <a:gd name="T103" fmla="*/ 96 h 96"/>
                <a:gd name="T104" fmla="*/ 2 w 78"/>
                <a:gd name="T105" fmla="*/ 92 h 96"/>
                <a:gd name="T106" fmla="*/ 0 w 78"/>
                <a:gd name="T107" fmla="*/ 90 h 96"/>
                <a:gd name="T108" fmla="*/ 2 w 78"/>
                <a:gd name="T109" fmla="*/ 82 h 96"/>
                <a:gd name="T110" fmla="*/ 4 w 78"/>
                <a:gd name="T111" fmla="*/ 76 h 96"/>
                <a:gd name="T112" fmla="*/ 8 w 78"/>
                <a:gd name="T113" fmla="*/ 70 h 96"/>
                <a:gd name="T114" fmla="*/ 8 w 78"/>
                <a:gd name="T115" fmla="*/ 66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
                <a:gd name="T175" fmla="*/ 0 h 96"/>
                <a:gd name="T176" fmla="*/ 78 w 78"/>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 h="96">
                  <a:moveTo>
                    <a:pt x="8" y="66"/>
                  </a:moveTo>
                  <a:lnTo>
                    <a:pt x="8" y="64"/>
                  </a:lnTo>
                  <a:lnTo>
                    <a:pt x="10" y="64"/>
                  </a:lnTo>
                  <a:lnTo>
                    <a:pt x="10" y="62"/>
                  </a:lnTo>
                  <a:lnTo>
                    <a:pt x="12" y="54"/>
                  </a:lnTo>
                  <a:lnTo>
                    <a:pt x="12" y="52"/>
                  </a:lnTo>
                  <a:lnTo>
                    <a:pt x="16" y="42"/>
                  </a:lnTo>
                  <a:lnTo>
                    <a:pt x="18" y="44"/>
                  </a:lnTo>
                  <a:lnTo>
                    <a:pt x="20" y="46"/>
                  </a:lnTo>
                  <a:lnTo>
                    <a:pt x="22" y="46"/>
                  </a:lnTo>
                  <a:lnTo>
                    <a:pt x="20" y="44"/>
                  </a:lnTo>
                  <a:lnTo>
                    <a:pt x="18" y="42"/>
                  </a:lnTo>
                  <a:lnTo>
                    <a:pt x="18" y="34"/>
                  </a:lnTo>
                  <a:lnTo>
                    <a:pt x="18" y="30"/>
                  </a:lnTo>
                  <a:lnTo>
                    <a:pt x="20" y="28"/>
                  </a:lnTo>
                  <a:lnTo>
                    <a:pt x="22" y="26"/>
                  </a:lnTo>
                  <a:lnTo>
                    <a:pt x="22" y="24"/>
                  </a:lnTo>
                  <a:lnTo>
                    <a:pt x="22" y="22"/>
                  </a:lnTo>
                  <a:lnTo>
                    <a:pt x="26" y="20"/>
                  </a:lnTo>
                  <a:lnTo>
                    <a:pt x="24" y="20"/>
                  </a:lnTo>
                  <a:lnTo>
                    <a:pt x="24" y="16"/>
                  </a:lnTo>
                  <a:lnTo>
                    <a:pt x="26" y="14"/>
                  </a:lnTo>
                  <a:lnTo>
                    <a:pt x="28" y="12"/>
                  </a:lnTo>
                  <a:lnTo>
                    <a:pt x="28" y="10"/>
                  </a:lnTo>
                  <a:lnTo>
                    <a:pt x="28" y="6"/>
                  </a:lnTo>
                  <a:lnTo>
                    <a:pt x="30" y="6"/>
                  </a:lnTo>
                  <a:lnTo>
                    <a:pt x="32" y="8"/>
                  </a:lnTo>
                  <a:lnTo>
                    <a:pt x="32" y="12"/>
                  </a:lnTo>
                  <a:lnTo>
                    <a:pt x="32" y="14"/>
                  </a:lnTo>
                  <a:lnTo>
                    <a:pt x="36" y="14"/>
                  </a:lnTo>
                  <a:lnTo>
                    <a:pt x="36" y="10"/>
                  </a:lnTo>
                  <a:lnTo>
                    <a:pt x="36" y="4"/>
                  </a:lnTo>
                  <a:lnTo>
                    <a:pt x="36" y="2"/>
                  </a:lnTo>
                  <a:lnTo>
                    <a:pt x="38" y="0"/>
                  </a:lnTo>
                  <a:lnTo>
                    <a:pt x="40" y="0"/>
                  </a:lnTo>
                  <a:lnTo>
                    <a:pt x="44" y="2"/>
                  </a:lnTo>
                  <a:lnTo>
                    <a:pt x="44" y="8"/>
                  </a:lnTo>
                  <a:lnTo>
                    <a:pt x="44" y="6"/>
                  </a:lnTo>
                  <a:lnTo>
                    <a:pt x="46" y="4"/>
                  </a:lnTo>
                  <a:lnTo>
                    <a:pt x="48" y="6"/>
                  </a:lnTo>
                  <a:lnTo>
                    <a:pt x="48" y="10"/>
                  </a:lnTo>
                  <a:lnTo>
                    <a:pt x="44" y="16"/>
                  </a:lnTo>
                  <a:lnTo>
                    <a:pt x="46" y="22"/>
                  </a:lnTo>
                  <a:lnTo>
                    <a:pt x="44" y="24"/>
                  </a:lnTo>
                  <a:lnTo>
                    <a:pt x="44" y="28"/>
                  </a:lnTo>
                  <a:lnTo>
                    <a:pt x="48" y="24"/>
                  </a:lnTo>
                  <a:lnTo>
                    <a:pt x="50" y="18"/>
                  </a:lnTo>
                  <a:lnTo>
                    <a:pt x="50" y="14"/>
                  </a:lnTo>
                  <a:lnTo>
                    <a:pt x="52" y="14"/>
                  </a:lnTo>
                  <a:lnTo>
                    <a:pt x="54" y="18"/>
                  </a:lnTo>
                  <a:lnTo>
                    <a:pt x="54" y="22"/>
                  </a:lnTo>
                  <a:lnTo>
                    <a:pt x="56" y="20"/>
                  </a:lnTo>
                  <a:lnTo>
                    <a:pt x="58" y="16"/>
                  </a:lnTo>
                  <a:lnTo>
                    <a:pt x="60" y="18"/>
                  </a:lnTo>
                  <a:lnTo>
                    <a:pt x="58" y="20"/>
                  </a:lnTo>
                  <a:lnTo>
                    <a:pt x="60" y="22"/>
                  </a:lnTo>
                  <a:lnTo>
                    <a:pt x="60" y="24"/>
                  </a:lnTo>
                  <a:lnTo>
                    <a:pt x="60" y="26"/>
                  </a:lnTo>
                  <a:lnTo>
                    <a:pt x="62" y="30"/>
                  </a:lnTo>
                  <a:lnTo>
                    <a:pt x="62" y="26"/>
                  </a:lnTo>
                  <a:lnTo>
                    <a:pt x="64" y="24"/>
                  </a:lnTo>
                  <a:lnTo>
                    <a:pt x="64" y="32"/>
                  </a:lnTo>
                  <a:lnTo>
                    <a:pt x="68" y="38"/>
                  </a:lnTo>
                  <a:lnTo>
                    <a:pt x="72" y="40"/>
                  </a:lnTo>
                  <a:lnTo>
                    <a:pt x="74" y="42"/>
                  </a:lnTo>
                  <a:lnTo>
                    <a:pt x="76" y="44"/>
                  </a:lnTo>
                  <a:lnTo>
                    <a:pt x="78" y="54"/>
                  </a:lnTo>
                  <a:lnTo>
                    <a:pt x="76" y="56"/>
                  </a:lnTo>
                  <a:lnTo>
                    <a:pt x="78" y="60"/>
                  </a:lnTo>
                  <a:lnTo>
                    <a:pt x="78" y="64"/>
                  </a:lnTo>
                  <a:lnTo>
                    <a:pt x="72" y="72"/>
                  </a:lnTo>
                  <a:lnTo>
                    <a:pt x="70" y="74"/>
                  </a:lnTo>
                  <a:lnTo>
                    <a:pt x="70" y="72"/>
                  </a:lnTo>
                  <a:lnTo>
                    <a:pt x="66" y="74"/>
                  </a:lnTo>
                  <a:lnTo>
                    <a:pt x="64" y="74"/>
                  </a:lnTo>
                  <a:lnTo>
                    <a:pt x="56" y="78"/>
                  </a:lnTo>
                  <a:lnTo>
                    <a:pt x="52" y="78"/>
                  </a:lnTo>
                  <a:lnTo>
                    <a:pt x="50" y="80"/>
                  </a:lnTo>
                  <a:lnTo>
                    <a:pt x="46" y="78"/>
                  </a:lnTo>
                  <a:lnTo>
                    <a:pt x="46" y="80"/>
                  </a:lnTo>
                  <a:lnTo>
                    <a:pt x="46" y="82"/>
                  </a:lnTo>
                  <a:lnTo>
                    <a:pt x="44" y="82"/>
                  </a:lnTo>
                  <a:lnTo>
                    <a:pt x="40" y="78"/>
                  </a:lnTo>
                  <a:lnTo>
                    <a:pt x="38" y="80"/>
                  </a:lnTo>
                  <a:lnTo>
                    <a:pt x="36" y="80"/>
                  </a:lnTo>
                  <a:lnTo>
                    <a:pt x="34" y="80"/>
                  </a:lnTo>
                  <a:lnTo>
                    <a:pt x="32" y="80"/>
                  </a:lnTo>
                  <a:lnTo>
                    <a:pt x="30" y="80"/>
                  </a:lnTo>
                  <a:lnTo>
                    <a:pt x="22" y="80"/>
                  </a:lnTo>
                  <a:lnTo>
                    <a:pt x="20" y="84"/>
                  </a:lnTo>
                  <a:lnTo>
                    <a:pt x="18" y="88"/>
                  </a:lnTo>
                  <a:lnTo>
                    <a:pt x="14" y="90"/>
                  </a:lnTo>
                  <a:lnTo>
                    <a:pt x="12" y="90"/>
                  </a:lnTo>
                  <a:lnTo>
                    <a:pt x="10" y="94"/>
                  </a:lnTo>
                  <a:lnTo>
                    <a:pt x="8" y="96"/>
                  </a:lnTo>
                  <a:lnTo>
                    <a:pt x="6" y="96"/>
                  </a:lnTo>
                  <a:lnTo>
                    <a:pt x="4" y="96"/>
                  </a:lnTo>
                  <a:lnTo>
                    <a:pt x="2" y="96"/>
                  </a:lnTo>
                  <a:lnTo>
                    <a:pt x="2" y="94"/>
                  </a:lnTo>
                  <a:lnTo>
                    <a:pt x="2" y="92"/>
                  </a:lnTo>
                  <a:lnTo>
                    <a:pt x="2" y="88"/>
                  </a:lnTo>
                  <a:lnTo>
                    <a:pt x="0" y="90"/>
                  </a:lnTo>
                  <a:lnTo>
                    <a:pt x="0" y="84"/>
                  </a:lnTo>
                  <a:lnTo>
                    <a:pt x="2" y="82"/>
                  </a:lnTo>
                  <a:lnTo>
                    <a:pt x="4" y="80"/>
                  </a:lnTo>
                  <a:lnTo>
                    <a:pt x="4" y="76"/>
                  </a:lnTo>
                  <a:lnTo>
                    <a:pt x="8" y="70"/>
                  </a:lnTo>
                  <a:lnTo>
                    <a:pt x="8" y="68"/>
                  </a:lnTo>
                  <a:lnTo>
                    <a:pt x="8" y="6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2" name="Freeform 656"/>
            <p:cNvSpPr>
              <a:spLocks/>
            </p:cNvSpPr>
            <p:nvPr/>
          </p:nvSpPr>
          <p:spPr bwMode="auto">
            <a:xfrm>
              <a:off x="4483" y="809"/>
              <a:ext cx="19" cy="11"/>
            </a:xfrm>
            <a:custGeom>
              <a:avLst/>
              <a:gdLst>
                <a:gd name="T0" fmla="*/ 6 w 16"/>
                <a:gd name="T1" fmla="*/ 0 h 10"/>
                <a:gd name="T2" fmla="*/ 8 w 16"/>
                <a:gd name="T3" fmla="*/ 2 h 10"/>
                <a:gd name="T4" fmla="*/ 10 w 16"/>
                <a:gd name="T5" fmla="*/ 4 h 10"/>
                <a:gd name="T6" fmla="*/ 12 w 16"/>
                <a:gd name="T7" fmla="*/ 2 h 10"/>
                <a:gd name="T8" fmla="*/ 12 w 16"/>
                <a:gd name="T9" fmla="*/ 0 h 10"/>
                <a:gd name="T10" fmla="*/ 14 w 16"/>
                <a:gd name="T11" fmla="*/ 0 h 10"/>
                <a:gd name="T12" fmla="*/ 14 w 16"/>
                <a:gd name="T13" fmla="*/ 2 h 10"/>
                <a:gd name="T14" fmla="*/ 16 w 16"/>
                <a:gd name="T15" fmla="*/ 2 h 10"/>
                <a:gd name="T16" fmla="*/ 16 w 16"/>
                <a:gd name="T17" fmla="*/ 4 h 10"/>
                <a:gd name="T18" fmla="*/ 14 w 16"/>
                <a:gd name="T19" fmla="*/ 8 h 10"/>
                <a:gd name="T20" fmla="*/ 14 w 16"/>
                <a:gd name="T21" fmla="*/ 10 h 10"/>
                <a:gd name="T22" fmla="*/ 12 w 16"/>
                <a:gd name="T23" fmla="*/ 8 h 10"/>
                <a:gd name="T24" fmla="*/ 10 w 16"/>
                <a:gd name="T25" fmla="*/ 8 h 10"/>
                <a:gd name="T26" fmla="*/ 2 w 16"/>
                <a:gd name="T27" fmla="*/ 6 h 10"/>
                <a:gd name="T28" fmla="*/ 0 w 16"/>
                <a:gd name="T29" fmla="*/ 4 h 10"/>
                <a:gd name="T30" fmla="*/ 2 w 16"/>
                <a:gd name="T31" fmla="*/ 4 h 10"/>
                <a:gd name="T32" fmla="*/ 4 w 16"/>
                <a:gd name="T33" fmla="*/ 4 h 10"/>
                <a:gd name="T34" fmla="*/ 4 w 16"/>
                <a:gd name="T35" fmla="*/ 2 h 10"/>
                <a:gd name="T36" fmla="*/ 6 w 16"/>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0"/>
                <a:gd name="T59" fmla="*/ 16 w 16"/>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0">
                  <a:moveTo>
                    <a:pt x="6" y="0"/>
                  </a:moveTo>
                  <a:lnTo>
                    <a:pt x="8" y="2"/>
                  </a:lnTo>
                  <a:lnTo>
                    <a:pt x="10" y="4"/>
                  </a:lnTo>
                  <a:lnTo>
                    <a:pt x="12" y="2"/>
                  </a:lnTo>
                  <a:lnTo>
                    <a:pt x="12" y="0"/>
                  </a:lnTo>
                  <a:lnTo>
                    <a:pt x="14" y="0"/>
                  </a:lnTo>
                  <a:lnTo>
                    <a:pt x="14" y="2"/>
                  </a:lnTo>
                  <a:lnTo>
                    <a:pt x="16" y="2"/>
                  </a:lnTo>
                  <a:lnTo>
                    <a:pt x="16" y="4"/>
                  </a:lnTo>
                  <a:lnTo>
                    <a:pt x="14" y="8"/>
                  </a:lnTo>
                  <a:lnTo>
                    <a:pt x="14" y="10"/>
                  </a:lnTo>
                  <a:lnTo>
                    <a:pt x="12" y="8"/>
                  </a:lnTo>
                  <a:lnTo>
                    <a:pt x="10" y="8"/>
                  </a:lnTo>
                  <a:lnTo>
                    <a:pt x="2" y="6"/>
                  </a:lnTo>
                  <a:lnTo>
                    <a:pt x="0" y="4"/>
                  </a:lnTo>
                  <a:lnTo>
                    <a:pt x="2" y="4"/>
                  </a:lnTo>
                  <a:lnTo>
                    <a:pt x="4" y="4"/>
                  </a:lnTo>
                  <a:lnTo>
                    <a:pt x="4"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3" name="Freeform 657"/>
            <p:cNvSpPr>
              <a:spLocks/>
            </p:cNvSpPr>
            <p:nvPr/>
          </p:nvSpPr>
          <p:spPr bwMode="auto">
            <a:xfrm>
              <a:off x="4223" y="869"/>
              <a:ext cx="5" cy="12"/>
            </a:xfrm>
            <a:custGeom>
              <a:avLst/>
              <a:gdLst>
                <a:gd name="T0" fmla="*/ 4 w 4"/>
                <a:gd name="T1" fmla="*/ 0 h 10"/>
                <a:gd name="T2" fmla="*/ 2 w 4"/>
                <a:gd name="T3" fmla="*/ 4 h 10"/>
                <a:gd name="T4" fmla="*/ 4 w 4"/>
                <a:gd name="T5" fmla="*/ 4 h 10"/>
                <a:gd name="T6" fmla="*/ 4 w 4"/>
                <a:gd name="T7" fmla="*/ 6 h 10"/>
                <a:gd name="T8" fmla="*/ 4 w 4"/>
                <a:gd name="T9" fmla="*/ 6 h 10"/>
                <a:gd name="T10" fmla="*/ 4 w 4"/>
                <a:gd name="T11" fmla="*/ 8 h 10"/>
                <a:gd name="T12" fmla="*/ 4 w 4"/>
                <a:gd name="T13" fmla="*/ 10 h 10"/>
                <a:gd name="T14" fmla="*/ 2 w 4"/>
                <a:gd name="T15" fmla="*/ 10 h 10"/>
                <a:gd name="T16" fmla="*/ 0 w 4"/>
                <a:gd name="T17" fmla="*/ 10 h 10"/>
                <a:gd name="T18" fmla="*/ 0 w 4"/>
                <a:gd name="T19" fmla="*/ 10 h 10"/>
                <a:gd name="T20" fmla="*/ 0 w 4"/>
                <a:gd name="T21" fmla="*/ 6 h 10"/>
                <a:gd name="T22" fmla="*/ 0 w 4"/>
                <a:gd name="T23" fmla="*/ 4 h 10"/>
                <a:gd name="T24" fmla="*/ 0 w 4"/>
                <a:gd name="T25" fmla="*/ 2 h 10"/>
                <a:gd name="T26" fmla="*/ 4 w 4"/>
                <a:gd name="T27" fmla="*/ 0 h 10"/>
                <a:gd name="T28" fmla="*/ 4 w 4"/>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10"/>
                <a:gd name="T47" fmla="*/ 4 w 4"/>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10">
                  <a:moveTo>
                    <a:pt x="4" y="0"/>
                  </a:moveTo>
                  <a:lnTo>
                    <a:pt x="2" y="4"/>
                  </a:lnTo>
                  <a:lnTo>
                    <a:pt x="4" y="4"/>
                  </a:lnTo>
                  <a:lnTo>
                    <a:pt x="4" y="6"/>
                  </a:lnTo>
                  <a:lnTo>
                    <a:pt x="4" y="8"/>
                  </a:lnTo>
                  <a:lnTo>
                    <a:pt x="4" y="10"/>
                  </a:lnTo>
                  <a:lnTo>
                    <a:pt x="2" y="10"/>
                  </a:lnTo>
                  <a:lnTo>
                    <a:pt x="0" y="10"/>
                  </a:lnTo>
                  <a:lnTo>
                    <a:pt x="0" y="6"/>
                  </a:lnTo>
                  <a:lnTo>
                    <a:pt x="0" y="4"/>
                  </a:lnTo>
                  <a:lnTo>
                    <a:pt x="0"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4" name="Freeform 658"/>
            <p:cNvSpPr>
              <a:spLocks/>
            </p:cNvSpPr>
            <p:nvPr/>
          </p:nvSpPr>
          <p:spPr bwMode="auto">
            <a:xfrm>
              <a:off x="4314" y="935"/>
              <a:ext cx="21" cy="11"/>
            </a:xfrm>
            <a:custGeom>
              <a:avLst/>
              <a:gdLst>
                <a:gd name="T0" fmla="*/ 14 w 18"/>
                <a:gd name="T1" fmla="*/ 2 h 10"/>
                <a:gd name="T2" fmla="*/ 14 w 18"/>
                <a:gd name="T3" fmla="*/ 4 h 10"/>
                <a:gd name="T4" fmla="*/ 14 w 18"/>
                <a:gd name="T5" fmla="*/ 6 h 10"/>
                <a:gd name="T6" fmla="*/ 14 w 18"/>
                <a:gd name="T7" fmla="*/ 10 h 10"/>
                <a:gd name="T8" fmla="*/ 6 w 18"/>
                <a:gd name="T9" fmla="*/ 8 h 10"/>
                <a:gd name="T10" fmla="*/ 6 w 18"/>
                <a:gd name="T11" fmla="*/ 8 h 10"/>
                <a:gd name="T12" fmla="*/ 4 w 18"/>
                <a:gd name="T13" fmla="*/ 6 h 10"/>
                <a:gd name="T14" fmla="*/ 2 w 18"/>
                <a:gd name="T15" fmla="*/ 4 h 10"/>
                <a:gd name="T16" fmla="*/ 0 w 18"/>
                <a:gd name="T17" fmla="*/ 2 h 10"/>
                <a:gd name="T18" fmla="*/ 2 w 18"/>
                <a:gd name="T19" fmla="*/ 2 h 10"/>
                <a:gd name="T20" fmla="*/ 2 w 18"/>
                <a:gd name="T21" fmla="*/ 2 h 10"/>
                <a:gd name="T22" fmla="*/ 2 w 18"/>
                <a:gd name="T23" fmla="*/ 4 h 10"/>
                <a:gd name="T24" fmla="*/ 2 w 18"/>
                <a:gd name="T25" fmla="*/ 4 h 10"/>
                <a:gd name="T26" fmla="*/ 4 w 18"/>
                <a:gd name="T27" fmla="*/ 2 h 10"/>
                <a:gd name="T28" fmla="*/ 4 w 18"/>
                <a:gd name="T29" fmla="*/ 2 h 10"/>
                <a:gd name="T30" fmla="*/ 6 w 18"/>
                <a:gd name="T31" fmla="*/ 0 h 10"/>
                <a:gd name="T32" fmla="*/ 6 w 18"/>
                <a:gd name="T33" fmla="*/ 2 h 10"/>
                <a:gd name="T34" fmla="*/ 10 w 18"/>
                <a:gd name="T35" fmla="*/ 2 h 10"/>
                <a:gd name="T36" fmla="*/ 10 w 18"/>
                <a:gd name="T37" fmla="*/ 4 h 10"/>
                <a:gd name="T38" fmla="*/ 12 w 18"/>
                <a:gd name="T39" fmla="*/ 2 h 10"/>
                <a:gd name="T40" fmla="*/ 14 w 18"/>
                <a:gd name="T41" fmla="*/ 0 h 10"/>
                <a:gd name="T42" fmla="*/ 16 w 18"/>
                <a:gd name="T43" fmla="*/ 2 h 10"/>
                <a:gd name="T44" fmla="*/ 16 w 18"/>
                <a:gd name="T45" fmla="*/ 2 h 10"/>
                <a:gd name="T46" fmla="*/ 18 w 18"/>
                <a:gd name="T47" fmla="*/ 4 h 10"/>
                <a:gd name="T48" fmla="*/ 16 w 18"/>
                <a:gd name="T49" fmla="*/ 8 h 10"/>
                <a:gd name="T50" fmla="*/ 16 w 18"/>
                <a:gd name="T51" fmla="*/ 4 h 10"/>
                <a:gd name="T52" fmla="*/ 14 w 18"/>
                <a:gd name="T53" fmla="*/ 2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0"/>
                <a:gd name="T83" fmla="*/ 18 w 18"/>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0">
                  <a:moveTo>
                    <a:pt x="14" y="2"/>
                  </a:moveTo>
                  <a:lnTo>
                    <a:pt x="14" y="4"/>
                  </a:lnTo>
                  <a:lnTo>
                    <a:pt x="14" y="6"/>
                  </a:lnTo>
                  <a:lnTo>
                    <a:pt x="14" y="10"/>
                  </a:lnTo>
                  <a:lnTo>
                    <a:pt x="6" y="8"/>
                  </a:lnTo>
                  <a:lnTo>
                    <a:pt x="4" y="6"/>
                  </a:lnTo>
                  <a:lnTo>
                    <a:pt x="2" y="4"/>
                  </a:lnTo>
                  <a:lnTo>
                    <a:pt x="0" y="2"/>
                  </a:lnTo>
                  <a:lnTo>
                    <a:pt x="2" y="2"/>
                  </a:lnTo>
                  <a:lnTo>
                    <a:pt x="2" y="4"/>
                  </a:lnTo>
                  <a:lnTo>
                    <a:pt x="4" y="2"/>
                  </a:lnTo>
                  <a:lnTo>
                    <a:pt x="6" y="0"/>
                  </a:lnTo>
                  <a:lnTo>
                    <a:pt x="6" y="2"/>
                  </a:lnTo>
                  <a:lnTo>
                    <a:pt x="10" y="2"/>
                  </a:lnTo>
                  <a:lnTo>
                    <a:pt x="10" y="4"/>
                  </a:lnTo>
                  <a:lnTo>
                    <a:pt x="12" y="2"/>
                  </a:lnTo>
                  <a:lnTo>
                    <a:pt x="14" y="0"/>
                  </a:lnTo>
                  <a:lnTo>
                    <a:pt x="16" y="2"/>
                  </a:lnTo>
                  <a:lnTo>
                    <a:pt x="18" y="4"/>
                  </a:lnTo>
                  <a:lnTo>
                    <a:pt x="16" y="8"/>
                  </a:lnTo>
                  <a:lnTo>
                    <a:pt x="16" y="4"/>
                  </a:lnTo>
                  <a:lnTo>
                    <a:pt x="1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5" name="Freeform 659"/>
            <p:cNvSpPr>
              <a:spLocks/>
            </p:cNvSpPr>
            <p:nvPr/>
          </p:nvSpPr>
          <p:spPr bwMode="auto">
            <a:xfrm>
              <a:off x="4314" y="881"/>
              <a:ext cx="17" cy="19"/>
            </a:xfrm>
            <a:custGeom>
              <a:avLst/>
              <a:gdLst>
                <a:gd name="T0" fmla="*/ 14 w 14"/>
                <a:gd name="T1" fmla="*/ 8 h 16"/>
                <a:gd name="T2" fmla="*/ 14 w 14"/>
                <a:gd name="T3" fmla="*/ 8 h 16"/>
                <a:gd name="T4" fmla="*/ 10 w 14"/>
                <a:gd name="T5" fmla="*/ 14 h 16"/>
                <a:gd name="T6" fmla="*/ 8 w 14"/>
                <a:gd name="T7" fmla="*/ 14 h 16"/>
                <a:gd name="T8" fmla="*/ 6 w 14"/>
                <a:gd name="T9" fmla="*/ 16 h 16"/>
                <a:gd name="T10" fmla="*/ 6 w 14"/>
                <a:gd name="T11" fmla="*/ 16 h 16"/>
                <a:gd name="T12" fmla="*/ 6 w 14"/>
                <a:gd name="T13" fmla="*/ 14 h 16"/>
                <a:gd name="T14" fmla="*/ 6 w 14"/>
                <a:gd name="T15" fmla="*/ 14 h 16"/>
                <a:gd name="T16" fmla="*/ 8 w 14"/>
                <a:gd name="T17" fmla="*/ 12 h 16"/>
                <a:gd name="T18" fmla="*/ 8 w 14"/>
                <a:gd name="T19" fmla="*/ 10 h 16"/>
                <a:gd name="T20" fmla="*/ 4 w 14"/>
                <a:gd name="T21" fmla="*/ 12 h 16"/>
                <a:gd name="T22" fmla="*/ 2 w 14"/>
                <a:gd name="T23" fmla="*/ 12 h 16"/>
                <a:gd name="T24" fmla="*/ 0 w 14"/>
                <a:gd name="T25" fmla="*/ 14 h 16"/>
                <a:gd name="T26" fmla="*/ 0 w 14"/>
                <a:gd name="T27" fmla="*/ 12 h 16"/>
                <a:gd name="T28" fmla="*/ 2 w 14"/>
                <a:gd name="T29" fmla="*/ 10 h 16"/>
                <a:gd name="T30" fmla="*/ 4 w 14"/>
                <a:gd name="T31" fmla="*/ 8 h 16"/>
                <a:gd name="T32" fmla="*/ 6 w 14"/>
                <a:gd name="T33" fmla="*/ 8 h 16"/>
                <a:gd name="T34" fmla="*/ 10 w 14"/>
                <a:gd name="T35" fmla="*/ 4 h 16"/>
                <a:gd name="T36" fmla="*/ 14 w 14"/>
                <a:gd name="T37" fmla="*/ 0 h 16"/>
                <a:gd name="T38" fmla="*/ 14 w 14"/>
                <a:gd name="T39" fmla="*/ 2 h 16"/>
                <a:gd name="T40" fmla="*/ 14 w 14"/>
                <a:gd name="T41" fmla="*/ 8 h 16"/>
                <a:gd name="T42" fmla="*/ 14 w 14"/>
                <a:gd name="T43" fmla="*/ 8 h 16"/>
                <a:gd name="T44" fmla="*/ 14 w 14"/>
                <a:gd name="T45" fmla="*/ 8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16"/>
                <a:gd name="T71" fmla="*/ 14 w 14"/>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16">
                  <a:moveTo>
                    <a:pt x="14" y="8"/>
                  </a:moveTo>
                  <a:lnTo>
                    <a:pt x="14" y="8"/>
                  </a:lnTo>
                  <a:lnTo>
                    <a:pt x="10" y="14"/>
                  </a:lnTo>
                  <a:lnTo>
                    <a:pt x="8" y="14"/>
                  </a:lnTo>
                  <a:lnTo>
                    <a:pt x="6" y="16"/>
                  </a:lnTo>
                  <a:lnTo>
                    <a:pt x="6" y="14"/>
                  </a:lnTo>
                  <a:lnTo>
                    <a:pt x="8" y="12"/>
                  </a:lnTo>
                  <a:lnTo>
                    <a:pt x="8" y="10"/>
                  </a:lnTo>
                  <a:lnTo>
                    <a:pt x="4" y="12"/>
                  </a:lnTo>
                  <a:lnTo>
                    <a:pt x="2" y="12"/>
                  </a:lnTo>
                  <a:lnTo>
                    <a:pt x="0" y="14"/>
                  </a:lnTo>
                  <a:lnTo>
                    <a:pt x="0" y="12"/>
                  </a:lnTo>
                  <a:lnTo>
                    <a:pt x="2" y="10"/>
                  </a:lnTo>
                  <a:lnTo>
                    <a:pt x="4" y="8"/>
                  </a:lnTo>
                  <a:lnTo>
                    <a:pt x="6" y="8"/>
                  </a:lnTo>
                  <a:lnTo>
                    <a:pt x="10" y="4"/>
                  </a:lnTo>
                  <a:lnTo>
                    <a:pt x="14" y="0"/>
                  </a:lnTo>
                  <a:lnTo>
                    <a:pt x="14" y="2"/>
                  </a:lnTo>
                  <a:lnTo>
                    <a:pt x="14"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6" name="Freeform 660"/>
            <p:cNvSpPr>
              <a:spLocks/>
            </p:cNvSpPr>
            <p:nvPr/>
          </p:nvSpPr>
          <p:spPr bwMode="auto">
            <a:xfrm>
              <a:off x="4560" y="1037"/>
              <a:ext cx="26" cy="26"/>
            </a:xfrm>
            <a:custGeom>
              <a:avLst/>
              <a:gdLst>
                <a:gd name="T0" fmla="*/ 18 w 22"/>
                <a:gd name="T1" fmla="*/ 2 h 22"/>
                <a:gd name="T2" fmla="*/ 20 w 22"/>
                <a:gd name="T3" fmla="*/ 4 h 22"/>
                <a:gd name="T4" fmla="*/ 22 w 22"/>
                <a:gd name="T5" fmla="*/ 4 h 22"/>
                <a:gd name="T6" fmla="*/ 22 w 22"/>
                <a:gd name="T7" fmla="*/ 6 h 22"/>
                <a:gd name="T8" fmla="*/ 22 w 22"/>
                <a:gd name="T9" fmla="*/ 12 h 22"/>
                <a:gd name="T10" fmla="*/ 20 w 22"/>
                <a:gd name="T11" fmla="*/ 16 h 22"/>
                <a:gd name="T12" fmla="*/ 18 w 22"/>
                <a:gd name="T13" fmla="*/ 18 h 22"/>
                <a:gd name="T14" fmla="*/ 16 w 22"/>
                <a:gd name="T15" fmla="*/ 22 h 22"/>
                <a:gd name="T16" fmla="*/ 10 w 22"/>
                <a:gd name="T17" fmla="*/ 20 h 22"/>
                <a:gd name="T18" fmla="*/ 8 w 22"/>
                <a:gd name="T19" fmla="*/ 20 h 22"/>
                <a:gd name="T20" fmla="*/ 6 w 22"/>
                <a:gd name="T21" fmla="*/ 16 h 22"/>
                <a:gd name="T22" fmla="*/ 0 w 22"/>
                <a:gd name="T23" fmla="*/ 14 h 22"/>
                <a:gd name="T24" fmla="*/ 0 w 22"/>
                <a:gd name="T25" fmla="*/ 12 h 22"/>
                <a:gd name="T26" fmla="*/ 0 w 22"/>
                <a:gd name="T27" fmla="*/ 8 h 22"/>
                <a:gd name="T28" fmla="*/ 2 w 22"/>
                <a:gd name="T29" fmla="*/ 10 h 22"/>
                <a:gd name="T30" fmla="*/ 4 w 22"/>
                <a:gd name="T31" fmla="*/ 10 h 22"/>
                <a:gd name="T32" fmla="*/ 4 w 22"/>
                <a:gd name="T33" fmla="*/ 8 h 22"/>
                <a:gd name="T34" fmla="*/ 6 w 22"/>
                <a:gd name="T35" fmla="*/ 6 h 22"/>
                <a:gd name="T36" fmla="*/ 4 w 22"/>
                <a:gd name="T37" fmla="*/ 2 h 22"/>
                <a:gd name="T38" fmla="*/ 6 w 22"/>
                <a:gd name="T39" fmla="*/ 0 h 22"/>
                <a:gd name="T40" fmla="*/ 12 w 22"/>
                <a:gd name="T41" fmla="*/ 2 h 22"/>
                <a:gd name="T42" fmla="*/ 16 w 22"/>
                <a:gd name="T43" fmla="*/ 2 h 22"/>
                <a:gd name="T44" fmla="*/ 18 w 22"/>
                <a:gd name="T45" fmla="*/ 2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22"/>
                <a:gd name="T71" fmla="*/ 22 w 22"/>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22">
                  <a:moveTo>
                    <a:pt x="18" y="2"/>
                  </a:moveTo>
                  <a:lnTo>
                    <a:pt x="20" y="4"/>
                  </a:lnTo>
                  <a:lnTo>
                    <a:pt x="22" y="4"/>
                  </a:lnTo>
                  <a:lnTo>
                    <a:pt x="22" y="6"/>
                  </a:lnTo>
                  <a:lnTo>
                    <a:pt x="22" y="12"/>
                  </a:lnTo>
                  <a:lnTo>
                    <a:pt x="20" y="16"/>
                  </a:lnTo>
                  <a:lnTo>
                    <a:pt x="18" y="18"/>
                  </a:lnTo>
                  <a:lnTo>
                    <a:pt x="16" y="22"/>
                  </a:lnTo>
                  <a:lnTo>
                    <a:pt x="10" y="20"/>
                  </a:lnTo>
                  <a:lnTo>
                    <a:pt x="8" y="20"/>
                  </a:lnTo>
                  <a:lnTo>
                    <a:pt x="6" y="16"/>
                  </a:lnTo>
                  <a:lnTo>
                    <a:pt x="0" y="14"/>
                  </a:lnTo>
                  <a:lnTo>
                    <a:pt x="0" y="12"/>
                  </a:lnTo>
                  <a:lnTo>
                    <a:pt x="0" y="8"/>
                  </a:lnTo>
                  <a:lnTo>
                    <a:pt x="2" y="10"/>
                  </a:lnTo>
                  <a:lnTo>
                    <a:pt x="4" y="10"/>
                  </a:lnTo>
                  <a:lnTo>
                    <a:pt x="4" y="8"/>
                  </a:lnTo>
                  <a:lnTo>
                    <a:pt x="6" y="6"/>
                  </a:lnTo>
                  <a:lnTo>
                    <a:pt x="4" y="2"/>
                  </a:lnTo>
                  <a:lnTo>
                    <a:pt x="6" y="0"/>
                  </a:lnTo>
                  <a:lnTo>
                    <a:pt x="12" y="2"/>
                  </a:lnTo>
                  <a:lnTo>
                    <a:pt x="16" y="2"/>
                  </a:lnTo>
                  <a:lnTo>
                    <a:pt x="1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7" name="Freeform 661"/>
            <p:cNvSpPr>
              <a:spLocks/>
            </p:cNvSpPr>
            <p:nvPr/>
          </p:nvSpPr>
          <p:spPr bwMode="auto">
            <a:xfrm>
              <a:off x="4920" y="1054"/>
              <a:ext cx="12" cy="21"/>
            </a:xfrm>
            <a:custGeom>
              <a:avLst/>
              <a:gdLst>
                <a:gd name="T0" fmla="*/ 6 w 10"/>
                <a:gd name="T1" fmla="*/ 10 h 18"/>
                <a:gd name="T2" fmla="*/ 8 w 10"/>
                <a:gd name="T3" fmla="*/ 10 h 18"/>
                <a:gd name="T4" fmla="*/ 8 w 10"/>
                <a:gd name="T5" fmla="*/ 12 h 18"/>
                <a:gd name="T6" fmla="*/ 10 w 10"/>
                <a:gd name="T7" fmla="*/ 14 h 18"/>
                <a:gd name="T8" fmla="*/ 10 w 10"/>
                <a:gd name="T9" fmla="*/ 18 h 18"/>
                <a:gd name="T10" fmla="*/ 8 w 10"/>
                <a:gd name="T11" fmla="*/ 16 h 18"/>
                <a:gd name="T12" fmla="*/ 6 w 10"/>
                <a:gd name="T13" fmla="*/ 14 h 18"/>
                <a:gd name="T14" fmla="*/ 4 w 10"/>
                <a:gd name="T15" fmla="*/ 10 h 18"/>
                <a:gd name="T16" fmla="*/ 2 w 10"/>
                <a:gd name="T17" fmla="*/ 8 h 18"/>
                <a:gd name="T18" fmla="*/ 0 w 10"/>
                <a:gd name="T19" fmla="*/ 4 h 18"/>
                <a:gd name="T20" fmla="*/ 0 w 10"/>
                <a:gd name="T21" fmla="*/ 0 h 18"/>
                <a:gd name="T22" fmla="*/ 0 w 10"/>
                <a:gd name="T23" fmla="*/ 0 h 18"/>
                <a:gd name="T24" fmla="*/ 2 w 10"/>
                <a:gd name="T25" fmla="*/ 4 h 18"/>
                <a:gd name="T26" fmla="*/ 6 w 10"/>
                <a:gd name="T27" fmla="*/ 10 h 18"/>
                <a:gd name="T28" fmla="*/ 6 w 10"/>
                <a:gd name="T29" fmla="*/ 1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8"/>
                <a:gd name="T47" fmla="*/ 10 w 10"/>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8">
                  <a:moveTo>
                    <a:pt x="6" y="10"/>
                  </a:moveTo>
                  <a:lnTo>
                    <a:pt x="8" y="10"/>
                  </a:lnTo>
                  <a:lnTo>
                    <a:pt x="8" y="12"/>
                  </a:lnTo>
                  <a:lnTo>
                    <a:pt x="10" y="14"/>
                  </a:lnTo>
                  <a:lnTo>
                    <a:pt x="10" y="18"/>
                  </a:lnTo>
                  <a:lnTo>
                    <a:pt x="8" y="16"/>
                  </a:lnTo>
                  <a:lnTo>
                    <a:pt x="6" y="14"/>
                  </a:lnTo>
                  <a:lnTo>
                    <a:pt x="4" y="10"/>
                  </a:lnTo>
                  <a:lnTo>
                    <a:pt x="2" y="8"/>
                  </a:lnTo>
                  <a:lnTo>
                    <a:pt x="0" y="4"/>
                  </a:lnTo>
                  <a:lnTo>
                    <a:pt x="0" y="0"/>
                  </a:lnTo>
                  <a:lnTo>
                    <a:pt x="2" y="4"/>
                  </a:lnTo>
                  <a:lnTo>
                    <a:pt x="6"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8" name="Freeform 662"/>
            <p:cNvSpPr>
              <a:spLocks/>
            </p:cNvSpPr>
            <p:nvPr/>
          </p:nvSpPr>
          <p:spPr bwMode="auto">
            <a:xfrm>
              <a:off x="4920" y="963"/>
              <a:ext cx="7" cy="30"/>
            </a:xfrm>
            <a:custGeom>
              <a:avLst/>
              <a:gdLst>
                <a:gd name="T0" fmla="*/ 4 w 6"/>
                <a:gd name="T1" fmla="*/ 16 h 26"/>
                <a:gd name="T2" fmla="*/ 4 w 6"/>
                <a:gd name="T3" fmla="*/ 18 h 26"/>
                <a:gd name="T4" fmla="*/ 4 w 6"/>
                <a:gd name="T5" fmla="*/ 20 h 26"/>
                <a:gd name="T6" fmla="*/ 4 w 6"/>
                <a:gd name="T7" fmla="*/ 24 h 26"/>
                <a:gd name="T8" fmla="*/ 4 w 6"/>
                <a:gd name="T9" fmla="*/ 26 h 26"/>
                <a:gd name="T10" fmla="*/ 0 w 6"/>
                <a:gd name="T11" fmla="*/ 24 h 26"/>
                <a:gd name="T12" fmla="*/ 0 w 6"/>
                <a:gd name="T13" fmla="*/ 22 h 26"/>
                <a:gd name="T14" fmla="*/ 0 w 6"/>
                <a:gd name="T15" fmla="*/ 20 h 26"/>
                <a:gd name="T16" fmla="*/ 0 w 6"/>
                <a:gd name="T17" fmla="*/ 18 h 26"/>
                <a:gd name="T18" fmla="*/ 0 w 6"/>
                <a:gd name="T19" fmla="*/ 16 h 26"/>
                <a:gd name="T20" fmla="*/ 0 w 6"/>
                <a:gd name="T21" fmla="*/ 12 h 26"/>
                <a:gd name="T22" fmla="*/ 0 w 6"/>
                <a:gd name="T23" fmla="*/ 8 h 26"/>
                <a:gd name="T24" fmla="*/ 0 w 6"/>
                <a:gd name="T25" fmla="*/ 0 h 26"/>
                <a:gd name="T26" fmla="*/ 2 w 6"/>
                <a:gd name="T27" fmla="*/ 2 h 26"/>
                <a:gd name="T28" fmla="*/ 2 w 6"/>
                <a:gd name="T29" fmla="*/ 4 h 26"/>
                <a:gd name="T30" fmla="*/ 4 w 6"/>
                <a:gd name="T31" fmla="*/ 8 h 26"/>
                <a:gd name="T32" fmla="*/ 4 w 6"/>
                <a:gd name="T33" fmla="*/ 12 h 26"/>
                <a:gd name="T34" fmla="*/ 6 w 6"/>
                <a:gd name="T35" fmla="*/ 12 h 26"/>
                <a:gd name="T36" fmla="*/ 4 w 6"/>
                <a:gd name="T37" fmla="*/ 16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26"/>
                <a:gd name="T59" fmla="*/ 6 w 6"/>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26">
                  <a:moveTo>
                    <a:pt x="4" y="16"/>
                  </a:moveTo>
                  <a:lnTo>
                    <a:pt x="4" y="18"/>
                  </a:lnTo>
                  <a:lnTo>
                    <a:pt x="4" y="20"/>
                  </a:lnTo>
                  <a:lnTo>
                    <a:pt x="4" y="24"/>
                  </a:lnTo>
                  <a:lnTo>
                    <a:pt x="4" y="26"/>
                  </a:lnTo>
                  <a:lnTo>
                    <a:pt x="0" y="24"/>
                  </a:lnTo>
                  <a:lnTo>
                    <a:pt x="0" y="22"/>
                  </a:lnTo>
                  <a:lnTo>
                    <a:pt x="0" y="20"/>
                  </a:lnTo>
                  <a:lnTo>
                    <a:pt x="0" y="18"/>
                  </a:lnTo>
                  <a:lnTo>
                    <a:pt x="0" y="16"/>
                  </a:lnTo>
                  <a:lnTo>
                    <a:pt x="0" y="12"/>
                  </a:lnTo>
                  <a:lnTo>
                    <a:pt x="0" y="8"/>
                  </a:lnTo>
                  <a:lnTo>
                    <a:pt x="0" y="0"/>
                  </a:lnTo>
                  <a:lnTo>
                    <a:pt x="2" y="2"/>
                  </a:lnTo>
                  <a:lnTo>
                    <a:pt x="2" y="4"/>
                  </a:lnTo>
                  <a:lnTo>
                    <a:pt x="4" y="8"/>
                  </a:lnTo>
                  <a:lnTo>
                    <a:pt x="4" y="12"/>
                  </a:lnTo>
                  <a:lnTo>
                    <a:pt x="6" y="12"/>
                  </a:lnTo>
                  <a:lnTo>
                    <a:pt x="4"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29" name="Freeform 663"/>
            <p:cNvSpPr>
              <a:spLocks/>
            </p:cNvSpPr>
            <p:nvPr/>
          </p:nvSpPr>
          <p:spPr bwMode="auto">
            <a:xfrm>
              <a:off x="4939" y="939"/>
              <a:ext cx="100" cy="91"/>
            </a:xfrm>
            <a:custGeom>
              <a:avLst/>
              <a:gdLst>
                <a:gd name="T0" fmla="*/ 40 w 84"/>
                <a:gd name="T1" fmla="*/ 22 h 78"/>
                <a:gd name="T2" fmla="*/ 46 w 84"/>
                <a:gd name="T3" fmla="*/ 22 h 78"/>
                <a:gd name="T4" fmla="*/ 44 w 84"/>
                <a:gd name="T5" fmla="*/ 28 h 78"/>
                <a:gd name="T6" fmla="*/ 44 w 84"/>
                <a:gd name="T7" fmla="*/ 30 h 78"/>
                <a:gd name="T8" fmla="*/ 46 w 84"/>
                <a:gd name="T9" fmla="*/ 32 h 78"/>
                <a:gd name="T10" fmla="*/ 48 w 84"/>
                <a:gd name="T11" fmla="*/ 32 h 78"/>
                <a:gd name="T12" fmla="*/ 52 w 84"/>
                <a:gd name="T13" fmla="*/ 32 h 78"/>
                <a:gd name="T14" fmla="*/ 52 w 84"/>
                <a:gd name="T15" fmla="*/ 26 h 78"/>
                <a:gd name="T16" fmla="*/ 52 w 84"/>
                <a:gd name="T17" fmla="*/ 22 h 78"/>
                <a:gd name="T18" fmla="*/ 54 w 84"/>
                <a:gd name="T19" fmla="*/ 8 h 78"/>
                <a:gd name="T20" fmla="*/ 60 w 84"/>
                <a:gd name="T21" fmla="*/ 12 h 78"/>
                <a:gd name="T22" fmla="*/ 68 w 84"/>
                <a:gd name="T23" fmla="*/ 26 h 78"/>
                <a:gd name="T24" fmla="*/ 72 w 84"/>
                <a:gd name="T25" fmla="*/ 28 h 78"/>
                <a:gd name="T26" fmla="*/ 70 w 84"/>
                <a:gd name="T27" fmla="*/ 32 h 78"/>
                <a:gd name="T28" fmla="*/ 70 w 84"/>
                <a:gd name="T29" fmla="*/ 38 h 78"/>
                <a:gd name="T30" fmla="*/ 68 w 84"/>
                <a:gd name="T31" fmla="*/ 42 h 78"/>
                <a:gd name="T32" fmla="*/ 70 w 84"/>
                <a:gd name="T33" fmla="*/ 54 h 78"/>
                <a:gd name="T34" fmla="*/ 78 w 84"/>
                <a:gd name="T35" fmla="*/ 60 h 78"/>
                <a:gd name="T36" fmla="*/ 84 w 84"/>
                <a:gd name="T37" fmla="*/ 64 h 78"/>
                <a:gd name="T38" fmla="*/ 78 w 84"/>
                <a:gd name="T39" fmla="*/ 68 h 78"/>
                <a:gd name="T40" fmla="*/ 72 w 84"/>
                <a:gd name="T41" fmla="*/ 68 h 78"/>
                <a:gd name="T42" fmla="*/ 64 w 84"/>
                <a:gd name="T43" fmla="*/ 64 h 78"/>
                <a:gd name="T44" fmla="*/ 66 w 84"/>
                <a:gd name="T45" fmla="*/ 60 h 78"/>
                <a:gd name="T46" fmla="*/ 60 w 84"/>
                <a:gd name="T47" fmla="*/ 64 h 78"/>
                <a:gd name="T48" fmla="*/ 50 w 84"/>
                <a:gd name="T49" fmla="*/ 66 h 78"/>
                <a:gd name="T50" fmla="*/ 44 w 84"/>
                <a:gd name="T51" fmla="*/ 70 h 78"/>
                <a:gd name="T52" fmla="*/ 40 w 84"/>
                <a:gd name="T53" fmla="*/ 72 h 78"/>
                <a:gd name="T54" fmla="*/ 38 w 84"/>
                <a:gd name="T55" fmla="*/ 70 h 78"/>
                <a:gd name="T56" fmla="*/ 38 w 84"/>
                <a:gd name="T57" fmla="*/ 68 h 78"/>
                <a:gd name="T58" fmla="*/ 36 w 84"/>
                <a:gd name="T59" fmla="*/ 60 h 78"/>
                <a:gd name="T60" fmla="*/ 32 w 84"/>
                <a:gd name="T61" fmla="*/ 66 h 78"/>
                <a:gd name="T62" fmla="*/ 34 w 84"/>
                <a:gd name="T63" fmla="*/ 70 h 78"/>
                <a:gd name="T64" fmla="*/ 32 w 84"/>
                <a:gd name="T65" fmla="*/ 76 h 78"/>
                <a:gd name="T66" fmla="*/ 26 w 84"/>
                <a:gd name="T67" fmla="*/ 76 h 78"/>
                <a:gd name="T68" fmla="*/ 16 w 84"/>
                <a:gd name="T69" fmla="*/ 72 h 78"/>
                <a:gd name="T70" fmla="*/ 12 w 84"/>
                <a:gd name="T71" fmla="*/ 60 h 78"/>
                <a:gd name="T72" fmla="*/ 6 w 84"/>
                <a:gd name="T73" fmla="*/ 60 h 78"/>
                <a:gd name="T74" fmla="*/ 4 w 84"/>
                <a:gd name="T75" fmla="*/ 58 h 78"/>
                <a:gd name="T76" fmla="*/ 0 w 84"/>
                <a:gd name="T77" fmla="*/ 46 h 78"/>
                <a:gd name="T78" fmla="*/ 4 w 84"/>
                <a:gd name="T79" fmla="*/ 46 h 78"/>
                <a:gd name="T80" fmla="*/ 6 w 84"/>
                <a:gd name="T81" fmla="*/ 42 h 78"/>
                <a:gd name="T82" fmla="*/ 2 w 84"/>
                <a:gd name="T83" fmla="*/ 42 h 78"/>
                <a:gd name="T84" fmla="*/ 6 w 84"/>
                <a:gd name="T85" fmla="*/ 40 h 78"/>
                <a:gd name="T86" fmla="*/ 2 w 84"/>
                <a:gd name="T87" fmla="*/ 36 h 78"/>
                <a:gd name="T88" fmla="*/ 2 w 84"/>
                <a:gd name="T89" fmla="*/ 32 h 78"/>
                <a:gd name="T90" fmla="*/ 4 w 84"/>
                <a:gd name="T91" fmla="*/ 34 h 78"/>
                <a:gd name="T92" fmla="*/ 4 w 84"/>
                <a:gd name="T93" fmla="*/ 28 h 78"/>
                <a:gd name="T94" fmla="*/ 4 w 84"/>
                <a:gd name="T95" fmla="*/ 24 h 78"/>
                <a:gd name="T96" fmla="*/ 10 w 84"/>
                <a:gd name="T97" fmla="*/ 22 h 78"/>
                <a:gd name="T98" fmla="*/ 6 w 84"/>
                <a:gd name="T99" fmla="*/ 20 h 78"/>
                <a:gd name="T100" fmla="*/ 4 w 84"/>
                <a:gd name="T101" fmla="*/ 16 h 78"/>
                <a:gd name="T102" fmla="*/ 8 w 84"/>
                <a:gd name="T103" fmla="*/ 12 h 78"/>
                <a:gd name="T104" fmla="*/ 12 w 84"/>
                <a:gd name="T105" fmla="*/ 12 h 78"/>
                <a:gd name="T106" fmla="*/ 16 w 84"/>
                <a:gd name="T107" fmla="*/ 4 h 78"/>
                <a:gd name="T108" fmla="*/ 20 w 84"/>
                <a:gd name="T109" fmla="*/ 4 h 78"/>
                <a:gd name="T110" fmla="*/ 26 w 84"/>
                <a:gd name="T111" fmla="*/ 0 h 78"/>
                <a:gd name="T112" fmla="*/ 26 w 84"/>
                <a:gd name="T113" fmla="*/ 4 h 78"/>
                <a:gd name="T114" fmla="*/ 32 w 84"/>
                <a:gd name="T115" fmla="*/ 14 h 78"/>
                <a:gd name="T116" fmla="*/ 36 w 84"/>
                <a:gd name="T117" fmla="*/ 14 h 78"/>
                <a:gd name="T118" fmla="*/ 38 w 84"/>
                <a:gd name="T119" fmla="*/ 16 h 78"/>
                <a:gd name="T120" fmla="*/ 38 w 84"/>
                <a:gd name="T121" fmla="*/ 20 h 78"/>
                <a:gd name="T122" fmla="*/ 40 w 84"/>
                <a:gd name="T123" fmla="*/ 20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78"/>
                <a:gd name="T188" fmla="*/ 84 w 84"/>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78">
                  <a:moveTo>
                    <a:pt x="40" y="20"/>
                  </a:moveTo>
                  <a:lnTo>
                    <a:pt x="40" y="22"/>
                  </a:lnTo>
                  <a:lnTo>
                    <a:pt x="42" y="22"/>
                  </a:lnTo>
                  <a:lnTo>
                    <a:pt x="46" y="22"/>
                  </a:lnTo>
                  <a:lnTo>
                    <a:pt x="46" y="26"/>
                  </a:lnTo>
                  <a:lnTo>
                    <a:pt x="44" y="28"/>
                  </a:lnTo>
                  <a:lnTo>
                    <a:pt x="44" y="30"/>
                  </a:lnTo>
                  <a:lnTo>
                    <a:pt x="44" y="32"/>
                  </a:lnTo>
                  <a:lnTo>
                    <a:pt x="46" y="32"/>
                  </a:lnTo>
                  <a:lnTo>
                    <a:pt x="48" y="32"/>
                  </a:lnTo>
                  <a:lnTo>
                    <a:pt x="50" y="32"/>
                  </a:lnTo>
                  <a:lnTo>
                    <a:pt x="52" y="32"/>
                  </a:lnTo>
                  <a:lnTo>
                    <a:pt x="52" y="26"/>
                  </a:lnTo>
                  <a:lnTo>
                    <a:pt x="52" y="24"/>
                  </a:lnTo>
                  <a:lnTo>
                    <a:pt x="52" y="22"/>
                  </a:lnTo>
                  <a:lnTo>
                    <a:pt x="50" y="12"/>
                  </a:lnTo>
                  <a:lnTo>
                    <a:pt x="54" y="8"/>
                  </a:lnTo>
                  <a:lnTo>
                    <a:pt x="60" y="12"/>
                  </a:lnTo>
                  <a:lnTo>
                    <a:pt x="66" y="18"/>
                  </a:lnTo>
                  <a:lnTo>
                    <a:pt x="68" y="26"/>
                  </a:lnTo>
                  <a:lnTo>
                    <a:pt x="70" y="26"/>
                  </a:lnTo>
                  <a:lnTo>
                    <a:pt x="72" y="28"/>
                  </a:lnTo>
                  <a:lnTo>
                    <a:pt x="72" y="30"/>
                  </a:lnTo>
                  <a:lnTo>
                    <a:pt x="70" y="32"/>
                  </a:lnTo>
                  <a:lnTo>
                    <a:pt x="70" y="36"/>
                  </a:lnTo>
                  <a:lnTo>
                    <a:pt x="70" y="38"/>
                  </a:lnTo>
                  <a:lnTo>
                    <a:pt x="68" y="40"/>
                  </a:lnTo>
                  <a:lnTo>
                    <a:pt x="68" y="42"/>
                  </a:lnTo>
                  <a:lnTo>
                    <a:pt x="68" y="46"/>
                  </a:lnTo>
                  <a:lnTo>
                    <a:pt x="70" y="54"/>
                  </a:lnTo>
                  <a:lnTo>
                    <a:pt x="74" y="60"/>
                  </a:lnTo>
                  <a:lnTo>
                    <a:pt x="78" y="60"/>
                  </a:lnTo>
                  <a:lnTo>
                    <a:pt x="82" y="64"/>
                  </a:lnTo>
                  <a:lnTo>
                    <a:pt x="84" y="64"/>
                  </a:lnTo>
                  <a:lnTo>
                    <a:pt x="82" y="66"/>
                  </a:lnTo>
                  <a:lnTo>
                    <a:pt x="78" y="68"/>
                  </a:lnTo>
                  <a:lnTo>
                    <a:pt x="72" y="64"/>
                  </a:lnTo>
                  <a:lnTo>
                    <a:pt x="72" y="68"/>
                  </a:lnTo>
                  <a:lnTo>
                    <a:pt x="70" y="70"/>
                  </a:lnTo>
                  <a:lnTo>
                    <a:pt x="64" y="64"/>
                  </a:lnTo>
                  <a:lnTo>
                    <a:pt x="66" y="64"/>
                  </a:lnTo>
                  <a:lnTo>
                    <a:pt x="66" y="60"/>
                  </a:lnTo>
                  <a:lnTo>
                    <a:pt x="64" y="58"/>
                  </a:lnTo>
                  <a:lnTo>
                    <a:pt x="60" y="64"/>
                  </a:lnTo>
                  <a:lnTo>
                    <a:pt x="54" y="64"/>
                  </a:lnTo>
                  <a:lnTo>
                    <a:pt x="50" y="66"/>
                  </a:lnTo>
                  <a:lnTo>
                    <a:pt x="48" y="70"/>
                  </a:lnTo>
                  <a:lnTo>
                    <a:pt x="44" y="70"/>
                  </a:lnTo>
                  <a:lnTo>
                    <a:pt x="42" y="72"/>
                  </a:lnTo>
                  <a:lnTo>
                    <a:pt x="40" y="72"/>
                  </a:lnTo>
                  <a:lnTo>
                    <a:pt x="36" y="70"/>
                  </a:lnTo>
                  <a:lnTo>
                    <a:pt x="38" y="70"/>
                  </a:lnTo>
                  <a:lnTo>
                    <a:pt x="40" y="68"/>
                  </a:lnTo>
                  <a:lnTo>
                    <a:pt x="38" y="68"/>
                  </a:lnTo>
                  <a:lnTo>
                    <a:pt x="36" y="64"/>
                  </a:lnTo>
                  <a:lnTo>
                    <a:pt x="36" y="60"/>
                  </a:lnTo>
                  <a:lnTo>
                    <a:pt x="34" y="62"/>
                  </a:lnTo>
                  <a:lnTo>
                    <a:pt x="32" y="66"/>
                  </a:lnTo>
                  <a:lnTo>
                    <a:pt x="34" y="66"/>
                  </a:lnTo>
                  <a:lnTo>
                    <a:pt x="34" y="70"/>
                  </a:lnTo>
                  <a:lnTo>
                    <a:pt x="32" y="74"/>
                  </a:lnTo>
                  <a:lnTo>
                    <a:pt x="32" y="76"/>
                  </a:lnTo>
                  <a:lnTo>
                    <a:pt x="30" y="78"/>
                  </a:lnTo>
                  <a:lnTo>
                    <a:pt x="26" y="76"/>
                  </a:lnTo>
                  <a:lnTo>
                    <a:pt x="20" y="74"/>
                  </a:lnTo>
                  <a:lnTo>
                    <a:pt x="16" y="72"/>
                  </a:lnTo>
                  <a:lnTo>
                    <a:pt x="14" y="68"/>
                  </a:lnTo>
                  <a:lnTo>
                    <a:pt x="12" y="60"/>
                  </a:lnTo>
                  <a:lnTo>
                    <a:pt x="8" y="62"/>
                  </a:lnTo>
                  <a:lnTo>
                    <a:pt x="6" y="60"/>
                  </a:lnTo>
                  <a:lnTo>
                    <a:pt x="6" y="58"/>
                  </a:lnTo>
                  <a:lnTo>
                    <a:pt x="4" y="58"/>
                  </a:lnTo>
                  <a:lnTo>
                    <a:pt x="2" y="56"/>
                  </a:lnTo>
                  <a:lnTo>
                    <a:pt x="0" y="46"/>
                  </a:lnTo>
                  <a:lnTo>
                    <a:pt x="2" y="44"/>
                  </a:lnTo>
                  <a:lnTo>
                    <a:pt x="4" y="46"/>
                  </a:lnTo>
                  <a:lnTo>
                    <a:pt x="6" y="44"/>
                  </a:lnTo>
                  <a:lnTo>
                    <a:pt x="6" y="42"/>
                  </a:lnTo>
                  <a:lnTo>
                    <a:pt x="4" y="42"/>
                  </a:lnTo>
                  <a:lnTo>
                    <a:pt x="2" y="42"/>
                  </a:lnTo>
                  <a:lnTo>
                    <a:pt x="4" y="40"/>
                  </a:lnTo>
                  <a:lnTo>
                    <a:pt x="6" y="40"/>
                  </a:lnTo>
                  <a:lnTo>
                    <a:pt x="4" y="38"/>
                  </a:lnTo>
                  <a:lnTo>
                    <a:pt x="2" y="36"/>
                  </a:lnTo>
                  <a:lnTo>
                    <a:pt x="0" y="34"/>
                  </a:lnTo>
                  <a:lnTo>
                    <a:pt x="2" y="32"/>
                  </a:lnTo>
                  <a:lnTo>
                    <a:pt x="4" y="36"/>
                  </a:lnTo>
                  <a:lnTo>
                    <a:pt x="4" y="34"/>
                  </a:lnTo>
                  <a:lnTo>
                    <a:pt x="4" y="30"/>
                  </a:lnTo>
                  <a:lnTo>
                    <a:pt x="4" y="28"/>
                  </a:lnTo>
                  <a:lnTo>
                    <a:pt x="4" y="26"/>
                  </a:lnTo>
                  <a:lnTo>
                    <a:pt x="4" y="24"/>
                  </a:lnTo>
                  <a:lnTo>
                    <a:pt x="8" y="24"/>
                  </a:lnTo>
                  <a:lnTo>
                    <a:pt x="10" y="22"/>
                  </a:lnTo>
                  <a:lnTo>
                    <a:pt x="8" y="20"/>
                  </a:lnTo>
                  <a:lnTo>
                    <a:pt x="6" y="20"/>
                  </a:lnTo>
                  <a:lnTo>
                    <a:pt x="4" y="16"/>
                  </a:lnTo>
                  <a:lnTo>
                    <a:pt x="6" y="14"/>
                  </a:lnTo>
                  <a:lnTo>
                    <a:pt x="8" y="12"/>
                  </a:lnTo>
                  <a:lnTo>
                    <a:pt x="8" y="14"/>
                  </a:lnTo>
                  <a:lnTo>
                    <a:pt x="12" y="12"/>
                  </a:lnTo>
                  <a:lnTo>
                    <a:pt x="14" y="10"/>
                  </a:lnTo>
                  <a:lnTo>
                    <a:pt x="16" y="4"/>
                  </a:lnTo>
                  <a:lnTo>
                    <a:pt x="18" y="6"/>
                  </a:lnTo>
                  <a:lnTo>
                    <a:pt x="20" y="4"/>
                  </a:lnTo>
                  <a:lnTo>
                    <a:pt x="22" y="2"/>
                  </a:lnTo>
                  <a:lnTo>
                    <a:pt x="26" y="0"/>
                  </a:lnTo>
                  <a:lnTo>
                    <a:pt x="28" y="0"/>
                  </a:lnTo>
                  <a:lnTo>
                    <a:pt x="26" y="4"/>
                  </a:lnTo>
                  <a:lnTo>
                    <a:pt x="26" y="6"/>
                  </a:lnTo>
                  <a:lnTo>
                    <a:pt x="32" y="14"/>
                  </a:lnTo>
                  <a:lnTo>
                    <a:pt x="34" y="14"/>
                  </a:lnTo>
                  <a:lnTo>
                    <a:pt x="36" y="14"/>
                  </a:lnTo>
                  <a:lnTo>
                    <a:pt x="38" y="16"/>
                  </a:lnTo>
                  <a:lnTo>
                    <a:pt x="36" y="18"/>
                  </a:lnTo>
                  <a:lnTo>
                    <a:pt x="38" y="20"/>
                  </a:lnTo>
                  <a:lnTo>
                    <a:pt x="40" y="2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0" name="Freeform 664"/>
            <p:cNvSpPr>
              <a:spLocks/>
            </p:cNvSpPr>
            <p:nvPr/>
          </p:nvSpPr>
          <p:spPr bwMode="auto">
            <a:xfrm>
              <a:off x="5008" y="944"/>
              <a:ext cx="62" cy="68"/>
            </a:xfrm>
            <a:custGeom>
              <a:avLst/>
              <a:gdLst>
                <a:gd name="T0" fmla="*/ 0 w 52"/>
                <a:gd name="T1" fmla="*/ 0 h 58"/>
                <a:gd name="T2" fmla="*/ 4 w 52"/>
                <a:gd name="T3" fmla="*/ 2 h 58"/>
                <a:gd name="T4" fmla="*/ 8 w 52"/>
                <a:gd name="T5" fmla="*/ 8 h 58"/>
                <a:gd name="T6" fmla="*/ 10 w 52"/>
                <a:gd name="T7" fmla="*/ 10 h 58"/>
                <a:gd name="T8" fmla="*/ 12 w 52"/>
                <a:gd name="T9" fmla="*/ 14 h 58"/>
                <a:gd name="T10" fmla="*/ 14 w 52"/>
                <a:gd name="T11" fmla="*/ 16 h 58"/>
                <a:gd name="T12" fmla="*/ 18 w 52"/>
                <a:gd name="T13" fmla="*/ 16 h 58"/>
                <a:gd name="T14" fmla="*/ 20 w 52"/>
                <a:gd name="T15" fmla="*/ 16 h 58"/>
                <a:gd name="T16" fmla="*/ 22 w 52"/>
                <a:gd name="T17" fmla="*/ 16 h 58"/>
                <a:gd name="T18" fmla="*/ 24 w 52"/>
                <a:gd name="T19" fmla="*/ 14 h 58"/>
                <a:gd name="T20" fmla="*/ 26 w 52"/>
                <a:gd name="T21" fmla="*/ 14 h 58"/>
                <a:gd name="T22" fmla="*/ 32 w 52"/>
                <a:gd name="T23" fmla="*/ 16 h 58"/>
                <a:gd name="T24" fmla="*/ 34 w 52"/>
                <a:gd name="T25" fmla="*/ 22 h 58"/>
                <a:gd name="T26" fmla="*/ 36 w 52"/>
                <a:gd name="T27" fmla="*/ 22 h 58"/>
                <a:gd name="T28" fmla="*/ 38 w 52"/>
                <a:gd name="T29" fmla="*/ 22 h 58"/>
                <a:gd name="T30" fmla="*/ 42 w 52"/>
                <a:gd name="T31" fmla="*/ 26 h 58"/>
                <a:gd name="T32" fmla="*/ 46 w 52"/>
                <a:gd name="T33" fmla="*/ 28 h 58"/>
                <a:gd name="T34" fmla="*/ 48 w 52"/>
                <a:gd name="T35" fmla="*/ 30 h 58"/>
                <a:gd name="T36" fmla="*/ 50 w 52"/>
                <a:gd name="T37" fmla="*/ 32 h 58"/>
                <a:gd name="T38" fmla="*/ 50 w 52"/>
                <a:gd name="T39" fmla="*/ 32 h 58"/>
                <a:gd name="T40" fmla="*/ 52 w 52"/>
                <a:gd name="T41" fmla="*/ 34 h 58"/>
                <a:gd name="T42" fmla="*/ 48 w 52"/>
                <a:gd name="T43" fmla="*/ 34 h 58"/>
                <a:gd name="T44" fmla="*/ 46 w 52"/>
                <a:gd name="T45" fmla="*/ 34 h 58"/>
                <a:gd name="T46" fmla="*/ 44 w 52"/>
                <a:gd name="T47" fmla="*/ 36 h 58"/>
                <a:gd name="T48" fmla="*/ 42 w 52"/>
                <a:gd name="T49" fmla="*/ 36 h 58"/>
                <a:gd name="T50" fmla="*/ 42 w 52"/>
                <a:gd name="T51" fmla="*/ 38 h 58"/>
                <a:gd name="T52" fmla="*/ 42 w 52"/>
                <a:gd name="T53" fmla="*/ 42 h 58"/>
                <a:gd name="T54" fmla="*/ 44 w 52"/>
                <a:gd name="T55" fmla="*/ 46 h 58"/>
                <a:gd name="T56" fmla="*/ 42 w 52"/>
                <a:gd name="T57" fmla="*/ 46 h 58"/>
                <a:gd name="T58" fmla="*/ 42 w 52"/>
                <a:gd name="T59" fmla="*/ 50 h 58"/>
                <a:gd name="T60" fmla="*/ 38 w 52"/>
                <a:gd name="T61" fmla="*/ 52 h 58"/>
                <a:gd name="T62" fmla="*/ 38 w 52"/>
                <a:gd name="T63" fmla="*/ 54 h 58"/>
                <a:gd name="T64" fmla="*/ 34 w 52"/>
                <a:gd name="T65" fmla="*/ 56 h 58"/>
                <a:gd name="T66" fmla="*/ 32 w 52"/>
                <a:gd name="T67" fmla="*/ 58 h 58"/>
                <a:gd name="T68" fmla="*/ 30 w 52"/>
                <a:gd name="T69" fmla="*/ 56 h 58"/>
                <a:gd name="T70" fmla="*/ 26 w 52"/>
                <a:gd name="T71" fmla="*/ 56 h 58"/>
                <a:gd name="T72" fmla="*/ 20 w 52"/>
                <a:gd name="T73" fmla="*/ 54 h 58"/>
                <a:gd name="T74" fmla="*/ 18 w 52"/>
                <a:gd name="T75" fmla="*/ 52 h 58"/>
                <a:gd name="T76" fmla="*/ 12 w 52"/>
                <a:gd name="T77" fmla="*/ 38 h 58"/>
                <a:gd name="T78" fmla="*/ 12 w 52"/>
                <a:gd name="T79" fmla="*/ 34 h 58"/>
                <a:gd name="T80" fmla="*/ 16 w 52"/>
                <a:gd name="T81" fmla="*/ 26 h 58"/>
                <a:gd name="T82" fmla="*/ 16 w 52"/>
                <a:gd name="T83" fmla="*/ 20 h 58"/>
                <a:gd name="T84" fmla="*/ 14 w 52"/>
                <a:gd name="T85" fmla="*/ 20 h 58"/>
                <a:gd name="T86" fmla="*/ 14 w 52"/>
                <a:gd name="T87" fmla="*/ 18 h 58"/>
                <a:gd name="T88" fmla="*/ 10 w 52"/>
                <a:gd name="T89" fmla="*/ 14 h 58"/>
                <a:gd name="T90" fmla="*/ 4 w 52"/>
                <a:gd name="T91" fmla="*/ 4 h 58"/>
                <a:gd name="T92" fmla="*/ 2 w 52"/>
                <a:gd name="T93" fmla="*/ 4 h 58"/>
                <a:gd name="T94" fmla="*/ 0 w 52"/>
                <a:gd name="T95" fmla="*/ 0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58"/>
                <a:gd name="T146" fmla="*/ 52 w 52"/>
                <a:gd name="T147" fmla="*/ 58 h 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58">
                  <a:moveTo>
                    <a:pt x="0" y="0"/>
                  </a:moveTo>
                  <a:lnTo>
                    <a:pt x="4" y="2"/>
                  </a:lnTo>
                  <a:lnTo>
                    <a:pt x="8" y="8"/>
                  </a:lnTo>
                  <a:lnTo>
                    <a:pt x="10" y="10"/>
                  </a:lnTo>
                  <a:lnTo>
                    <a:pt x="12" y="14"/>
                  </a:lnTo>
                  <a:lnTo>
                    <a:pt x="14" y="16"/>
                  </a:lnTo>
                  <a:lnTo>
                    <a:pt x="18" y="16"/>
                  </a:lnTo>
                  <a:lnTo>
                    <a:pt x="20" y="16"/>
                  </a:lnTo>
                  <a:lnTo>
                    <a:pt x="22" y="16"/>
                  </a:lnTo>
                  <a:lnTo>
                    <a:pt x="24" y="14"/>
                  </a:lnTo>
                  <a:lnTo>
                    <a:pt x="26" y="14"/>
                  </a:lnTo>
                  <a:lnTo>
                    <a:pt x="32" y="16"/>
                  </a:lnTo>
                  <a:lnTo>
                    <a:pt x="34" y="22"/>
                  </a:lnTo>
                  <a:lnTo>
                    <a:pt x="36" y="22"/>
                  </a:lnTo>
                  <a:lnTo>
                    <a:pt x="38" y="22"/>
                  </a:lnTo>
                  <a:lnTo>
                    <a:pt x="42" y="26"/>
                  </a:lnTo>
                  <a:lnTo>
                    <a:pt x="46" y="28"/>
                  </a:lnTo>
                  <a:lnTo>
                    <a:pt x="48" y="30"/>
                  </a:lnTo>
                  <a:lnTo>
                    <a:pt x="50" y="32"/>
                  </a:lnTo>
                  <a:lnTo>
                    <a:pt x="52" y="34"/>
                  </a:lnTo>
                  <a:lnTo>
                    <a:pt x="48" y="34"/>
                  </a:lnTo>
                  <a:lnTo>
                    <a:pt x="46" y="34"/>
                  </a:lnTo>
                  <a:lnTo>
                    <a:pt x="44" y="36"/>
                  </a:lnTo>
                  <a:lnTo>
                    <a:pt x="42" y="36"/>
                  </a:lnTo>
                  <a:lnTo>
                    <a:pt x="42" y="38"/>
                  </a:lnTo>
                  <a:lnTo>
                    <a:pt x="42" y="42"/>
                  </a:lnTo>
                  <a:lnTo>
                    <a:pt x="44" y="46"/>
                  </a:lnTo>
                  <a:lnTo>
                    <a:pt x="42" y="46"/>
                  </a:lnTo>
                  <a:lnTo>
                    <a:pt x="42" y="50"/>
                  </a:lnTo>
                  <a:lnTo>
                    <a:pt x="38" y="52"/>
                  </a:lnTo>
                  <a:lnTo>
                    <a:pt x="38" y="54"/>
                  </a:lnTo>
                  <a:lnTo>
                    <a:pt x="34" y="56"/>
                  </a:lnTo>
                  <a:lnTo>
                    <a:pt x="32" y="58"/>
                  </a:lnTo>
                  <a:lnTo>
                    <a:pt x="30" y="56"/>
                  </a:lnTo>
                  <a:lnTo>
                    <a:pt x="26" y="56"/>
                  </a:lnTo>
                  <a:lnTo>
                    <a:pt x="20" y="54"/>
                  </a:lnTo>
                  <a:lnTo>
                    <a:pt x="18" y="52"/>
                  </a:lnTo>
                  <a:lnTo>
                    <a:pt x="12" y="38"/>
                  </a:lnTo>
                  <a:lnTo>
                    <a:pt x="12" y="34"/>
                  </a:lnTo>
                  <a:lnTo>
                    <a:pt x="16" y="26"/>
                  </a:lnTo>
                  <a:lnTo>
                    <a:pt x="16" y="20"/>
                  </a:lnTo>
                  <a:lnTo>
                    <a:pt x="14" y="20"/>
                  </a:lnTo>
                  <a:lnTo>
                    <a:pt x="14" y="18"/>
                  </a:lnTo>
                  <a:lnTo>
                    <a:pt x="10" y="14"/>
                  </a:lnTo>
                  <a:lnTo>
                    <a:pt x="4" y="4"/>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1" name="Freeform 665"/>
            <p:cNvSpPr>
              <a:spLocks/>
            </p:cNvSpPr>
            <p:nvPr/>
          </p:nvSpPr>
          <p:spPr bwMode="auto">
            <a:xfrm>
              <a:off x="5082" y="979"/>
              <a:ext cx="74" cy="49"/>
            </a:xfrm>
            <a:custGeom>
              <a:avLst/>
              <a:gdLst>
                <a:gd name="T0" fmla="*/ 0 w 62"/>
                <a:gd name="T1" fmla="*/ 0 h 42"/>
                <a:gd name="T2" fmla="*/ 2 w 62"/>
                <a:gd name="T3" fmla="*/ 2 h 42"/>
                <a:gd name="T4" fmla="*/ 4 w 62"/>
                <a:gd name="T5" fmla="*/ 2 h 42"/>
                <a:gd name="T6" fmla="*/ 6 w 62"/>
                <a:gd name="T7" fmla="*/ 4 h 42"/>
                <a:gd name="T8" fmla="*/ 6 w 62"/>
                <a:gd name="T9" fmla="*/ 6 h 42"/>
                <a:gd name="T10" fmla="*/ 8 w 62"/>
                <a:gd name="T11" fmla="*/ 8 h 42"/>
                <a:gd name="T12" fmla="*/ 12 w 62"/>
                <a:gd name="T13" fmla="*/ 8 h 42"/>
                <a:gd name="T14" fmla="*/ 14 w 62"/>
                <a:gd name="T15" fmla="*/ 8 h 42"/>
                <a:gd name="T16" fmla="*/ 16 w 62"/>
                <a:gd name="T17" fmla="*/ 8 h 42"/>
                <a:gd name="T18" fmla="*/ 24 w 62"/>
                <a:gd name="T19" fmla="*/ 10 h 42"/>
                <a:gd name="T20" fmla="*/ 26 w 62"/>
                <a:gd name="T21" fmla="*/ 10 h 42"/>
                <a:gd name="T22" fmla="*/ 30 w 62"/>
                <a:gd name="T23" fmla="*/ 10 h 42"/>
                <a:gd name="T24" fmla="*/ 30 w 62"/>
                <a:gd name="T25" fmla="*/ 12 h 42"/>
                <a:gd name="T26" fmla="*/ 28 w 62"/>
                <a:gd name="T27" fmla="*/ 12 h 42"/>
                <a:gd name="T28" fmla="*/ 28 w 62"/>
                <a:gd name="T29" fmla="*/ 14 h 42"/>
                <a:gd name="T30" fmla="*/ 24 w 62"/>
                <a:gd name="T31" fmla="*/ 16 h 42"/>
                <a:gd name="T32" fmla="*/ 30 w 62"/>
                <a:gd name="T33" fmla="*/ 16 h 42"/>
                <a:gd name="T34" fmla="*/ 36 w 62"/>
                <a:gd name="T35" fmla="*/ 16 h 42"/>
                <a:gd name="T36" fmla="*/ 38 w 62"/>
                <a:gd name="T37" fmla="*/ 14 h 42"/>
                <a:gd name="T38" fmla="*/ 40 w 62"/>
                <a:gd name="T39" fmla="*/ 14 h 42"/>
                <a:gd name="T40" fmla="*/ 42 w 62"/>
                <a:gd name="T41" fmla="*/ 16 h 42"/>
                <a:gd name="T42" fmla="*/ 44 w 62"/>
                <a:gd name="T43" fmla="*/ 18 h 42"/>
                <a:gd name="T44" fmla="*/ 48 w 62"/>
                <a:gd name="T45" fmla="*/ 18 h 42"/>
                <a:gd name="T46" fmla="*/ 50 w 62"/>
                <a:gd name="T47" fmla="*/ 18 h 42"/>
                <a:gd name="T48" fmla="*/ 52 w 62"/>
                <a:gd name="T49" fmla="*/ 22 h 42"/>
                <a:gd name="T50" fmla="*/ 56 w 62"/>
                <a:gd name="T51" fmla="*/ 22 h 42"/>
                <a:gd name="T52" fmla="*/ 62 w 62"/>
                <a:gd name="T53" fmla="*/ 24 h 42"/>
                <a:gd name="T54" fmla="*/ 58 w 62"/>
                <a:gd name="T55" fmla="*/ 26 h 42"/>
                <a:gd name="T56" fmla="*/ 58 w 62"/>
                <a:gd name="T57" fmla="*/ 32 h 42"/>
                <a:gd name="T58" fmla="*/ 56 w 62"/>
                <a:gd name="T59" fmla="*/ 36 h 42"/>
                <a:gd name="T60" fmla="*/ 48 w 62"/>
                <a:gd name="T61" fmla="*/ 42 h 42"/>
                <a:gd name="T62" fmla="*/ 46 w 62"/>
                <a:gd name="T63" fmla="*/ 42 h 42"/>
                <a:gd name="T64" fmla="*/ 44 w 62"/>
                <a:gd name="T65" fmla="*/ 40 h 42"/>
                <a:gd name="T66" fmla="*/ 42 w 62"/>
                <a:gd name="T67" fmla="*/ 42 h 42"/>
                <a:gd name="T68" fmla="*/ 40 w 62"/>
                <a:gd name="T69" fmla="*/ 40 h 42"/>
                <a:gd name="T70" fmla="*/ 40 w 62"/>
                <a:gd name="T71" fmla="*/ 38 h 42"/>
                <a:gd name="T72" fmla="*/ 40 w 62"/>
                <a:gd name="T73" fmla="*/ 42 h 42"/>
                <a:gd name="T74" fmla="*/ 36 w 62"/>
                <a:gd name="T75" fmla="*/ 42 h 42"/>
                <a:gd name="T76" fmla="*/ 32 w 62"/>
                <a:gd name="T77" fmla="*/ 40 h 42"/>
                <a:gd name="T78" fmla="*/ 30 w 62"/>
                <a:gd name="T79" fmla="*/ 36 h 42"/>
                <a:gd name="T80" fmla="*/ 26 w 62"/>
                <a:gd name="T81" fmla="*/ 36 h 42"/>
                <a:gd name="T82" fmla="*/ 24 w 62"/>
                <a:gd name="T83" fmla="*/ 36 h 42"/>
                <a:gd name="T84" fmla="*/ 22 w 62"/>
                <a:gd name="T85" fmla="*/ 32 h 42"/>
                <a:gd name="T86" fmla="*/ 20 w 62"/>
                <a:gd name="T87" fmla="*/ 32 h 42"/>
                <a:gd name="T88" fmla="*/ 18 w 62"/>
                <a:gd name="T89" fmla="*/ 28 h 42"/>
                <a:gd name="T90" fmla="*/ 12 w 62"/>
                <a:gd name="T91" fmla="*/ 28 h 42"/>
                <a:gd name="T92" fmla="*/ 10 w 62"/>
                <a:gd name="T93" fmla="*/ 26 h 42"/>
                <a:gd name="T94" fmla="*/ 10 w 62"/>
                <a:gd name="T95" fmla="*/ 20 h 42"/>
                <a:gd name="T96" fmla="*/ 8 w 62"/>
                <a:gd name="T97" fmla="*/ 16 h 42"/>
                <a:gd name="T98" fmla="*/ 6 w 62"/>
                <a:gd name="T99" fmla="*/ 12 h 42"/>
                <a:gd name="T100" fmla="*/ 0 w 62"/>
                <a:gd name="T101" fmla="*/ 6 h 42"/>
                <a:gd name="T102" fmla="*/ 0 w 62"/>
                <a:gd name="T103" fmla="*/ 2 h 42"/>
                <a:gd name="T104" fmla="*/ 0 w 62"/>
                <a:gd name="T105" fmla="*/ 0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42"/>
                <a:gd name="T161" fmla="*/ 62 w 62"/>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42">
                  <a:moveTo>
                    <a:pt x="0" y="0"/>
                  </a:moveTo>
                  <a:lnTo>
                    <a:pt x="2" y="2"/>
                  </a:lnTo>
                  <a:lnTo>
                    <a:pt x="4" y="2"/>
                  </a:lnTo>
                  <a:lnTo>
                    <a:pt x="6" y="4"/>
                  </a:lnTo>
                  <a:lnTo>
                    <a:pt x="6" y="6"/>
                  </a:lnTo>
                  <a:lnTo>
                    <a:pt x="8" y="8"/>
                  </a:lnTo>
                  <a:lnTo>
                    <a:pt x="12" y="8"/>
                  </a:lnTo>
                  <a:lnTo>
                    <a:pt x="14" y="8"/>
                  </a:lnTo>
                  <a:lnTo>
                    <a:pt x="16" y="8"/>
                  </a:lnTo>
                  <a:lnTo>
                    <a:pt x="24" y="10"/>
                  </a:lnTo>
                  <a:lnTo>
                    <a:pt x="26" y="10"/>
                  </a:lnTo>
                  <a:lnTo>
                    <a:pt x="30" y="10"/>
                  </a:lnTo>
                  <a:lnTo>
                    <a:pt x="30" y="12"/>
                  </a:lnTo>
                  <a:lnTo>
                    <a:pt x="28" y="12"/>
                  </a:lnTo>
                  <a:lnTo>
                    <a:pt x="28" y="14"/>
                  </a:lnTo>
                  <a:lnTo>
                    <a:pt x="24" y="16"/>
                  </a:lnTo>
                  <a:lnTo>
                    <a:pt x="30" y="16"/>
                  </a:lnTo>
                  <a:lnTo>
                    <a:pt x="36" y="16"/>
                  </a:lnTo>
                  <a:lnTo>
                    <a:pt x="38" y="14"/>
                  </a:lnTo>
                  <a:lnTo>
                    <a:pt x="40" y="14"/>
                  </a:lnTo>
                  <a:lnTo>
                    <a:pt x="42" y="16"/>
                  </a:lnTo>
                  <a:lnTo>
                    <a:pt x="44" y="18"/>
                  </a:lnTo>
                  <a:lnTo>
                    <a:pt x="48" y="18"/>
                  </a:lnTo>
                  <a:lnTo>
                    <a:pt x="50" y="18"/>
                  </a:lnTo>
                  <a:lnTo>
                    <a:pt x="52" y="22"/>
                  </a:lnTo>
                  <a:lnTo>
                    <a:pt x="56" y="22"/>
                  </a:lnTo>
                  <a:lnTo>
                    <a:pt x="62" y="24"/>
                  </a:lnTo>
                  <a:lnTo>
                    <a:pt x="58" y="26"/>
                  </a:lnTo>
                  <a:lnTo>
                    <a:pt x="58" y="32"/>
                  </a:lnTo>
                  <a:lnTo>
                    <a:pt x="56" y="36"/>
                  </a:lnTo>
                  <a:lnTo>
                    <a:pt x="48" y="42"/>
                  </a:lnTo>
                  <a:lnTo>
                    <a:pt x="46" y="42"/>
                  </a:lnTo>
                  <a:lnTo>
                    <a:pt x="44" y="40"/>
                  </a:lnTo>
                  <a:lnTo>
                    <a:pt x="42" y="42"/>
                  </a:lnTo>
                  <a:lnTo>
                    <a:pt x="40" y="40"/>
                  </a:lnTo>
                  <a:lnTo>
                    <a:pt x="40" y="38"/>
                  </a:lnTo>
                  <a:lnTo>
                    <a:pt x="40" y="42"/>
                  </a:lnTo>
                  <a:lnTo>
                    <a:pt x="36" y="42"/>
                  </a:lnTo>
                  <a:lnTo>
                    <a:pt x="32" y="40"/>
                  </a:lnTo>
                  <a:lnTo>
                    <a:pt x="30" y="36"/>
                  </a:lnTo>
                  <a:lnTo>
                    <a:pt x="26" y="36"/>
                  </a:lnTo>
                  <a:lnTo>
                    <a:pt x="24" y="36"/>
                  </a:lnTo>
                  <a:lnTo>
                    <a:pt x="22" y="32"/>
                  </a:lnTo>
                  <a:lnTo>
                    <a:pt x="20" y="32"/>
                  </a:lnTo>
                  <a:lnTo>
                    <a:pt x="18" y="28"/>
                  </a:lnTo>
                  <a:lnTo>
                    <a:pt x="12" y="28"/>
                  </a:lnTo>
                  <a:lnTo>
                    <a:pt x="10" y="26"/>
                  </a:lnTo>
                  <a:lnTo>
                    <a:pt x="10" y="20"/>
                  </a:lnTo>
                  <a:lnTo>
                    <a:pt x="8" y="16"/>
                  </a:lnTo>
                  <a:lnTo>
                    <a:pt x="6" y="12"/>
                  </a:lnTo>
                  <a:lnTo>
                    <a:pt x="0" y="6"/>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2" name="Freeform 666"/>
            <p:cNvSpPr>
              <a:spLocks/>
            </p:cNvSpPr>
            <p:nvPr/>
          </p:nvSpPr>
          <p:spPr bwMode="auto">
            <a:xfrm>
              <a:off x="4989" y="1051"/>
              <a:ext cx="15" cy="21"/>
            </a:xfrm>
            <a:custGeom>
              <a:avLst/>
              <a:gdLst>
                <a:gd name="T0" fmla="*/ 12 w 12"/>
                <a:gd name="T1" fmla="*/ 8 h 18"/>
                <a:gd name="T2" fmla="*/ 12 w 12"/>
                <a:gd name="T3" fmla="*/ 4 h 18"/>
                <a:gd name="T4" fmla="*/ 10 w 12"/>
                <a:gd name="T5" fmla="*/ 2 h 18"/>
                <a:gd name="T6" fmla="*/ 6 w 12"/>
                <a:gd name="T7" fmla="*/ 0 h 18"/>
                <a:gd name="T8" fmla="*/ 2 w 12"/>
                <a:gd name="T9" fmla="*/ 2 h 18"/>
                <a:gd name="T10" fmla="*/ 0 w 12"/>
                <a:gd name="T11" fmla="*/ 4 h 18"/>
                <a:gd name="T12" fmla="*/ 0 w 12"/>
                <a:gd name="T13" fmla="*/ 6 h 18"/>
                <a:gd name="T14" fmla="*/ 0 w 12"/>
                <a:gd name="T15" fmla="*/ 16 h 18"/>
                <a:gd name="T16" fmla="*/ 2 w 12"/>
                <a:gd name="T17" fmla="*/ 18 h 18"/>
                <a:gd name="T18" fmla="*/ 6 w 12"/>
                <a:gd name="T19" fmla="*/ 18 h 18"/>
                <a:gd name="T20" fmla="*/ 4 w 12"/>
                <a:gd name="T21" fmla="*/ 18 h 18"/>
                <a:gd name="T22" fmla="*/ 4 w 12"/>
                <a:gd name="T23" fmla="*/ 16 h 18"/>
                <a:gd name="T24" fmla="*/ 6 w 12"/>
                <a:gd name="T25" fmla="*/ 16 h 18"/>
                <a:gd name="T26" fmla="*/ 8 w 12"/>
                <a:gd name="T27" fmla="*/ 16 h 18"/>
                <a:gd name="T28" fmla="*/ 8 w 12"/>
                <a:gd name="T29" fmla="*/ 14 h 18"/>
                <a:gd name="T30" fmla="*/ 10 w 12"/>
                <a:gd name="T31" fmla="*/ 12 h 18"/>
                <a:gd name="T32" fmla="*/ 12 w 12"/>
                <a:gd name="T33" fmla="*/ 10 h 18"/>
                <a:gd name="T34" fmla="*/ 12 w 12"/>
                <a:gd name="T35" fmla="*/ 10 h 18"/>
                <a:gd name="T36" fmla="*/ 10 w 12"/>
                <a:gd name="T37" fmla="*/ 10 h 18"/>
                <a:gd name="T38" fmla="*/ 12 w 12"/>
                <a:gd name="T39" fmla="*/ 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8"/>
                <a:gd name="T62" fmla="*/ 12 w 12"/>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8">
                  <a:moveTo>
                    <a:pt x="12" y="8"/>
                  </a:moveTo>
                  <a:lnTo>
                    <a:pt x="12" y="4"/>
                  </a:lnTo>
                  <a:lnTo>
                    <a:pt x="10" y="2"/>
                  </a:lnTo>
                  <a:lnTo>
                    <a:pt x="6" y="0"/>
                  </a:lnTo>
                  <a:lnTo>
                    <a:pt x="2" y="2"/>
                  </a:lnTo>
                  <a:lnTo>
                    <a:pt x="0" y="4"/>
                  </a:lnTo>
                  <a:lnTo>
                    <a:pt x="0" y="6"/>
                  </a:lnTo>
                  <a:lnTo>
                    <a:pt x="0" y="16"/>
                  </a:lnTo>
                  <a:lnTo>
                    <a:pt x="2" y="18"/>
                  </a:lnTo>
                  <a:lnTo>
                    <a:pt x="6" y="18"/>
                  </a:lnTo>
                  <a:lnTo>
                    <a:pt x="4" y="18"/>
                  </a:lnTo>
                  <a:lnTo>
                    <a:pt x="4" y="16"/>
                  </a:lnTo>
                  <a:lnTo>
                    <a:pt x="6" y="16"/>
                  </a:lnTo>
                  <a:lnTo>
                    <a:pt x="8" y="16"/>
                  </a:lnTo>
                  <a:lnTo>
                    <a:pt x="8" y="14"/>
                  </a:lnTo>
                  <a:lnTo>
                    <a:pt x="10" y="12"/>
                  </a:lnTo>
                  <a:lnTo>
                    <a:pt x="12" y="10"/>
                  </a:lnTo>
                  <a:lnTo>
                    <a:pt x="10" y="10"/>
                  </a:lnTo>
                  <a:lnTo>
                    <a:pt x="1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3" name="Freeform 667"/>
            <p:cNvSpPr>
              <a:spLocks/>
            </p:cNvSpPr>
            <p:nvPr/>
          </p:nvSpPr>
          <p:spPr bwMode="auto">
            <a:xfrm>
              <a:off x="4982" y="1072"/>
              <a:ext cx="60" cy="35"/>
            </a:xfrm>
            <a:custGeom>
              <a:avLst/>
              <a:gdLst>
                <a:gd name="T0" fmla="*/ 22 w 50"/>
                <a:gd name="T1" fmla="*/ 0 h 30"/>
                <a:gd name="T2" fmla="*/ 24 w 50"/>
                <a:gd name="T3" fmla="*/ 0 h 30"/>
                <a:gd name="T4" fmla="*/ 26 w 50"/>
                <a:gd name="T5" fmla="*/ 0 h 30"/>
                <a:gd name="T6" fmla="*/ 30 w 50"/>
                <a:gd name="T7" fmla="*/ 0 h 30"/>
                <a:gd name="T8" fmla="*/ 32 w 50"/>
                <a:gd name="T9" fmla="*/ 0 h 30"/>
                <a:gd name="T10" fmla="*/ 34 w 50"/>
                <a:gd name="T11" fmla="*/ 2 h 30"/>
                <a:gd name="T12" fmla="*/ 36 w 50"/>
                <a:gd name="T13" fmla="*/ 2 h 30"/>
                <a:gd name="T14" fmla="*/ 40 w 50"/>
                <a:gd name="T15" fmla="*/ 8 h 30"/>
                <a:gd name="T16" fmla="*/ 42 w 50"/>
                <a:gd name="T17" fmla="*/ 10 h 30"/>
                <a:gd name="T18" fmla="*/ 44 w 50"/>
                <a:gd name="T19" fmla="*/ 10 h 30"/>
                <a:gd name="T20" fmla="*/ 48 w 50"/>
                <a:gd name="T21" fmla="*/ 16 h 30"/>
                <a:gd name="T22" fmla="*/ 48 w 50"/>
                <a:gd name="T23" fmla="*/ 20 h 30"/>
                <a:gd name="T24" fmla="*/ 48 w 50"/>
                <a:gd name="T25" fmla="*/ 24 h 30"/>
                <a:gd name="T26" fmla="*/ 50 w 50"/>
                <a:gd name="T27" fmla="*/ 28 h 30"/>
                <a:gd name="T28" fmla="*/ 50 w 50"/>
                <a:gd name="T29" fmla="*/ 30 h 30"/>
                <a:gd name="T30" fmla="*/ 48 w 50"/>
                <a:gd name="T31" fmla="*/ 30 h 30"/>
                <a:gd name="T32" fmla="*/ 46 w 50"/>
                <a:gd name="T33" fmla="*/ 30 h 30"/>
                <a:gd name="T34" fmla="*/ 42 w 50"/>
                <a:gd name="T35" fmla="*/ 30 h 30"/>
                <a:gd name="T36" fmla="*/ 40 w 50"/>
                <a:gd name="T37" fmla="*/ 28 h 30"/>
                <a:gd name="T38" fmla="*/ 38 w 50"/>
                <a:gd name="T39" fmla="*/ 28 h 30"/>
                <a:gd name="T40" fmla="*/ 36 w 50"/>
                <a:gd name="T41" fmla="*/ 28 h 30"/>
                <a:gd name="T42" fmla="*/ 32 w 50"/>
                <a:gd name="T43" fmla="*/ 28 h 30"/>
                <a:gd name="T44" fmla="*/ 28 w 50"/>
                <a:gd name="T45" fmla="*/ 26 h 30"/>
                <a:gd name="T46" fmla="*/ 28 w 50"/>
                <a:gd name="T47" fmla="*/ 24 h 30"/>
                <a:gd name="T48" fmla="*/ 24 w 50"/>
                <a:gd name="T49" fmla="*/ 26 h 30"/>
                <a:gd name="T50" fmla="*/ 20 w 50"/>
                <a:gd name="T51" fmla="*/ 24 h 30"/>
                <a:gd name="T52" fmla="*/ 16 w 50"/>
                <a:gd name="T53" fmla="*/ 22 h 30"/>
                <a:gd name="T54" fmla="*/ 12 w 50"/>
                <a:gd name="T55" fmla="*/ 20 h 30"/>
                <a:gd name="T56" fmla="*/ 6 w 50"/>
                <a:gd name="T57" fmla="*/ 24 h 30"/>
                <a:gd name="T58" fmla="*/ 4 w 50"/>
                <a:gd name="T59" fmla="*/ 24 h 30"/>
                <a:gd name="T60" fmla="*/ 0 w 50"/>
                <a:gd name="T61" fmla="*/ 20 h 30"/>
                <a:gd name="T62" fmla="*/ 2 w 50"/>
                <a:gd name="T63" fmla="*/ 20 h 30"/>
                <a:gd name="T64" fmla="*/ 6 w 50"/>
                <a:gd name="T65" fmla="*/ 20 h 30"/>
                <a:gd name="T66" fmla="*/ 10 w 50"/>
                <a:gd name="T67" fmla="*/ 18 h 30"/>
                <a:gd name="T68" fmla="*/ 12 w 50"/>
                <a:gd name="T69" fmla="*/ 14 h 30"/>
                <a:gd name="T70" fmla="*/ 14 w 50"/>
                <a:gd name="T71" fmla="*/ 6 h 30"/>
                <a:gd name="T72" fmla="*/ 14 w 50"/>
                <a:gd name="T73" fmla="*/ 4 h 30"/>
                <a:gd name="T74" fmla="*/ 16 w 50"/>
                <a:gd name="T75" fmla="*/ 2 h 30"/>
                <a:gd name="T76" fmla="*/ 18 w 50"/>
                <a:gd name="T77" fmla="*/ 0 h 30"/>
                <a:gd name="T78" fmla="*/ 20 w 50"/>
                <a:gd name="T79" fmla="*/ 2 h 30"/>
                <a:gd name="T80" fmla="*/ 22 w 50"/>
                <a:gd name="T81" fmla="*/ 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30"/>
                <a:gd name="T125" fmla="*/ 50 w 50"/>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30">
                  <a:moveTo>
                    <a:pt x="22" y="0"/>
                  </a:moveTo>
                  <a:lnTo>
                    <a:pt x="24" y="0"/>
                  </a:lnTo>
                  <a:lnTo>
                    <a:pt x="26" y="0"/>
                  </a:lnTo>
                  <a:lnTo>
                    <a:pt x="30" y="0"/>
                  </a:lnTo>
                  <a:lnTo>
                    <a:pt x="32" y="0"/>
                  </a:lnTo>
                  <a:lnTo>
                    <a:pt x="34" y="2"/>
                  </a:lnTo>
                  <a:lnTo>
                    <a:pt x="36" y="2"/>
                  </a:lnTo>
                  <a:lnTo>
                    <a:pt x="40" y="8"/>
                  </a:lnTo>
                  <a:lnTo>
                    <a:pt x="42" y="10"/>
                  </a:lnTo>
                  <a:lnTo>
                    <a:pt x="44" y="10"/>
                  </a:lnTo>
                  <a:lnTo>
                    <a:pt x="48" y="16"/>
                  </a:lnTo>
                  <a:lnTo>
                    <a:pt x="48" y="20"/>
                  </a:lnTo>
                  <a:lnTo>
                    <a:pt x="48" y="24"/>
                  </a:lnTo>
                  <a:lnTo>
                    <a:pt x="50" y="28"/>
                  </a:lnTo>
                  <a:lnTo>
                    <a:pt x="50" y="30"/>
                  </a:lnTo>
                  <a:lnTo>
                    <a:pt x="48" y="30"/>
                  </a:lnTo>
                  <a:lnTo>
                    <a:pt x="46" y="30"/>
                  </a:lnTo>
                  <a:lnTo>
                    <a:pt x="42" y="30"/>
                  </a:lnTo>
                  <a:lnTo>
                    <a:pt x="40" y="28"/>
                  </a:lnTo>
                  <a:lnTo>
                    <a:pt x="38" y="28"/>
                  </a:lnTo>
                  <a:lnTo>
                    <a:pt x="36" y="28"/>
                  </a:lnTo>
                  <a:lnTo>
                    <a:pt x="32" y="28"/>
                  </a:lnTo>
                  <a:lnTo>
                    <a:pt x="28" y="26"/>
                  </a:lnTo>
                  <a:lnTo>
                    <a:pt x="28" y="24"/>
                  </a:lnTo>
                  <a:lnTo>
                    <a:pt x="24" y="26"/>
                  </a:lnTo>
                  <a:lnTo>
                    <a:pt x="20" y="24"/>
                  </a:lnTo>
                  <a:lnTo>
                    <a:pt x="16" y="22"/>
                  </a:lnTo>
                  <a:lnTo>
                    <a:pt x="12" y="20"/>
                  </a:lnTo>
                  <a:lnTo>
                    <a:pt x="6" y="24"/>
                  </a:lnTo>
                  <a:lnTo>
                    <a:pt x="4" y="24"/>
                  </a:lnTo>
                  <a:lnTo>
                    <a:pt x="0" y="20"/>
                  </a:lnTo>
                  <a:lnTo>
                    <a:pt x="2" y="20"/>
                  </a:lnTo>
                  <a:lnTo>
                    <a:pt x="6" y="20"/>
                  </a:lnTo>
                  <a:lnTo>
                    <a:pt x="10" y="18"/>
                  </a:lnTo>
                  <a:lnTo>
                    <a:pt x="12" y="14"/>
                  </a:lnTo>
                  <a:lnTo>
                    <a:pt x="14" y="6"/>
                  </a:lnTo>
                  <a:lnTo>
                    <a:pt x="14" y="4"/>
                  </a:lnTo>
                  <a:lnTo>
                    <a:pt x="16" y="2"/>
                  </a:lnTo>
                  <a:lnTo>
                    <a:pt x="18" y="0"/>
                  </a:lnTo>
                  <a:lnTo>
                    <a:pt x="20" y="2"/>
                  </a:lnTo>
                  <a:lnTo>
                    <a:pt x="2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4" name="Freeform 668"/>
            <p:cNvSpPr>
              <a:spLocks/>
            </p:cNvSpPr>
            <p:nvPr/>
          </p:nvSpPr>
          <p:spPr bwMode="auto">
            <a:xfrm>
              <a:off x="4939" y="1187"/>
              <a:ext cx="19" cy="7"/>
            </a:xfrm>
            <a:custGeom>
              <a:avLst/>
              <a:gdLst>
                <a:gd name="T0" fmla="*/ 4 w 16"/>
                <a:gd name="T1" fmla="*/ 0 h 6"/>
                <a:gd name="T2" fmla="*/ 6 w 16"/>
                <a:gd name="T3" fmla="*/ 2 h 6"/>
                <a:gd name="T4" fmla="*/ 8 w 16"/>
                <a:gd name="T5" fmla="*/ 2 h 6"/>
                <a:gd name="T6" fmla="*/ 8 w 16"/>
                <a:gd name="T7" fmla="*/ 0 h 6"/>
                <a:gd name="T8" fmla="*/ 14 w 16"/>
                <a:gd name="T9" fmla="*/ 2 h 6"/>
                <a:gd name="T10" fmla="*/ 16 w 16"/>
                <a:gd name="T11" fmla="*/ 2 h 6"/>
                <a:gd name="T12" fmla="*/ 14 w 16"/>
                <a:gd name="T13" fmla="*/ 6 h 6"/>
                <a:gd name="T14" fmla="*/ 12 w 16"/>
                <a:gd name="T15" fmla="*/ 6 h 6"/>
                <a:gd name="T16" fmla="*/ 10 w 16"/>
                <a:gd name="T17" fmla="*/ 6 h 6"/>
                <a:gd name="T18" fmla="*/ 0 w 16"/>
                <a:gd name="T19" fmla="*/ 2 h 6"/>
                <a:gd name="T20" fmla="*/ 0 w 16"/>
                <a:gd name="T21" fmla="*/ 2 h 6"/>
                <a:gd name="T22" fmla="*/ 2 w 16"/>
                <a:gd name="T23" fmla="*/ 2 h 6"/>
                <a:gd name="T24" fmla="*/ 2 w 16"/>
                <a:gd name="T25" fmla="*/ 0 h 6"/>
                <a:gd name="T26" fmla="*/ 4 w 16"/>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6"/>
                <a:gd name="T44" fmla="*/ 16 w 1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6">
                  <a:moveTo>
                    <a:pt x="4" y="0"/>
                  </a:moveTo>
                  <a:lnTo>
                    <a:pt x="6" y="2"/>
                  </a:lnTo>
                  <a:lnTo>
                    <a:pt x="8" y="2"/>
                  </a:lnTo>
                  <a:lnTo>
                    <a:pt x="8" y="0"/>
                  </a:lnTo>
                  <a:lnTo>
                    <a:pt x="14" y="2"/>
                  </a:lnTo>
                  <a:lnTo>
                    <a:pt x="16" y="2"/>
                  </a:lnTo>
                  <a:lnTo>
                    <a:pt x="14" y="6"/>
                  </a:lnTo>
                  <a:lnTo>
                    <a:pt x="12" y="6"/>
                  </a:lnTo>
                  <a:lnTo>
                    <a:pt x="10" y="6"/>
                  </a:lnTo>
                  <a:lnTo>
                    <a:pt x="0" y="2"/>
                  </a:lnTo>
                  <a:lnTo>
                    <a:pt x="2" y="2"/>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5" name="Freeform 669"/>
            <p:cNvSpPr>
              <a:spLocks/>
            </p:cNvSpPr>
            <p:nvPr/>
          </p:nvSpPr>
          <p:spPr bwMode="auto">
            <a:xfrm>
              <a:off x="4956" y="1184"/>
              <a:ext cx="17" cy="17"/>
            </a:xfrm>
            <a:custGeom>
              <a:avLst/>
              <a:gdLst>
                <a:gd name="T0" fmla="*/ 2 w 14"/>
                <a:gd name="T1" fmla="*/ 6 h 14"/>
                <a:gd name="T2" fmla="*/ 6 w 14"/>
                <a:gd name="T3" fmla="*/ 4 h 14"/>
                <a:gd name="T4" fmla="*/ 6 w 14"/>
                <a:gd name="T5" fmla="*/ 4 h 14"/>
                <a:gd name="T6" fmla="*/ 8 w 14"/>
                <a:gd name="T7" fmla="*/ 4 h 14"/>
                <a:gd name="T8" fmla="*/ 8 w 14"/>
                <a:gd name="T9" fmla="*/ 4 h 14"/>
                <a:gd name="T10" fmla="*/ 8 w 14"/>
                <a:gd name="T11" fmla="*/ 0 h 14"/>
                <a:gd name="T12" fmla="*/ 10 w 14"/>
                <a:gd name="T13" fmla="*/ 0 h 14"/>
                <a:gd name="T14" fmla="*/ 12 w 14"/>
                <a:gd name="T15" fmla="*/ 2 h 14"/>
                <a:gd name="T16" fmla="*/ 14 w 14"/>
                <a:gd name="T17" fmla="*/ 4 h 14"/>
                <a:gd name="T18" fmla="*/ 14 w 14"/>
                <a:gd name="T19" fmla="*/ 8 h 14"/>
                <a:gd name="T20" fmla="*/ 12 w 14"/>
                <a:gd name="T21" fmla="*/ 10 h 14"/>
                <a:gd name="T22" fmla="*/ 8 w 14"/>
                <a:gd name="T23" fmla="*/ 12 h 14"/>
                <a:gd name="T24" fmla="*/ 6 w 14"/>
                <a:gd name="T25" fmla="*/ 12 h 14"/>
                <a:gd name="T26" fmla="*/ 4 w 14"/>
                <a:gd name="T27" fmla="*/ 14 h 14"/>
                <a:gd name="T28" fmla="*/ 2 w 14"/>
                <a:gd name="T29" fmla="*/ 12 h 14"/>
                <a:gd name="T30" fmla="*/ 0 w 14"/>
                <a:gd name="T31" fmla="*/ 12 h 14"/>
                <a:gd name="T32" fmla="*/ 0 w 14"/>
                <a:gd name="T33" fmla="*/ 10 h 14"/>
                <a:gd name="T34" fmla="*/ 2 w 14"/>
                <a:gd name="T35" fmla="*/ 8 h 14"/>
                <a:gd name="T36" fmla="*/ 2 w 14"/>
                <a:gd name="T37" fmla="*/ 6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4"/>
                <a:gd name="T59" fmla="*/ 14 w 14"/>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4">
                  <a:moveTo>
                    <a:pt x="2" y="6"/>
                  </a:moveTo>
                  <a:lnTo>
                    <a:pt x="6" y="4"/>
                  </a:lnTo>
                  <a:lnTo>
                    <a:pt x="8" y="4"/>
                  </a:lnTo>
                  <a:lnTo>
                    <a:pt x="8" y="0"/>
                  </a:lnTo>
                  <a:lnTo>
                    <a:pt x="10" y="0"/>
                  </a:lnTo>
                  <a:lnTo>
                    <a:pt x="12" y="2"/>
                  </a:lnTo>
                  <a:lnTo>
                    <a:pt x="14" y="4"/>
                  </a:lnTo>
                  <a:lnTo>
                    <a:pt x="14" y="8"/>
                  </a:lnTo>
                  <a:lnTo>
                    <a:pt x="12" y="10"/>
                  </a:lnTo>
                  <a:lnTo>
                    <a:pt x="8" y="12"/>
                  </a:lnTo>
                  <a:lnTo>
                    <a:pt x="6" y="12"/>
                  </a:lnTo>
                  <a:lnTo>
                    <a:pt x="4" y="14"/>
                  </a:lnTo>
                  <a:lnTo>
                    <a:pt x="2" y="12"/>
                  </a:lnTo>
                  <a:lnTo>
                    <a:pt x="0" y="12"/>
                  </a:lnTo>
                  <a:lnTo>
                    <a:pt x="0" y="10"/>
                  </a:lnTo>
                  <a:lnTo>
                    <a:pt x="2" y="8"/>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6" name="Freeform 670"/>
            <p:cNvSpPr>
              <a:spLocks/>
            </p:cNvSpPr>
            <p:nvPr/>
          </p:nvSpPr>
          <p:spPr bwMode="auto">
            <a:xfrm>
              <a:off x="4975" y="1145"/>
              <a:ext cx="24" cy="14"/>
            </a:xfrm>
            <a:custGeom>
              <a:avLst/>
              <a:gdLst>
                <a:gd name="T0" fmla="*/ 10 w 20"/>
                <a:gd name="T1" fmla="*/ 0 h 12"/>
                <a:gd name="T2" fmla="*/ 14 w 20"/>
                <a:gd name="T3" fmla="*/ 0 h 12"/>
                <a:gd name="T4" fmla="*/ 16 w 20"/>
                <a:gd name="T5" fmla="*/ 0 h 12"/>
                <a:gd name="T6" fmla="*/ 20 w 20"/>
                <a:gd name="T7" fmla="*/ 0 h 12"/>
                <a:gd name="T8" fmla="*/ 20 w 20"/>
                <a:gd name="T9" fmla="*/ 0 h 12"/>
                <a:gd name="T10" fmla="*/ 18 w 20"/>
                <a:gd name="T11" fmla="*/ 8 h 12"/>
                <a:gd name="T12" fmla="*/ 18 w 20"/>
                <a:gd name="T13" fmla="*/ 10 h 12"/>
                <a:gd name="T14" fmla="*/ 16 w 20"/>
                <a:gd name="T15" fmla="*/ 6 h 12"/>
                <a:gd name="T16" fmla="*/ 14 w 20"/>
                <a:gd name="T17" fmla="*/ 10 h 12"/>
                <a:gd name="T18" fmla="*/ 12 w 20"/>
                <a:gd name="T19" fmla="*/ 10 h 12"/>
                <a:gd name="T20" fmla="*/ 10 w 20"/>
                <a:gd name="T21" fmla="*/ 8 h 12"/>
                <a:gd name="T22" fmla="*/ 8 w 20"/>
                <a:gd name="T23" fmla="*/ 10 h 12"/>
                <a:gd name="T24" fmla="*/ 6 w 20"/>
                <a:gd name="T25" fmla="*/ 10 h 12"/>
                <a:gd name="T26" fmla="*/ 6 w 20"/>
                <a:gd name="T27" fmla="*/ 10 h 12"/>
                <a:gd name="T28" fmla="*/ 4 w 20"/>
                <a:gd name="T29" fmla="*/ 12 h 12"/>
                <a:gd name="T30" fmla="*/ 4 w 20"/>
                <a:gd name="T31" fmla="*/ 12 h 12"/>
                <a:gd name="T32" fmla="*/ 0 w 20"/>
                <a:gd name="T33" fmla="*/ 10 h 12"/>
                <a:gd name="T34" fmla="*/ 2 w 20"/>
                <a:gd name="T35" fmla="*/ 8 h 12"/>
                <a:gd name="T36" fmla="*/ 4 w 20"/>
                <a:gd name="T37" fmla="*/ 8 h 12"/>
                <a:gd name="T38" fmla="*/ 2 w 20"/>
                <a:gd name="T39" fmla="*/ 6 h 12"/>
                <a:gd name="T40" fmla="*/ 4 w 20"/>
                <a:gd name="T41" fmla="*/ 4 h 12"/>
                <a:gd name="T42" fmla="*/ 4 w 20"/>
                <a:gd name="T43" fmla="*/ 4 h 12"/>
                <a:gd name="T44" fmla="*/ 4 w 20"/>
                <a:gd name="T45" fmla="*/ 0 h 12"/>
                <a:gd name="T46" fmla="*/ 6 w 20"/>
                <a:gd name="T47" fmla="*/ 0 h 12"/>
                <a:gd name="T48" fmla="*/ 10 w 20"/>
                <a:gd name="T49" fmla="*/ 0 h 12"/>
                <a:gd name="T50" fmla="*/ 10 w 20"/>
                <a:gd name="T51" fmla="*/ 0 h 12"/>
                <a:gd name="T52" fmla="*/ 10 w 20"/>
                <a:gd name="T53" fmla="*/ 0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12"/>
                <a:gd name="T83" fmla="*/ 20 w 20"/>
                <a:gd name="T84" fmla="*/ 12 h 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12">
                  <a:moveTo>
                    <a:pt x="10" y="0"/>
                  </a:moveTo>
                  <a:lnTo>
                    <a:pt x="14" y="0"/>
                  </a:lnTo>
                  <a:lnTo>
                    <a:pt x="16" y="0"/>
                  </a:lnTo>
                  <a:lnTo>
                    <a:pt x="20" y="0"/>
                  </a:lnTo>
                  <a:lnTo>
                    <a:pt x="18" y="8"/>
                  </a:lnTo>
                  <a:lnTo>
                    <a:pt x="18" y="10"/>
                  </a:lnTo>
                  <a:lnTo>
                    <a:pt x="16" y="6"/>
                  </a:lnTo>
                  <a:lnTo>
                    <a:pt x="14" y="10"/>
                  </a:lnTo>
                  <a:lnTo>
                    <a:pt x="12" y="10"/>
                  </a:lnTo>
                  <a:lnTo>
                    <a:pt x="10" y="8"/>
                  </a:lnTo>
                  <a:lnTo>
                    <a:pt x="8" y="10"/>
                  </a:lnTo>
                  <a:lnTo>
                    <a:pt x="6" y="10"/>
                  </a:lnTo>
                  <a:lnTo>
                    <a:pt x="4" y="12"/>
                  </a:lnTo>
                  <a:lnTo>
                    <a:pt x="0" y="10"/>
                  </a:lnTo>
                  <a:lnTo>
                    <a:pt x="2" y="8"/>
                  </a:lnTo>
                  <a:lnTo>
                    <a:pt x="4" y="8"/>
                  </a:lnTo>
                  <a:lnTo>
                    <a:pt x="2" y="6"/>
                  </a:lnTo>
                  <a:lnTo>
                    <a:pt x="4" y="4"/>
                  </a:lnTo>
                  <a:lnTo>
                    <a:pt x="4" y="0"/>
                  </a:lnTo>
                  <a:lnTo>
                    <a:pt x="6" y="0"/>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7" name="Freeform 671"/>
            <p:cNvSpPr>
              <a:spLocks/>
            </p:cNvSpPr>
            <p:nvPr/>
          </p:nvSpPr>
          <p:spPr bwMode="auto">
            <a:xfrm>
              <a:off x="5407" y="1257"/>
              <a:ext cx="24" cy="21"/>
            </a:xfrm>
            <a:custGeom>
              <a:avLst/>
              <a:gdLst>
                <a:gd name="T0" fmla="*/ 4 w 20"/>
                <a:gd name="T1" fmla="*/ 2 h 18"/>
                <a:gd name="T2" fmla="*/ 6 w 20"/>
                <a:gd name="T3" fmla="*/ 0 h 18"/>
                <a:gd name="T4" fmla="*/ 8 w 20"/>
                <a:gd name="T5" fmla="*/ 0 h 18"/>
                <a:gd name="T6" fmla="*/ 12 w 20"/>
                <a:gd name="T7" fmla="*/ 4 h 18"/>
                <a:gd name="T8" fmla="*/ 20 w 20"/>
                <a:gd name="T9" fmla="*/ 8 h 18"/>
                <a:gd name="T10" fmla="*/ 20 w 20"/>
                <a:gd name="T11" fmla="*/ 10 h 18"/>
                <a:gd name="T12" fmla="*/ 20 w 20"/>
                <a:gd name="T13" fmla="*/ 12 h 18"/>
                <a:gd name="T14" fmla="*/ 18 w 20"/>
                <a:gd name="T15" fmla="*/ 12 h 18"/>
                <a:gd name="T16" fmla="*/ 18 w 20"/>
                <a:gd name="T17" fmla="*/ 16 h 18"/>
                <a:gd name="T18" fmla="*/ 18 w 20"/>
                <a:gd name="T19" fmla="*/ 18 h 18"/>
                <a:gd name="T20" fmla="*/ 16 w 20"/>
                <a:gd name="T21" fmla="*/ 18 h 18"/>
                <a:gd name="T22" fmla="*/ 10 w 20"/>
                <a:gd name="T23" fmla="*/ 16 h 18"/>
                <a:gd name="T24" fmla="*/ 8 w 20"/>
                <a:gd name="T25" fmla="*/ 14 h 18"/>
                <a:gd name="T26" fmla="*/ 6 w 20"/>
                <a:gd name="T27" fmla="*/ 12 h 18"/>
                <a:gd name="T28" fmla="*/ 4 w 20"/>
                <a:gd name="T29" fmla="*/ 10 h 18"/>
                <a:gd name="T30" fmla="*/ 2 w 20"/>
                <a:gd name="T31" fmla="*/ 8 h 18"/>
                <a:gd name="T32" fmla="*/ 0 w 20"/>
                <a:gd name="T33" fmla="*/ 6 h 18"/>
                <a:gd name="T34" fmla="*/ 2 w 20"/>
                <a:gd name="T35" fmla="*/ 4 h 18"/>
                <a:gd name="T36" fmla="*/ 4 w 20"/>
                <a:gd name="T37" fmla="*/ 2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8"/>
                <a:gd name="T59" fmla="*/ 20 w 2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8">
                  <a:moveTo>
                    <a:pt x="4" y="2"/>
                  </a:moveTo>
                  <a:lnTo>
                    <a:pt x="6" y="0"/>
                  </a:lnTo>
                  <a:lnTo>
                    <a:pt x="8" y="0"/>
                  </a:lnTo>
                  <a:lnTo>
                    <a:pt x="12" y="4"/>
                  </a:lnTo>
                  <a:lnTo>
                    <a:pt x="20" y="8"/>
                  </a:lnTo>
                  <a:lnTo>
                    <a:pt x="20" y="10"/>
                  </a:lnTo>
                  <a:lnTo>
                    <a:pt x="20" y="12"/>
                  </a:lnTo>
                  <a:lnTo>
                    <a:pt x="18" y="12"/>
                  </a:lnTo>
                  <a:lnTo>
                    <a:pt x="18" y="16"/>
                  </a:lnTo>
                  <a:lnTo>
                    <a:pt x="18" y="18"/>
                  </a:lnTo>
                  <a:lnTo>
                    <a:pt x="16" y="18"/>
                  </a:lnTo>
                  <a:lnTo>
                    <a:pt x="10" y="16"/>
                  </a:lnTo>
                  <a:lnTo>
                    <a:pt x="8" y="14"/>
                  </a:lnTo>
                  <a:lnTo>
                    <a:pt x="6" y="12"/>
                  </a:lnTo>
                  <a:lnTo>
                    <a:pt x="4" y="10"/>
                  </a:lnTo>
                  <a:lnTo>
                    <a:pt x="2" y="8"/>
                  </a:lnTo>
                  <a:lnTo>
                    <a:pt x="0" y="6"/>
                  </a:lnTo>
                  <a:lnTo>
                    <a:pt x="2" y="4"/>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8" name="Freeform 672"/>
            <p:cNvSpPr>
              <a:spLocks/>
            </p:cNvSpPr>
            <p:nvPr/>
          </p:nvSpPr>
          <p:spPr bwMode="auto">
            <a:xfrm>
              <a:off x="5567" y="1189"/>
              <a:ext cx="24" cy="33"/>
            </a:xfrm>
            <a:custGeom>
              <a:avLst/>
              <a:gdLst>
                <a:gd name="T0" fmla="*/ 20 w 20"/>
                <a:gd name="T1" fmla="*/ 22 h 28"/>
                <a:gd name="T2" fmla="*/ 18 w 20"/>
                <a:gd name="T3" fmla="*/ 22 h 28"/>
                <a:gd name="T4" fmla="*/ 16 w 20"/>
                <a:gd name="T5" fmla="*/ 24 h 28"/>
                <a:gd name="T6" fmla="*/ 16 w 20"/>
                <a:gd name="T7" fmla="*/ 26 h 28"/>
                <a:gd name="T8" fmla="*/ 14 w 20"/>
                <a:gd name="T9" fmla="*/ 28 h 28"/>
                <a:gd name="T10" fmla="*/ 10 w 20"/>
                <a:gd name="T11" fmla="*/ 28 h 28"/>
                <a:gd name="T12" fmla="*/ 8 w 20"/>
                <a:gd name="T13" fmla="*/ 26 h 28"/>
                <a:gd name="T14" fmla="*/ 8 w 20"/>
                <a:gd name="T15" fmla="*/ 28 h 28"/>
                <a:gd name="T16" fmla="*/ 6 w 20"/>
                <a:gd name="T17" fmla="*/ 28 h 28"/>
                <a:gd name="T18" fmla="*/ 4 w 20"/>
                <a:gd name="T19" fmla="*/ 28 h 28"/>
                <a:gd name="T20" fmla="*/ 4 w 20"/>
                <a:gd name="T21" fmla="*/ 26 h 28"/>
                <a:gd name="T22" fmla="*/ 0 w 20"/>
                <a:gd name="T23" fmla="*/ 20 h 28"/>
                <a:gd name="T24" fmla="*/ 2 w 20"/>
                <a:gd name="T25" fmla="*/ 18 h 28"/>
                <a:gd name="T26" fmla="*/ 4 w 20"/>
                <a:gd name="T27" fmla="*/ 16 h 28"/>
                <a:gd name="T28" fmla="*/ 4 w 20"/>
                <a:gd name="T29" fmla="*/ 14 h 28"/>
                <a:gd name="T30" fmla="*/ 8 w 20"/>
                <a:gd name="T31" fmla="*/ 10 h 28"/>
                <a:gd name="T32" fmla="*/ 10 w 20"/>
                <a:gd name="T33" fmla="*/ 8 h 28"/>
                <a:gd name="T34" fmla="*/ 14 w 20"/>
                <a:gd name="T35" fmla="*/ 4 h 28"/>
                <a:gd name="T36" fmla="*/ 16 w 20"/>
                <a:gd name="T37" fmla="*/ 4 h 28"/>
                <a:gd name="T38" fmla="*/ 16 w 20"/>
                <a:gd name="T39" fmla="*/ 2 h 28"/>
                <a:gd name="T40" fmla="*/ 18 w 20"/>
                <a:gd name="T41" fmla="*/ 0 h 28"/>
                <a:gd name="T42" fmla="*/ 18 w 20"/>
                <a:gd name="T43" fmla="*/ 0 h 28"/>
                <a:gd name="T44" fmla="*/ 18 w 20"/>
                <a:gd name="T45" fmla="*/ 4 h 28"/>
                <a:gd name="T46" fmla="*/ 20 w 20"/>
                <a:gd name="T47" fmla="*/ 22 h 28"/>
                <a:gd name="T48" fmla="*/ 20 w 20"/>
                <a:gd name="T49" fmla="*/ 22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28"/>
                <a:gd name="T77" fmla="*/ 20 w 20"/>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28">
                  <a:moveTo>
                    <a:pt x="20" y="22"/>
                  </a:moveTo>
                  <a:lnTo>
                    <a:pt x="18" y="22"/>
                  </a:lnTo>
                  <a:lnTo>
                    <a:pt x="16" y="24"/>
                  </a:lnTo>
                  <a:lnTo>
                    <a:pt x="16" y="26"/>
                  </a:lnTo>
                  <a:lnTo>
                    <a:pt x="14" y="28"/>
                  </a:lnTo>
                  <a:lnTo>
                    <a:pt x="10" y="28"/>
                  </a:lnTo>
                  <a:lnTo>
                    <a:pt x="8" y="26"/>
                  </a:lnTo>
                  <a:lnTo>
                    <a:pt x="8" y="28"/>
                  </a:lnTo>
                  <a:lnTo>
                    <a:pt x="6" y="28"/>
                  </a:lnTo>
                  <a:lnTo>
                    <a:pt x="4" y="28"/>
                  </a:lnTo>
                  <a:lnTo>
                    <a:pt x="4" y="26"/>
                  </a:lnTo>
                  <a:lnTo>
                    <a:pt x="0" y="20"/>
                  </a:lnTo>
                  <a:lnTo>
                    <a:pt x="2" y="18"/>
                  </a:lnTo>
                  <a:lnTo>
                    <a:pt x="4" y="16"/>
                  </a:lnTo>
                  <a:lnTo>
                    <a:pt x="4" y="14"/>
                  </a:lnTo>
                  <a:lnTo>
                    <a:pt x="8" y="10"/>
                  </a:lnTo>
                  <a:lnTo>
                    <a:pt x="10" y="8"/>
                  </a:lnTo>
                  <a:lnTo>
                    <a:pt x="14" y="4"/>
                  </a:lnTo>
                  <a:lnTo>
                    <a:pt x="16" y="4"/>
                  </a:lnTo>
                  <a:lnTo>
                    <a:pt x="16" y="2"/>
                  </a:lnTo>
                  <a:lnTo>
                    <a:pt x="18" y="0"/>
                  </a:lnTo>
                  <a:lnTo>
                    <a:pt x="18" y="4"/>
                  </a:lnTo>
                  <a:lnTo>
                    <a:pt x="20" y="2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39" name="Freeform 673"/>
            <p:cNvSpPr>
              <a:spLocks/>
            </p:cNvSpPr>
            <p:nvPr/>
          </p:nvSpPr>
          <p:spPr bwMode="auto">
            <a:xfrm>
              <a:off x="3545" y="591"/>
              <a:ext cx="72" cy="40"/>
            </a:xfrm>
            <a:custGeom>
              <a:avLst/>
              <a:gdLst>
                <a:gd name="T0" fmla="*/ 24 w 60"/>
                <a:gd name="T1" fmla="*/ 2 h 34"/>
                <a:gd name="T2" fmla="*/ 22 w 60"/>
                <a:gd name="T3" fmla="*/ 4 h 34"/>
                <a:gd name="T4" fmla="*/ 20 w 60"/>
                <a:gd name="T5" fmla="*/ 6 h 34"/>
                <a:gd name="T6" fmla="*/ 16 w 60"/>
                <a:gd name="T7" fmla="*/ 8 h 34"/>
                <a:gd name="T8" fmla="*/ 12 w 60"/>
                <a:gd name="T9" fmla="*/ 10 h 34"/>
                <a:gd name="T10" fmla="*/ 10 w 60"/>
                <a:gd name="T11" fmla="*/ 10 h 34"/>
                <a:gd name="T12" fmla="*/ 8 w 60"/>
                <a:gd name="T13" fmla="*/ 14 h 34"/>
                <a:gd name="T14" fmla="*/ 6 w 60"/>
                <a:gd name="T15" fmla="*/ 12 h 34"/>
                <a:gd name="T16" fmla="*/ 4 w 60"/>
                <a:gd name="T17" fmla="*/ 14 h 34"/>
                <a:gd name="T18" fmla="*/ 2 w 60"/>
                <a:gd name="T19" fmla="*/ 16 h 34"/>
                <a:gd name="T20" fmla="*/ 2 w 60"/>
                <a:gd name="T21" fmla="*/ 18 h 34"/>
                <a:gd name="T22" fmla="*/ 0 w 60"/>
                <a:gd name="T23" fmla="*/ 20 h 34"/>
                <a:gd name="T24" fmla="*/ 0 w 60"/>
                <a:gd name="T25" fmla="*/ 20 h 34"/>
                <a:gd name="T26" fmla="*/ 2 w 60"/>
                <a:gd name="T27" fmla="*/ 22 h 34"/>
                <a:gd name="T28" fmla="*/ 0 w 60"/>
                <a:gd name="T29" fmla="*/ 24 h 34"/>
                <a:gd name="T30" fmla="*/ 0 w 60"/>
                <a:gd name="T31" fmla="*/ 26 h 34"/>
                <a:gd name="T32" fmla="*/ 2 w 60"/>
                <a:gd name="T33" fmla="*/ 28 h 34"/>
                <a:gd name="T34" fmla="*/ 4 w 60"/>
                <a:gd name="T35" fmla="*/ 26 h 34"/>
                <a:gd name="T36" fmla="*/ 10 w 60"/>
                <a:gd name="T37" fmla="*/ 26 h 34"/>
                <a:gd name="T38" fmla="*/ 12 w 60"/>
                <a:gd name="T39" fmla="*/ 28 h 34"/>
                <a:gd name="T40" fmla="*/ 12 w 60"/>
                <a:gd name="T41" fmla="*/ 32 h 34"/>
                <a:gd name="T42" fmla="*/ 14 w 60"/>
                <a:gd name="T43" fmla="*/ 28 h 34"/>
                <a:gd name="T44" fmla="*/ 16 w 60"/>
                <a:gd name="T45" fmla="*/ 28 h 34"/>
                <a:gd name="T46" fmla="*/ 16 w 60"/>
                <a:gd name="T47" fmla="*/ 28 h 34"/>
                <a:gd name="T48" fmla="*/ 20 w 60"/>
                <a:gd name="T49" fmla="*/ 28 h 34"/>
                <a:gd name="T50" fmla="*/ 22 w 60"/>
                <a:gd name="T51" fmla="*/ 30 h 34"/>
                <a:gd name="T52" fmla="*/ 24 w 60"/>
                <a:gd name="T53" fmla="*/ 34 h 34"/>
                <a:gd name="T54" fmla="*/ 24 w 60"/>
                <a:gd name="T55" fmla="*/ 32 h 34"/>
                <a:gd name="T56" fmla="*/ 26 w 60"/>
                <a:gd name="T57" fmla="*/ 32 h 34"/>
                <a:gd name="T58" fmla="*/ 24 w 60"/>
                <a:gd name="T59" fmla="*/ 26 h 34"/>
                <a:gd name="T60" fmla="*/ 26 w 60"/>
                <a:gd name="T61" fmla="*/ 24 h 34"/>
                <a:gd name="T62" fmla="*/ 22 w 60"/>
                <a:gd name="T63" fmla="*/ 22 h 34"/>
                <a:gd name="T64" fmla="*/ 24 w 60"/>
                <a:gd name="T65" fmla="*/ 16 h 34"/>
                <a:gd name="T66" fmla="*/ 26 w 60"/>
                <a:gd name="T67" fmla="*/ 14 h 34"/>
                <a:gd name="T68" fmla="*/ 26 w 60"/>
                <a:gd name="T69" fmla="*/ 10 h 34"/>
                <a:gd name="T70" fmla="*/ 28 w 60"/>
                <a:gd name="T71" fmla="*/ 8 h 34"/>
                <a:gd name="T72" fmla="*/ 34 w 60"/>
                <a:gd name="T73" fmla="*/ 8 h 34"/>
                <a:gd name="T74" fmla="*/ 44 w 60"/>
                <a:gd name="T75" fmla="*/ 10 h 34"/>
                <a:gd name="T76" fmla="*/ 46 w 60"/>
                <a:gd name="T77" fmla="*/ 12 h 34"/>
                <a:gd name="T78" fmla="*/ 46 w 60"/>
                <a:gd name="T79" fmla="*/ 14 h 34"/>
                <a:gd name="T80" fmla="*/ 48 w 60"/>
                <a:gd name="T81" fmla="*/ 16 h 34"/>
                <a:gd name="T82" fmla="*/ 52 w 60"/>
                <a:gd name="T83" fmla="*/ 16 h 34"/>
                <a:gd name="T84" fmla="*/ 54 w 60"/>
                <a:gd name="T85" fmla="*/ 16 h 34"/>
                <a:gd name="T86" fmla="*/ 60 w 60"/>
                <a:gd name="T87" fmla="*/ 14 h 34"/>
                <a:gd name="T88" fmla="*/ 58 w 60"/>
                <a:gd name="T89" fmla="*/ 12 h 34"/>
                <a:gd name="T90" fmla="*/ 54 w 60"/>
                <a:gd name="T91" fmla="*/ 10 h 34"/>
                <a:gd name="T92" fmla="*/ 50 w 60"/>
                <a:gd name="T93" fmla="*/ 6 h 34"/>
                <a:gd name="T94" fmla="*/ 44 w 60"/>
                <a:gd name="T95" fmla="*/ 4 h 34"/>
                <a:gd name="T96" fmla="*/ 42 w 60"/>
                <a:gd name="T97" fmla="*/ 2 h 34"/>
                <a:gd name="T98" fmla="*/ 40 w 60"/>
                <a:gd name="T99" fmla="*/ 0 h 34"/>
                <a:gd name="T100" fmla="*/ 38 w 60"/>
                <a:gd name="T101" fmla="*/ 2 h 34"/>
                <a:gd name="T102" fmla="*/ 34 w 60"/>
                <a:gd name="T103" fmla="*/ 0 h 34"/>
                <a:gd name="T104" fmla="*/ 34 w 60"/>
                <a:gd name="T105" fmla="*/ 2 h 34"/>
                <a:gd name="T106" fmla="*/ 30 w 60"/>
                <a:gd name="T107" fmla="*/ 0 h 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
                <a:gd name="T163" fmla="*/ 0 h 34"/>
                <a:gd name="T164" fmla="*/ 60 w 60"/>
                <a:gd name="T165" fmla="*/ 34 h 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 h="34">
                  <a:moveTo>
                    <a:pt x="30" y="0"/>
                  </a:moveTo>
                  <a:lnTo>
                    <a:pt x="24" y="2"/>
                  </a:lnTo>
                  <a:lnTo>
                    <a:pt x="22" y="4"/>
                  </a:lnTo>
                  <a:lnTo>
                    <a:pt x="20" y="6"/>
                  </a:lnTo>
                  <a:lnTo>
                    <a:pt x="16" y="8"/>
                  </a:lnTo>
                  <a:lnTo>
                    <a:pt x="14" y="8"/>
                  </a:lnTo>
                  <a:lnTo>
                    <a:pt x="12" y="10"/>
                  </a:lnTo>
                  <a:lnTo>
                    <a:pt x="10" y="10"/>
                  </a:lnTo>
                  <a:lnTo>
                    <a:pt x="8" y="12"/>
                  </a:lnTo>
                  <a:lnTo>
                    <a:pt x="8" y="14"/>
                  </a:lnTo>
                  <a:lnTo>
                    <a:pt x="8" y="12"/>
                  </a:lnTo>
                  <a:lnTo>
                    <a:pt x="6" y="12"/>
                  </a:lnTo>
                  <a:lnTo>
                    <a:pt x="4" y="14"/>
                  </a:lnTo>
                  <a:lnTo>
                    <a:pt x="2" y="14"/>
                  </a:lnTo>
                  <a:lnTo>
                    <a:pt x="2" y="16"/>
                  </a:lnTo>
                  <a:lnTo>
                    <a:pt x="2" y="18"/>
                  </a:lnTo>
                  <a:lnTo>
                    <a:pt x="0" y="18"/>
                  </a:lnTo>
                  <a:lnTo>
                    <a:pt x="0" y="20"/>
                  </a:lnTo>
                  <a:lnTo>
                    <a:pt x="0" y="22"/>
                  </a:lnTo>
                  <a:lnTo>
                    <a:pt x="2" y="22"/>
                  </a:lnTo>
                  <a:lnTo>
                    <a:pt x="0" y="24"/>
                  </a:lnTo>
                  <a:lnTo>
                    <a:pt x="2" y="24"/>
                  </a:lnTo>
                  <a:lnTo>
                    <a:pt x="0" y="26"/>
                  </a:lnTo>
                  <a:lnTo>
                    <a:pt x="2" y="28"/>
                  </a:lnTo>
                  <a:lnTo>
                    <a:pt x="4" y="26"/>
                  </a:lnTo>
                  <a:lnTo>
                    <a:pt x="10" y="26"/>
                  </a:lnTo>
                  <a:lnTo>
                    <a:pt x="10" y="28"/>
                  </a:lnTo>
                  <a:lnTo>
                    <a:pt x="12" y="28"/>
                  </a:lnTo>
                  <a:lnTo>
                    <a:pt x="12" y="30"/>
                  </a:lnTo>
                  <a:lnTo>
                    <a:pt x="12" y="32"/>
                  </a:lnTo>
                  <a:lnTo>
                    <a:pt x="14" y="30"/>
                  </a:lnTo>
                  <a:lnTo>
                    <a:pt x="14" y="28"/>
                  </a:lnTo>
                  <a:lnTo>
                    <a:pt x="16" y="28"/>
                  </a:lnTo>
                  <a:lnTo>
                    <a:pt x="18" y="28"/>
                  </a:lnTo>
                  <a:lnTo>
                    <a:pt x="20" y="28"/>
                  </a:lnTo>
                  <a:lnTo>
                    <a:pt x="20" y="30"/>
                  </a:lnTo>
                  <a:lnTo>
                    <a:pt x="22" y="30"/>
                  </a:lnTo>
                  <a:lnTo>
                    <a:pt x="22" y="34"/>
                  </a:lnTo>
                  <a:lnTo>
                    <a:pt x="24" y="34"/>
                  </a:lnTo>
                  <a:lnTo>
                    <a:pt x="24" y="32"/>
                  </a:lnTo>
                  <a:lnTo>
                    <a:pt x="26" y="32"/>
                  </a:lnTo>
                  <a:lnTo>
                    <a:pt x="24" y="28"/>
                  </a:lnTo>
                  <a:lnTo>
                    <a:pt x="24" y="26"/>
                  </a:lnTo>
                  <a:lnTo>
                    <a:pt x="26" y="24"/>
                  </a:lnTo>
                  <a:lnTo>
                    <a:pt x="22" y="24"/>
                  </a:lnTo>
                  <a:lnTo>
                    <a:pt x="22" y="22"/>
                  </a:lnTo>
                  <a:lnTo>
                    <a:pt x="22" y="16"/>
                  </a:lnTo>
                  <a:lnTo>
                    <a:pt x="24" y="16"/>
                  </a:lnTo>
                  <a:lnTo>
                    <a:pt x="24" y="14"/>
                  </a:lnTo>
                  <a:lnTo>
                    <a:pt x="26" y="14"/>
                  </a:lnTo>
                  <a:lnTo>
                    <a:pt x="26" y="10"/>
                  </a:lnTo>
                  <a:lnTo>
                    <a:pt x="28" y="10"/>
                  </a:lnTo>
                  <a:lnTo>
                    <a:pt x="28" y="8"/>
                  </a:lnTo>
                  <a:lnTo>
                    <a:pt x="30" y="8"/>
                  </a:lnTo>
                  <a:lnTo>
                    <a:pt x="34" y="8"/>
                  </a:lnTo>
                  <a:lnTo>
                    <a:pt x="42" y="8"/>
                  </a:lnTo>
                  <a:lnTo>
                    <a:pt x="44" y="10"/>
                  </a:lnTo>
                  <a:lnTo>
                    <a:pt x="44" y="12"/>
                  </a:lnTo>
                  <a:lnTo>
                    <a:pt x="46" y="12"/>
                  </a:lnTo>
                  <a:lnTo>
                    <a:pt x="46" y="14"/>
                  </a:lnTo>
                  <a:lnTo>
                    <a:pt x="48" y="16"/>
                  </a:lnTo>
                  <a:lnTo>
                    <a:pt x="50" y="16"/>
                  </a:lnTo>
                  <a:lnTo>
                    <a:pt x="52" y="16"/>
                  </a:lnTo>
                  <a:lnTo>
                    <a:pt x="54" y="16"/>
                  </a:lnTo>
                  <a:lnTo>
                    <a:pt x="56" y="16"/>
                  </a:lnTo>
                  <a:lnTo>
                    <a:pt x="60" y="14"/>
                  </a:lnTo>
                  <a:lnTo>
                    <a:pt x="60" y="12"/>
                  </a:lnTo>
                  <a:lnTo>
                    <a:pt x="58" y="12"/>
                  </a:lnTo>
                  <a:lnTo>
                    <a:pt x="56" y="10"/>
                  </a:lnTo>
                  <a:lnTo>
                    <a:pt x="54" y="10"/>
                  </a:lnTo>
                  <a:lnTo>
                    <a:pt x="52" y="6"/>
                  </a:lnTo>
                  <a:lnTo>
                    <a:pt x="50" y="6"/>
                  </a:lnTo>
                  <a:lnTo>
                    <a:pt x="46" y="4"/>
                  </a:lnTo>
                  <a:lnTo>
                    <a:pt x="44" y="4"/>
                  </a:lnTo>
                  <a:lnTo>
                    <a:pt x="44" y="2"/>
                  </a:lnTo>
                  <a:lnTo>
                    <a:pt x="42" y="2"/>
                  </a:lnTo>
                  <a:lnTo>
                    <a:pt x="40" y="2"/>
                  </a:lnTo>
                  <a:lnTo>
                    <a:pt x="40" y="0"/>
                  </a:lnTo>
                  <a:lnTo>
                    <a:pt x="38" y="0"/>
                  </a:lnTo>
                  <a:lnTo>
                    <a:pt x="38" y="2"/>
                  </a:lnTo>
                  <a:lnTo>
                    <a:pt x="36" y="0"/>
                  </a:lnTo>
                  <a:lnTo>
                    <a:pt x="34" y="0"/>
                  </a:lnTo>
                  <a:lnTo>
                    <a:pt x="34" y="2"/>
                  </a:lnTo>
                  <a:lnTo>
                    <a:pt x="32" y="0"/>
                  </a:lnTo>
                  <a:lnTo>
                    <a:pt x="3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0" name="Freeform 674"/>
            <p:cNvSpPr>
              <a:spLocks/>
            </p:cNvSpPr>
            <p:nvPr/>
          </p:nvSpPr>
          <p:spPr bwMode="auto">
            <a:xfrm>
              <a:off x="3581" y="589"/>
              <a:ext cx="76" cy="82"/>
            </a:xfrm>
            <a:custGeom>
              <a:avLst/>
              <a:gdLst>
                <a:gd name="T0" fmla="*/ 46 w 64"/>
                <a:gd name="T1" fmla="*/ 4 h 70"/>
                <a:gd name="T2" fmla="*/ 48 w 64"/>
                <a:gd name="T3" fmla="*/ 0 h 70"/>
                <a:gd name="T4" fmla="*/ 44 w 64"/>
                <a:gd name="T5" fmla="*/ 2 h 70"/>
                <a:gd name="T6" fmla="*/ 38 w 64"/>
                <a:gd name="T7" fmla="*/ 2 h 70"/>
                <a:gd name="T8" fmla="*/ 40 w 64"/>
                <a:gd name="T9" fmla="*/ 6 h 70"/>
                <a:gd name="T10" fmla="*/ 44 w 64"/>
                <a:gd name="T11" fmla="*/ 12 h 70"/>
                <a:gd name="T12" fmla="*/ 40 w 64"/>
                <a:gd name="T13" fmla="*/ 12 h 70"/>
                <a:gd name="T14" fmla="*/ 36 w 64"/>
                <a:gd name="T15" fmla="*/ 16 h 70"/>
                <a:gd name="T16" fmla="*/ 34 w 64"/>
                <a:gd name="T17" fmla="*/ 18 h 70"/>
                <a:gd name="T18" fmla="*/ 34 w 64"/>
                <a:gd name="T19" fmla="*/ 18 h 70"/>
                <a:gd name="T20" fmla="*/ 28 w 64"/>
                <a:gd name="T21" fmla="*/ 20 h 70"/>
                <a:gd name="T22" fmla="*/ 22 w 64"/>
                <a:gd name="T23" fmla="*/ 24 h 70"/>
                <a:gd name="T24" fmla="*/ 18 w 64"/>
                <a:gd name="T25" fmla="*/ 22 h 70"/>
                <a:gd name="T26" fmla="*/ 12 w 64"/>
                <a:gd name="T27" fmla="*/ 20 h 70"/>
                <a:gd name="T28" fmla="*/ 6 w 64"/>
                <a:gd name="T29" fmla="*/ 20 h 70"/>
                <a:gd name="T30" fmla="*/ 2 w 64"/>
                <a:gd name="T31" fmla="*/ 22 h 70"/>
                <a:gd name="T32" fmla="*/ 2 w 64"/>
                <a:gd name="T33" fmla="*/ 30 h 70"/>
                <a:gd name="T34" fmla="*/ 8 w 64"/>
                <a:gd name="T35" fmla="*/ 30 h 70"/>
                <a:gd name="T36" fmla="*/ 10 w 64"/>
                <a:gd name="T37" fmla="*/ 36 h 70"/>
                <a:gd name="T38" fmla="*/ 14 w 64"/>
                <a:gd name="T39" fmla="*/ 38 h 70"/>
                <a:gd name="T40" fmla="*/ 12 w 64"/>
                <a:gd name="T41" fmla="*/ 38 h 70"/>
                <a:gd name="T42" fmla="*/ 6 w 64"/>
                <a:gd name="T43" fmla="*/ 40 h 70"/>
                <a:gd name="T44" fmla="*/ 4 w 64"/>
                <a:gd name="T45" fmla="*/ 44 h 70"/>
                <a:gd name="T46" fmla="*/ 0 w 64"/>
                <a:gd name="T47" fmla="*/ 50 h 70"/>
                <a:gd name="T48" fmla="*/ 6 w 64"/>
                <a:gd name="T49" fmla="*/ 54 h 70"/>
                <a:gd name="T50" fmla="*/ 4 w 64"/>
                <a:gd name="T51" fmla="*/ 58 h 70"/>
                <a:gd name="T52" fmla="*/ 12 w 64"/>
                <a:gd name="T53" fmla="*/ 56 h 70"/>
                <a:gd name="T54" fmla="*/ 14 w 64"/>
                <a:gd name="T55" fmla="*/ 58 h 70"/>
                <a:gd name="T56" fmla="*/ 16 w 64"/>
                <a:gd name="T57" fmla="*/ 62 h 70"/>
                <a:gd name="T58" fmla="*/ 14 w 64"/>
                <a:gd name="T59" fmla="*/ 70 h 70"/>
                <a:gd name="T60" fmla="*/ 18 w 64"/>
                <a:gd name="T61" fmla="*/ 66 h 70"/>
                <a:gd name="T62" fmla="*/ 20 w 64"/>
                <a:gd name="T63" fmla="*/ 66 h 70"/>
                <a:gd name="T64" fmla="*/ 22 w 64"/>
                <a:gd name="T65" fmla="*/ 64 h 70"/>
                <a:gd name="T66" fmla="*/ 24 w 64"/>
                <a:gd name="T67" fmla="*/ 60 h 70"/>
                <a:gd name="T68" fmla="*/ 26 w 64"/>
                <a:gd name="T69" fmla="*/ 58 h 70"/>
                <a:gd name="T70" fmla="*/ 30 w 64"/>
                <a:gd name="T71" fmla="*/ 56 h 70"/>
                <a:gd name="T72" fmla="*/ 30 w 64"/>
                <a:gd name="T73" fmla="*/ 52 h 70"/>
                <a:gd name="T74" fmla="*/ 28 w 64"/>
                <a:gd name="T75" fmla="*/ 46 h 70"/>
                <a:gd name="T76" fmla="*/ 28 w 64"/>
                <a:gd name="T77" fmla="*/ 42 h 70"/>
                <a:gd name="T78" fmla="*/ 32 w 64"/>
                <a:gd name="T79" fmla="*/ 42 h 70"/>
                <a:gd name="T80" fmla="*/ 36 w 64"/>
                <a:gd name="T81" fmla="*/ 42 h 70"/>
                <a:gd name="T82" fmla="*/ 40 w 64"/>
                <a:gd name="T83" fmla="*/ 44 h 70"/>
                <a:gd name="T84" fmla="*/ 44 w 64"/>
                <a:gd name="T85" fmla="*/ 42 h 70"/>
                <a:gd name="T86" fmla="*/ 46 w 64"/>
                <a:gd name="T87" fmla="*/ 38 h 70"/>
                <a:gd name="T88" fmla="*/ 42 w 64"/>
                <a:gd name="T89" fmla="*/ 34 h 70"/>
                <a:gd name="T90" fmla="*/ 44 w 64"/>
                <a:gd name="T91" fmla="*/ 30 h 70"/>
                <a:gd name="T92" fmla="*/ 52 w 64"/>
                <a:gd name="T93" fmla="*/ 28 h 70"/>
                <a:gd name="T94" fmla="*/ 56 w 64"/>
                <a:gd name="T95" fmla="*/ 28 h 70"/>
                <a:gd name="T96" fmla="*/ 60 w 64"/>
                <a:gd name="T97" fmla="*/ 24 h 70"/>
                <a:gd name="T98" fmla="*/ 64 w 64"/>
                <a:gd name="T99" fmla="*/ 16 h 70"/>
                <a:gd name="T100" fmla="*/ 60 w 64"/>
                <a:gd name="T101" fmla="*/ 12 h 70"/>
                <a:gd name="T102" fmla="*/ 54 w 64"/>
                <a:gd name="T103" fmla="*/ 14 h 70"/>
                <a:gd name="T104" fmla="*/ 46 w 64"/>
                <a:gd name="T105" fmla="*/ 16 h 70"/>
                <a:gd name="T106" fmla="*/ 52 w 64"/>
                <a:gd name="T107" fmla="*/ 8 h 70"/>
                <a:gd name="T108" fmla="*/ 56 w 64"/>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
                <a:gd name="T166" fmla="*/ 0 h 70"/>
                <a:gd name="T167" fmla="*/ 64 w 64"/>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 h="70">
                  <a:moveTo>
                    <a:pt x="54" y="0"/>
                  </a:moveTo>
                  <a:lnTo>
                    <a:pt x="52" y="2"/>
                  </a:lnTo>
                  <a:lnTo>
                    <a:pt x="52" y="4"/>
                  </a:lnTo>
                  <a:lnTo>
                    <a:pt x="46" y="4"/>
                  </a:lnTo>
                  <a:lnTo>
                    <a:pt x="46" y="2"/>
                  </a:lnTo>
                  <a:lnTo>
                    <a:pt x="48" y="2"/>
                  </a:lnTo>
                  <a:lnTo>
                    <a:pt x="48" y="0"/>
                  </a:lnTo>
                  <a:lnTo>
                    <a:pt x="46" y="2"/>
                  </a:lnTo>
                  <a:lnTo>
                    <a:pt x="46" y="0"/>
                  </a:lnTo>
                  <a:lnTo>
                    <a:pt x="46" y="2"/>
                  </a:lnTo>
                  <a:lnTo>
                    <a:pt x="44" y="2"/>
                  </a:lnTo>
                  <a:lnTo>
                    <a:pt x="42" y="0"/>
                  </a:lnTo>
                  <a:lnTo>
                    <a:pt x="40" y="2"/>
                  </a:lnTo>
                  <a:lnTo>
                    <a:pt x="38" y="2"/>
                  </a:lnTo>
                  <a:lnTo>
                    <a:pt x="40" y="4"/>
                  </a:lnTo>
                  <a:lnTo>
                    <a:pt x="38" y="4"/>
                  </a:lnTo>
                  <a:lnTo>
                    <a:pt x="38" y="6"/>
                  </a:lnTo>
                  <a:lnTo>
                    <a:pt x="40" y="6"/>
                  </a:lnTo>
                  <a:lnTo>
                    <a:pt x="42" y="6"/>
                  </a:lnTo>
                  <a:lnTo>
                    <a:pt x="44" y="10"/>
                  </a:lnTo>
                  <a:lnTo>
                    <a:pt x="44" y="12"/>
                  </a:lnTo>
                  <a:lnTo>
                    <a:pt x="42" y="12"/>
                  </a:lnTo>
                  <a:lnTo>
                    <a:pt x="40" y="12"/>
                  </a:lnTo>
                  <a:lnTo>
                    <a:pt x="38" y="12"/>
                  </a:lnTo>
                  <a:lnTo>
                    <a:pt x="36" y="12"/>
                  </a:lnTo>
                  <a:lnTo>
                    <a:pt x="36" y="16"/>
                  </a:lnTo>
                  <a:lnTo>
                    <a:pt x="34" y="14"/>
                  </a:lnTo>
                  <a:lnTo>
                    <a:pt x="34" y="16"/>
                  </a:lnTo>
                  <a:lnTo>
                    <a:pt x="34" y="18"/>
                  </a:lnTo>
                  <a:lnTo>
                    <a:pt x="32" y="18"/>
                  </a:lnTo>
                  <a:lnTo>
                    <a:pt x="34" y="18"/>
                  </a:lnTo>
                  <a:lnTo>
                    <a:pt x="32" y="18"/>
                  </a:lnTo>
                  <a:lnTo>
                    <a:pt x="32" y="20"/>
                  </a:lnTo>
                  <a:lnTo>
                    <a:pt x="28" y="20"/>
                  </a:lnTo>
                  <a:lnTo>
                    <a:pt x="28" y="22"/>
                  </a:lnTo>
                  <a:lnTo>
                    <a:pt x="26" y="22"/>
                  </a:lnTo>
                  <a:lnTo>
                    <a:pt x="22" y="24"/>
                  </a:lnTo>
                  <a:lnTo>
                    <a:pt x="22" y="22"/>
                  </a:lnTo>
                  <a:lnTo>
                    <a:pt x="20" y="22"/>
                  </a:lnTo>
                  <a:lnTo>
                    <a:pt x="18" y="22"/>
                  </a:lnTo>
                  <a:lnTo>
                    <a:pt x="16" y="20"/>
                  </a:lnTo>
                  <a:lnTo>
                    <a:pt x="16" y="22"/>
                  </a:lnTo>
                  <a:lnTo>
                    <a:pt x="14" y="22"/>
                  </a:lnTo>
                  <a:lnTo>
                    <a:pt x="12" y="20"/>
                  </a:lnTo>
                  <a:lnTo>
                    <a:pt x="10" y="22"/>
                  </a:lnTo>
                  <a:lnTo>
                    <a:pt x="8" y="20"/>
                  </a:lnTo>
                  <a:lnTo>
                    <a:pt x="6" y="20"/>
                  </a:lnTo>
                  <a:lnTo>
                    <a:pt x="4" y="20"/>
                  </a:lnTo>
                  <a:lnTo>
                    <a:pt x="2" y="20"/>
                  </a:lnTo>
                  <a:lnTo>
                    <a:pt x="2" y="22"/>
                  </a:lnTo>
                  <a:lnTo>
                    <a:pt x="2" y="24"/>
                  </a:lnTo>
                  <a:lnTo>
                    <a:pt x="0" y="28"/>
                  </a:lnTo>
                  <a:lnTo>
                    <a:pt x="0" y="30"/>
                  </a:lnTo>
                  <a:lnTo>
                    <a:pt x="2" y="30"/>
                  </a:lnTo>
                  <a:lnTo>
                    <a:pt x="4" y="28"/>
                  </a:lnTo>
                  <a:lnTo>
                    <a:pt x="4" y="30"/>
                  </a:lnTo>
                  <a:lnTo>
                    <a:pt x="8" y="28"/>
                  </a:lnTo>
                  <a:lnTo>
                    <a:pt x="8" y="30"/>
                  </a:lnTo>
                  <a:lnTo>
                    <a:pt x="10" y="32"/>
                  </a:lnTo>
                  <a:lnTo>
                    <a:pt x="10" y="36"/>
                  </a:lnTo>
                  <a:lnTo>
                    <a:pt x="12" y="34"/>
                  </a:lnTo>
                  <a:lnTo>
                    <a:pt x="12" y="36"/>
                  </a:lnTo>
                  <a:lnTo>
                    <a:pt x="14" y="38"/>
                  </a:lnTo>
                  <a:lnTo>
                    <a:pt x="14" y="40"/>
                  </a:lnTo>
                  <a:lnTo>
                    <a:pt x="12" y="40"/>
                  </a:lnTo>
                  <a:lnTo>
                    <a:pt x="12" y="38"/>
                  </a:lnTo>
                  <a:lnTo>
                    <a:pt x="8" y="38"/>
                  </a:lnTo>
                  <a:lnTo>
                    <a:pt x="8" y="40"/>
                  </a:lnTo>
                  <a:lnTo>
                    <a:pt x="6" y="40"/>
                  </a:lnTo>
                  <a:lnTo>
                    <a:pt x="6" y="42"/>
                  </a:lnTo>
                  <a:lnTo>
                    <a:pt x="4" y="42"/>
                  </a:lnTo>
                  <a:lnTo>
                    <a:pt x="4" y="44"/>
                  </a:lnTo>
                  <a:lnTo>
                    <a:pt x="2" y="44"/>
                  </a:lnTo>
                  <a:lnTo>
                    <a:pt x="2" y="46"/>
                  </a:lnTo>
                  <a:lnTo>
                    <a:pt x="2" y="50"/>
                  </a:lnTo>
                  <a:lnTo>
                    <a:pt x="0" y="50"/>
                  </a:lnTo>
                  <a:lnTo>
                    <a:pt x="2" y="52"/>
                  </a:lnTo>
                  <a:lnTo>
                    <a:pt x="2" y="54"/>
                  </a:lnTo>
                  <a:lnTo>
                    <a:pt x="6" y="54"/>
                  </a:lnTo>
                  <a:lnTo>
                    <a:pt x="4" y="54"/>
                  </a:lnTo>
                  <a:lnTo>
                    <a:pt x="4" y="56"/>
                  </a:lnTo>
                  <a:lnTo>
                    <a:pt x="4" y="58"/>
                  </a:lnTo>
                  <a:lnTo>
                    <a:pt x="6" y="58"/>
                  </a:lnTo>
                  <a:lnTo>
                    <a:pt x="8" y="58"/>
                  </a:lnTo>
                  <a:lnTo>
                    <a:pt x="10" y="58"/>
                  </a:lnTo>
                  <a:lnTo>
                    <a:pt x="12" y="56"/>
                  </a:lnTo>
                  <a:lnTo>
                    <a:pt x="14" y="54"/>
                  </a:lnTo>
                  <a:lnTo>
                    <a:pt x="14" y="58"/>
                  </a:lnTo>
                  <a:lnTo>
                    <a:pt x="16" y="56"/>
                  </a:lnTo>
                  <a:lnTo>
                    <a:pt x="16" y="58"/>
                  </a:lnTo>
                  <a:lnTo>
                    <a:pt x="16" y="60"/>
                  </a:lnTo>
                  <a:lnTo>
                    <a:pt x="16" y="62"/>
                  </a:lnTo>
                  <a:lnTo>
                    <a:pt x="14" y="62"/>
                  </a:lnTo>
                  <a:lnTo>
                    <a:pt x="14" y="64"/>
                  </a:lnTo>
                  <a:lnTo>
                    <a:pt x="14" y="70"/>
                  </a:lnTo>
                  <a:lnTo>
                    <a:pt x="16" y="70"/>
                  </a:lnTo>
                  <a:lnTo>
                    <a:pt x="16" y="68"/>
                  </a:lnTo>
                  <a:lnTo>
                    <a:pt x="18" y="66"/>
                  </a:lnTo>
                  <a:lnTo>
                    <a:pt x="18" y="64"/>
                  </a:lnTo>
                  <a:lnTo>
                    <a:pt x="18" y="62"/>
                  </a:lnTo>
                  <a:lnTo>
                    <a:pt x="20" y="64"/>
                  </a:lnTo>
                  <a:lnTo>
                    <a:pt x="20" y="66"/>
                  </a:lnTo>
                  <a:lnTo>
                    <a:pt x="22" y="66"/>
                  </a:lnTo>
                  <a:lnTo>
                    <a:pt x="22" y="64"/>
                  </a:lnTo>
                  <a:lnTo>
                    <a:pt x="22" y="62"/>
                  </a:lnTo>
                  <a:lnTo>
                    <a:pt x="22" y="58"/>
                  </a:lnTo>
                  <a:lnTo>
                    <a:pt x="24" y="58"/>
                  </a:lnTo>
                  <a:lnTo>
                    <a:pt x="24" y="60"/>
                  </a:lnTo>
                  <a:lnTo>
                    <a:pt x="26" y="60"/>
                  </a:lnTo>
                  <a:lnTo>
                    <a:pt x="26" y="58"/>
                  </a:lnTo>
                  <a:lnTo>
                    <a:pt x="28" y="56"/>
                  </a:lnTo>
                  <a:lnTo>
                    <a:pt x="28" y="58"/>
                  </a:lnTo>
                  <a:lnTo>
                    <a:pt x="30" y="56"/>
                  </a:lnTo>
                  <a:lnTo>
                    <a:pt x="28" y="54"/>
                  </a:lnTo>
                  <a:lnTo>
                    <a:pt x="30" y="54"/>
                  </a:lnTo>
                  <a:lnTo>
                    <a:pt x="30" y="52"/>
                  </a:lnTo>
                  <a:lnTo>
                    <a:pt x="28" y="50"/>
                  </a:lnTo>
                  <a:lnTo>
                    <a:pt x="30" y="52"/>
                  </a:lnTo>
                  <a:lnTo>
                    <a:pt x="30" y="50"/>
                  </a:lnTo>
                  <a:lnTo>
                    <a:pt x="28" y="46"/>
                  </a:lnTo>
                  <a:lnTo>
                    <a:pt x="26" y="44"/>
                  </a:lnTo>
                  <a:lnTo>
                    <a:pt x="26" y="42"/>
                  </a:lnTo>
                  <a:lnTo>
                    <a:pt x="28" y="42"/>
                  </a:lnTo>
                  <a:lnTo>
                    <a:pt x="30" y="42"/>
                  </a:lnTo>
                  <a:lnTo>
                    <a:pt x="32" y="44"/>
                  </a:lnTo>
                  <a:lnTo>
                    <a:pt x="32" y="42"/>
                  </a:lnTo>
                  <a:lnTo>
                    <a:pt x="34" y="42"/>
                  </a:lnTo>
                  <a:lnTo>
                    <a:pt x="36" y="44"/>
                  </a:lnTo>
                  <a:lnTo>
                    <a:pt x="36" y="42"/>
                  </a:lnTo>
                  <a:lnTo>
                    <a:pt x="38" y="44"/>
                  </a:lnTo>
                  <a:lnTo>
                    <a:pt x="40" y="44"/>
                  </a:lnTo>
                  <a:lnTo>
                    <a:pt x="40" y="42"/>
                  </a:lnTo>
                  <a:lnTo>
                    <a:pt x="40" y="44"/>
                  </a:lnTo>
                  <a:lnTo>
                    <a:pt x="42" y="44"/>
                  </a:lnTo>
                  <a:lnTo>
                    <a:pt x="44" y="44"/>
                  </a:lnTo>
                  <a:lnTo>
                    <a:pt x="44" y="42"/>
                  </a:lnTo>
                  <a:lnTo>
                    <a:pt x="46" y="42"/>
                  </a:lnTo>
                  <a:lnTo>
                    <a:pt x="46" y="40"/>
                  </a:lnTo>
                  <a:lnTo>
                    <a:pt x="46" y="38"/>
                  </a:lnTo>
                  <a:lnTo>
                    <a:pt x="46" y="36"/>
                  </a:lnTo>
                  <a:lnTo>
                    <a:pt x="44" y="34"/>
                  </a:lnTo>
                  <a:lnTo>
                    <a:pt x="42" y="34"/>
                  </a:lnTo>
                  <a:lnTo>
                    <a:pt x="42" y="32"/>
                  </a:lnTo>
                  <a:lnTo>
                    <a:pt x="44" y="30"/>
                  </a:lnTo>
                  <a:lnTo>
                    <a:pt x="46" y="28"/>
                  </a:lnTo>
                  <a:lnTo>
                    <a:pt x="52" y="30"/>
                  </a:lnTo>
                  <a:lnTo>
                    <a:pt x="52" y="28"/>
                  </a:lnTo>
                  <a:lnTo>
                    <a:pt x="54" y="28"/>
                  </a:lnTo>
                  <a:lnTo>
                    <a:pt x="54" y="30"/>
                  </a:lnTo>
                  <a:lnTo>
                    <a:pt x="56" y="30"/>
                  </a:lnTo>
                  <a:lnTo>
                    <a:pt x="56" y="28"/>
                  </a:lnTo>
                  <a:lnTo>
                    <a:pt x="58" y="26"/>
                  </a:lnTo>
                  <a:lnTo>
                    <a:pt x="60" y="28"/>
                  </a:lnTo>
                  <a:lnTo>
                    <a:pt x="60" y="24"/>
                  </a:lnTo>
                  <a:lnTo>
                    <a:pt x="62" y="24"/>
                  </a:lnTo>
                  <a:lnTo>
                    <a:pt x="62" y="20"/>
                  </a:lnTo>
                  <a:lnTo>
                    <a:pt x="64" y="16"/>
                  </a:lnTo>
                  <a:lnTo>
                    <a:pt x="62" y="14"/>
                  </a:lnTo>
                  <a:lnTo>
                    <a:pt x="62" y="16"/>
                  </a:lnTo>
                  <a:lnTo>
                    <a:pt x="62" y="14"/>
                  </a:lnTo>
                  <a:lnTo>
                    <a:pt x="60" y="12"/>
                  </a:lnTo>
                  <a:lnTo>
                    <a:pt x="58" y="12"/>
                  </a:lnTo>
                  <a:lnTo>
                    <a:pt x="56" y="12"/>
                  </a:lnTo>
                  <a:lnTo>
                    <a:pt x="54" y="14"/>
                  </a:lnTo>
                  <a:lnTo>
                    <a:pt x="52" y="14"/>
                  </a:lnTo>
                  <a:lnTo>
                    <a:pt x="48" y="16"/>
                  </a:lnTo>
                  <a:lnTo>
                    <a:pt x="46" y="16"/>
                  </a:lnTo>
                  <a:lnTo>
                    <a:pt x="46" y="14"/>
                  </a:lnTo>
                  <a:lnTo>
                    <a:pt x="48" y="10"/>
                  </a:lnTo>
                  <a:lnTo>
                    <a:pt x="50" y="10"/>
                  </a:lnTo>
                  <a:lnTo>
                    <a:pt x="52" y="8"/>
                  </a:lnTo>
                  <a:lnTo>
                    <a:pt x="54" y="8"/>
                  </a:lnTo>
                  <a:lnTo>
                    <a:pt x="54" y="6"/>
                  </a:lnTo>
                  <a:lnTo>
                    <a:pt x="54" y="4"/>
                  </a:lnTo>
                  <a:lnTo>
                    <a:pt x="56" y="0"/>
                  </a:lnTo>
                  <a:lnTo>
                    <a:pt x="5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1" name="Freeform 675"/>
            <p:cNvSpPr>
              <a:spLocks/>
            </p:cNvSpPr>
            <p:nvPr/>
          </p:nvSpPr>
          <p:spPr bwMode="auto">
            <a:xfrm>
              <a:off x="3667" y="636"/>
              <a:ext cx="22" cy="23"/>
            </a:xfrm>
            <a:custGeom>
              <a:avLst/>
              <a:gdLst>
                <a:gd name="T0" fmla="*/ 10 w 18"/>
                <a:gd name="T1" fmla="*/ 0 h 20"/>
                <a:gd name="T2" fmla="*/ 10 w 18"/>
                <a:gd name="T3" fmla="*/ 0 h 20"/>
                <a:gd name="T4" fmla="*/ 10 w 18"/>
                <a:gd name="T5" fmla="*/ 2 h 20"/>
                <a:gd name="T6" fmla="*/ 14 w 18"/>
                <a:gd name="T7" fmla="*/ 2 h 20"/>
                <a:gd name="T8" fmla="*/ 14 w 18"/>
                <a:gd name="T9" fmla="*/ 4 h 20"/>
                <a:gd name="T10" fmla="*/ 16 w 18"/>
                <a:gd name="T11" fmla="*/ 8 h 20"/>
                <a:gd name="T12" fmla="*/ 16 w 18"/>
                <a:gd name="T13" fmla="*/ 8 h 20"/>
                <a:gd name="T14" fmla="*/ 18 w 18"/>
                <a:gd name="T15" fmla="*/ 10 h 20"/>
                <a:gd name="T16" fmla="*/ 18 w 18"/>
                <a:gd name="T17" fmla="*/ 14 h 20"/>
                <a:gd name="T18" fmla="*/ 16 w 18"/>
                <a:gd name="T19" fmla="*/ 14 h 20"/>
                <a:gd name="T20" fmla="*/ 14 w 18"/>
                <a:gd name="T21" fmla="*/ 14 h 20"/>
                <a:gd name="T22" fmla="*/ 14 w 18"/>
                <a:gd name="T23" fmla="*/ 16 h 20"/>
                <a:gd name="T24" fmla="*/ 14 w 18"/>
                <a:gd name="T25" fmla="*/ 16 h 20"/>
                <a:gd name="T26" fmla="*/ 14 w 18"/>
                <a:gd name="T27" fmla="*/ 18 h 20"/>
                <a:gd name="T28" fmla="*/ 14 w 18"/>
                <a:gd name="T29" fmla="*/ 18 h 20"/>
                <a:gd name="T30" fmla="*/ 12 w 18"/>
                <a:gd name="T31" fmla="*/ 18 h 20"/>
                <a:gd name="T32" fmla="*/ 10 w 18"/>
                <a:gd name="T33" fmla="*/ 18 h 20"/>
                <a:gd name="T34" fmla="*/ 10 w 18"/>
                <a:gd name="T35" fmla="*/ 18 h 20"/>
                <a:gd name="T36" fmla="*/ 10 w 18"/>
                <a:gd name="T37" fmla="*/ 18 h 20"/>
                <a:gd name="T38" fmla="*/ 8 w 18"/>
                <a:gd name="T39" fmla="*/ 18 h 20"/>
                <a:gd name="T40" fmla="*/ 8 w 18"/>
                <a:gd name="T41" fmla="*/ 20 h 20"/>
                <a:gd name="T42" fmla="*/ 6 w 18"/>
                <a:gd name="T43" fmla="*/ 18 h 20"/>
                <a:gd name="T44" fmla="*/ 6 w 18"/>
                <a:gd name="T45" fmla="*/ 18 h 20"/>
                <a:gd name="T46" fmla="*/ 4 w 18"/>
                <a:gd name="T47" fmla="*/ 18 h 20"/>
                <a:gd name="T48" fmla="*/ 4 w 18"/>
                <a:gd name="T49" fmla="*/ 16 h 20"/>
                <a:gd name="T50" fmla="*/ 4 w 18"/>
                <a:gd name="T51" fmla="*/ 16 h 20"/>
                <a:gd name="T52" fmla="*/ 4 w 18"/>
                <a:gd name="T53" fmla="*/ 16 h 20"/>
                <a:gd name="T54" fmla="*/ 2 w 18"/>
                <a:gd name="T55" fmla="*/ 14 h 20"/>
                <a:gd name="T56" fmla="*/ 2 w 18"/>
                <a:gd name="T57" fmla="*/ 14 h 20"/>
                <a:gd name="T58" fmla="*/ 0 w 18"/>
                <a:gd name="T59" fmla="*/ 12 h 20"/>
                <a:gd name="T60" fmla="*/ 2 w 18"/>
                <a:gd name="T61" fmla="*/ 12 h 20"/>
                <a:gd name="T62" fmla="*/ 4 w 18"/>
                <a:gd name="T63" fmla="*/ 10 h 20"/>
                <a:gd name="T64" fmla="*/ 6 w 18"/>
                <a:gd name="T65" fmla="*/ 8 h 20"/>
                <a:gd name="T66" fmla="*/ 8 w 18"/>
                <a:gd name="T67" fmla="*/ 6 h 20"/>
                <a:gd name="T68" fmla="*/ 8 w 18"/>
                <a:gd name="T69" fmla="*/ 4 h 20"/>
                <a:gd name="T70" fmla="*/ 6 w 18"/>
                <a:gd name="T71" fmla="*/ 4 h 20"/>
                <a:gd name="T72" fmla="*/ 6 w 18"/>
                <a:gd name="T73" fmla="*/ 4 h 20"/>
                <a:gd name="T74" fmla="*/ 6 w 18"/>
                <a:gd name="T75" fmla="*/ 2 h 20"/>
                <a:gd name="T76" fmla="*/ 8 w 18"/>
                <a:gd name="T77" fmla="*/ 2 h 20"/>
                <a:gd name="T78" fmla="*/ 8 w 18"/>
                <a:gd name="T79" fmla="*/ 2 h 20"/>
                <a:gd name="T80" fmla="*/ 8 w 18"/>
                <a:gd name="T81" fmla="*/ 2 h 20"/>
                <a:gd name="T82" fmla="*/ 8 w 18"/>
                <a:gd name="T83" fmla="*/ 0 h 20"/>
                <a:gd name="T84" fmla="*/ 10 w 18"/>
                <a:gd name="T85" fmla="*/ 0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
                <a:gd name="T130" fmla="*/ 0 h 20"/>
                <a:gd name="T131" fmla="*/ 18 w 18"/>
                <a:gd name="T132" fmla="*/ 20 h 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 h="20">
                  <a:moveTo>
                    <a:pt x="10" y="0"/>
                  </a:moveTo>
                  <a:lnTo>
                    <a:pt x="10" y="0"/>
                  </a:lnTo>
                  <a:lnTo>
                    <a:pt x="10" y="2"/>
                  </a:lnTo>
                  <a:lnTo>
                    <a:pt x="14" y="2"/>
                  </a:lnTo>
                  <a:lnTo>
                    <a:pt x="14" y="4"/>
                  </a:lnTo>
                  <a:lnTo>
                    <a:pt x="16" y="8"/>
                  </a:lnTo>
                  <a:lnTo>
                    <a:pt x="18" y="10"/>
                  </a:lnTo>
                  <a:lnTo>
                    <a:pt x="18" y="14"/>
                  </a:lnTo>
                  <a:lnTo>
                    <a:pt x="16" y="14"/>
                  </a:lnTo>
                  <a:lnTo>
                    <a:pt x="14" y="14"/>
                  </a:lnTo>
                  <a:lnTo>
                    <a:pt x="14" y="16"/>
                  </a:lnTo>
                  <a:lnTo>
                    <a:pt x="14" y="18"/>
                  </a:lnTo>
                  <a:lnTo>
                    <a:pt x="12" y="18"/>
                  </a:lnTo>
                  <a:lnTo>
                    <a:pt x="10" y="18"/>
                  </a:lnTo>
                  <a:lnTo>
                    <a:pt x="8" y="18"/>
                  </a:lnTo>
                  <a:lnTo>
                    <a:pt x="8" y="20"/>
                  </a:lnTo>
                  <a:lnTo>
                    <a:pt x="6" y="18"/>
                  </a:lnTo>
                  <a:lnTo>
                    <a:pt x="4" y="18"/>
                  </a:lnTo>
                  <a:lnTo>
                    <a:pt x="4" y="16"/>
                  </a:lnTo>
                  <a:lnTo>
                    <a:pt x="2" y="14"/>
                  </a:lnTo>
                  <a:lnTo>
                    <a:pt x="0" y="12"/>
                  </a:lnTo>
                  <a:lnTo>
                    <a:pt x="2" y="12"/>
                  </a:lnTo>
                  <a:lnTo>
                    <a:pt x="4" y="10"/>
                  </a:lnTo>
                  <a:lnTo>
                    <a:pt x="6" y="8"/>
                  </a:lnTo>
                  <a:lnTo>
                    <a:pt x="8" y="6"/>
                  </a:lnTo>
                  <a:lnTo>
                    <a:pt x="8" y="4"/>
                  </a:lnTo>
                  <a:lnTo>
                    <a:pt x="6" y="4"/>
                  </a:lnTo>
                  <a:lnTo>
                    <a:pt x="6" y="2"/>
                  </a:lnTo>
                  <a:lnTo>
                    <a:pt x="8" y="2"/>
                  </a:lnTo>
                  <a:lnTo>
                    <a:pt x="8" y="0"/>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2" name="Freeform 676"/>
            <p:cNvSpPr>
              <a:spLocks/>
            </p:cNvSpPr>
            <p:nvPr/>
          </p:nvSpPr>
          <p:spPr bwMode="auto">
            <a:xfrm>
              <a:off x="3720" y="638"/>
              <a:ext cx="19" cy="26"/>
            </a:xfrm>
            <a:custGeom>
              <a:avLst/>
              <a:gdLst>
                <a:gd name="T0" fmla="*/ 12 w 16"/>
                <a:gd name="T1" fmla="*/ 0 h 22"/>
                <a:gd name="T2" fmla="*/ 12 w 16"/>
                <a:gd name="T3" fmla="*/ 0 h 22"/>
                <a:gd name="T4" fmla="*/ 12 w 16"/>
                <a:gd name="T5" fmla="*/ 0 h 22"/>
                <a:gd name="T6" fmla="*/ 10 w 16"/>
                <a:gd name="T7" fmla="*/ 0 h 22"/>
                <a:gd name="T8" fmla="*/ 10 w 16"/>
                <a:gd name="T9" fmla="*/ 4 h 22"/>
                <a:gd name="T10" fmla="*/ 10 w 16"/>
                <a:gd name="T11" fmla="*/ 4 h 22"/>
                <a:gd name="T12" fmla="*/ 8 w 16"/>
                <a:gd name="T13" fmla="*/ 4 h 22"/>
                <a:gd name="T14" fmla="*/ 6 w 16"/>
                <a:gd name="T15" fmla="*/ 4 h 22"/>
                <a:gd name="T16" fmla="*/ 4 w 16"/>
                <a:gd name="T17" fmla="*/ 4 h 22"/>
                <a:gd name="T18" fmla="*/ 4 w 16"/>
                <a:gd name="T19" fmla="*/ 4 h 22"/>
                <a:gd name="T20" fmla="*/ 2 w 16"/>
                <a:gd name="T21" fmla="*/ 4 h 22"/>
                <a:gd name="T22" fmla="*/ 0 w 16"/>
                <a:gd name="T23" fmla="*/ 6 h 22"/>
                <a:gd name="T24" fmla="*/ 2 w 16"/>
                <a:gd name="T25" fmla="*/ 8 h 22"/>
                <a:gd name="T26" fmla="*/ 2 w 16"/>
                <a:gd name="T27" fmla="*/ 10 h 22"/>
                <a:gd name="T28" fmla="*/ 0 w 16"/>
                <a:gd name="T29" fmla="*/ 14 h 22"/>
                <a:gd name="T30" fmla="*/ 2 w 16"/>
                <a:gd name="T31" fmla="*/ 16 h 22"/>
                <a:gd name="T32" fmla="*/ 0 w 16"/>
                <a:gd name="T33" fmla="*/ 20 h 22"/>
                <a:gd name="T34" fmla="*/ 0 w 16"/>
                <a:gd name="T35" fmla="*/ 20 h 22"/>
                <a:gd name="T36" fmla="*/ 2 w 16"/>
                <a:gd name="T37" fmla="*/ 20 h 22"/>
                <a:gd name="T38" fmla="*/ 4 w 16"/>
                <a:gd name="T39" fmla="*/ 20 h 22"/>
                <a:gd name="T40" fmla="*/ 4 w 16"/>
                <a:gd name="T41" fmla="*/ 22 h 22"/>
                <a:gd name="T42" fmla="*/ 6 w 16"/>
                <a:gd name="T43" fmla="*/ 20 h 22"/>
                <a:gd name="T44" fmla="*/ 6 w 16"/>
                <a:gd name="T45" fmla="*/ 22 h 22"/>
                <a:gd name="T46" fmla="*/ 8 w 16"/>
                <a:gd name="T47" fmla="*/ 22 h 22"/>
                <a:gd name="T48" fmla="*/ 10 w 16"/>
                <a:gd name="T49" fmla="*/ 22 h 22"/>
                <a:gd name="T50" fmla="*/ 10 w 16"/>
                <a:gd name="T51" fmla="*/ 20 h 22"/>
                <a:gd name="T52" fmla="*/ 10 w 16"/>
                <a:gd name="T53" fmla="*/ 22 h 22"/>
                <a:gd name="T54" fmla="*/ 12 w 16"/>
                <a:gd name="T55" fmla="*/ 22 h 22"/>
                <a:gd name="T56" fmla="*/ 12 w 16"/>
                <a:gd name="T57" fmla="*/ 22 h 22"/>
                <a:gd name="T58" fmla="*/ 14 w 16"/>
                <a:gd name="T59" fmla="*/ 22 h 22"/>
                <a:gd name="T60" fmla="*/ 14 w 16"/>
                <a:gd name="T61" fmla="*/ 20 h 22"/>
                <a:gd name="T62" fmla="*/ 14 w 16"/>
                <a:gd name="T63" fmla="*/ 16 h 22"/>
                <a:gd name="T64" fmla="*/ 12 w 16"/>
                <a:gd name="T65" fmla="*/ 16 h 22"/>
                <a:gd name="T66" fmla="*/ 14 w 16"/>
                <a:gd name="T67" fmla="*/ 16 h 22"/>
                <a:gd name="T68" fmla="*/ 16 w 16"/>
                <a:gd name="T69" fmla="*/ 10 h 22"/>
                <a:gd name="T70" fmla="*/ 16 w 16"/>
                <a:gd name="T71" fmla="*/ 10 h 22"/>
                <a:gd name="T72" fmla="*/ 16 w 16"/>
                <a:gd name="T73" fmla="*/ 8 h 22"/>
                <a:gd name="T74" fmla="*/ 16 w 16"/>
                <a:gd name="T75" fmla="*/ 4 h 22"/>
                <a:gd name="T76" fmla="*/ 16 w 16"/>
                <a:gd name="T77" fmla="*/ 2 h 22"/>
                <a:gd name="T78" fmla="*/ 14 w 16"/>
                <a:gd name="T79" fmla="*/ 2 h 22"/>
                <a:gd name="T80" fmla="*/ 14 w 16"/>
                <a:gd name="T81" fmla="*/ 0 h 22"/>
                <a:gd name="T82" fmla="*/ 12 w 16"/>
                <a:gd name="T83" fmla="*/ 0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22"/>
                <a:gd name="T128" fmla="*/ 16 w 16"/>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22">
                  <a:moveTo>
                    <a:pt x="12" y="0"/>
                  </a:moveTo>
                  <a:lnTo>
                    <a:pt x="12" y="0"/>
                  </a:lnTo>
                  <a:lnTo>
                    <a:pt x="10" y="0"/>
                  </a:lnTo>
                  <a:lnTo>
                    <a:pt x="10" y="4"/>
                  </a:lnTo>
                  <a:lnTo>
                    <a:pt x="8" y="4"/>
                  </a:lnTo>
                  <a:lnTo>
                    <a:pt x="6" y="4"/>
                  </a:lnTo>
                  <a:lnTo>
                    <a:pt x="4" y="4"/>
                  </a:lnTo>
                  <a:lnTo>
                    <a:pt x="2" y="4"/>
                  </a:lnTo>
                  <a:lnTo>
                    <a:pt x="0" y="6"/>
                  </a:lnTo>
                  <a:lnTo>
                    <a:pt x="2" y="8"/>
                  </a:lnTo>
                  <a:lnTo>
                    <a:pt x="2" y="10"/>
                  </a:lnTo>
                  <a:lnTo>
                    <a:pt x="0" y="14"/>
                  </a:lnTo>
                  <a:lnTo>
                    <a:pt x="2" y="16"/>
                  </a:lnTo>
                  <a:lnTo>
                    <a:pt x="0" y="20"/>
                  </a:lnTo>
                  <a:lnTo>
                    <a:pt x="2" y="20"/>
                  </a:lnTo>
                  <a:lnTo>
                    <a:pt x="4" y="20"/>
                  </a:lnTo>
                  <a:lnTo>
                    <a:pt x="4" y="22"/>
                  </a:lnTo>
                  <a:lnTo>
                    <a:pt x="6" y="20"/>
                  </a:lnTo>
                  <a:lnTo>
                    <a:pt x="6" y="22"/>
                  </a:lnTo>
                  <a:lnTo>
                    <a:pt x="8" y="22"/>
                  </a:lnTo>
                  <a:lnTo>
                    <a:pt x="10" y="22"/>
                  </a:lnTo>
                  <a:lnTo>
                    <a:pt x="10" y="20"/>
                  </a:lnTo>
                  <a:lnTo>
                    <a:pt x="10" y="22"/>
                  </a:lnTo>
                  <a:lnTo>
                    <a:pt x="12" y="22"/>
                  </a:lnTo>
                  <a:lnTo>
                    <a:pt x="14" y="22"/>
                  </a:lnTo>
                  <a:lnTo>
                    <a:pt x="14" y="20"/>
                  </a:lnTo>
                  <a:lnTo>
                    <a:pt x="14" y="16"/>
                  </a:lnTo>
                  <a:lnTo>
                    <a:pt x="12" y="16"/>
                  </a:lnTo>
                  <a:lnTo>
                    <a:pt x="14" y="16"/>
                  </a:lnTo>
                  <a:lnTo>
                    <a:pt x="16" y="10"/>
                  </a:lnTo>
                  <a:lnTo>
                    <a:pt x="16" y="8"/>
                  </a:lnTo>
                  <a:lnTo>
                    <a:pt x="16" y="4"/>
                  </a:lnTo>
                  <a:lnTo>
                    <a:pt x="16" y="2"/>
                  </a:lnTo>
                  <a:lnTo>
                    <a:pt x="14" y="2"/>
                  </a:lnTo>
                  <a:lnTo>
                    <a:pt x="14" y="0"/>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3" name="Freeform 677"/>
            <p:cNvSpPr>
              <a:spLocks/>
            </p:cNvSpPr>
            <p:nvPr/>
          </p:nvSpPr>
          <p:spPr bwMode="auto">
            <a:xfrm>
              <a:off x="3739" y="626"/>
              <a:ext cx="31" cy="38"/>
            </a:xfrm>
            <a:custGeom>
              <a:avLst/>
              <a:gdLst>
                <a:gd name="T0" fmla="*/ 14 w 26"/>
                <a:gd name="T1" fmla="*/ 2 h 32"/>
                <a:gd name="T2" fmla="*/ 14 w 26"/>
                <a:gd name="T3" fmla="*/ 0 h 32"/>
                <a:gd name="T4" fmla="*/ 12 w 26"/>
                <a:gd name="T5" fmla="*/ 2 h 32"/>
                <a:gd name="T6" fmla="*/ 12 w 26"/>
                <a:gd name="T7" fmla="*/ 2 h 32"/>
                <a:gd name="T8" fmla="*/ 12 w 26"/>
                <a:gd name="T9" fmla="*/ 2 h 32"/>
                <a:gd name="T10" fmla="*/ 10 w 26"/>
                <a:gd name="T11" fmla="*/ 2 h 32"/>
                <a:gd name="T12" fmla="*/ 10 w 26"/>
                <a:gd name="T13" fmla="*/ 4 h 32"/>
                <a:gd name="T14" fmla="*/ 6 w 26"/>
                <a:gd name="T15" fmla="*/ 2 h 32"/>
                <a:gd name="T16" fmla="*/ 4 w 26"/>
                <a:gd name="T17" fmla="*/ 4 h 32"/>
                <a:gd name="T18" fmla="*/ 4 w 26"/>
                <a:gd name="T19" fmla="*/ 2 h 32"/>
                <a:gd name="T20" fmla="*/ 2 w 26"/>
                <a:gd name="T21" fmla="*/ 2 h 32"/>
                <a:gd name="T22" fmla="*/ 0 w 26"/>
                <a:gd name="T23" fmla="*/ 2 h 32"/>
                <a:gd name="T24" fmla="*/ 0 w 26"/>
                <a:gd name="T25" fmla="*/ 4 h 32"/>
                <a:gd name="T26" fmla="*/ 2 w 26"/>
                <a:gd name="T27" fmla="*/ 6 h 32"/>
                <a:gd name="T28" fmla="*/ 2 w 26"/>
                <a:gd name="T29" fmla="*/ 8 h 32"/>
                <a:gd name="T30" fmla="*/ 4 w 26"/>
                <a:gd name="T31" fmla="*/ 10 h 32"/>
                <a:gd name="T32" fmla="*/ 4 w 26"/>
                <a:gd name="T33" fmla="*/ 12 h 32"/>
                <a:gd name="T34" fmla="*/ 2 w 26"/>
                <a:gd name="T35" fmla="*/ 18 h 32"/>
                <a:gd name="T36" fmla="*/ 2 w 26"/>
                <a:gd name="T37" fmla="*/ 18 h 32"/>
                <a:gd name="T38" fmla="*/ 2 w 26"/>
                <a:gd name="T39" fmla="*/ 20 h 32"/>
                <a:gd name="T40" fmla="*/ 2 w 26"/>
                <a:gd name="T41" fmla="*/ 22 h 32"/>
                <a:gd name="T42" fmla="*/ 2 w 26"/>
                <a:gd name="T43" fmla="*/ 22 h 32"/>
                <a:gd name="T44" fmla="*/ 2 w 26"/>
                <a:gd name="T45" fmla="*/ 22 h 32"/>
                <a:gd name="T46" fmla="*/ 0 w 26"/>
                <a:gd name="T47" fmla="*/ 24 h 32"/>
                <a:gd name="T48" fmla="*/ 2 w 26"/>
                <a:gd name="T49" fmla="*/ 26 h 32"/>
                <a:gd name="T50" fmla="*/ 2 w 26"/>
                <a:gd name="T51" fmla="*/ 28 h 32"/>
                <a:gd name="T52" fmla="*/ 4 w 26"/>
                <a:gd name="T53" fmla="*/ 28 h 32"/>
                <a:gd name="T54" fmla="*/ 4 w 26"/>
                <a:gd name="T55" fmla="*/ 30 h 32"/>
                <a:gd name="T56" fmla="*/ 6 w 26"/>
                <a:gd name="T57" fmla="*/ 32 h 32"/>
                <a:gd name="T58" fmla="*/ 6 w 26"/>
                <a:gd name="T59" fmla="*/ 30 h 32"/>
                <a:gd name="T60" fmla="*/ 8 w 26"/>
                <a:gd name="T61" fmla="*/ 32 h 32"/>
                <a:gd name="T62" fmla="*/ 10 w 26"/>
                <a:gd name="T63" fmla="*/ 30 h 32"/>
                <a:gd name="T64" fmla="*/ 10 w 26"/>
                <a:gd name="T65" fmla="*/ 28 h 32"/>
                <a:gd name="T66" fmla="*/ 8 w 26"/>
                <a:gd name="T67" fmla="*/ 26 h 32"/>
                <a:gd name="T68" fmla="*/ 8 w 26"/>
                <a:gd name="T69" fmla="*/ 22 h 32"/>
                <a:gd name="T70" fmla="*/ 10 w 26"/>
                <a:gd name="T71" fmla="*/ 20 h 32"/>
                <a:gd name="T72" fmla="*/ 12 w 26"/>
                <a:gd name="T73" fmla="*/ 20 h 32"/>
                <a:gd name="T74" fmla="*/ 12 w 26"/>
                <a:gd name="T75" fmla="*/ 18 h 32"/>
                <a:gd name="T76" fmla="*/ 14 w 26"/>
                <a:gd name="T77" fmla="*/ 18 h 32"/>
                <a:gd name="T78" fmla="*/ 16 w 26"/>
                <a:gd name="T79" fmla="*/ 14 h 32"/>
                <a:gd name="T80" fmla="*/ 20 w 26"/>
                <a:gd name="T81" fmla="*/ 14 h 32"/>
                <a:gd name="T82" fmla="*/ 20 w 26"/>
                <a:gd name="T83" fmla="*/ 14 h 32"/>
                <a:gd name="T84" fmla="*/ 24 w 26"/>
                <a:gd name="T85" fmla="*/ 14 h 32"/>
                <a:gd name="T86" fmla="*/ 24 w 26"/>
                <a:gd name="T87" fmla="*/ 16 h 32"/>
                <a:gd name="T88" fmla="*/ 26 w 26"/>
                <a:gd name="T89" fmla="*/ 14 h 32"/>
                <a:gd name="T90" fmla="*/ 26 w 26"/>
                <a:gd name="T91" fmla="*/ 12 h 32"/>
                <a:gd name="T92" fmla="*/ 24 w 26"/>
                <a:gd name="T93" fmla="*/ 10 h 32"/>
                <a:gd name="T94" fmla="*/ 24 w 26"/>
                <a:gd name="T95" fmla="*/ 10 h 32"/>
                <a:gd name="T96" fmla="*/ 20 w 26"/>
                <a:gd name="T97" fmla="*/ 8 h 32"/>
                <a:gd name="T98" fmla="*/ 20 w 26"/>
                <a:gd name="T99" fmla="*/ 8 h 32"/>
                <a:gd name="T100" fmla="*/ 16 w 26"/>
                <a:gd name="T101" fmla="*/ 6 h 32"/>
                <a:gd name="T102" fmla="*/ 16 w 26"/>
                <a:gd name="T103" fmla="*/ 4 h 32"/>
                <a:gd name="T104" fmla="*/ 14 w 26"/>
                <a:gd name="T105" fmla="*/ 2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
                <a:gd name="T160" fmla="*/ 0 h 32"/>
                <a:gd name="T161" fmla="*/ 26 w 26"/>
                <a:gd name="T162" fmla="*/ 32 h 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 h="32">
                  <a:moveTo>
                    <a:pt x="14" y="2"/>
                  </a:moveTo>
                  <a:lnTo>
                    <a:pt x="14" y="0"/>
                  </a:lnTo>
                  <a:lnTo>
                    <a:pt x="12" y="2"/>
                  </a:lnTo>
                  <a:lnTo>
                    <a:pt x="10" y="2"/>
                  </a:lnTo>
                  <a:lnTo>
                    <a:pt x="10" y="4"/>
                  </a:lnTo>
                  <a:lnTo>
                    <a:pt x="6" y="2"/>
                  </a:lnTo>
                  <a:lnTo>
                    <a:pt x="4" y="4"/>
                  </a:lnTo>
                  <a:lnTo>
                    <a:pt x="4" y="2"/>
                  </a:lnTo>
                  <a:lnTo>
                    <a:pt x="2" y="2"/>
                  </a:lnTo>
                  <a:lnTo>
                    <a:pt x="0" y="2"/>
                  </a:lnTo>
                  <a:lnTo>
                    <a:pt x="0" y="4"/>
                  </a:lnTo>
                  <a:lnTo>
                    <a:pt x="2" y="6"/>
                  </a:lnTo>
                  <a:lnTo>
                    <a:pt x="2" y="8"/>
                  </a:lnTo>
                  <a:lnTo>
                    <a:pt x="4" y="10"/>
                  </a:lnTo>
                  <a:lnTo>
                    <a:pt x="4" y="12"/>
                  </a:lnTo>
                  <a:lnTo>
                    <a:pt x="2" y="18"/>
                  </a:lnTo>
                  <a:lnTo>
                    <a:pt x="2" y="20"/>
                  </a:lnTo>
                  <a:lnTo>
                    <a:pt x="2" y="22"/>
                  </a:lnTo>
                  <a:lnTo>
                    <a:pt x="0" y="24"/>
                  </a:lnTo>
                  <a:lnTo>
                    <a:pt x="2" y="26"/>
                  </a:lnTo>
                  <a:lnTo>
                    <a:pt x="2" y="28"/>
                  </a:lnTo>
                  <a:lnTo>
                    <a:pt x="4" y="28"/>
                  </a:lnTo>
                  <a:lnTo>
                    <a:pt x="4" y="30"/>
                  </a:lnTo>
                  <a:lnTo>
                    <a:pt x="6" y="32"/>
                  </a:lnTo>
                  <a:lnTo>
                    <a:pt x="6" y="30"/>
                  </a:lnTo>
                  <a:lnTo>
                    <a:pt x="8" y="32"/>
                  </a:lnTo>
                  <a:lnTo>
                    <a:pt x="10" y="30"/>
                  </a:lnTo>
                  <a:lnTo>
                    <a:pt x="10" y="28"/>
                  </a:lnTo>
                  <a:lnTo>
                    <a:pt x="8" y="26"/>
                  </a:lnTo>
                  <a:lnTo>
                    <a:pt x="8" y="22"/>
                  </a:lnTo>
                  <a:lnTo>
                    <a:pt x="10" y="20"/>
                  </a:lnTo>
                  <a:lnTo>
                    <a:pt x="12" y="20"/>
                  </a:lnTo>
                  <a:lnTo>
                    <a:pt x="12" y="18"/>
                  </a:lnTo>
                  <a:lnTo>
                    <a:pt x="14" y="18"/>
                  </a:lnTo>
                  <a:lnTo>
                    <a:pt x="16" y="14"/>
                  </a:lnTo>
                  <a:lnTo>
                    <a:pt x="20" y="14"/>
                  </a:lnTo>
                  <a:lnTo>
                    <a:pt x="24" y="14"/>
                  </a:lnTo>
                  <a:lnTo>
                    <a:pt x="24" y="16"/>
                  </a:lnTo>
                  <a:lnTo>
                    <a:pt x="26" y="14"/>
                  </a:lnTo>
                  <a:lnTo>
                    <a:pt x="26" y="12"/>
                  </a:lnTo>
                  <a:lnTo>
                    <a:pt x="24" y="10"/>
                  </a:lnTo>
                  <a:lnTo>
                    <a:pt x="20" y="8"/>
                  </a:lnTo>
                  <a:lnTo>
                    <a:pt x="16" y="6"/>
                  </a:lnTo>
                  <a:lnTo>
                    <a:pt x="16" y="4"/>
                  </a:lnTo>
                  <a:lnTo>
                    <a:pt x="1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4" name="Freeform 678"/>
            <p:cNvSpPr>
              <a:spLocks/>
            </p:cNvSpPr>
            <p:nvPr/>
          </p:nvSpPr>
          <p:spPr bwMode="auto">
            <a:xfrm>
              <a:off x="3763" y="664"/>
              <a:ext cx="16" cy="16"/>
            </a:xfrm>
            <a:custGeom>
              <a:avLst/>
              <a:gdLst>
                <a:gd name="T0" fmla="*/ 8 w 14"/>
                <a:gd name="T1" fmla="*/ 0 h 14"/>
                <a:gd name="T2" fmla="*/ 8 w 14"/>
                <a:gd name="T3" fmla="*/ 0 h 14"/>
                <a:gd name="T4" fmla="*/ 6 w 14"/>
                <a:gd name="T5" fmla="*/ 2 h 14"/>
                <a:gd name="T6" fmla="*/ 6 w 14"/>
                <a:gd name="T7" fmla="*/ 0 h 14"/>
                <a:gd name="T8" fmla="*/ 2 w 14"/>
                <a:gd name="T9" fmla="*/ 2 h 14"/>
                <a:gd name="T10" fmla="*/ 0 w 14"/>
                <a:gd name="T11" fmla="*/ 4 h 14"/>
                <a:gd name="T12" fmla="*/ 0 w 14"/>
                <a:gd name="T13" fmla="*/ 6 h 14"/>
                <a:gd name="T14" fmla="*/ 0 w 14"/>
                <a:gd name="T15" fmla="*/ 8 h 14"/>
                <a:gd name="T16" fmla="*/ 0 w 14"/>
                <a:gd name="T17" fmla="*/ 8 h 14"/>
                <a:gd name="T18" fmla="*/ 2 w 14"/>
                <a:gd name="T19" fmla="*/ 8 h 14"/>
                <a:gd name="T20" fmla="*/ 2 w 14"/>
                <a:gd name="T21" fmla="*/ 10 h 14"/>
                <a:gd name="T22" fmla="*/ 2 w 14"/>
                <a:gd name="T23" fmla="*/ 12 h 14"/>
                <a:gd name="T24" fmla="*/ 4 w 14"/>
                <a:gd name="T25" fmla="*/ 10 h 14"/>
                <a:gd name="T26" fmla="*/ 6 w 14"/>
                <a:gd name="T27" fmla="*/ 10 h 14"/>
                <a:gd name="T28" fmla="*/ 6 w 14"/>
                <a:gd name="T29" fmla="*/ 12 h 14"/>
                <a:gd name="T30" fmla="*/ 6 w 14"/>
                <a:gd name="T31" fmla="*/ 14 h 14"/>
                <a:gd name="T32" fmla="*/ 10 w 14"/>
                <a:gd name="T33" fmla="*/ 14 h 14"/>
                <a:gd name="T34" fmla="*/ 10 w 14"/>
                <a:gd name="T35" fmla="*/ 12 h 14"/>
                <a:gd name="T36" fmla="*/ 10 w 14"/>
                <a:gd name="T37" fmla="*/ 12 h 14"/>
                <a:gd name="T38" fmla="*/ 12 w 14"/>
                <a:gd name="T39" fmla="*/ 12 h 14"/>
                <a:gd name="T40" fmla="*/ 10 w 14"/>
                <a:gd name="T41" fmla="*/ 10 h 14"/>
                <a:gd name="T42" fmla="*/ 12 w 14"/>
                <a:gd name="T43" fmla="*/ 10 h 14"/>
                <a:gd name="T44" fmla="*/ 12 w 14"/>
                <a:gd name="T45" fmla="*/ 10 h 14"/>
                <a:gd name="T46" fmla="*/ 14 w 14"/>
                <a:gd name="T47" fmla="*/ 10 h 14"/>
                <a:gd name="T48" fmla="*/ 14 w 14"/>
                <a:gd name="T49" fmla="*/ 10 h 14"/>
                <a:gd name="T50" fmla="*/ 14 w 14"/>
                <a:gd name="T51" fmla="*/ 8 h 14"/>
                <a:gd name="T52" fmla="*/ 12 w 14"/>
                <a:gd name="T53" fmla="*/ 4 h 14"/>
                <a:gd name="T54" fmla="*/ 10 w 14"/>
                <a:gd name="T55" fmla="*/ 2 h 14"/>
                <a:gd name="T56" fmla="*/ 10 w 14"/>
                <a:gd name="T57" fmla="*/ 0 h 14"/>
                <a:gd name="T58" fmla="*/ 8 w 14"/>
                <a:gd name="T59" fmla="*/ 0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
                <a:gd name="T91" fmla="*/ 0 h 14"/>
                <a:gd name="T92" fmla="*/ 14 w 14"/>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 h="14">
                  <a:moveTo>
                    <a:pt x="8" y="0"/>
                  </a:moveTo>
                  <a:lnTo>
                    <a:pt x="8" y="0"/>
                  </a:lnTo>
                  <a:lnTo>
                    <a:pt x="6" y="2"/>
                  </a:lnTo>
                  <a:lnTo>
                    <a:pt x="6" y="0"/>
                  </a:lnTo>
                  <a:lnTo>
                    <a:pt x="2" y="2"/>
                  </a:lnTo>
                  <a:lnTo>
                    <a:pt x="0" y="4"/>
                  </a:lnTo>
                  <a:lnTo>
                    <a:pt x="0" y="6"/>
                  </a:lnTo>
                  <a:lnTo>
                    <a:pt x="0" y="8"/>
                  </a:lnTo>
                  <a:lnTo>
                    <a:pt x="2" y="8"/>
                  </a:lnTo>
                  <a:lnTo>
                    <a:pt x="2" y="10"/>
                  </a:lnTo>
                  <a:lnTo>
                    <a:pt x="2" y="12"/>
                  </a:lnTo>
                  <a:lnTo>
                    <a:pt x="4" y="10"/>
                  </a:lnTo>
                  <a:lnTo>
                    <a:pt x="6" y="10"/>
                  </a:lnTo>
                  <a:lnTo>
                    <a:pt x="6" y="12"/>
                  </a:lnTo>
                  <a:lnTo>
                    <a:pt x="6" y="14"/>
                  </a:lnTo>
                  <a:lnTo>
                    <a:pt x="10" y="14"/>
                  </a:lnTo>
                  <a:lnTo>
                    <a:pt x="10" y="12"/>
                  </a:lnTo>
                  <a:lnTo>
                    <a:pt x="12" y="12"/>
                  </a:lnTo>
                  <a:lnTo>
                    <a:pt x="10" y="10"/>
                  </a:lnTo>
                  <a:lnTo>
                    <a:pt x="12" y="10"/>
                  </a:lnTo>
                  <a:lnTo>
                    <a:pt x="14" y="10"/>
                  </a:lnTo>
                  <a:lnTo>
                    <a:pt x="14" y="8"/>
                  </a:lnTo>
                  <a:lnTo>
                    <a:pt x="12" y="4"/>
                  </a:lnTo>
                  <a:lnTo>
                    <a:pt x="10" y="2"/>
                  </a:lnTo>
                  <a:lnTo>
                    <a:pt x="10" y="0"/>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5" name="Freeform 679"/>
            <p:cNvSpPr>
              <a:spLocks/>
            </p:cNvSpPr>
            <p:nvPr/>
          </p:nvSpPr>
          <p:spPr bwMode="auto">
            <a:xfrm>
              <a:off x="3772" y="589"/>
              <a:ext cx="45" cy="49"/>
            </a:xfrm>
            <a:custGeom>
              <a:avLst/>
              <a:gdLst>
                <a:gd name="T0" fmla="*/ 12 w 38"/>
                <a:gd name="T1" fmla="*/ 6 h 42"/>
                <a:gd name="T2" fmla="*/ 12 w 38"/>
                <a:gd name="T3" fmla="*/ 6 h 42"/>
                <a:gd name="T4" fmla="*/ 8 w 38"/>
                <a:gd name="T5" fmla="*/ 6 h 42"/>
                <a:gd name="T6" fmla="*/ 6 w 38"/>
                <a:gd name="T7" fmla="*/ 8 h 42"/>
                <a:gd name="T8" fmla="*/ 4 w 38"/>
                <a:gd name="T9" fmla="*/ 12 h 42"/>
                <a:gd name="T10" fmla="*/ 2 w 38"/>
                <a:gd name="T11" fmla="*/ 20 h 42"/>
                <a:gd name="T12" fmla="*/ 0 w 38"/>
                <a:gd name="T13" fmla="*/ 30 h 42"/>
                <a:gd name="T14" fmla="*/ 2 w 38"/>
                <a:gd name="T15" fmla="*/ 36 h 42"/>
                <a:gd name="T16" fmla="*/ 4 w 38"/>
                <a:gd name="T17" fmla="*/ 38 h 42"/>
                <a:gd name="T18" fmla="*/ 8 w 38"/>
                <a:gd name="T19" fmla="*/ 40 h 42"/>
                <a:gd name="T20" fmla="*/ 10 w 38"/>
                <a:gd name="T21" fmla="*/ 38 h 42"/>
                <a:gd name="T22" fmla="*/ 12 w 38"/>
                <a:gd name="T23" fmla="*/ 38 h 42"/>
                <a:gd name="T24" fmla="*/ 14 w 38"/>
                <a:gd name="T25" fmla="*/ 40 h 42"/>
                <a:gd name="T26" fmla="*/ 16 w 38"/>
                <a:gd name="T27" fmla="*/ 40 h 42"/>
                <a:gd name="T28" fmla="*/ 20 w 38"/>
                <a:gd name="T29" fmla="*/ 40 h 42"/>
                <a:gd name="T30" fmla="*/ 22 w 38"/>
                <a:gd name="T31" fmla="*/ 42 h 42"/>
                <a:gd name="T32" fmla="*/ 26 w 38"/>
                <a:gd name="T33" fmla="*/ 40 h 42"/>
                <a:gd name="T34" fmla="*/ 28 w 38"/>
                <a:gd name="T35" fmla="*/ 40 h 42"/>
                <a:gd name="T36" fmla="*/ 28 w 38"/>
                <a:gd name="T37" fmla="*/ 28 h 42"/>
                <a:gd name="T38" fmla="*/ 24 w 38"/>
                <a:gd name="T39" fmla="*/ 24 h 42"/>
                <a:gd name="T40" fmla="*/ 24 w 38"/>
                <a:gd name="T41" fmla="*/ 18 h 42"/>
                <a:gd name="T42" fmla="*/ 28 w 38"/>
                <a:gd name="T43" fmla="*/ 16 h 42"/>
                <a:gd name="T44" fmla="*/ 34 w 38"/>
                <a:gd name="T45" fmla="*/ 16 h 42"/>
                <a:gd name="T46" fmla="*/ 38 w 38"/>
                <a:gd name="T47" fmla="*/ 16 h 42"/>
                <a:gd name="T48" fmla="*/ 38 w 38"/>
                <a:gd name="T49" fmla="*/ 10 h 42"/>
                <a:gd name="T50" fmla="*/ 36 w 38"/>
                <a:gd name="T51" fmla="*/ 4 h 42"/>
                <a:gd name="T52" fmla="*/ 34 w 38"/>
                <a:gd name="T53" fmla="*/ 0 h 42"/>
                <a:gd name="T54" fmla="*/ 32 w 38"/>
                <a:gd name="T55" fmla="*/ 0 h 42"/>
                <a:gd name="T56" fmla="*/ 30 w 38"/>
                <a:gd name="T57" fmla="*/ 4 h 42"/>
                <a:gd name="T58" fmla="*/ 26 w 38"/>
                <a:gd name="T59" fmla="*/ 6 h 42"/>
                <a:gd name="T60" fmla="*/ 24 w 38"/>
                <a:gd name="T61" fmla="*/ 6 h 42"/>
                <a:gd name="T62" fmla="*/ 22 w 38"/>
                <a:gd name="T63" fmla="*/ 6 h 42"/>
                <a:gd name="T64" fmla="*/ 20 w 38"/>
                <a:gd name="T65" fmla="*/ 8 h 42"/>
                <a:gd name="T66" fmla="*/ 18 w 38"/>
                <a:gd name="T67" fmla="*/ 8 h 42"/>
                <a:gd name="T68" fmla="*/ 16 w 38"/>
                <a:gd name="T69" fmla="*/ 8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2"/>
                <a:gd name="T107" fmla="*/ 38 w 38"/>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2">
                  <a:moveTo>
                    <a:pt x="16" y="8"/>
                  </a:moveTo>
                  <a:lnTo>
                    <a:pt x="12" y="6"/>
                  </a:lnTo>
                  <a:lnTo>
                    <a:pt x="10" y="6"/>
                  </a:lnTo>
                  <a:lnTo>
                    <a:pt x="8" y="6"/>
                  </a:lnTo>
                  <a:lnTo>
                    <a:pt x="6" y="8"/>
                  </a:lnTo>
                  <a:lnTo>
                    <a:pt x="6" y="10"/>
                  </a:lnTo>
                  <a:lnTo>
                    <a:pt x="4" y="12"/>
                  </a:lnTo>
                  <a:lnTo>
                    <a:pt x="4" y="16"/>
                  </a:lnTo>
                  <a:lnTo>
                    <a:pt x="2" y="20"/>
                  </a:lnTo>
                  <a:lnTo>
                    <a:pt x="0" y="28"/>
                  </a:lnTo>
                  <a:lnTo>
                    <a:pt x="0" y="30"/>
                  </a:lnTo>
                  <a:lnTo>
                    <a:pt x="2" y="36"/>
                  </a:lnTo>
                  <a:lnTo>
                    <a:pt x="4" y="36"/>
                  </a:lnTo>
                  <a:lnTo>
                    <a:pt x="4" y="38"/>
                  </a:lnTo>
                  <a:lnTo>
                    <a:pt x="6" y="40"/>
                  </a:lnTo>
                  <a:lnTo>
                    <a:pt x="8" y="40"/>
                  </a:lnTo>
                  <a:lnTo>
                    <a:pt x="10" y="38"/>
                  </a:lnTo>
                  <a:lnTo>
                    <a:pt x="12" y="40"/>
                  </a:lnTo>
                  <a:lnTo>
                    <a:pt x="12" y="38"/>
                  </a:lnTo>
                  <a:lnTo>
                    <a:pt x="14" y="38"/>
                  </a:lnTo>
                  <a:lnTo>
                    <a:pt x="14" y="40"/>
                  </a:lnTo>
                  <a:lnTo>
                    <a:pt x="16" y="40"/>
                  </a:lnTo>
                  <a:lnTo>
                    <a:pt x="18" y="40"/>
                  </a:lnTo>
                  <a:lnTo>
                    <a:pt x="20" y="40"/>
                  </a:lnTo>
                  <a:lnTo>
                    <a:pt x="22" y="40"/>
                  </a:lnTo>
                  <a:lnTo>
                    <a:pt x="22" y="42"/>
                  </a:lnTo>
                  <a:lnTo>
                    <a:pt x="26" y="40"/>
                  </a:lnTo>
                  <a:lnTo>
                    <a:pt x="28" y="40"/>
                  </a:lnTo>
                  <a:lnTo>
                    <a:pt x="28" y="28"/>
                  </a:lnTo>
                  <a:lnTo>
                    <a:pt x="26" y="24"/>
                  </a:lnTo>
                  <a:lnTo>
                    <a:pt x="24" y="24"/>
                  </a:lnTo>
                  <a:lnTo>
                    <a:pt x="24" y="22"/>
                  </a:lnTo>
                  <a:lnTo>
                    <a:pt x="24" y="18"/>
                  </a:lnTo>
                  <a:lnTo>
                    <a:pt x="28" y="16"/>
                  </a:lnTo>
                  <a:lnTo>
                    <a:pt x="30" y="16"/>
                  </a:lnTo>
                  <a:lnTo>
                    <a:pt x="34" y="16"/>
                  </a:lnTo>
                  <a:lnTo>
                    <a:pt x="38" y="16"/>
                  </a:lnTo>
                  <a:lnTo>
                    <a:pt x="38" y="10"/>
                  </a:lnTo>
                  <a:lnTo>
                    <a:pt x="36" y="6"/>
                  </a:lnTo>
                  <a:lnTo>
                    <a:pt x="36" y="4"/>
                  </a:lnTo>
                  <a:lnTo>
                    <a:pt x="36" y="2"/>
                  </a:lnTo>
                  <a:lnTo>
                    <a:pt x="34" y="0"/>
                  </a:lnTo>
                  <a:lnTo>
                    <a:pt x="32" y="0"/>
                  </a:lnTo>
                  <a:lnTo>
                    <a:pt x="30" y="2"/>
                  </a:lnTo>
                  <a:lnTo>
                    <a:pt x="30" y="4"/>
                  </a:lnTo>
                  <a:lnTo>
                    <a:pt x="28" y="4"/>
                  </a:lnTo>
                  <a:lnTo>
                    <a:pt x="26" y="6"/>
                  </a:lnTo>
                  <a:lnTo>
                    <a:pt x="26" y="8"/>
                  </a:lnTo>
                  <a:lnTo>
                    <a:pt x="24" y="6"/>
                  </a:lnTo>
                  <a:lnTo>
                    <a:pt x="22" y="6"/>
                  </a:lnTo>
                  <a:lnTo>
                    <a:pt x="20" y="6"/>
                  </a:lnTo>
                  <a:lnTo>
                    <a:pt x="20" y="8"/>
                  </a:lnTo>
                  <a:lnTo>
                    <a:pt x="18" y="8"/>
                  </a:lnTo>
                  <a:lnTo>
                    <a:pt x="16"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6" name="Freeform 680"/>
            <p:cNvSpPr>
              <a:spLocks/>
            </p:cNvSpPr>
            <p:nvPr/>
          </p:nvSpPr>
          <p:spPr bwMode="auto">
            <a:xfrm>
              <a:off x="3784" y="570"/>
              <a:ext cx="21" cy="21"/>
            </a:xfrm>
            <a:custGeom>
              <a:avLst/>
              <a:gdLst>
                <a:gd name="T0" fmla="*/ 12 w 18"/>
                <a:gd name="T1" fmla="*/ 0 h 18"/>
                <a:gd name="T2" fmla="*/ 12 w 18"/>
                <a:gd name="T3" fmla="*/ 4 h 18"/>
                <a:gd name="T4" fmla="*/ 10 w 18"/>
                <a:gd name="T5" fmla="*/ 4 h 18"/>
                <a:gd name="T6" fmla="*/ 6 w 18"/>
                <a:gd name="T7" fmla="*/ 4 h 18"/>
                <a:gd name="T8" fmla="*/ 6 w 18"/>
                <a:gd name="T9" fmla="*/ 4 h 18"/>
                <a:gd name="T10" fmla="*/ 4 w 18"/>
                <a:gd name="T11" fmla="*/ 4 h 18"/>
                <a:gd name="T12" fmla="*/ 4 w 18"/>
                <a:gd name="T13" fmla="*/ 6 h 18"/>
                <a:gd name="T14" fmla="*/ 2 w 18"/>
                <a:gd name="T15" fmla="*/ 8 h 18"/>
                <a:gd name="T16" fmla="*/ 0 w 18"/>
                <a:gd name="T17" fmla="*/ 12 h 18"/>
                <a:gd name="T18" fmla="*/ 2 w 18"/>
                <a:gd name="T19" fmla="*/ 14 h 18"/>
                <a:gd name="T20" fmla="*/ 4 w 18"/>
                <a:gd name="T21" fmla="*/ 14 h 18"/>
                <a:gd name="T22" fmla="*/ 4 w 18"/>
                <a:gd name="T23" fmla="*/ 14 h 18"/>
                <a:gd name="T24" fmla="*/ 6 w 18"/>
                <a:gd name="T25" fmla="*/ 16 h 18"/>
                <a:gd name="T26" fmla="*/ 8 w 18"/>
                <a:gd name="T27" fmla="*/ 16 h 18"/>
                <a:gd name="T28" fmla="*/ 10 w 18"/>
                <a:gd name="T29" fmla="*/ 16 h 18"/>
                <a:gd name="T30" fmla="*/ 10 w 18"/>
                <a:gd name="T31" fmla="*/ 18 h 18"/>
                <a:gd name="T32" fmla="*/ 14 w 18"/>
                <a:gd name="T33" fmla="*/ 16 h 18"/>
                <a:gd name="T34" fmla="*/ 16 w 18"/>
                <a:gd name="T35" fmla="*/ 16 h 18"/>
                <a:gd name="T36" fmla="*/ 18 w 18"/>
                <a:gd name="T37" fmla="*/ 12 h 18"/>
                <a:gd name="T38" fmla="*/ 18 w 18"/>
                <a:gd name="T39" fmla="*/ 10 h 18"/>
                <a:gd name="T40" fmla="*/ 18 w 18"/>
                <a:gd name="T41" fmla="*/ 8 h 18"/>
                <a:gd name="T42" fmla="*/ 16 w 18"/>
                <a:gd name="T43" fmla="*/ 8 h 18"/>
                <a:gd name="T44" fmla="*/ 16 w 18"/>
                <a:gd name="T45" fmla="*/ 6 h 18"/>
                <a:gd name="T46" fmla="*/ 16 w 18"/>
                <a:gd name="T47" fmla="*/ 6 h 18"/>
                <a:gd name="T48" fmla="*/ 18 w 18"/>
                <a:gd name="T49" fmla="*/ 6 h 18"/>
                <a:gd name="T50" fmla="*/ 18 w 18"/>
                <a:gd name="T51" fmla="*/ 4 h 18"/>
                <a:gd name="T52" fmla="*/ 14 w 18"/>
                <a:gd name="T53" fmla="*/ 2 h 18"/>
                <a:gd name="T54" fmla="*/ 12 w 18"/>
                <a:gd name="T55" fmla="*/ 0 h 18"/>
                <a:gd name="T56" fmla="*/ 12 w 18"/>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18"/>
                <a:gd name="T89" fmla="*/ 18 w 18"/>
                <a:gd name="T90" fmla="*/ 18 h 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18">
                  <a:moveTo>
                    <a:pt x="12" y="0"/>
                  </a:moveTo>
                  <a:lnTo>
                    <a:pt x="12" y="4"/>
                  </a:lnTo>
                  <a:lnTo>
                    <a:pt x="10" y="4"/>
                  </a:lnTo>
                  <a:lnTo>
                    <a:pt x="6" y="4"/>
                  </a:lnTo>
                  <a:lnTo>
                    <a:pt x="4" y="4"/>
                  </a:lnTo>
                  <a:lnTo>
                    <a:pt x="4" y="6"/>
                  </a:lnTo>
                  <a:lnTo>
                    <a:pt x="2" y="8"/>
                  </a:lnTo>
                  <a:lnTo>
                    <a:pt x="0" y="12"/>
                  </a:lnTo>
                  <a:lnTo>
                    <a:pt x="2" y="14"/>
                  </a:lnTo>
                  <a:lnTo>
                    <a:pt x="4" y="14"/>
                  </a:lnTo>
                  <a:lnTo>
                    <a:pt x="6" y="16"/>
                  </a:lnTo>
                  <a:lnTo>
                    <a:pt x="8" y="16"/>
                  </a:lnTo>
                  <a:lnTo>
                    <a:pt x="10" y="16"/>
                  </a:lnTo>
                  <a:lnTo>
                    <a:pt x="10" y="18"/>
                  </a:lnTo>
                  <a:lnTo>
                    <a:pt x="14" y="16"/>
                  </a:lnTo>
                  <a:lnTo>
                    <a:pt x="16" y="16"/>
                  </a:lnTo>
                  <a:lnTo>
                    <a:pt x="18" y="12"/>
                  </a:lnTo>
                  <a:lnTo>
                    <a:pt x="18" y="10"/>
                  </a:lnTo>
                  <a:lnTo>
                    <a:pt x="18" y="8"/>
                  </a:lnTo>
                  <a:lnTo>
                    <a:pt x="16" y="8"/>
                  </a:lnTo>
                  <a:lnTo>
                    <a:pt x="16" y="6"/>
                  </a:lnTo>
                  <a:lnTo>
                    <a:pt x="18" y="6"/>
                  </a:lnTo>
                  <a:lnTo>
                    <a:pt x="18" y="4"/>
                  </a:lnTo>
                  <a:lnTo>
                    <a:pt x="14" y="2"/>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7" name="Freeform 681"/>
            <p:cNvSpPr>
              <a:spLocks/>
            </p:cNvSpPr>
            <p:nvPr/>
          </p:nvSpPr>
          <p:spPr bwMode="auto">
            <a:xfrm>
              <a:off x="3820" y="540"/>
              <a:ext cx="45" cy="63"/>
            </a:xfrm>
            <a:custGeom>
              <a:avLst/>
              <a:gdLst>
                <a:gd name="T0" fmla="*/ 14 w 38"/>
                <a:gd name="T1" fmla="*/ 8 h 54"/>
                <a:gd name="T2" fmla="*/ 10 w 38"/>
                <a:gd name="T3" fmla="*/ 14 h 54"/>
                <a:gd name="T4" fmla="*/ 2 w 38"/>
                <a:gd name="T5" fmla="*/ 24 h 54"/>
                <a:gd name="T6" fmla="*/ 2 w 38"/>
                <a:gd name="T7" fmla="*/ 24 h 54"/>
                <a:gd name="T8" fmla="*/ 4 w 38"/>
                <a:gd name="T9" fmla="*/ 26 h 54"/>
                <a:gd name="T10" fmla="*/ 6 w 38"/>
                <a:gd name="T11" fmla="*/ 30 h 54"/>
                <a:gd name="T12" fmla="*/ 4 w 38"/>
                <a:gd name="T13" fmla="*/ 36 h 54"/>
                <a:gd name="T14" fmla="*/ 0 w 38"/>
                <a:gd name="T15" fmla="*/ 38 h 54"/>
                <a:gd name="T16" fmla="*/ 0 w 38"/>
                <a:gd name="T17" fmla="*/ 40 h 54"/>
                <a:gd name="T18" fmla="*/ 6 w 38"/>
                <a:gd name="T19" fmla="*/ 44 h 54"/>
                <a:gd name="T20" fmla="*/ 8 w 38"/>
                <a:gd name="T21" fmla="*/ 48 h 54"/>
                <a:gd name="T22" fmla="*/ 12 w 38"/>
                <a:gd name="T23" fmla="*/ 54 h 54"/>
                <a:gd name="T24" fmla="*/ 14 w 38"/>
                <a:gd name="T25" fmla="*/ 48 h 54"/>
                <a:gd name="T26" fmla="*/ 16 w 38"/>
                <a:gd name="T27" fmla="*/ 44 h 54"/>
                <a:gd name="T28" fmla="*/ 20 w 38"/>
                <a:gd name="T29" fmla="*/ 40 h 54"/>
                <a:gd name="T30" fmla="*/ 26 w 38"/>
                <a:gd name="T31" fmla="*/ 36 h 54"/>
                <a:gd name="T32" fmla="*/ 30 w 38"/>
                <a:gd name="T33" fmla="*/ 34 h 54"/>
                <a:gd name="T34" fmla="*/ 32 w 38"/>
                <a:gd name="T35" fmla="*/ 34 h 54"/>
                <a:gd name="T36" fmla="*/ 36 w 38"/>
                <a:gd name="T37" fmla="*/ 36 h 54"/>
                <a:gd name="T38" fmla="*/ 38 w 38"/>
                <a:gd name="T39" fmla="*/ 36 h 54"/>
                <a:gd name="T40" fmla="*/ 36 w 38"/>
                <a:gd name="T41" fmla="*/ 32 h 54"/>
                <a:gd name="T42" fmla="*/ 34 w 38"/>
                <a:gd name="T43" fmla="*/ 28 h 54"/>
                <a:gd name="T44" fmla="*/ 32 w 38"/>
                <a:gd name="T45" fmla="*/ 24 h 54"/>
                <a:gd name="T46" fmla="*/ 30 w 38"/>
                <a:gd name="T47" fmla="*/ 22 h 54"/>
                <a:gd name="T48" fmla="*/ 30 w 38"/>
                <a:gd name="T49" fmla="*/ 16 h 54"/>
                <a:gd name="T50" fmla="*/ 32 w 38"/>
                <a:gd name="T51" fmla="*/ 12 h 54"/>
                <a:gd name="T52" fmla="*/ 32 w 38"/>
                <a:gd name="T53" fmla="*/ 4 h 54"/>
                <a:gd name="T54" fmla="*/ 30 w 38"/>
                <a:gd name="T55" fmla="*/ 2 h 54"/>
                <a:gd name="T56" fmla="*/ 28 w 38"/>
                <a:gd name="T57" fmla="*/ 0 h 54"/>
                <a:gd name="T58" fmla="*/ 22 w 38"/>
                <a:gd name="T59" fmla="*/ 0 h 54"/>
                <a:gd name="T60" fmla="*/ 20 w 38"/>
                <a:gd name="T61" fmla="*/ 4 h 54"/>
                <a:gd name="T62" fmla="*/ 14 w 38"/>
                <a:gd name="T63" fmla="*/ 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4" y="8"/>
                  </a:moveTo>
                  <a:lnTo>
                    <a:pt x="14" y="8"/>
                  </a:lnTo>
                  <a:lnTo>
                    <a:pt x="10" y="14"/>
                  </a:lnTo>
                  <a:lnTo>
                    <a:pt x="8" y="14"/>
                  </a:lnTo>
                  <a:lnTo>
                    <a:pt x="2" y="24"/>
                  </a:lnTo>
                  <a:lnTo>
                    <a:pt x="4" y="24"/>
                  </a:lnTo>
                  <a:lnTo>
                    <a:pt x="4" y="26"/>
                  </a:lnTo>
                  <a:lnTo>
                    <a:pt x="6" y="28"/>
                  </a:lnTo>
                  <a:lnTo>
                    <a:pt x="6" y="30"/>
                  </a:lnTo>
                  <a:lnTo>
                    <a:pt x="4" y="32"/>
                  </a:lnTo>
                  <a:lnTo>
                    <a:pt x="4" y="36"/>
                  </a:lnTo>
                  <a:lnTo>
                    <a:pt x="2" y="36"/>
                  </a:lnTo>
                  <a:lnTo>
                    <a:pt x="0" y="38"/>
                  </a:lnTo>
                  <a:lnTo>
                    <a:pt x="0" y="40"/>
                  </a:lnTo>
                  <a:lnTo>
                    <a:pt x="4" y="42"/>
                  </a:lnTo>
                  <a:lnTo>
                    <a:pt x="6" y="44"/>
                  </a:lnTo>
                  <a:lnTo>
                    <a:pt x="8" y="46"/>
                  </a:lnTo>
                  <a:lnTo>
                    <a:pt x="8" y="48"/>
                  </a:lnTo>
                  <a:lnTo>
                    <a:pt x="12" y="50"/>
                  </a:lnTo>
                  <a:lnTo>
                    <a:pt x="12" y="54"/>
                  </a:lnTo>
                  <a:lnTo>
                    <a:pt x="14" y="50"/>
                  </a:lnTo>
                  <a:lnTo>
                    <a:pt x="14" y="48"/>
                  </a:lnTo>
                  <a:lnTo>
                    <a:pt x="16" y="46"/>
                  </a:lnTo>
                  <a:lnTo>
                    <a:pt x="16" y="44"/>
                  </a:lnTo>
                  <a:lnTo>
                    <a:pt x="20" y="42"/>
                  </a:lnTo>
                  <a:lnTo>
                    <a:pt x="20" y="40"/>
                  </a:lnTo>
                  <a:lnTo>
                    <a:pt x="22" y="36"/>
                  </a:lnTo>
                  <a:lnTo>
                    <a:pt x="26" y="36"/>
                  </a:lnTo>
                  <a:lnTo>
                    <a:pt x="28" y="36"/>
                  </a:lnTo>
                  <a:lnTo>
                    <a:pt x="30" y="34"/>
                  </a:lnTo>
                  <a:lnTo>
                    <a:pt x="32" y="34"/>
                  </a:lnTo>
                  <a:lnTo>
                    <a:pt x="34" y="36"/>
                  </a:lnTo>
                  <a:lnTo>
                    <a:pt x="36" y="36"/>
                  </a:lnTo>
                  <a:lnTo>
                    <a:pt x="38" y="36"/>
                  </a:lnTo>
                  <a:lnTo>
                    <a:pt x="36" y="32"/>
                  </a:lnTo>
                  <a:lnTo>
                    <a:pt x="36" y="30"/>
                  </a:lnTo>
                  <a:lnTo>
                    <a:pt x="34" y="28"/>
                  </a:lnTo>
                  <a:lnTo>
                    <a:pt x="34" y="24"/>
                  </a:lnTo>
                  <a:lnTo>
                    <a:pt x="32" y="24"/>
                  </a:lnTo>
                  <a:lnTo>
                    <a:pt x="32" y="22"/>
                  </a:lnTo>
                  <a:lnTo>
                    <a:pt x="30" y="22"/>
                  </a:lnTo>
                  <a:lnTo>
                    <a:pt x="30" y="18"/>
                  </a:lnTo>
                  <a:lnTo>
                    <a:pt x="30" y="16"/>
                  </a:lnTo>
                  <a:lnTo>
                    <a:pt x="32" y="14"/>
                  </a:lnTo>
                  <a:lnTo>
                    <a:pt x="32" y="12"/>
                  </a:lnTo>
                  <a:lnTo>
                    <a:pt x="32" y="8"/>
                  </a:lnTo>
                  <a:lnTo>
                    <a:pt x="32" y="4"/>
                  </a:lnTo>
                  <a:lnTo>
                    <a:pt x="30" y="2"/>
                  </a:lnTo>
                  <a:lnTo>
                    <a:pt x="28" y="2"/>
                  </a:lnTo>
                  <a:lnTo>
                    <a:pt x="28" y="0"/>
                  </a:lnTo>
                  <a:lnTo>
                    <a:pt x="24" y="2"/>
                  </a:lnTo>
                  <a:lnTo>
                    <a:pt x="22" y="0"/>
                  </a:lnTo>
                  <a:lnTo>
                    <a:pt x="22" y="2"/>
                  </a:lnTo>
                  <a:lnTo>
                    <a:pt x="20" y="4"/>
                  </a:lnTo>
                  <a:lnTo>
                    <a:pt x="16" y="8"/>
                  </a:lnTo>
                  <a:lnTo>
                    <a:pt x="14"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8" name="Freeform 682"/>
            <p:cNvSpPr>
              <a:spLocks/>
            </p:cNvSpPr>
            <p:nvPr/>
          </p:nvSpPr>
          <p:spPr bwMode="auto">
            <a:xfrm>
              <a:off x="3820" y="503"/>
              <a:ext cx="19" cy="16"/>
            </a:xfrm>
            <a:custGeom>
              <a:avLst/>
              <a:gdLst>
                <a:gd name="T0" fmla="*/ 14 w 16"/>
                <a:gd name="T1" fmla="*/ 6 h 14"/>
                <a:gd name="T2" fmla="*/ 14 w 16"/>
                <a:gd name="T3" fmla="*/ 6 h 14"/>
                <a:gd name="T4" fmla="*/ 16 w 16"/>
                <a:gd name="T5" fmla="*/ 10 h 14"/>
                <a:gd name="T6" fmla="*/ 16 w 16"/>
                <a:gd name="T7" fmla="*/ 12 h 14"/>
                <a:gd name="T8" fmla="*/ 14 w 16"/>
                <a:gd name="T9" fmla="*/ 12 h 14"/>
                <a:gd name="T10" fmla="*/ 12 w 16"/>
                <a:gd name="T11" fmla="*/ 12 h 14"/>
                <a:gd name="T12" fmla="*/ 10 w 16"/>
                <a:gd name="T13" fmla="*/ 14 h 14"/>
                <a:gd name="T14" fmla="*/ 10 w 16"/>
                <a:gd name="T15" fmla="*/ 12 h 14"/>
                <a:gd name="T16" fmla="*/ 8 w 16"/>
                <a:gd name="T17" fmla="*/ 12 h 14"/>
                <a:gd name="T18" fmla="*/ 6 w 16"/>
                <a:gd name="T19" fmla="*/ 12 h 14"/>
                <a:gd name="T20" fmla="*/ 6 w 16"/>
                <a:gd name="T21" fmla="*/ 10 h 14"/>
                <a:gd name="T22" fmla="*/ 4 w 16"/>
                <a:gd name="T23" fmla="*/ 8 h 14"/>
                <a:gd name="T24" fmla="*/ 4 w 16"/>
                <a:gd name="T25" fmla="*/ 8 h 14"/>
                <a:gd name="T26" fmla="*/ 2 w 16"/>
                <a:gd name="T27" fmla="*/ 8 h 14"/>
                <a:gd name="T28" fmla="*/ 0 w 16"/>
                <a:gd name="T29" fmla="*/ 8 h 14"/>
                <a:gd name="T30" fmla="*/ 0 w 16"/>
                <a:gd name="T31" fmla="*/ 8 h 14"/>
                <a:gd name="T32" fmla="*/ 0 w 16"/>
                <a:gd name="T33" fmla="*/ 6 h 14"/>
                <a:gd name="T34" fmla="*/ 0 w 16"/>
                <a:gd name="T35" fmla="*/ 6 h 14"/>
                <a:gd name="T36" fmla="*/ 0 w 16"/>
                <a:gd name="T37" fmla="*/ 4 h 14"/>
                <a:gd name="T38" fmla="*/ 2 w 16"/>
                <a:gd name="T39" fmla="*/ 4 h 14"/>
                <a:gd name="T40" fmla="*/ 2 w 16"/>
                <a:gd name="T41" fmla="*/ 6 h 14"/>
                <a:gd name="T42" fmla="*/ 4 w 16"/>
                <a:gd name="T43" fmla="*/ 6 h 14"/>
                <a:gd name="T44" fmla="*/ 4 w 16"/>
                <a:gd name="T45" fmla="*/ 4 h 14"/>
                <a:gd name="T46" fmla="*/ 6 w 16"/>
                <a:gd name="T47" fmla="*/ 4 h 14"/>
                <a:gd name="T48" fmla="*/ 6 w 16"/>
                <a:gd name="T49" fmla="*/ 2 h 14"/>
                <a:gd name="T50" fmla="*/ 8 w 16"/>
                <a:gd name="T51" fmla="*/ 0 h 14"/>
                <a:gd name="T52" fmla="*/ 10 w 16"/>
                <a:gd name="T53" fmla="*/ 2 h 14"/>
                <a:gd name="T54" fmla="*/ 10 w 16"/>
                <a:gd name="T55" fmla="*/ 2 h 14"/>
                <a:gd name="T56" fmla="*/ 10 w 16"/>
                <a:gd name="T57" fmla="*/ 2 h 14"/>
                <a:gd name="T58" fmla="*/ 12 w 16"/>
                <a:gd name="T59" fmla="*/ 2 h 14"/>
                <a:gd name="T60" fmla="*/ 14 w 16"/>
                <a:gd name="T61" fmla="*/ 6 h 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14"/>
                <a:gd name="T95" fmla="*/ 16 w 16"/>
                <a:gd name="T96" fmla="*/ 14 h 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14">
                  <a:moveTo>
                    <a:pt x="14" y="6"/>
                  </a:moveTo>
                  <a:lnTo>
                    <a:pt x="14" y="6"/>
                  </a:lnTo>
                  <a:lnTo>
                    <a:pt x="16" y="10"/>
                  </a:lnTo>
                  <a:lnTo>
                    <a:pt x="16" y="12"/>
                  </a:lnTo>
                  <a:lnTo>
                    <a:pt x="14" y="12"/>
                  </a:lnTo>
                  <a:lnTo>
                    <a:pt x="12" y="12"/>
                  </a:lnTo>
                  <a:lnTo>
                    <a:pt x="10" y="14"/>
                  </a:lnTo>
                  <a:lnTo>
                    <a:pt x="10" y="12"/>
                  </a:lnTo>
                  <a:lnTo>
                    <a:pt x="8" y="12"/>
                  </a:lnTo>
                  <a:lnTo>
                    <a:pt x="6" y="12"/>
                  </a:lnTo>
                  <a:lnTo>
                    <a:pt x="6" y="10"/>
                  </a:lnTo>
                  <a:lnTo>
                    <a:pt x="4" y="8"/>
                  </a:lnTo>
                  <a:lnTo>
                    <a:pt x="2" y="8"/>
                  </a:lnTo>
                  <a:lnTo>
                    <a:pt x="0" y="8"/>
                  </a:lnTo>
                  <a:lnTo>
                    <a:pt x="0" y="6"/>
                  </a:lnTo>
                  <a:lnTo>
                    <a:pt x="0" y="4"/>
                  </a:lnTo>
                  <a:lnTo>
                    <a:pt x="2" y="4"/>
                  </a:lnTo>
                  <a:lnTo>
                    <a:pt x="2" y="6"/>
                  </a:lnTo>
                  <a:lnTo>
                    <a:pt x="4" y="6"/>
                  </a:lnTo>
                  <a:lnTo>
                    <a:pt x="4" y="4"/>
                  </a:lnTo>
                  <a:lnTo>
                    <a:pt x="6" y="4"/>
                  </a:lnTo>
                  <a:lnTo>
                    <a:pt x="6" y="2"/>
                  </a:lnTo>
                  <a:lnTo>
                    <a:pt x="8" y="0"/>
                  </a:lnTo>
                  <a:lnTo>
                    <a:pt x="10" y="2"/>
                  </a:lnTo>
                  <a:lnTo>
                    <a:pt x="12" y="2"/>
                  </a:lnTo>
                  <a:lnTo>
                    <a:pt x="1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49" name="Freeform 683"/>
            <p:cNvSpPr>
              <a:spLocks/>
            </p:cNvSpPr>
            <p:nvPr/>
          </p:nvSpPr>
          <p:spPr bwMode="auto">
            <a:xfrm>
              <a:off x="3751" y="498"/>
              <a:ext cx="16" cy="19"/>
            </a:xfrm>
            <a:custGeom>
              <a:avLst/>
              <a:gdLst>
                <a:gd name="T0" fmla="*/ 8 w 14"/>
                <a:gd name="T1" fmla="*/ 2 h 16"/>
                <a:gd name="T2" fmla="*/ 8 w 14"/>
                <a:gd name="T3" fmla="*/ 2 h 16"/>
                <a:gd name="T4" fmla="*/ 6 w 14"/>
                <a:gd name="T5" fmla="*/ 2 h 16"/>
                <a:gd name="T6" fmla="*/ 6 w 14"/>
                <a:gd name="T7" fmla="*/ 2 h 16"/>
                <a:gd name="T8" fmla="*/ 6 w 14"/>
                <a:gd name="T9" fmla="*/ 2 h 16"/>
                <a:gd name="T10" fmla="*/ 4 w 14"/>
                <a:gd name="T11" fmla="*/ 0 h 16"/>
                <a:gd name="T12" fmla="*/ 2 w 14"/>
                <a:gd name="T13" fmla="*/ 4 h 16"/>
                <a:gd name="T14" fmla="*/ 2 w 14"/>
                <a:gd name="T15" fmla="*/ 6 h 16"/>
                <a:gd name="T16" fmla="*/ 0 w 14"/>
                <a:gd name="T17" fmla="*/ 8 h 16"/>
                <a:gd name="T18" fmla="*/ 2 w 14"/>
                <a:gd name="T19" fmla="*/ 8 h 16"/>
                <a:gd name="T20" fmla="*/ 0 w 14"/>
                <a:gd name="T21" fmla="*/ 12 h 16"/>
                <a:gd name="T22" fmla="*/ 2 w 14"/>
                <a:gd name="T23" fmla="*/ 12 h 16"/>
                <a:gd name="T24" fmla="*/ 2 w 14"/>
                <a:gd name="T25" fmla="*/ 14 h 16"/>
                <a:gd name="T26" fmla="*/ 4 w 14"/>
                <a:gd name="T27" fmla="*/ 16 h 16"/>
                <a:gd name="T28" fmla="*/ 6 w 14"/>
                <a:gd name="T29" fmla="*/ 14 h 16"/>
                <a:gd name="T30" fmla="*/ 10 w 14"/>
                <a:gd name="T31" fmla="*/ 14 h 16"/>
                <a:gd name="T32" fmla="*/ 10 w 14"/>
                <a:gd name="T33" fmla="*/ 14 h 16"/>
                <a:gd name="T34" fmla="*/ 12 w 14"/>
                <a:gd name="T35" fmla="*/ 14 h 16"/>
                <a:gd name="T36" fmla="*/ 14 w 14"/>
                <a:gd name="T37" fmla="*/ 10 h 16"/>
                <a:gd name="T38" fmla="*/ 14 w 14"/>
                <a:gd name="T39" fmla="*/ 6 h 16"/>
                <a:gd name="T40" fmla="*/ 14 w 14"/>
                <a:gd name="T41" fmla="*/ 2 h 16"/>
                <a:gd name="T42" fmla="*/ 12 w 14"/>
                <a:gd name="T43" fmla="*/ 0 h 16"/>
                <a:gd name="T44" fmla="*/ 12 w 14"/>
                <a:gd name="T45" fmla="*/ 2 h 16"/>
                <a:gd name="T46" fmla="*/ 10 w 14"/>
                <a:gd name="T47" fmla="*/ 2 h 16"/>
                <a:gd name="T48" fmla="*/ 8 w 14"/>
                <a:gd name="T49" fmla="*/ 2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16"/>
                <a:gd name="T77" fmla="*/ 14 w 14"/>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16">
                  <a:moveTo>
                    <a:pt x="8" y="2"/>
                  </a:moveTo>
                  <a:lnTo>
                    <a:pt x="8" y="2"/>
                  </a:lnTo>
                  <a:lnTo>
                    <a:pt x="6" y="2"/>
                  </a:lnTo>
                  <a:lnTo>
                    <a:pt x="4" y="0"/>
                  </a:lnTo>
                  <a:lnTo>
                    <a:pt x="2" y="4"/>
                  </a:lnTo>
                  <a:lnTo>
                    <a:pt x="2" y="6"/>
                  </a:lnTo>
                  <a:lnTo>
                    <a:pt x="0" y="8"/>
                  </a:lnTo>
                  <a:lnTo>
                    <a:pt x="2" y="8"/>
                  </a:lnTo>
                  <a:lnTo>
                    <a:pt x="0" y="12"/>
                  </a:lnTo>
                  <a:lnTo>
                    <a:pt x="2" y="12"/>
                  </a:lnTo>
                  <a:lnTo>
                    <a:pt x="2" y="14"/>
                  </a:lnTo>
                  <a:lnTo>
                    <a:pt x="4" y="16"/>
                  </a:lnTo>
                  <a:lnTo>
                    <a:pt x="6" y="14"/>
                  </a:lnTo>
                  <a:lnTo>
                    <a:pt x="10" y="14"/>
                  </a:lnTo>
                  <a:lnTo>
                    <a:pt x="12" y="14"/>
                  </a:lnTo>
                  <a:lnTo>
                    <a:pt x="14" y="10"/>
                  </a:lnTo>
                  <a:lnTo>
                    <a:pt x="14" y="6"/>
                  </a:lnTo>
                  <a:lnTo>
                    <a:pt x="14" y="2"/>
                  </a:lnTo>
                  <a:lnTo>
                    <a:pt x="12" y="0"/>
                  </a:lnTo>
                  <a:lnTo>
                    <a:pt x="12" y="2"/>
                  </a:lnTo>
                  <a:lnTo>
                    <a:pt x="10" y="2"/>
                  </a:lnTo>
                  <a:lnTo>
                    <a:pt x="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0" name="Freeform 684"/>
            <p:cNvSpPr>
              <a:spLocks/>
            </p:cNvSpPr>
            <p:nvPr/>
          </p:nvSpPr>
          <p:spPr bwMode="auto">
            <a:xfrm>
              <a:off x="3734" y="526"/>
              <a:ext cx="24" cy="19"/>
            </a:xfrm>
            <a:custGeom>
              <a:avLst/>
              <a:gdLst>
                <a:gd name="T0" fmla="*/ 12 w 20"/>
                <a:gd name="T1" fmla="*/ 0 h 16"/>
                <a:gd name="T2" fmla="*/ 10 w 20"/>
                <a:gd name="T3" fmla="*/ 0 h 16"/>
                <a:gd name="T4" fmla="*/ 10 w 20"/>
                <a:gd name="T5" fmla="*/ 0 h 16"/>
                <a:gd name="T6" fmla="*/ 8 w 20"/>
                <a:gd name="T7" fmla="*/ 2 h 16"/>
                <a:gd name="T8" fmla="*/ 6 w 20"/>
                <a:gd name="T9" fmla="*/ 0 h 16"/>
                <a:gd name="T10" fmla="*/ 6 w 20"/>
                <a:gd name="T11" fmla="*/ 2 h 16"/>
                <a:gd name="T12" fmla="*/ 4 w 20"/>
                <a:gd name="T13" fmla="*/ 2 h 16"/>
                <a:gd name="T14" fmla="*/ 4 w 20"/>
                <a:gd name="T15" fmla="*/ 2 h 16"/>
                <a:gd name="T16" fmla="*/ 2 w 20"/>
                <a:gd name="T17" fmla="*/ 4 h 16"/>
                <a:gd name="T18" fmla="*/ 0 w 20"/>
                <a:gd name="T19" fmla="*/ 6 h 16"/>
                <a:gd name="T20" fmla="*/ 0 w 20"/>
                <a:gd name="T21" fmla="*/ 6 h 16"/>
                <a:gd name="T22" fmla="*/ 0 w 20"/>
                <a:gd name="T23" fmla="*/ 10 h 16"/>
                <a:gd name="T24" fmla="*/ 2 w 20"/>
                <a:gd name="T25" fmla="*/ 10 h 16"/>
                <a:gd name="T26" fmla="*/ 4 w 20"/>
                <a:gd name="T27" fmla="*/ 10 h 16"/>
                <a:gd name="T28" fmla="*/ 4 w 20"/>
                <a:gd name="T29" fmla="*/ 12 h 16"/>
                <a:gd name="T30" fmla="*/ 4 w 20"/>
                <a:gd name="T31" fmla="*/ 12 h 16"/>
                <a:gd name="T32" fmla="*/ 6 w 20"/>
                <a:gd name="T33" fmla="*/ 12 h 16"/>
                <a:gd name="T34" fmla="*/ 6 w 20"/>
                <a:gd name="T35" fmla="*/ 12 h 16"/>
                <a:gd name="T36" fmla="*/ 8 w 20"/>
                <a:gd name="T37" fmla="*/ 12 h 16"/>
                <a:gd name="T38" fmla="*/ 10 w 20"/>
                <a:gd name="T39" fmla="*/ 14 h 16"/>
                <a:gd name="T40" fmla="*/ 10 w 20"/>
                <a:gd name="T41" fmla="*/ 14 h 16"/>
                <a:gd name="T42" fmla="*/ 10 w 20"/>
                <a:gd name="T43" fmla="*/ 14 h 16"/>
                <a:gd name="T44" fmla="*/ 12 w 20"/>
                <a:gd name="T45" fmla="*/ 14 h 16"/>
                <a:gd name="T46" fmla="*/ 12 w 20"/>
                <a:gd name="T47" fmla="*/ 14 h 16"/>
                <a:gd name="T48" fmla="*/ 14 w 20"/>
                <a:gd name="T49" fmla="*/ 16 h 16"/>
                <a:gd name="T50" fmla="*/ 14 w 20"/>
                <a:gd name="T51" fmla="*/ 16 h 16"/>
                <a:gd name="T52" fmla="*/ 18 w 20"/>
                <a:gd name="T53" fmla="*/ 14 h 16"/>
                <a:gd name="T54" fmla="*/ 18 w 20"/>
                <a:gd name="T55" fmla="*/ 12 h 16"/>
                <a:gd name="T56" fmla="*/ 20 w 20"/>
                <a:gd name="T57" fmla="*/ 12 h 16"/>
                <a:gd name="T58" fmla="*/ 20 w 20"/>
                <a:gd name="T59" fmla="*/ 10 h 16"/>
                <a:gd name="T60" fmla="*/ 20 w 20"/>
                <a:gd name="T61" fmla="*/ 8 h 16"/>
                <a:gd name="T62" fmla="*/ 18 w 20"/>
                <a:gd name="T63" fmla="*/ 8 h 16"/>
                <a:gd name="T64" fmla="*/ 16 w 20"/>
                <a:gd name="T65" fmla="*/ 4 h 16"/>
                <a:gd name="T66" fmla="*/ 16 w 20"/>
                <a:gd name="T67" fmla="*/ 4 h 16"/>
                <a:gd name="T68" fmla="*/ 14 w 20"/>
                <a:gd name="T69" fmla="*/ 0 h 16"/>
                <a:gd name="T70" fmla="*/ 12 w 20"/>
                <a:gd name="T71" fmla="*/ 0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16"/>
                <a:gd name="T110" fmla="*/ 20 w 20"/>
                <a:gd name="T111" fmla="*/ 16 h 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16">
                  <a:moveTo>
                    <a:pt x="12" y="0"/>
                  </a:moveTo>
                  <a:lnTo>
                    <a:pt x="10" y="0"/>
                  </a:lnTo>
                  <a:lnTo>
                    <a:pt x="8" y="2"/>
                  </a:lnTo>
                  <a:lnTo>
                    <a:pt x="6" y="0"/>
                  </a:lnTo>
                  <a:lnTo>
                    <a:pt x="6" y="2"/>
                  </a:lnTo>
                  <a:lnTo>
                    <a:pt x="4" y="2"/>
                  </a:lnTo>
                  <a:lnTo>
                    <a:pt x="2" y="4"/>
                  </a:lnTo>
                  <a:lnTo>
                    <a:pt x="0" y="6"/>
                  </a:lnTo>
                  <a:lnTo>
                    <a:pt x="0" y="10"/>
                  </a:lnTo>
                  <a:lnTo>
                    <a:pt x="2" y="10"/>
                  </a:lnTo>
                  <a:lnTo>
                    <a:pt x="4" y="10"/>
                  </a:lnTo>
                  <a:lnTo>
                    <a:pt x="4" y="12"/>
                  </a:lnTo>
                  <a:lnTo>
                    <a:pt x="6" y="12"/>
                  </a:lnTo>
                  <a:lnTo>
                    <a:pt x="8" y="12"/>
                  </a:lnTo>
                  <a:lnTo>
                    <a:pt x="10" y="14"/>
                  </a:lnTo>
                  <a:lnTo>
                    <a:pt x="12" y="14"/>
                  </a:lnTo>
                  <a:lnTo>
                    <a:pt x="14" y="16"/>
                  </a:lnTo>
                  <a:lnTo>
                    <a:pt x="18" y="14"/>
                  </a:lnTo>
                  <a:lnTo>
                    <a:pt x="18" y="12"/>
                  </a:lnTo>
                  <a:lnTo>
                    <a:pt x="20" y="12"/>
                  </a:lnTo>
                  <a:lnTo>
                    <a:pt x="20" y="10"/>
                  </a:lnTo>
                  <a:lnTo>
                    <a:pt x="20" y="8"/>
                  </a:lnTo>
                  <a:lnTo>
                    <a:pt x="18" y="8"/>
                  </a:lnTo>
                  <a:lnTo>
                    <a:pt x="16" y="4"/>
                  </a:lnTo>
                  <a:lnTo>
                    <a:pt x="14" y="0"/>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1" name="Freeform 685"/>
            <p:cNvSpPr>
              <a:spLocks/>
            </p:cNvSpPr>
            <p:nvPr/>
          </p:nvSpPr>
          <p:spPr bwMode="auto">
            <a:xfrm>
              <a:off x="3715" y="542"/>
              <a:ext cx="36" cy="21"/>
            </a:xfrm>
            <a:custGeom>
              <a:avLst/>
              <a:gdLst>
                <a:gd name="T0" fmla="*/ 14 w 30"/>
                <a:gd name="T1" fmla="*/ 0 h 18"/>
                <a:gd name="T2" fmla="*/ 14 w 30"/>
                <a:gd name="T3" fmla="*/ 0 h 18"/>
                <a:gd name="T4" fmla="*/ 12 w 30"/>
                <a:gd name="T5" fmla="*/ 0 h 18"/>
                <a:gd name="T6" fmla="*/ 12 w 30"/>
                <a:gd name="T7" fmla="*/ 0 h 18"/>
                <a:gd name="T8" fmla="*/ 12 w 30"/>
                <a:gd name="T9" fmla="*/ 4 h 18"/>
                <a:gd name="T10" fmla="*/ 12 w 30"/>
                <a:gd name="T11" fmla="*/ 4 h 18"/>
                <a:gd name="T12" fmla="*/ 12 w 30"/>
                <a:gd name="T13" fmla="*/ 4 h 18"/>
                <a:gd name="T14" fmla="*/ 12 w 30"/>
                <a:gd name="T15" fmla="*/ 6 h 18"/>
                <a:gd name="T16" fmla="*/ 12 w 30"/>
                <a:gd name="T17" fmla="*/ 8 h 18"/>
                <a:gd name="T18" fmla="*/ 14 w 30"/>
                <a:gd name="T19" fmla="*/ 8 h 18"/>
                <a:gd name="T20" fmla="*/ 12 w 30"/>
                <a:gd name="T21" fmla="*/ 8 h 18"/>
                <a:gd name="T22" fmla="*/ 12 w 30"/>
                <a:gd name="T23" fmla="*/ 12 h 18"/>
                <a:gd name="T24" fmla="*/ 10 w 30"/>
                <a:gd name="T25" fmla="*/ 12 h 18"/>
                <a:gd name="T26" fmla="*/ 10 w 30"/>
                <a:gd name="T27" fmla="*/ 12 h 18"/>
                <a:gd name="T28" fmla="*/ 10 w 30"/>
                <a:gd name="T29" fmla="*/ 10 h 18"/>
                <a:gd name="T30" fmla="*/ 8 w 30"/>
                <a:gd name="T31" fmla="*/ 12 h 18"/>
                <a:gd name="T32" fmla="*/ 8 w 30"/>
                <a:gd name="T33" fmla="*/ 10 h 18"/>
                <a:gd name="T34" fmla="*/ 6 w 30"/>
                <a:gd name="T35" fmla="*/ 12 h 18"/>
                <a:gd name="T36" fmla="*/ 4 w 30"/>
                <a:gd name="T37" fmla="*/ 8 h 18"/>
                <a:gd name="T38" fmla="*/ 2 w 30"/>
                <a:gd name="T39" fmla="*/ 8 h 18"/>
                <a:gd name="T40" fmla="*/ 2 w 30"/>
                <a:gd name="T41" fmla="*/ 10 h 18"/>
                <a:gd name="T42" fmla="*/ 0 w 30"/>
                <a:gd name="T43" fmla="*/ 10 h 18"/>
                <a:gd name="T44" fmla="*/ 0 w 30"/>
                <a:gd name="T45" fmla="*/ 10 h 18"/>
                <a:gd name="T46" fmla="*/ 0 w 30"/>
                <a:gd name="T47" fmla="*/ 14 h 18"/>
                <a:gd name="T48" fmla="*/ 0 w 30"/>
                <a:gd name="T49" fmla="*/ 14 h 18"/>
                <a:gd name="T50" fmla="*/ 2 w 30"/>
                <a:gd name="T51" fmla="*/ 16 h 18"/>
                <a:gd name="T52" fmla="*/ 4 w 30"/>
                <a:gd name="T53" fmla="*/ 18 h 18"/>
                <a:gd name="T54" fmla="*/ 4 w 30"/>
                <a:gd name="T55" fmla="*/ 18 h 18"/>
                <a:gd name="T56" fmla="*/ 8 w 30"/>
                <a:gd name="T57" fmla="*/ 18 h 18"/>
                <a:gd name="T58" fmla="*/ 10 w 30"/>
                <a:gd name="T59" fmla="*/ 16 h 18"/>
                <a:gd name="T60" fmla="*/ 10 w 30"/>
                <a:gd name="T61" fmla="*/ 16 h 18"/>
                <a:gd name="T62" fmla="*/ 10 w 30"/>
                <a:gd name="T63" fmla="*/ 18 h 18"/>
                <a:gd name="T64" fmla="*/ 10 w 30"/>
                <a:gd name="T65" fmla="*/ 18 h 18"/>
                <a:gd name="T66" fmla="*/ 14 w 30"/>
                <a:gd name="T67" fmla="*/ 18 h 18"/>
                <a:gd name="T68" fmla="*/ 14 w 30"/>
                <a:gd name="T69" fmla="*/ 16 h 18"/>
                <a:gd name="T70" fmla="*/ 14 w 30"/>
                <a:gd name="T71" fmla="*/ 14 h 18"/>
                <a:gd name="T72" fmla="*/ 16 w 30"/>
                <a:gd name="T73" fmla="*/ 14 h 18"/>
                <a:gd name="T74" fmla="*/ 18 w 30"/>
                <a:gd name="T75" fmla="*/ 12 h 18"/>
                <a:gd name="T76" fmla="*/ 18 w 30"/>
                <a:gd name="T77" fmla="*/ 14 h 18"/>
                <a:gd name="T78" fmla="*/ 24 w 30"/>
                <a:gd name="T79" fmla="*/ 12 h 18"/>
                <a:gd name="T80" fmla="*/ 26 w 30"/>
                <a:gd name="T81" fmla="*/ 10 h 18"/>
                <a:gd name="T82" fmla="*/ 26 w 30"/>
                <a:gd name="T83" fmla="*/ 10 h 18"/>
                <a:gd name="T84" fmla="*/ 28 w 30"/>
                <a:gd name="T85" fmla="*/ 8 h 18"/>
                <a:gd name="T86" fmla="*/ 28 w 30"/>
                <a:gd name="T87" fmla="*/ 10 h 18"/>
                <a:gd name="T88" fmla="*/ 30 w 30"/>
                <a:gd name="T89" fmla="*/ 8 h 18"/>
                <a:gd name="T90" fmla="*/ 30 w 30"/>
                <a:gd name="T91" fmla="*/ 6 h 18"/>
                <a:gd name="T92" fmla="*/ 28 w 30"/>
                <a:gd name="T93" fmla="*/ 6 h 18"/>
                <a:gd name="T94" fmla="*/ 26 w 30"/>
                <a:gd name="T95" fmla="*/ 4 h 18"/>
                <a:gd name="T96" fmla="*/ 26 w 30"/>
                <a:gd name="T97" fmla="*/ 6 h 18"/>
                <a:gd name="T98" fmla="*/ 24 w 30"/>
                <a:gd name="T99" fmla="*/ 6 h 18"/>
                <a:gd name="T100" fmla="*/ 24 w 30"/>
                <a:gd name="T101" fmla="*/ 6 h 18"/>
                <a:gd name="T102" fmla="*/ 22 w 30"/>
                <a:gd name="T103" fmla="*/ 4 h 18"/>
                <a:gd name="T104" fmla="*/ 22 w 30"/>
                <a:gd name="T105" fmla="*/ 4 h 18"/>
                <a:gd name="T106" fmla="*/ 18 w 30"/>
                <a:gd name="T107" fmla="*/ 2 h 18"/>
                <a:gd name="T108" fmla="*/ 16 w 30"/>
                <a:gd name="T109" fmla="*/ 0 h 18"/>
                <a:gd name="T110" fmla="*/ 14 w 30"/>
                <a:gd name="T111" fmla="*/ 0 h 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
                <a:gd name="T169" fmla="*/ 0 h 18"/>
                <a:gd name="T170" fmla="*/ 30 w 30"/>
                <a:gd name="T171" fmla="*/ 18 h 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 h="18">
                  <a:moveTo>
                    <a:pt x="14" y="0"/>
                  </a:moveTo>
                  <a:lnTo>
                    <a:pt x="14" y="0"/>
                  </a:lnTo>
                  <a:lnTo>
                    <a:pt x="12" y="0"/>
                  </a:lnTo>
                  <a:lnTo>
                    <a:pt x="12" y="4"/>
                  </a:lnTo>
                  <a:lnTo>
                    <a:pt x="12" y="6"/>
                  </a:lnTo>
                  <a:lnTo>
                    <a:pt x="12" y="8"/>
                  </a:lnTo>
                  <a:lnTo>
                    <a:pt x="14" y="8"/>
                  </a:lnTo>
                  <a:lnTo>
                    <a:pt x="12" y="8"/>
                  </a:lnTo>
                  <a:lnTo>
                    <a:pt x="12" y="12"/>
                  </a:lnTo>
                  <a:lnTo>
                    <a:pt x="10" y="12"/>
                  </a:lnTo>
                  <a:lnTo>
                    <a:pt x="10" y="10"/>
                  </a:lnTo>
                  <a:lnTo>
                    <a:pt x="8" y="12"/>
                  </a:lnTo>
                  <a:lnTo>
                    <a:pt x="8" y="10"/>
                  </a:lnTo>
                  <a:lnTo>
                    <a:pt x="6" y="12"/>
                  </a:lnTo>
                  <a:lnTo>
                    <a:pt x="4" y="8"/>
                  </a:lnTo>
                  <a:lnTo>
                    <a:pt x="2" y="8"/>
                  </a:lnTo>
                  <a:lnTo>
                    <a:pt x="2" y="10"/>
                  </a:lnTo>
                  <a:lnTo>
                    <a:pt x="0" y="10"/>
                  </a:lnTo>
                  <a:lnTo>
                    <a:pt x="0" y="14"/>
                  </a:lnTo>
                  <a:lnTo>
                    <a:pt x="2" y="16"/>
                  </a:lnTo>
                  <a:lnTo>
                    <a:pt x="4" y="18"/>
                  </a:lnTo>
                  <a:lnTo>
                    <a:pt x="8" y="18"/>
                  </a:lnTo>
                  <a:lnTo>
                    <a:pt x="10" y="16"/>
                  </a:lnTo>
                  <a:lnTo>
                    <a:pt x="10" y="18"/>
                  </a:lnTo>
                  <a:lnTo>
                    <a:pt x="14" y="18"/>
                  </a:lnTo>
                  <a:lnTo>
                    <a:pt x="14" y="16"/>
                  </a:lnTo>
                  <a:lnTo>
                    <a:pt x="14" y="14"/>
                  </a:lnTo>
                  <a:lnTo>
                    <a:pt x="16" y="14"/>
                  </a:lnTo>
                  <a:lnTo>
                    <a:pt x="18" y="12"/>
                  </a:lnTo>
                  <a:lnTo>
                    <a:pt x="18" y="14"/>
                  </a:lnTo>
                  <a:lnTo>
                    <a:pt x="24" y="12"/>
                  </a:lnTo>
                  <a:lnTo>
                    <a:pt x="26" y="10"/>
                  </a:lnTo>
                  <a:lnTo>
                    <a:pt x="28" y="8"/>
                  </a:lnTo>
                  <a:lnTo>
                    <a:pt x="28" y="10"/>
                  </a:lnTo>
                  <a:lnTo>
                    <a:pt x="30" y="8"/>
                  </a:lnTo>
                  <a:lnTo>
                    <a:pt x="30" y="6"/>
                  </a:lnTo>
                  <a:lnTo>
                    <a:pt x="28" y="6"/>
                  </a:lnTo>
                  <a:lnTo>
                    <a:pt x="26" y="4"/>
                  </a:lnTo>
                  <a:lnTo>
                    <a:pt x="26" y="6"/>
                  </a:lnTo>
                  <a:lnTo>
                    <a:pt x="24" y="6"/>
                  </a:lnTo>
                  <a:lnTo>
                    <a:pt x="22" y="4"/>
                  </a:lnTo>
                  <a:lnTo>
                    <a:pt x="18" y="2"/>
                  </a:lnTo>
                  <a:lnTo>
                    <a:pt x="16" y="0"/>
                  </a:lnTo>
                  <a:lnTo>
                    <a:pt x="1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2" name="Freeform 686"/>
            <p:cNvSpPr>
              <a:spLocks/>
            </p:cNvSpPr>
            <p:nvPr/>
          </p:nvSpPr>
          <p:spPr bwMode="auto">
            <a:xfrm>
              <a:off x="3751" y="591"/>
              <a:ext cx="14" cy="14"/>
            </a:xfrm>
            <a:custGeom>
              <a:avLst/>
              <a:gdLst>
                <a:gd name="T0" fmla="*/ 12 w 12"/>
                <a:gd name="T1" fmla="*/ 0 h 12"/>
                <a:gd name="T2" fmla="*/ 12 w 12"/>
                <a:gd name="T3" fmla="*/ 0 h 12"/>
                <a:gd name="T4" fmla="*/ 12 w 12"/>
                <a:gd name="T5" fmla="*/ 2 h 12"/>
                <a:gd name="T6" fmla="*/ 12 w 12"/>
                <a:gd name="T7" fmla="*/ 4 h 12"/>
                <a:gd name="T8" fmla="*/ 12 w 12"/>
                <a:gd name="T9" fmla="*/ 6 h 12"/>
                <a:gd name="T10" fmla="*/ 10 w 12"/>
                <a:gd name="T11" fmla="*/ 10 h 12"/>
                <a:gd name="T12" fmla="*/ 8 w 12"/>
                <a:gd name="T13" fmla="*/ 12 h 12"/>
                <a:gd name="T14" fmla="*/ 6 w 12"/>
                <a:gd name="T15" fmla="*/ 12 h 12"/>
                <a:gd name="T16" fmla="*/ 6 w 12"/>
                <a:gd name="T17" fmla="*/ 10 h 12"/>
                <a:gd name="T18" fmla="*/ 4 w 12"/>
                <a:gd name="T19" fmla="*/ 10 h 12"/>
                <a:gd name="T20" fmla="*/ 4 w 12"/>
                <a:gd name="T21" fmla="*/ 10 h 12"/>
                <a:gd name="T22" fmla="*/ 2 w 12"/>
                <a:gd name="T23" fmla="*/ 8 h 12"/>
                <a:gd name="T24" fmla="*/ 0 w 12"/>
                <a:gd name="T25" fmla="*/ 8 h 12"/>
                <a:gd name="T26" fmla="*/ 0 w 12"/>
                <a:gd name="T27" fmla="*/ 6 h 12"/>
                <a:gd name="T28" fmla="*/ 2 w 12"/>
                <a:gd name="T29" fmla="*/ 4 h 12"/>
                <a:gd name="T30" fmla="*/ 4 w 12"/>
                <a:gd name="T31" fmla="*/ 2 h 12"/>
                <a:gd name="T32" fmla="*/ 6 w 12"/>
                <a:gd name="T33" fmla="*/ 2 h 12"/>
                <a:gd name="T34" fmla="*/ 6 w 12"/>
                <a:gd name="T35" fmla="*/ 0 h 12"/>
                <a:gd name="T36" fmla="*/ 8 w 12"/>
                <a:gd name="T37" fmla="*/ 0 h 12"/>
                <a:gd name="T38" fmla="*/ 12 w 12"/>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2"/>
                <a:gd name="T62" fmla="*/ 12 w 12"/>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2">
                  <a:moveTo>
                    <a:pt x="12" y="0"/>
                  </a:moveTo>
                  <a:lnTo>
                    <a:pt x="12" y="0"/>
                  </a:lnTo>
                  <a:lnTo>
                    <a:pt x="12" y="2"/>
                  </a:lnTo>
                  <a:lnTo>
                    <a:pt x="12" y="4"/>
                  </a:lnTo>
                  <a:lnTo>
                    <a:pt x="12" y="6"/>
                  </a:lnTo>
                  <a:lnTo>
                    <a:pt x="10" y="10"/>
                  </a:lnTo>
                  <a:lnTo>
                    <a:pt x="8" y="12"/>
                  </a:lnTo>
                  <a:lnTo>
                    <a:pt x="6" y="12"/>
                  </a:lnTo>
                  <a:lnTo>
                    <a:pt x="6" y="10"/>
                  </a:lnTo>
                  <a:lnTo>
                    <a:pt x="4" y="10"/>
                  </a:lnTo>
                  <a:lnTo>
                    <a:pt x="2" y="8"/>
                  </a:lnTo>
                  <a:lnTo>
                    <a:pt x="0" y="8"/>
                  </a:lnTo>
                  <a:lnTo>
                    <a:pt x="0" y="6"/>
                  </a:lnTo>
                  <a:lnTo>
                    <a:pt x="2" y="4"/>
                  </a:lnTo>
                  <a:lnTo>
                    <a:pt x="4" y="2"/>
                  </a:lnTo>
                  <a:lnTo>
                    <a:pt x="6" y="2"/>
                  </a:lnTo>
                  <a:lnTo>
                    <a:pt x="6" y="0"/>
                  </a:lnTo>
                  <a:lnTo>
                    <a:pt x="8" y="0"/>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3" name="Freeform 687"/>
            <p:cNvSpPr>
              <a:spLocks/>
            </p:cNvSpPr>
            <p:nvPr/>
          </p:nvSpPr>
          <p:spPr bwMode="auto">
            <a:xfrm>
              <a:off x="3715" y="603"/>
              <a:ext cx="21" cy="12"/>
            </a:xfrm>
            <a:custGeom>
              <a:avLst/>
              <a:gdLst>
                <a:gd name="T0" fmla="*/ 8 w 18"/>
                <a:gd name="T1" fmla="*/ 0 h 10"/>
                <a:gd name="T2" fmla="*/ 8 w 18"/>
                <a:gd name="T3" fmla="*/ 0 h 10"/>
                <a:gd name="T4" fmla="*/ 6 w 18"/>
                <a:gd name="T5" fmla="*/ 2 h 10"/>
                <a:gd name="T6" fmla="*/ 6 w 18"/>
                <a:gd name="T7" fmla="*/ 2 h 10"/>
                <a:gd name="T8" fmla="*/ 4 w 18"/>
                <a:gd name="T9" fmla="*/ 0 h 10"/>
                <a:gd name="T10" fmla="*/ 4 w 18"/>
                <a:gd name="T11" fmla="*/ 2 h 10"/>
                <a:gd name="T12" fmla="*/ 4 w 18"/>
                <a:gd name="T13" fmla="*/ 4 h 10"/>
                <a:gd name="T14" fmla="*/ 0 w 18"/>
                <a:gd name="T15" fmla="*/ 4 h 10"/>
                <a:gd name="T16" fmla="*/ 0 w 18"/>
                <a:gd name="T17" fmla="*/ 6 h 10"/>
                <a:gd name="T18" fmla="*/ 0 w 18"/>
                <a:gd name="T19" fmla="*/ 6 h 10"/>
                <a:gd name="T20" fmla="*/ 2 w 18"/>
                <a:gd name="T21" fmla="*/ 6 h 10"/>
                <a:gd name="T22" fmla="*/ 0 w 18"/>
                <a:gd name="T23" fmla="*/ 6 h 10"/>
                <a:gd name="T24" fmla="*/ 0 w 18"/>
                <a:gd name="T25" fmla="*/ 8 h 10"/>
                <a:gd name="T26" fmla="*/ 0 w 18"/>
                <a:gd name="T27" fmla="*/ 8 h 10"/>
                <a:gd name="T28" fmla="*/ 2 w 18"/>
                <a:gd name="T29" fmla="*/ 10 h 10"/>
                <a:gd name="T30" fmla="*/ 4 w 18"/>
                <a:gd name="T31" fmla="*/ 10 h 10"/>
                <a:gd name="T32" fmla="*/ 6 w 18"/>
                <a:gd name="T33" fmla="*/ 10 h 10"/>
                <a:gd name="T34" fmla="*/ 8 w 18"/>
                <a:gd name="T35" fmla="*/ 10 h 10"/>
                <a:gd name="T36" fmla="*/ 10 w 18"/>
                <a:gd name="T37" fmla="*/ 10 h 10"/>
                <a:gd name="T38" fmla="*/ 10 w 18"/>
                <a:gd name="T39" fmla="*/ 10 h 10"/>
                <a:gd name="T40" fmla="*/ 10 w 18"/>
                <a:gd name="T41" fmla="*/ 10 h 10"/>
                <a:gd name="T42" fmla="*/ 14 w 18"/>
                <a:gd name="T43" fmla="*/ 10 h 10"/>
                <a:gd name="T44" fmla="*/ 14 w 18"/>
                <a:gd name="T45" fmla="*/ 10 h 10"/>
                <a:gd name="T46" fmla="*/ 14 w 18"/>
                <a:gd name="T47" fmla="*/ 10 h 10"/>
                <a:gd name="T48" fmla="*/ 16 w 18"/>
                <a:gd name="T49" fmla="*/ 10 h 10"/>
                <a:gd name="T50" fmla="*/ 18 w 18"/>
                <a:gd name="T51" fmla="*/ 8 h 10"/>
                <a:gd name="T52" fmla="*/ 18 w 18"/>
                <a:gd name="T53" fmla="*/ 8 h 10"/>
                <a:gd name="T54" fmla="*/ 18 w 18"/>
                <a:gd name="T55" fmla="*/ 4 h 10"/>
                <a:gd name="T56" fmla="*/ 16 w 18"/>
                <a:gd name="T57" fmla="*/ 4 h 10"/>
                <a:gd name="T58" fmla="*/ 16 w 18"/>
                <a:gd name="T59" fmla="*/ 2 h 10"/>
                <a:gd name="T60" fmla="*/ 14 w 18"/>
                <a:gd name="T61" fmla="*/ 2 h 10"/>
                <a:gd name="T62" fmla="*/ 14 w 18"/>
                <a:gd name="T63" fmla="*/ 0 h 10"/>
                <a:gd name="T64" fmla="*/ 8 w 18"/>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0"/>
                <a:gd name="T101" fmla="*/ 18 w 18"/>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0">
                  <a:moveTo>
                    <a:pt x="8" y="0"/>
                  </a:moveTo>
                  <a:lnTo>
                    <a:pt x="8" y="0"/>
                  </a:lnTo>
                  <a:lnTo>
                    <a:pt x="6" y="2"/>
                  </a:lnTo>
                  <a:lnTo>
                    <a:pt x="4" y="0"/>
                  </a:lnTo>
                  <a:lnTo>
                    <a:pt x="4" y="2"/>
                  </a:lnTo>
                  <a:lnTo>
                    <a:pt x="4" y="4"/>
                  </a:lnTo>
                  <a:lnTo>
                    <a:pt x="0" y="4"/>
                  </a:lnTo>
                  <a:lnTo>
                    <a:pt x="0" y="6"/>
                  </a:lnTo>
                  <a:lnTo>
                    <a:pt x="2" y="6"/>
                  </a:lnTo>
                  <a:lnTo>
                    <a:pt x="0" y="6"/>
                  </a:lnTo>
                  <a:lnTo>
                    <a:pt x="0" y="8"/>
                  </a:lnTo>
                  <a:lnTo>
                    <a:pt x="2" y="10"/>
                  </a:lnTo>
                  <a:lnTo>
                    <a:pt x="4" y="10"/>
                  </a:lnTo>
                  <a:lnTo>
                    <a:pt x="6" y="10"/>
                  </a:lnTo>
                  <a:lnTo>
                    <a:pt x="8" y="10"/>
                  </a:lnTo>
                  <a:lnTo>
                    <a:pt x="10" y="10"/>
                  </a:lnTo>
                  <a:lnTo>
                    <a:pt x="14" y="10"/>
                  </a:lnTo>
                  <a:lnTo>
                    <a:pt x="16" y="10"/>
                  </a:lnTo>
                  <a:lnTo>
                    <a:pt x="18" y="8"/>
                  </a:lnTo>
                  <a:lnTo>
                    <a:pt x="18" y="4"/>
                  </a:lnTo>
                  <a:lnTo>
                    <a:pt x="16" y="4"/>
                  </a:lnTo>
                  <a:lnTo>
                    <a:pt x="16" y="2"/>
                  </a:lnTo>
                  <a:lnTo>
                    <a:pt x="14" y="2"/>
                  </a:lnTo>
                  <a:lnTo>
                    <a:pt x="14" y="0"/>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4" name="Freeform 688"/>
            <p:cNvSpPr>
              <a:spLocks/>
            </p:cNvSpPr>
            <p:nvPr/>
          </p:nvSpPr>
          <p:spPr bwMode="auto">
            <a:xfrm>
              <a:off x="3693" y="591"/>
              <a:ext cx="27" cy="14"/>
            </a:xfrm>
            <a:custGeom>
              <a:avLst/>
              <a:gdLst>
                <a:gd name="T0" fmla="*/ 8 w 22"/>
                <a:gd name="T1" fmla="*/ 0 h 12"/>
                <a:gd name="T2" fmla="*/ 8 w 22"/>
                <a:gd name="T3" fmla="*/ 0 h 12"/>
                <a:gd name="T4" fmla="*/ 6 w 22"/>
                <a:gd name="T5" fmla="*/ 0 h 12"/>
                <a:gd name="T6" fmla="*/ 4 w 22"/>
                <a:gd name="T7" fmla="*/ 0 h 12"/>
                <a:gd name="T8" fmla="*/ 2 w 22"/>
                <a:gd name="T9" fmla="*/ 2 h 12"/>
                <a:gd name="T10" fmla="*/ 0 w 22"/>
                <a:gd name="T11" fmla="*/ 0 h 12"/>
                <a:gd name="T12" fmla="*/ 0 w 22"/>
                <a:gd name="T13" fmla="*/ 4 h 12"/>
                <a:gd name="T14" fmla="*/ 0 w 22"/>
                <a:gd name="T15" fmla="*/ 8 h 12"/>
                <a:gd name="T16" fmla="*/ 6 w 22"/>
                <a:gd name="T17" fmla="*/ 8 h 12"/>
                <a:gd name="T18" fmla="*/ 6 w 22"/>
                <a:gd name="T19" fmla="*/ 8 h 12"/>
                <a:gd name="T20" fmla="*/ 8 w 22"/>
                <a:gd name="T21" fmla="*/ 10 h 12"/>
                <a:gd name="T22" fmla="*/ 6 w 22"/>
                <a:gd name="T23" fmla="*/ 12 h 12"/>
                <a:gd name="T24" fmla="*/ 8 w 22"/>
                <a:gd name="T25" fmla="*/ 12 h 12"/>
                <a:gd name="T26" fmla="*/ 8 w 22"/>
                <a:gd name="T27" fmla="*/ 12 h 12"/>
                <a:gd name="T28" fmla="*/ 10 w 22"/>
                <a:gd name="T29" fmla="*/ 12 h 12"/>
                <a:gd name="T30" fmla="*/ 12 w 22"/>
                <a:gd name="T31" fmla="*/ 10 h 12"/>
                <a:gd name="T32" fmla="*/ 14 w 22"/>
                <a:gd name="T33" fmla="*/ 12 h 12"/>
                <a:gd name="T34" fmla="*/ 16 w 22"/>
                <a:gd name="T35" fmla="*/ 12 h 12"/>
                <a:gd name="T36" fmla="*/ 18 w 22"/>
                <a:gd name="T37" fmla="*/ 10 h 12"/>
                <a:gd name="T38" fmla="*/ 22 w 22"/>
                <a:gd name="T39" fmla="*/ 10 h 12"/>
                <a:gd name="T40" fmla="*/ 22 w 22"/>
                <a:gd name="T41" fmla="*/ 8 h 12"/>
                <a:gd name="T42" fmla="*/ 22 w 22"/>
                <a:gd name="T43" fmla="*/ 8 h 12"/>
                <a:gd name="T44" fmla="*/ 22 w 22"/>
                <a:gd name="T45" fmla="*/ 8 h 12"/>
                <a:gd name="T46" fmla="*/ 20 w 22"/>
                <a:gd name="T47" fmla="*/ 6 h 12"/>
                <a:gd name="T48" fmla="*/ 20 w 22"/>
                <a:gd name="T49" fmla="*/ 6 h 12"/>
                <a:gd name="T50" fmla="*/ 20 w 22"/>
                <a:gd name="T51" fmla="*/ 8 h 12"/>
                <a:gd name="T52" fmla="*/ 16 w 22"/>
                <a:gd name="T53" fmla="*/ 6 h 12"/>
                <a:gd name="T54" fmla="*/ 16 w 22"/>
                <a:gd name="T55" fmla="*/ 4 h 12"/>
                <a:gd name="T56" fmla="*/ 16 w 22"/>
                <a:gd name="T57" fmla="*/ 4 h 12"/>
                <a:gd name="T58" fmla="*/ 16 w 22"/>
                <a:gd name="T59" fmla="*/ 2 h 12"/>
                <a:gd name="T60" fmla="*/ 14 w 22"/>
                <a:gd name="T61" fmla="*/ 4 h 12"/>
                <a:gd name="T62" fmla="*/ 12 w 22"/>
                <a:gd name="T63" fmla="*/ 4 h 12"/>
                <a:gd name="T64" fmla="*/ 12 w 22"/>
                <a:gd name="T65" fmla="*/ 2 h 12"/>
                <a:gd name="T66" fmla="*/ 12 w 22"/>
                <a:gd name="T67" fmla="*/ 2 h 12"/>
                <a:gd name="T68" fmla="*/ 12 w 22"/>
                <a:gd name="T69" fmla="*/ 0 h 12"/>
                <a:gd name="T70" fmla="*/ 10 w 22"/>
                <a:gd name="T71" fmla="*/ 0 h 12"/>
                <a:gd name="T72" fmla="*/ 10 w 22"/>
                <a:gd name="T73" fmla="*/ 0 h 12"/>
                <a:gd name="T74" fmla="*/ 8 w 22"/>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
                <a:gd name="T115" fmla="*/ 0 h 12"/>
                <a:gd name="T116" fmla="*/ 22 w 22"/>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 h="12">
                  <a:moveTo>
                    <a:pt x="8" y="0"/>
                  </a:moveTo>
                  <a:lnTo>
                    <a:pt x="8" y="0"/>
                  </a:lnTo>
                  <a:lnTo>
                    <a:pt x="6" y="0"/>
                  </a:lnTo>
                  <a:lnTo>
                    <a:pt x="4" y="0"/>
                  </a:lnTo>
                  <a:lnTo>
                    <a:pt x="2" y="2"/>
                  </a:lnTo>
                  <a:lnTo>
                    <a:pt x="0" y="0"/>
                  </a:lnTo>
                  <a:lnTo>
                    <a:pt x="0" y="4"/>
                  </a:lnTo>
                  <a:lnTo>
                    <a:pt x="0" y="8"/>
                  </a:lnTo>
                  <a:lnTo>
                    <a:pt x="6" y="8"/>
                  </a:lnTo>
                  <a:lnTo>
                    <a:pt x="8" y="10"/>
                  </a:lnTo>
                  <a:lnTo>
                    <a:pt x="6" y="12"/>
                  </a:lnTo>
                  <a:lnTo>
                    <a:pt x="8" y="12"/>
                  </a:lnTo>
                  <a:lnTo>
                    <a:pt x="10" y="12"/>
                  </a:lnTo>
                  <a:lnTo>
                    <a:pt x="12" y="10"/>
                  </a:lnTo>
                  <a:lnTo>
                    <a:pt x="14" y="12"/>
                  </a:lnTo>
                  <a:lnTo>
                    <a:pt x="16" y="12"/>
                  </a:lnTo>
                  <a:lnTo>
                    <a:pt x="18" y="10"/>
                  </a:lnTo>
                  <a:lnTo>
                    <a:pt x="22" y="10"/>
                  </a:lnTo>
                  <a:lnTo>
                    <a:pt x="22" y="8"/>
                  </a:lnTo>
                  <a:lnTo>
                    <a:pt x="20" y="6"/>
                  </a:lnTo>
                  <a:lnTo>
                    <a:pt x="20" y="8"/>
                  </a:lnTo>
                  <a:lnTo>
                    <a:pt x="16" y="6"/>
                  </a:lnTo>
                  <a:lnTo>
                    <a:pt x="16" y="4"/>
                  </a:lnTo>
                  <a:lnTo>
                    <a:pt x="16" y="2"/>
                  </a:lnTo>
                  <a:lnTo>
                    <a:pt x="14" y="4"/>
                  </a:lnTo>
                  <a:lnTo>
                    <a:pt x="12" y="4"/>
                  </a:lnTo>
                  <a:lnTo>
                    <a:pt x="12" y="2"/>
                  </a:lnTo>
                  <a:lnTo>
                    <a:pt x="12" y="0"/>
                  </a:lnTo>
                  <a:lnTo>
                    <a:pt x="10" y="0"/>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5" name="Freeform 689"/>
            <p:cNvSpPr>
              <a:spLocks/>
            </p:cNvSpPr>
            <p:nvPr/>
          </p:nvSpPr>
          <p:spPr bwMode="auto">
            <a:xfrm>
              <a:off x="3698" y="573"/>
              <a:ext cx="50" cy="37"/>
            </a:xfrm>
            <a:custGeom>
              <a:avLst/>
              <a:gdLst>
                <a:gd name="T0" fmla="*/ 20 w 42"/>
                <a:gd name="T1" fmla="*/ 6 h 32"/>
                <a:gd name="T2" fmla="*/ 18 w 42"/>
                <a:gd name="T3" fmla="*/ 6 h 32"/>
                <a:gd name="T4" fmla="*/ 18 w 42"/>
                <a:gd name="T5" fmla="*/ 4 h 32"/>
                <a:gd name="T6" fmla="*/ 14 w 42"/>
                <a:gd name="T7" fmla="*/ 4 h 32"/>
                <a:gd name="T8" fmla="*/ 14 w 42"/>
                <a:gd name="T9" fmla="*/ 2 h 32"/>
                <a:gd name="T10" fmla="*/ 10 w 42"/>
                <a:gd name="T11" fmla="*/ 2 h 32"/>
                <a:gd name="T12" fmla="*/ 10 w 42"/>
                <a:gd name="T13" fmla="*/ 2 h 32"/>
                <a:gd name="T14" fmla="*/ 8 w 42"/>
                <a:gd name="T15" fmla="*/ 0 h 32"/>
                <a:gd name="T16" fmla="*/ 6 w 42"/>
                <a:gd name="T17" fmla="*/ 0 h 32"/>
                <a:gd name="T18" fmla="*/ 4 w 42"/>
                <a:gd name="T19" fmla="*/ 2 h 32"/>
                <a:gd name="T20" fmla="*/ 4 w 42"/>
                <a:gd name="T21" fmla="*/ 0 h 32"/>
                <a:gd name="T22" fmla="*/ 2 w 42"/>
                <a:gd name="T23" fmla="*/ 2 h 32"/>
                <a:gd name="T24" fmla="*/ 2 w 42"/>
                <a:gd name="T25" fmla="*/ 6 h 32"/>
                <a:gd name="T26" fmla="*/ 0 w 42"/>
                <a:gd name="T27" fmla="*/ 6 h 32"/>
                <a:gd name="T28" fmla="*/ 0 w 42"/>
                <a:gd name="T29" fmla="*/ 8 h 32"/>
                <a:gd name="T30" fmla="*/ 2 w 42"/>
                <a:gd name="T31" fmla="*/ 8 h 32"/>
                <a:gd name="T32" fmla="*/ 6 w 42"/>
                <a:gd name="T33" fmla="*/ 10 h 32"/>
                <a:gd name="T34" fmla="*/ 6 w 42"/>
                <a:gd name="T35" fmla="*/ 10 h 32"/>
                <a:gd name="T36" fmla="*/ 6 w 42"/>
                <a:gd name="T37" fmla="*/ 12 h 32"/>
                <a:gd name="T38" fmla="*/ 10 w 42"/>
                <a:gd name="T39" fmla="*/ 10 h 32"/>
                <a:gd name="T40" fmla="*/ 12 w 42"/>
                <a:gd name="T41" fmla="*/ 10 h 32"/>
                <a:gd name="T42" fmla="*/ 14 w 42"/>
                <a:gd name="T43" fmla="*/ 12 h 32"/>
                <a:gd name="T44" fmla="*/ 12 w 42"/>
                <a:gd name="T45" fmla="*/ 14 h 32"/>
                <a:gd name="T46" fmla="*/ 14 w 42"/>
                <a:gd name="T47" fmla="*/ 16 h 32"/>
                <a:gd name="T48" fmla="*/ 16 w 42"/>
                <a:gd name="T49" fmla="*/ 14 h 32"/>
                <a:gd name="T50" fmla="*/ 18 w 42"/>
                <a:gd name="T51" fmla="*/ 16 h 32"/>
                <a:gd name="T52" fmla="*/ 18 w 42"/>
                <a:gd name="T53" fmla="*/ 20 h 32"/>
                <a:gd name="T54" fmla="*/ 22 w 42"/>
                <a:gd name="T55" fmla="*/ 22 h 32"/>
                <a:gd name="T56" fmla="*/ 24 w 42"/>
                <a:gd name="T57" fmla="*/ 22 h 32"/>
                <a:gd name="T58" fmla="*/ 26 w 42"/>
                <a:gd name="T59" fmla="*/ 22 h 32"/>
                <a:gd name="T60" fmla="*/ 28 w 42"/>
                <a:gd name="T61" fmla="*/ 24 h 32"/>
                <a:gd name="T62" fmla="*/ 30 w 42"/>
                <a:gd name="T63" fmla="*/ 22 h 32"/>
                <a:gd name="T64" fmla="*/ 30 w 42"/>
                <a:gd name="T65" fmla="*/ 24 h 32"/>
                <a:gd name="T66" fmla="*/ 30 w 42"/>
                <a:gd name="T67" fmla="*/ 26 h 32"/>
                <a:gd name="T68" fmla="*/ 30 w 42"/>
                <a:gd name="T69" fmla="*/ 28 h 32"/>
                <a:gd name="T70" fmla="*/ 32 w 42"/>
                <a:gd name="T71" fmla="*/ 26 h 32"/>
                <a:gd name="T72" fmla="*/ 32 w 42"/>
                <a:gd name="T73" fmla="*/ 26 h 32"/>
                <a:gd name="T74" fmla="*/ 32 w 42"/>
                <a:gd name="T75" fmla="*/ 28 h 32"/>
                <a:gd name="T76" fmla="*/ 32 w 42"/>
                <a:gd name="T77" fmla="*/ 30 h 32"/>
                <a:gd name="T78" fmla="*/ 32 w 42"/>
                <a:gd name="T79" fmla="*/ 30 h 32"/>
                <a:gd name="T80" fmla="*/ 34 w 42"/>
                <a:gd name="T81" fmla="*/ 30 h 32"/>
                <a:gd name="T82" fmla="*/ 34 w 42"/>
                <a:gd name="T83" fmla="*/ 32 h 32"/>
                <a:gd name="T84" fmla="*/ 34 w 42"/>
                <a:gd name="T85" fmla="*/ 32 h 32"/>
                <a:gd name="T86" fmla="*/ 36 w 42"/>
                <a:gd name="T87" fmla="*/ 32 h 32"/>
                <a:gd name="T88" fmla="*/ 38 w 42"/>
                <a:gd name="T89" fmla="*/ 30 h 32"/>
                <a:gd name="T90" fmla="*/ 40 w 42"/>
                <a:gd name="T91" fmla="*/ 30 h 32"/>
                <a:gd name="T92" fmla="*/ 40 w 42"/>
                <a:gd name="T93" fmla="*/ 28 h 32"/>
                <a:gd name="T94" fmla="*/ 42 w 42"/>
                <a:gd name="T95" fmla="*/ 24 h 32"/>
                <a:gd name="T96" fmla="*/ 40 w 42"/>
                <a:gd name="T97" fmla="*/ 22 h 32"/>
                <a:gd name="T98" fmla="*/ 38 w 42"/>
                <a:gd name="T99" fmla="*/ 20 h 32"/>
                <a:gd name="T100" fmla="*/ 38 w 42"/>
                <a:gd name="T101" fmla="*/ 20 h 32"/>
                <a:gd name="T102" fmla="*/ 34 w 42"/>
                <a:gd name="T103" fmla="*/ 16 h 32"/>
                <a:gd name="T104" fmla="*/ 32 w 42"/>
                <a:gd name="T105" fmla="*/ 14 h 32"/>
                <a:gd name="T106" fmla="*/ 30 w 42"/>
                <a:gd name="T107" fmla="*/ 12 h 32"/>
                <a:gd name="T108" fmla="*/ 28 w 42"/>
                <a:gd name="T109" fmla="*/ 12 h 32"/>
                <a:gd name="T110" fmla="*/ 28 w 42"/>
                <a:gd name="T111" fmla="*/ 12 h 32"/>
                <a:gd name="T112" fmla="*/ 24 w 42"/>
                <a:gd name="T113" fmla="*/ 10 h 32"/>
                <a:gd name="T114" fmla="*/ 24 w 42"/>
                <a:gd name="T115" fmla="*/ 10 h 32"/>
                <a:gd name="T116" fmla="*/ 24 w 42"/>
                <a:gd name="T117" fmla="*/ 10 h 32"/>
                <a:gd name="T118" fmla="*/ 26 w 42"/>
                <a:gd name="T119" fmla="*/ 8 h 32"/>
                <a:gd name="T120" fmla="*/ 24 w 42"/>
                <a:gd name="T121" fmla="*/ 6 h 32"/>
                <a:gd name="T122" fmla="*/ 20 w 42"/>
                <a:gd name="T123" fmla="*/ 8 h 32"/>
                <a:gd name="T124" fmla="*/ 20 w 42"/>
                <a:gd name="T125" fmla="*/ 6 h 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2"/>
                <a:gd name="T191" fmla="*/ 42 w 42"/>
                <a:gd name="T192" fmla="*/ 32 h 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2">
                  <a:moveTo>
                    <a:pt x="20" y="6"/>
                  </a:moveTo>
                  <a:lnTo>
                    <a:pt x="18" y="6"/>
                  </a:lnTo>
                  <a:lnTo>
                    <a:pt x="18" y="4"/>
                  </a:lnTo>
                  <a:lnTo>
                    <a:pt x="14" y="4"/>
                  </a:lnTo>
                  <a:lnTo>
                    <a:pt x="14" y="2"/>
                  </a:lnTo>
                  <a:lnTo>
                    <a:pt x="10" y="2"/>
                  </a:lnTo>
                  <a:lnTo>
                    <a:pt x="8" y="0"/>
                  </a:lnTo>
                  <a:lnTo>
                    <a:pt x="6" y="0"/>
                  </a:lnTo>
                  <a:lnTo>
                    <a:pt x="4" y="2"/>
                  </a:lnTo>
                  <a:lnTo>
                    <a:pt x="4" y="0"/>
                  </a:lnTo>
                  <a:lnTo>
                    <a:pt x="2" y="2"/>
                  </a:lnTo>
                  <a:lnTo>
                    <a:pt x="2" y="6"/>
                  </a:lnTo>
                  <a:lnTo>
                    <a:pt x="0" y="6"/>
                  </a:lnTo>
                  <a:lnTo>
                    <a:pt x="0" y="8"/>
                  </a:lnTo>
                  <a:lnTo>
                    <a:pt x="2" y="8"/>
                  </a:lnTo>
                  <a:lnTo>
                    <a:pt x="6" y="10"/>
                  </a:lnTo>
                  <a:lnTo>
                    <a:pt x="6" y="12"/>
                  </a:lnTo>
                  <a:lnTo>
                    <a:pt x="10" y="10"/>
                  </a:lnTo>
                  <a:lnTo>
                    <a:pt x="12" y="10"/>
                  </a:lnTo>
                  <a:lnTo>
                    <a:pt x="14" y="12"/>
                  </a:lnTo>
                  <a:lnTo>
                    <a:pt x="12" y="14"/>
                  </a:lnTo>
                  <a:lnTo>
                    <a:pt x="14" y="16"/>
                  </a:lnTo>
                  <a:lnTo>
                    <a:pt x="16" y="14"/>
                  </a:lnTo>
                  <a:lnTo>
                    <a:pt x="18" y="16"/>
                  </a:lnTo>
                  <a:lnTo>
                    <a:pt x="18" y="20"/>
                  </a:lnTo>
                  <a:lnTo>
                    <a:pt x="22" y="22"/>
                  </a:lnTo>
                  <a:lnTo>
                    <a:pt x="24" y="22"/>
                  </a:lnTo>
                  <a:lnTo>
                    <a:pt x="26" y="22"/>
                  </a:lnTo>
                  <a:lnTo>
                    <a:pt x="28" y="24"/>
                  </a:lnTo>
                  <a:lnTo>
                    <a:pt x="30" y="22"/>
                  </a:lnTo>
                  <a:lnTo>
                    <a:pt x="30" y="24"/>
                  </a:lnTo>
                  <a:lnTo>
                    <a:pt x="30" y="26"/>
                  </a:lnTo>
                  <a:lnTo>
                    <a:pt x="30" y="28"/>
                  </a:lnTo>
                  <a:lnTo>
                    <a:pt x="32" y="26"/>
                  </a:lnTo>
                  <a:lnTo>
                    <a:pt x="32" y="28"/>
                  </a:lnTo>
                  <a:lnTo>
                    <a:pt x="32" y="30"/>
                  </a:lnTo>
                  <a:lnTo>
                    <a:pt x="34" y="30"/>
                  </a:lnTo>
                  <a:lnTo>
                    <a:pt x="34" y="32"/>
                  </a:lnTo>
                  <a:lnTo>
                    <a:pt x="36" y="32"/>
                  </a:lnTo>
                  <a:lnTo>
                    <a:pt x="38" y="30"/>
                  </a:lnTo>
                  <a:lnTo>
                    <a:pt x="40" y="30"/>
                  </a:lnTo>
                  <a:lnTo>
                    <a:pt x="40" y="28"/>
                  </a:lnTo>
                  <a:lnTo>
                    <a:pt x="42" y="24"/>
                  </a:lnTo>
                  <a:lnTo>
                    <a:pt x="40" y="22"/>
                  </a:lnTo>
                  <a:lnTo>
                    <a:pt x="38" y="20"/>
                  </a:lnTo>
                  <a:lnTo>
                    <a:pt x="34" y="16"/>
                  </a:lnTo>
                  <a:lnTo>
                    <a:pt x="32" y="14"/>
                  </a:lnTo>
                  <a:lnTo>
                    <a:pt x="30" y="12"/>
                  </a:lnTo>
                  <a:lnTo>
                    <a:pt x="28" y="12"/>
                  </a:lnTo>
                  <a:lnTo>
                    <a:pt x="24" y="10"/>
                  </a:lnTo>
                  <a:lnTo>
                    <a:pt x="26" y="8"/>
                  </a:lnTo>
                  <a:lnTo>
                    <a:pt x="24" y="6"/>
                  </a:lnTo>
                  <a:lnTo>
                    <a:pt x="20" y="8"/>
                  </a:lnTo>
                  <a:lnTo>
                    <a:pt x="2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6" name="Freeform 690"/>
            <p:cNvSpPr>
              <a:spLocks/>
            </p:cNvSpPr>
            <p:nvPr/>
          </p:nvSpPr>
          <p:spPr bwMode="auto">
            <a:xfrm>
              <a:off x="3724" y="570"/>
              <a:ext cx="29" cy="28"/>
            </a:xfrm>
            <a:custGeom>
              <a:avLst/>
              <a:gdLst>
                <a:gd name="T0" fmla="*/ 10 w 24"/>
                <a:gd name="T1" fmla="*/ 2 h 24"/>
                <a:gd name="T2" fmla="*/ 6 w 24"/>
                <a:gd name="T3" fmla="*/ 2 h 24"/>
                <a:gd name="T4" fmla="*/ 4 w 24"/>
                <a:gd name="T5" fmla="*/ 0 h 24"/>
                <a:gd name="T6" fmla="*/ 4 w 24"/>
                <a:gd name="T7" fmla="*/ 2 h 24"/>
                <a:gd name="T8" fmla="*/ 2 w 24"/>
                <a:gd name="T9" fmla="*/ 2 h 24"/>
                <a:gd name="T10" fmla="*/ 2 w 24"/>
                <a:gd name="T11" fmla="*/ 0 h 24"/>
                <a:gd name="T12" fmla="*/ 0 w 24"/>
                <a:gd name="T13" fmla="*/ 2 h 24"/>
                <a:gd name="T14" fmla="*/ 0 w 24"/>
                <a:gd name="T15" fmla="*/ 2 h 24"/>
                <a:gd name="T16" fmla="*/ 2 w 24"/>
                <a:gd name="T17" fmla="*/ 4 h 24"/>
                <a:gd name="T18" fmla="*/ 4 w 24"/>
                <a:gd name="T19" fmla="*/ 6 h 24"/>
                <a:gd name="T20" fmla="*/ 6 w 24"/>
                <a:gd name="T21" fmla="*/ 8 h 24"/>
                <a:gd name="T22" fmla="*/ 10 w 24"/>
                <a:gd name="T23" fmla="*/ 12 h 24"/>
                <a:gd name="T24" fmla="*/ 10 w 24"/>
                <a:gd name="T25" fmla="*/ 12 h 24"/>
                <a:gd name="T26" fmla="*/ 12 w 24"/>
                <a:gd name="T27" fmla="*/ 16 h 24"/>
                <a:gd name="T28" fmla="*/ 16 w 24"/>
                <a:gd name="T29" fmla="*/ 22 h 24"/>
                <a:gd name="T30" fmla="*/ 18 w 24"/>
                <a:gd name="T31" fmla="*/ 22 h 24"/>
                <a:gd name="T32" fmla="*/ 18 w 24"/>
                <a:gd name="T33" fmla="*/ 24 h 24"/>
                <a:gd name="T34" fmla="*/ 20 w 24"/>
                <a:gd name="T35" fmla="*/ 22 h 24"/>
                <a:gd name="T36" fmla="*/ 22 w 24"/>
                <a:gd name="T37" fmla="*/ 24 h 24"/>
                <a:gd name="T38" fmla="*/ 22 w 24"/>
                <a:gd name="T39" fmla="*/ 20 h 24"/>
                <a:gd name="T40" fmla="*/ 24 w 24"/>
                <a:gd name="T41" fmla="*/ 20 h 24"/>
                <a:gd name="T42" fmla="*/ 24 w 24"/>
                <a:gd name="T43" fmla="*/ 18 h 24"/>
                <a:gd name="T44" fmla="*/ 24 w 24"/>
                <a:gd name="T45" fmla="*/ 16 h 24"/>
                <a:gd name="T46" fmla="*/ 22 w 24"/>
                <a:gd name="T47" fmla="*/ 16 h 24"/>
                <a:gd name="T48" fmla="*/ 20 w 24"/>
                <a:gd name="T49" fmla="*/ 12 h 24"/>
                <a:gd name="T50" fmla="*/ 14 w 24"/>
                <a:gd name="T51" fmla="*/ 6 h 24"/>
                <a:gd name="T52" fmla="*/ 12 w 24"/>
                <a:gd name="T53" fmla="*/ 6 h 24"/>
                <a:gd name="T54" fmla="*/ 10 w 24"/>
                <a:gd name="T55" fmla="*/ 4 h 24"/>
                <a:gd name="T56" fmla="*/ 10 w 24"/>
                <a:gd name="T57" fmla="*/ 2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24"/>
                <a:gd name="T89" fmla="*/ 24 w 24"/>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24">
                  <a:moveTo>
                    <a:pt x="10" y="2"/>
                  </a:moveTo>
                  <a:lnTo>
                    <a:pt x="6" y="2"/>
                  </a:lnTo>
                  <a:lnTo>
                    <a:pt x="4" y="0"/>
                  </a:lnTo>
                  <a:lnTo>
                    <a:pt x="4" y="2"/>
                  </a:lnTo>
                  <a:lnTo>
                    <a:pt x="2" y="2"/>
                  </a:lnTo>
                  <a:lnTo>
                    <a:pt x="2" y="0"/>
                  </a:lnTo>
                  <a:lnTo>
                    <a:pt x="0" y="2"/>
                  </a:lnTo>
                  <a:lnTo>
                    <a:pt x="2" y="4"/>
                  </a:lnTo>
                  <a:lnTo>
                    <a:pt x="4" y="6"/>
                  </a:lnTo>
                  <a:lnTo>
                    <a:pt x="6" y="8"/>
                  </a:lnTo>
                  <a:lnTo>
                    <a:pt x="10" y="12"/>
                  </a:lnTo>
                  <a:lnTo>
                    <a:pt x="12" y="16"/>
                  </a:lnTo>
                  <a:lnTo>
                    <a:pt x="16" y="22"/>
                  </a:lnTo>
                  <a:lnTo>
                    <a:pt x="18" y="22"/>
                  </a:lnTo>
                  <a:lnTo>
                    <a:pt x="18" y="24"/>
                  </a:lnTo>
                  <a:lnTo>
                    <a:pt x="20" y="22"/>
                  </a:lnTo>
                  <a:lnTo>
                    <a:pt x="22" y="24"/>
                  </a:lnTo>
                  <a:lnTo>
                    <a:pt x="22" y="20"/>
                  </a:lnTo>
                  <a:lnTo>
                    <a:pt x="24" y="20"/>
                  </a:lnTo>
                  <a:lnTo>
                    <a:pt x="24" y="18"/>
                  </a:lnTo>
                  <a:lnTo>
                    <a:pt x="24" y="16"/>
                  </a:lnTo>
                  <a:lnTo>
                    <a:pt x="22" y="16"/>
                  </a:lnTo>
                  <a:lnTo>
                    <a:pt x="20" y="12"/>
                  </a:lnTo>
                  <a:lnTo>
                    <a:pt x="14" y="6"/>
                  </a:lnTo>
                  <a:lnTo>
                    <a:pt x="12" y="6"/>
                  </a:lnTo>
                  <a:lnTo>
                    <a:pt x="10" y="4"/>
                  </a:lnTo>
                  <a:lnTo>
                    <a:pt x="1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7" name="Freeform 691"/>
            <p:cNvSpPr>
              <a:spLocks/>
            </p:cNvSpPr>
            <p:nvPr/>
          </p:nvSpPr>
          <p:spPr bwMode="auto">
            <a:xfrm>
              <a:off x="3605" y="1280"/>
              <a:ext cx="33" cy="33"/>
            </a:xfrm>
            <a:custGeom>
              <a:avLst/>
              <a:gdLst>
                <a:gd name="T0" fmla="*/ 6 w 28"/>
                <a:gd name="T1" fmla="*/ 2 h 28"/>
                <a:gd name="T2" fmla="*/ 6 w 28"/>
                <a:gd name="T3" fmla="*/ 0 h 28"/>
                <a:gd name="T4" fmla="*/ 8 w 28"/>
                <a:gd name="T5" fmla="*/ 0 h 28"/>
                <a:gd name="T6" fmla="*/ 8 w 28"/>
                <a:gd name="T7" fmla="*/ 2 h 28"/>
                <a:gd name="T8" fmla="*/ 12 w 28"/>
                <a:gd name="T9" fmla="*/ 0 h 28"/>
                <a:gd name="T10" fmla="*/ 12 w 28"/>
                <a:gd name="T11" fmla="*/ 0 h 28"/>
                <a:gd name="T12" fmla="*/ 22 w 28"/>
                <a:gd name="T13" fmla="*/ 8 h 28"/>
                <a:gd name="T14" fmla="*/ 24 w 28"/>
                <a:gd name="T15" fmla="*/ 12 h 28"/>
                <a:gd name="T16" fmla="*/ 24 w 28"/>
                <a:gd name="T17" fmla="*/ 12 h 28"/>
                <a:gd name="T18" fmla="*/ 24 w 28"/>
                <a:gd name="T19" fmla="*/ 8 h 28"/>
                <a:gd name="T20" fmla="*/ 28 w 28"/>
                <a:gd name="T21" fmla="*/ 14 h 28"/>
                <a:gd name="T22" fmla="*/ 26 w 28"/>
                <a:gd name="T23" fmla="*/ 18 h 28"/>
                <a:gd name="T24" fmla="*/ 26 w 28"/>
                <a:gd name="T25" fmla="*/ 14 h 28"/>
                <a:gd name="T26" fmla="*/ 22 w 28"/>
                <a:gd name="T27" fmla="*/ 18 h 28"/>
                <a:gd name="T28" fmla="*/ 18 w 28"/>
                <a:gd name="T29" fmla="*/ 24 h 28"/>
                <a:gd name="T30" fmla="*/ 14 w 28"/>
                <a:gd name="T31" fmla="*/ 26 h 28"/>
                <a:gd name="T32" fmla="*/ 12 w 28"/>
                <a:gd name="T33" fmla="*/ 26 h 28"/>
                <a:gd name="T34" fmla="*/ 10 w 28"/>
                <a:gd name="T35" fmla="*/ 28 h 28"/>
                <a:gd name="T36" fmla="*/ 8 w 28"/>
                <a:gd name="T37" fmla="*/ 28 h 28"/>
                <a:gd name="T38" fmla="*/ 8 w 28"/>
                <a:gd name="T39" fmla="*/ 26 h 28"/>
                <a:gd name="T40" fmla="*/ 6 w 28"/>
                <a:gd name="T41" fmla="*/ 28 h 28"/>
                <a:gd name="T42" fmla="*/ 4 w 28"/>
                <a:gd name="T43" fmla="*/ 26 h 28"/>
                <a:gd name="T44" fmla="*/ 4 w 28"/>
                <a:gd name="T45" fmla="*/ 24 h 28"/>
                <a:gd name="T46" fmla="*/ 2 w 28"/>
                <a:gd name="T47" fmla="*/ 24 h 28"/>
                <a:gd name="T48" fmla="*/ 2 w 28"/>
                <a:gd name="T49" fmla="*/ 26 h 28"/>
                <a:gd name="T50" fmla="*/ 2 w 28"/>
                <a:gd name="T51" fmla="*/ 28 h 28"/>
                <a:gd name="T52" fmla="*/ 0 w 28"/>
                <a:gd name="T53" fmla="*/ 26 h 28"/>
                <a:gd name="T54" fmla="*/ 0 w 28"/>
                <a:gd name="T55" fmla="*/ 24 h 28"/>
                <a:gd name="T56" fmla="*/ 0 w 28"/>
                <a:gd name="T57" fmla="*/ 20 h 28"/>
                <a:gd name="T58" fmla="*/ 0 w 28"/>
                <a:gd name="T59" fmla="*/ 12 h 28"/>
                <a:gd name="T60" fmla="*/ 2 w 28"/>
                <a:gd name="T61" fmla="*/ 10 h 28"/>
                <a:gd name="T62" fmla="*/ 4 w 28"/>
                <a:gd name="T63" fmla="*/ 4 h 28"/>
                <a:gd name="T64" fmla="*/ 6 w 28"/>
                <a:gd name="T65" fmla="*/ 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8"/>
                <a:gd name="T101" fmla="*/ 28 w 2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8">
                  <a:moveTo>
                    <a:pt x="6" y="2"/>
                  </a:moveTo>
                  <a:lnTo>
                    <a:pt x="6" y="0"/>
                  </a:lnTo>
                  <a:lnTo>
                    <a:pt x="8" y="0"/>
                  </a:lnTo>
                  <a:lnTo>
                    <a:pt x="8" y="2"/>
                  </a:lnTo>
                  <a:lnTo>
                    <a:pt x="12" y="0"/>
                  </a:lnTo>
                  <a:lnTo>
                    <a:pt x="22" y="8"/>
                  </a:lnTo>
                  <a:lnTo>
                    <a:pt x="24" y="12"/>
                  </a:lnTo>
                  <a:lnTo>
                    <a:pt x="24" y="8"/>
                  </a:lnTo>
                  <a:lnTo>
                    <a:pt x="28" y="14"/>
                  </a:lnTo>
                  <a:lnTo>
                    <a:pt x="26" y="18"/>
                  </a:lnTo>
                  <a:lnTo>
                    <a:pt x="26" y="14"/>
                  </a:lnTo>
                  <a:lnTo>
                    <a:pt x="22" y="18"/>
                  </a:lnTo>
                  <a:lnTo>
                    <a:pt x="18" y="24"/>
                  </a:lnTo>
                  <a:lnTo>
                    <a:pt x="14" y="26"/>
                  </a:lnTo>
                  <a:lnTo>
                    <a:pt x="12" y="26"/>
                  </a:lnTo>
                  <a:lnTo>
                    <a:pt x="10" y="28"/>
                  </a:lnTo>
                  <a:lnTo>
                    <a:pt x="8" y="28"/>
                  </a:lnTo>
                  <a:lnTo>
                    <a:pt x="8" y="26"/>
                  </a:lnTo>
                  <a:lnTo>
                    <a:pt x="6" y="28"/>
                  </a:lnTo>
                  <a:lnTo>
                    <a:pt x="4" y="26"/>
                  </a:lnTo>
                  <a:lnTo>
                    <a:pt x="4" y="24"/>
                  </a:lnTo>
                  <a:lnTo>
                    <a:pt x="2" y="24"/>
                  </a:lnTo>
                  <a:lnTo>
                    <a:pt x="2" y="26"/>
                  </a:lnTo>
                  <a:lnTo>
                    <a:pt x="2" y="28"/>
                  </a:lnTo>
                  <a:lnTo>
                    <a:pt x="0" y="26"/>
                  </a:lnTo>
                  <a:lnTo>
                    <a:pt x="0" y="24"/>
                  </a:lnTo>
                  <a:lnTo>
                    <a:pt x="0" y="20"/>
                  </a:lnTo>
                  <a:lnTo>
                    <a:pt x="0" y="12"/>
                  </a:lnTo>
                  <a:lnTo>
                    <a:pt x="2" y="10"/>
                  </a:lnTo>
                  <a:lnTo>
                    <a:pt x="4" y="4"/>
                  </a:lnTo>
                  <a:lnTo>
                    <a:pt x="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8" name="Freeform 692"/>
            <p:cNvSpPr>
              <a:spLocks/>
            </p:cNvSpPr>
            <p:nvPr/>
          </p:nvSpPr>
          <p:spPr bwMode="auto">
            <a:xfrm>
              <a:off x="3655" y="1100"/>
              <a:ext cx="93" cy="138"/>
            </a:xfrm>
            <a:custGeom>
              <a:avLst/>
              <a:gdLst>
                <a:gd name="T0" fmla="*/ 32 w 78"/>
                <a:gd name="T1" fmla="*/ 6 h 118"/>
                <a:gd name="T2" fmla="*/ 42 w 78"/>
                <a:gd name="T3" fmla="*/ 0 h 118"/>
                <a:gd name="T4" fmla="*/ 50 w 78"/>
                <a:gd name="T5" fmla="*/ 4 h 118"/>
                <a:gd name="T6" fmla="*/ 62 w 78"/>
                <a:gd name="T7" fmla="*/ 8 h 118"/>
                <a:gd name="T8" fmla="*/ 60 w 78"/>
                <a:gd name="T9" fmla="*/ 14 h 118"/>
                <a:gd name="T10" fmla="*/ 62 w 78"/>
                <a:gd name="T11" fmla="*/ 16 h 118"/>
                <a:gd name="T12" fmla="*/ 54 w 78"/>
                <a:gd name="T13" fmla="*/ 20 h 118"/>
                <a:gd name="T14" fmla="*/ 60 w 78"/>
                <a:gd name="T15" fmla="*/ 22 h 118"/>
                <a:gd name="T16" fmla="*/ 56 w 78"/>
                <a:gd name="T17" fmla="*/ 26 h 118"/>
                <a:gd name="T18" fmla="*/ 50 w 78"/>
                <a:gd name="T19" fmla="*/ 28 h 118"/>
                <a:gd name="T20" fmla="*/ 54 w 78"/>
                <a:gd name="T21" fmla="*/ 32 h 118"/>
                <a:gd name="T22" fmla="*/ 50 w 78"/>
                <a:gd name="T23" fmla="*/ 38 h 118"/>
                <a:gd name="T24" fmla="*/ 50 w 78"/>
                <a:gd name="T25" fmla="*/ 40 h 118"/>
                <a:gd name="T26" fmla="*/ 52 w 78"/>
                <a:gd name="T27" fmla="*/ 54 h 118"/>
                <a:gd name="T28" fmla="*/ 50 w 78"/>
                <a:gd name="T29" fmla="*/ 62 h 118"/>
                <a:gd name="T30" fmla="*/ 54 w 78"/>
                <a:gd name="T31" fmla="*/ 78 h 118"/>
                <a:gd name="T32" fmla="*/ 58 w 78"/>
                <a:gd name="T33" fmla="*/ 88 h 118"/>
                <a:gd name="T34" fmla="*/ 66 w 78"/>
                <a:gd name="T35" fmla="*/ 100 h 118"/>
                <a:gd name="T36" fmla="*/ 74 w 78"/>
                <a:gd name="T37" fmla="*/ 106 h 118"/>
                <a:gd name="T38" fmla="*/ 76 w 78"/>
                <a:gd name="T39" fmla="*/ 110 h 118"/>
                <a:gd name="T40" fmla="*/ 70 w 78"/>
                <a:gd name="T41" fmla="*/ 112 h 118"/>
                <a:gd name="T42" fmla="*/ 72 w 78"/>
                <a:gd name="T43" fmla="*/ 114 h 118"/>
                <a:gd name="T44" fmla="*/ 66 w 78"/>
                <a:gd name="T45" fmla="*/ 112 h 118"/>
                <a:gd name="T46" fmla="*/ 62 w 78"/>
                <a:gd name="T47" fmla="*/ 110 h 118"/>
                <a:gd name="T48" fmla="*/ 60 w 78"/>
                <a:gd name="T49" fmla="*/ 112 h 118"/>
                <a:gd name="T50" fmla="*/ 62 w 78"/>
                <a:gd name="T51" fmla="*/ 114 h 118"/>
                <a:gd name="T52" fmla="*/ 58 w 78"/>
                <a:gd name="T53" fmla="*/ 112 h 118"/>
                <a:gd name="T54" fmla="*/ 56 w 78"/>
                <a:gd name="T55" fmla="*/ 114 h 118"/>
                <a:gd name="T56" fmla="*/ 50 w 78"/>
                <a:gd name="T57" fmla="*/ 110 h 118"/>
                <a:gd name="T58" fmla="*/ 48 w 78"/>
                <a:gd name="T59" fmla="*/ 112 h 118"/>
                <a:gd name="T60" fmla="*/ 42 w 78"/>
                <a:gd name="T61" fmla="*/ 110 h 118"/>
                <a:gd name="T62" fmla="*/ 44 w 78"/>
                <a:gd name="T63" fmla="*/ 108 h 118"/>
                <a:gd name="T64" fmla="*/ 32 w 78"/>
                <a:gd name="T65" fmla="*/ 108 h 118"/>
                <a:gd name="T66" fmla="*/ 28 w 78"/>
                <a:gd name="T67" fmla="*/ 106 h 118"/>
                <a:gd name="T68" fmla="*/ 28 w 78"/>
                <a:gd name="T69" fmla="*/ 98 h 118"/>
                <a:gd name="T70" fmla="*/ 32 w 78"/>
                <a:gd name="T71" fmla="*/ 98 h 118"/>
                <a:gd name="T72" fmla="*/ 36 w 78"/>
                <a:gd name="T73" fmla="*/ 96 h 118"/>
                <a:gd name="T74" fmla="*/ 34 w 78"/>
                <a:gd name="T75" fmla="*/ 94 h 118"/>
                <a:gd name="T76" fmla="*/ 30 w 78"/>
                <a:gd name="T77" fmla="*/ 92 h 118"/>
                <a:gd name="T78" fmla="*/ 26 w 78"/>
                <a:gd name="T79" fmla="*/ 88 h 118"/>
                <a:gd name="T80" fmla="*/ 32 w 78"/>
                <a:gd name="T81" fmla="*/ 80 h 118"/>
                <a:gd name="T82" fmla="*/ 24 w 78"/>
                <a:gd name="T83" fmla="*/ 84 h 118"/>
                <a:gd name="T84" fmla="*/ 22 w 78"/>
                <a:gd name="T85" fmla="*/ 80 h 118"/>
                <a:gd name="T86" fmla="*/ 18 w 78"/>
                <a:gd name="T87" fmla="*/ 80 h 118"/>
                <a:gd name="T88" fmla="*/ 16 w 78"/>
                <a:gd name="T89" fmla="*/ 76 h 118"/>
                <a:gd name="T90" fmla="*/ 12 w 78"/>
                <a:gd name="T91" fmla="*/ 80 h 118"/>
                <a:gd name="T92" fmla="*/ 10 w 78"/>
                <a:gd name="T93" fmla="*/ 80 h 118"/>
                <a:gd name="T94" fmla="*/ 4 w 78"/>
                <a:gd name="T95" fmla="*/ 78 h 118"/>
                <a:gd name="T96" fmla="*/ 0 w 78"/>
                <a:gd name="T97" fmla="*/ 72 h 118"/>
                <a:gd name="T98" fmla="*/ 0 w 78"/>
                <a:gd name="T99" fmla="*/ 58 h 118"/>
                <a:gd name="T100" fmla="*/ 6 w 78"/>
                <a:gd name="T101" fmla="*/ 56 h 118"/>
                <a:gd name="T102" fmla="*/ 10 w 78"/>
                <a:gd name="T103" fmla="*/ 56 h 118"/>
                <a:gd name="T104" fmla="*/ 12 w 78"/>
                <a:gd name="T105" fmla="*/ 52 h 118"/>
                <a:gd name="T106" fmla="*/ 14 w 78"/>
                <a:gd name="T107" fmla="*/ 46 h 118"/>
                <a:gd name="T108" fmla="*/ 16 w 78"/>
                <a:gd name="T109" fmla="*/ 40 h 118"/>
                <a:gd name="T110" fmla="*/ 20 w 78"/>
                <a:gd name="T111" fmla="*/ 36 h 118"/>
                <a:gd name="T112" fmla="*/ 16 w 78"/>
                <a:gd name="T113" fmla="*/ 36 h 118"/>
                <a:gd name="T114" fmla="*/ 12 w 78"/>
                <a:gd name="T115" fmla="*/ 30 h 118"/>
                <a:gd name="T116" fmla="*/ 20 w 78"/>
                <a:gd name="T117" fmla="*/ 20 h 118"/>
                <a:gd name="T118" fmla="*/ 22 w 78"/>
                <a:gd name="T119" fmla="*/ 20 h 118"/>
                <a:gd name="T120" fmla="*/ 22 w 78"/>
                <a:gd name="T121" fmla="*/ 16 h 118"/>
                <a:gd name="T122" fmla="*/ 20 w 78"/>
                <a:gd name="T123" fmla="*/ 12 h 118"/>
                <a:gd name="T124" fmla="*/ 28 w 78"/>
                <a:gd name="T125" fmla="*/ 4 h 1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118"/>
                <a:gd name="T191" fmla="*/ 78 w 78"/>
                <a:gd name="T192" fmla="*/ 118 h 1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118">
                  <a:moveTo>
                    <a:pt x="28" y="4"/>
                  </a:moveTo>
                  <a:lnTo>
                    <a:pt x="30" y="4"/>
                  </a:lnTo>
                  <a:lnTo>
                    <a:pt x="32" y="6"/>
                  </a:lnTo>
                  <a:lnTo>
                    <a:pt x="34" y="6"/>
                  </a:lnTo>
                  <a:lnTo>
                    <a:pt x="36" y="2"/>
                  </a:lnTo>
                  <a:lnTo>
                    <a:pt x="42" y="0"/>
                  </a:lnTo>
                  <a:lnTo>
                    <a:pt x="46" y="0"/>
                  </a:lnTo>
                  <a:lnTo>
                    <a:pt x="48" y="2"/>
                  </a:lnTo>
                  <a:lnTo>
                    <a:pt x="50" y="4"/>
                  </a:lnTo>
                  <a:lnTo>
                    <a:pt x="54" y="4"/>
                  </a:lnTo>
                  <a:lnTo>
                    <a:pt x="58" y="8"/>
                  </a:lnTo>
                  <a:lnTo>
                    <a:pt x="62" y="8"/>
                  </a:lnTo>
                  <a:lnTo>
                    <a:pt x="64" y="10"/>
                  </a:lnTo>
                  <a:lnTo>
                    <a:pt x="64" y="12"/>
                  </a:lnTo>
                  <a:lnTo>
                    <a:pt x="60" y="14"/>
                  </a:lnTo>
                  <a:lnTo>
                    <a:pt x="58" y="14"/>
                  </a:lnTo>
                  <a:lnTo>
                    <a:pt x="56" y="14"/>
                  </a:lnTo>
                  <a:lnTo>
                    <a:pt x="62" y="16"/>
                  </a:lnTo>
                  <a:lnTo>
                    <a:pt x="62" y="18"/>
                  </a:lnTo>
                  <a:lnTo>
                    <a:pt x="58" y="18"/>
                  </a:lnTo>
                  <a:lnTo>
                    <a:pt x="54" y="20"/>
                  </a:lnTo>
                  <a:lnTo>
                    <a:pt x="56" y="20"/>
                  </a:lnTo>
                  <a:lnTo>
                    <a:pt x="60" y="18"/>
                  </a:lnTo>
                  <a:lnTo>
                    <a:pt x="60" y="22"/>
                  </a:lnTo>
                  <a:lnTo>
                    <a:pt x="60" y="24"/>
                  </a:lnTo>
                  <a:lnTo>
                    <a:pt x="58" y="26"/>
                  </a:lnTo>
                  <a:lnTo>
                    <a:pt x="56" y="26"/>
                  </a:lnTo>
                  <a:lnTo>
                    <a:pt x="54" y="26"/>
                  </a:lnTo>
                  <a:lnTo>
                    <a:pt x="52" y="26"/>
                  </a:lnTo>
                  <a:lnTo>
                    <a:pt x="50" y="28"/>
                  </a:lnTo>
                  <a:lnTo>
                    <a:pt x="54" y="28"/>
                  </a:lnTo>
                  <a:lnTo>
                    <a:pt x="56" y="30"/>
                  </a:lnTo>
                  <a:lnTo>
                    <a:pt x="54" y="32"/>
                  </a:lnTo>
                  <a:lnTo>
                    <a:pt x="54" y="36"/>
                  </a:lnTo>
                  <a:lnTo>
                    <a:pt x="52" y="36"/>
                  </a:lnTo>
                  <a:lnTo>
                    <a:pt x="50" y="38"/>
                  </a:lnTo>
                  <a:lnTo>
                    <a:pt x="52" y="38"/>
                  </a:lnTo>
                  <a:lnTo>
                    <a:pt x="52" y="40"/>
                  </a:lnTo>
                  <a:lnTo>
                    <a:pt x="50" y="40"/>
                  </a:lnTo>
                  <a:lnTo>
                    <a:pt x="50" y="50"/>
                  </a:lnTo>
                  <a:lnTo>
                    <a:pt x="52" y="52"/>
                  </a:lnTo>
                  <a:lnTo>
                    <a:pt x="52" y="54"/>
                  </a:lnTo>
                  <a:lnTo>
                    <a:pt x="50" y="58"/>
                  </a:lnTo>
                  <a:lnTo>
                    <a:pt x="50" y="62"/>
                  </a:lnTo>
                  <a:lnTo>
                    <a:pt x="52" y="72"/>
                  </a:lnTo>
                  <a:lnTo>
                    <a:pt x="52" y="76"/>
                  </a:lnTo>
                  <a:lnTo>
                    <a:pt x="54" y="78"/>
                  </a:lnTo>
                  <a:lnTo>
                    <a:pt x="56" y="82"/>
                  </a:lnTo>
                  <a:lnTo>
                    <a:pt x="58" y="86"/>
                  </a:lnTo>
                  <a:lnTo>
                    <a:pt x="58" y="88"/>
                  </a:lnTo>
                  <a:lnTo>
                    <a:pt x="58" y="90"/>
                  </a:lnTo>
                  <a:lnTo>
                    <a:pt x="64" y="98"/>
                  </a:lnTo>
                  <a:lnTo>
                    <a:pt x="66" y="100"/>
                  </a:lnTo>
                  <a:lnTo>
                    <a:pt x="68" y="102"/>
                  </a:lnTo>
                  <a:lnTo>
                    <a:pt x="70" y="104"/>
                  </a:lnTo>
                  <a:lnTo>
                    <a:pt x="74" y="106"/>
                  </a:lnTo>
                  <a:lnTo>
                    <a:pt x="76" y="106"/>
                  </a:lnTo>
                  <a:lnTo>
                    <a:pt x="78" y="108"/>
                  </a:lnTo>
                  <a:lnTo>
                    <a:pt x="76" y="110"/>
                  </a:lnTo>
                  <a:lnTo>
                    <a:pt x="76" y="112"/>
                  </a:lnTo>
                  <a:lnTo>
                    <a:pt x="74" y="112"/>
                  </a:lnTo>
                  <a:lnTo>
                    <a:pt x="70" y="112"/>
                  </a:lnTo>
                  <a:lnTo>
                    <a:pt x="68" y="114"/>
                  </a:lnTo>
                  <a:lnTo>
                    <a:pt x="74" y="114"/>
                  </a:lnTo>
                  <a:lnTo>
                    <a:pt x="72" y="114"/>
                  </a:lnTo>
                  <a:lnTo>
                    <a:pt x="70" y="118"/>
                  </a:lnTo>
                  <a:lnTo>
                    <a:pt x="68" y="116"/>
                  </a:lnTo>
                  <a:lnTo>
                    <a:pt x="66" y="112"/>
                  </a:lnTo>
                  <a:lnTo>
                    <a:pt x="64" y="110"/>
                  </a:lnTo>
                  <a:lnTo>
                    <a:pt x="66" y="108"/>
                  </a:lnTo>
                  <a:lnTo>
                    <a:pt x="62" y="110"/>
                  </a:lnTo>
                  <a:lnTo>
                    <a:pt x="60" y="110"/>
                  </a:lnTo>
                  <a:lnTo>
                    <a:pt x="60" y="112"/>
                  </a:lnTo>
                  <a:lnTo>
                    <a:pt x="62" y="112"/>
                  </a:lnTo>
                  <a:lnTo>
                    <a:pt x="62" y="114"/>
                  </a:lnTo>
                  <a:lnTo>
                    <a:pt x="60" y="114"/>
                  </a:lnTo>
                  <a:lnTo>
                    <a:pt x="58" y="112"/>
                  </a:lnTo>
                  <a:lnTo>
                    <a:pt x="56" y="114"/>
                  </a:lnTo>
                  <a:lnTo>
                    <a:pt x="54" y="110"/>
                  </a:lnTo>
                  <a:lnTo>
                    <a:pt x="52" y="110"/>
                  </a:lnTo>
                  <a:lnTo>
                    <a:pt x="50" y="110"/>
                  </a:lnTo>
                  <a:lnTo>
                    <a:pt x="50" y="112"/>
                  </a:lnTo>
                  <a:lnTo>
                    <a:pt x="48" y="112"/>
                  </a:lnTo>
                  <a:lnTo>
                    <a:pt x="48" y="114"/>
                  </a:lnTo>
                  <a:lnTo>
                    <a:pt x="46" y="114"/>
                  </a:lnTo>
                  <a:lnTo>
                    <a:pt x="42" y="110"/>
                  </a:lnTo>
                  <a:lnTo>
                    <a:pt x="40" y="108"/>
                  </a:lnTo>
                  <a:lnTo>
                    <a:pt x="44" y="108"/>
                  </a:lnTo>
                  <a:lnTo>
                    <a:pt x="40" y="108"/>
                  </a:lnTo>
                  <a:lnTo>
                    <a:pt x="34" y="108"/>
                  </a:lnTo>
                  <a:lnTo>
                    <a:pt x="32" y="108"/>
                  </a:lnTo>
                  <a:lnTo>
                    <a:pt x="32" y="106"/>
                  </a:lnTo>
                  <a:lnTo>
                    <a:pt x="30" y="108"/>
                  </a:lnTo>
                  <a:lnTo>
                    <a:pt x="28" y="106"/>
                  </a:lnTo>
                  <a:lnTo>
                    <a:pt x="28" y="104"/>
                  </a:lnTo>
                  <a:lnTo>
                    <a:pt x="28" y="100"/>
                  </a:lnTo>
                  <a:lnTo>
                    <a:pt x="28" y="98"/>
                  </a:lnTo>
                  <a:lnTo>
                    <a:pt x="28" y="96"/>
                  </a:lnTo>
                  <a:lnTo>
                    <a:pt x="32" y="98"/>
                  </a:lnTo>
                  <a:lnTo>
                    <a:pt x="30" y="96"/>
                  </a:lnTo>
                  <a:lnTo>
                    <a:pt x="32" y="96"/>
                  </a:lnTo>
                  <a:lnTo>
                    <a:pt x="36" y="96"/>
                  </a:lnTo>
                  <a:lnTo>
                    <a:pt x="36" y="94"/>
                  </a:lnTo>
                  <a:lnTo>
                    <a:pt x="32" y="94"/>
                  </a:lnTo>
                  <a:lnTo>
                    <a:pt x="34" y="94"/>
                  </a:lnTo>
                  <a:lnTo>
                    <a:pt x="32" y="92"/>
                  </a:lnTo>
                  <a:lnTo>
                    <a:pt x="30" y="92"/>
                  </a:lnTo>
                  <a:lnTo>
                    <a:pt x="28" y="92"/>
                  </a:lnTo>
                  <a:lnTo>
                    <a:pt x="26" y="90"/>
                  </a:lnTo>
                  <a:lnTo>
                    <a:pt x="26" y="88"/>
                  </a:lnTo>
                  <a:lnTo>
                    <a:pt x="28" y="86"/>
                  </a:lnTo>
                  <a:lnTo>
                    <a:pt x="32" y="80"/>
                  </a:lnTo>
                  <a:lnTo>
                    <a:pt x="28" y="82"/>
                  </a:lnTo>
                  <a:lnTo>
                    <a:pt x="24" y="88"/>
                  </a:lnTo>
                  <a:lnTo>
                    <a:pt x="24" y="84"/>
                  </a:lnTo>
                  <a:lnTo>
                    <a:pt x="24" y="82"/>
                  </a:lnTo>
                  <a:lnTo>
                    <a:pt x="24" y="78"/>
                  </a:lnTo>
                  <a:lnTo>
                    <a:pt x="22" y="80"/>
                  </a:lnTo>
                  <a:lnTo>
                    <a:pt x="20" y="78"/>
                  </a:lnTo>
                  <a:lnTo>
                    <a:pt x="20" y="82"/>
                  </a:lnTo>
                  <a:lnTo>
                    <a:pt x="18" y="80"/>
                  </a:lnTo>
                  <a:lnTo>
                    <a:pt x="18" y="82"/>
                  </a:lnTo>
                  <a:lnTo>
                    <a:pt x="16" y="78"/>
                  </a:lnTo>
                  <a:lnTo>
                    <a:pt x="16" y="76"/>
                  </a:lnTo>
                  <a:lnTo>
                    <a:pt x="14" y="74"/>
                  </a:lnTo>
                  <a:lnTo>
                    <a:pt x="12" y="76"/>
                  </a:lnTo>
                  <a:lnTo>
                    <a:pt x="12" y="80"/>
                  </a:lnTo>
                  <a:lnTo>
                    <a:pt x="12" y="76"/>
                  </a:lnTo>
                  <a:lnTo>
                    <a:pt x="10" y="78"/>
                  </a:lnTo>
                  <a:lnTo>
                    <a:pt x="10" y="80"/>
                  </a:lnTo>
                  <a:lnTo>
                    <a:pt x="8" y="80"/>
                  </a:lnTo>
                  <a:lnTo>
                    <a:pt x="6" y="80"/>
                  </a:lnTo>
                  <a:lnTo>
                    <a:pt x="4" y="78"/>
                  </a:lnTo>
                  <a:lnTo>
                    <a:pt x="2" y="76"/>
                  </a:lnTo>
                  <a:lnTo>
                    <a:pt x="0" y="72"/>
                  </a:lnTo>
                  <a:lnTo>
                    <a:pt x="0" y="68"/>
                  </a:lnTo>
                  <a:lnTo>
                    <a:pt x="0" y="64"/>
                  </a:lnTo>
                  <a:lnTo>
                    <a:pt x="0" y="58"/>
                  </a:lnTo>
                  <a:lnTo>
                    <a:pt x="2" y="56"/>
                  </a:lnTo>
                  <a:lnTo>
                    <a:pt x="4" y="54"/>
                  </a:lnTo>
                  <a:lnTo>
                    <a:pt x="6" y="56"/>
                  </a:lnTo>
                  <a:lnTo>
                    <a:pt x="8" y="54"/>
                  </a:lnTo>
                  <a:lnTo>
                    <a:pt x="10" y="54"/>
                  </a:lnTo>
                  <a:lnTo>
                    <a:pt x="10" y="56"/>
                  </a:lnTo>
                  <a:lnTo>
                    <a:pt x="10" y="58"/>
                  </a:lnTo>
                  <a:lnTo>
                    <a:pt x="12" y="54"/>
                  </a:lnTo>
                  <a:lnTo>
                    <a:pt x="12" y="52"/>
                  </a:lnTo>
                  <a:lnTo>
                    <a:pt x="12" y="48"/>
                  </a:lnTo>
                  <a:lnTo>
                    <a:pt x="14" y="48"/>
                  </a:lnTo>
                  <a:lnTo>
                    <a:pt x="14" y="46"/>
                  </a:lnTo>
                  <a:lnTo>
                    <a:pt x="14" y="44"/>
                  </a:lnTo>
                  <a:lnTo>
                    <a:pt x="16" y="44"/>
                  </a:lnTo>
                  <a:lnTo>
                    <a:pt x="16" y="40"/>
                  </a:lnTo>
                  <a:lnTo>
                    <a:pt x="18" y="38"/>
                  </a:lnTo>
                  <a:lnTo>
                    <a:pt x="20" y="36"/>
                  </a:lnTo>
                  <a:lnTo>
                    <a:pt x="20" y="34"/>
                  </a:lnTo>
                  <a:lnTo>
                    <a:pt x="16" y="36"/>
                  </a:lnTo>
                  <a:lnTo>
                    <a:pt x="18" y="32"/>
                  </a:lnTo>
                  <a:lnTo>
                    <a:pt x="16" y="32"/>
                  </a:lnTo>
                  <a:lnTo>
                    <a:pt x="12" y="30"/>
                  </a:lnTo>
                  <a:lnTo>
                    <a:pt x="12" y="26"/>
                  </a:lnTo>
                  <a:lnTo>
                    <a:pt x="16" y="22"/>
                  </a:lnTo>
                  <a:lnTo>
                    <a:pt x="20" y="20"/>
                  </a:lnTo>
                  <a:lnTo>
                    <a:pt x="20" y="22"/>
                  </a:lnTo>
                  <a:lnTo>
                    <a:pt x="24" y="20"/>
                  </a:lnTo>
                  <a:lnTo>
                    <a:pt x="22" y="20"/>
                  </a:lnTo>
                  <a:lnTo>
                    <a:pt x="20" y="18"/>
                  </a:lnTo>
                  <a:lnTo>
                    <a:pt x="22" y="18"/>
                  </a:lnTo>
                  <a:lnTo>
                    <a:pt x="22" y="16"/>
                  </a:lnTo>
                  <a:lnTo>
                    <a:pt x="20" y="14"/>
                  </a:lnTo>
                  <a:lnTo>
                    <a:pt x="20" y="12"/>
                  </a:lnTo>
                  <a:lnTo>
                    <a:pt x="24" y="8"/>
                  </a:lnTo>
                  <a:lnTo>
                    <a:pt x="28" y="6"/>
                  </a:lnTo>
                  <a:lnTo>
                    <a:pt x="28"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59" name="Freeform 693"/>
            <p:cNvSpPr>
              <a:spLocks/>
            </p:cNvSpPr>
            <p:nvPr/>
          </p:nvSpPr>
          <p:spPr bwMode="auto">
            <a:xfrm>
              <a:off x="3689" y="893"/>
              <a:ext cx="231" cy="214"/>
            </a:xfrm>
            <a:custGeom>
              <a:avLst/>
              <a:gdLst>
                <a:gd name="T0" fmla="*/ 6 w 194"/>
                <a:gd name="T1" fmla="*/ 154 h 184"/>
                <a:gd name="T2" fmla="*/ 16 w 194"/>
                <a:gd name="T3" fmla="*/ 146 h 184"/>
                <a:gd name="T4" fmla="*/ 30 w 194"/>
                <a:gd name="T5" fmla="*/ 150 h 184"/>
                <a:gd name="T6" fmla="*/ 24 w 194"/>
                <a:gd name="T7" fmla="*/ 140 h 184"/>
                <a:gd name="T8" fmla="*/ 26 w 194"/>
                <a:gd name="T9" fmla="*/ 132 h 184"/>
                <a:gd name="T10" fmla="*/ 22 w 194"/>
                <a:gd name="T11" fmla="*/ 124 h 184"/>
                <a:gd name="T12" fmla="*/ 30 w 194"/>
                <a:gd name="T13" fmla="*/ 120 h 184"/>
                <a:gd name="T14" fmla="*/ 32 w 194"/>
                <a:gd name="T15" fmla="*/ 118 h 184"/>
                <a:gd name="T16" fmla="*/ 24 w 194"/>
                <a:gd name="T17" fmla="*/ 114 h 184"/>
                <a:gd name="T18" fmla="*/ 24 w 194"/>
                <a:gd name="T19" fmla="*/ 106 h 184"/>
                <a:gd name="T20" fmla="*/ 24 w 194"/>
                <a:gd name="T21" fmla="*/ 96 h 184"/>
                <a:gd name="T22" fmla="*/ 36 w 194"/>
                <a:gd name="T23" fmla="*/ 94 h 184"/>
                <a:gd name="T24" fmla="*/ 48 w 194"/>
                <a:gd name="T25" fmla="*/ 90 h 184"/>
                <a:gd name="T26" fmla="*/ 54 w 194"/>
                <a:gd name="T27" fmla="*/ 78 h 184"/>
                <a:gd name="T28" fmla="*/ 60 w 194"/>
                <a:gd name="T29" fmla="*/ 70 h 184"/>
                <a:gd name="T30" fmla="*/ 72 w 194"/>
                <a:gd name="T31" fmla="*/ 58 h 184"/>
                <a:gd name="T32" fmla="*/ 80 w 194"/>
                <a:gd name="T33" fmla="*/ 50 h 184"/>
                <a:gd name="T34" fmla="*/ 88 w 194"/>
                <a:gd name="T35" fmla="*/ 54 h 184"/>
                <a:gd name="T36" fmla="*/ 92 w 194"/>
                <a:gd name="T37" fmla="*/ 46 h 184"/>
                <a:gd name="T38" fmla="*/ 92 w 194"/>
                <a:gd name="T39" fmla="*/ 38 h 184"/>
                <a:gd name="T40" fmla="*/ 110 w 194"/>
                <a:gd name="T41" fmla="*/ 44 h 184"/>
                <a:gd name="T42" fmla="*/ 124 w 194"/>
                <a:gd name="T43" fmla="*/ 38 h 184"/>
                <a:gd name="T44" fmla="*/ 132 w 194"/>
                <a:gd name="T45" fmla="*/ 38 h 184"/>
                <a:gd name="T46" fmla="*/ 142 w 194"/>
                <a:gd name="T47" fmla="*/ 30 h 184"/>
                <a:gd name="T48" fmla="*/ 152 w 194"/>
                <a:gd name="T49" fmla="*/ 26 h 184"/>
                <a:gd name="T50" fmla="*/ 158 w 194"/>
                <a:gd name="T51" fmla="*/ 10 h 184"/>
                <a:gd name="T52" fmla="*/ 164 w 194"/>
                <a:gd name="T53" fmla="*/ 4 h 184"/>
                <a:gd name="T54" fmla="*/ 180 w 194"/>
                <a:gd name="T55" fmla="*/ 2 h 184"/>
                <a:gd name="T56" fmla="*/ 190 w 194"/>
                <a:gd name="T57" fmla="*/ 12 h 184"/>
                <a:gd name="T58" fmla="*/ 194 w 194"/>
                <a:gd name="T59" fmla="*/ 26 h 184"/>
                <a:gd name="T60" fmla="*/ 186 w 194"/>
                <a:gd name="T61" fmla="*/ 38 h 184"/>
                <a:gd name="T62" fmla="*/ 178 w 194"/>
                <a:gd name="T63" fmla="*/ 44 h 184"/>
                <a:gd name="T64" fmla="*/ 156 w 194"/>
                <a:gd name="T65" fmla="*/ 56 h 184"/>
                <a:gd name="T66" fmla="*/ 144 w 194"/>
                <a:gd name="T67" fmla="*/ 64 h 184"/>
                <a:gd name="T68" fmla="*/ 124 w 194"/>
                <a:gd name="T69" fmla="*/ 68 h 184"/>
                <a:gd name="T70" fmla="*/ 116 w 194"/>
                <a:gd name="T71" fmla="*/ 82 h 184"/>
                <a:gd name="T72" fmla="*/ 102 w 194"/>
                <a:gd name="T73" fmla="*/ 92 h 184"/>
                <a:gd name="T74" fmla="*/ 90 w 194"/>
                <a:gd name="T75" fmla="*/ 100 h 184"/>
                <a:gd name="T76" fmla="*/ 88 w 194"/>
                <a:gd name="T77" fmla="*/ 106 h 184"/>
                <a:gd name="T78" fmla="*/ 82 w 194"/>
                <a:gd name="T79" fmla="*/ 118 h 184"/>
                <a:gd name="T80" fmla="*/ 76 w 194"/>
                <a:gd name="T81" fmla="*/ 120 h 184"/>
                <a:gd name="T82" fmla="*/ 68 w 194"/>
                <a:gd name="T83" fmla="*/ 120 h 184"/>
                <a:gd name="T84" fmla="*/ 66 w 194"/>
                <a:gd name="T85" fmla="*/ 128 h 184"/>
                <a:gd name="T86" fmla="*/ 58 w 194"/>
                <a:gd name="T87" fmla="*/ 124 h 184"/>
                <a:gd name="T88" fmla="*/ 64 w 194"/>
                <a:gd name="T89" fmla="*/ 140 h 184"/>
                <a:gd name="T90" fmla="*/ 60 w 194"/>
                <a:gd name="T91" fmla="*/ 144 h 184"/>
                <a:gd name="T92" fmla="*/ 58 w 194"/>
                <a:gd name="T93" fmla="*/ 150 h 184"/>
                <a:gd name="T94" fmla="*/ 48 w 194"/>
                <a:gd name="T95" fmla="*/ 140 h 184"/>
                <a:gd name="T96" fmla="*/ 50 w 194"/>
                <a:gd name="T97" fmla="*/ 152 h 184"/>
                <a:gd name="T98" fmla="*/ 52 w 194"/>
                <a:gd name="T99" fmla="*/ 162 h 184"/>
                <a:gd name="T100" fmla="*/ 38 w 194"/>
                <a:gd name="T101" fmla="*/ 158 h 184"/>
                <a:gd name="T102" fmla="*/ 48 w 194"/>
                <a:gd name="T103" fmla="*/ 170 h 184"/>
                <a:gd name="T104" fmla="*/ 40 w 194"/>
                <a:gd name="T105" fmla="*/ 166 h 184"/>
                <a:gd name="T106" fmla="*/ 42 w 194"/>
                <a:gd name="T107" fmla="*/ 178 h 184"/>
                <a:gd name="T108" fmla="*/ 34 w 194"/>
                <a:gd name="T109" fmla="*/ 182 h 184"/>
                <a:gd name="T110" fmla="*/ 24 w 194"/>
                <a:gd name="T111" fmla="*/ 180 h 184"/>
                <a:gd name="T112" fmla="*/ 8 w 194"/>
                <a:gd name="T113" fmla="*/ 180 h 184"/>
                <a:gd name="T114" fmla="*/ 8 w 194"/>
                <a:gd name="T115" fmla="*/ 176 h 184"/>
                <a:gd name="T116" fmla="*/ 18 w 194"/>
                <a:gd name="T117" fmla="*/ 166 h 184"/>
                <a:gd name="T118" fmla="*/ 8 w 194"/>
                <a:gd name="T119" fmla="*/ 168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4"/>
                <a:gd name="T181" fmla="*/ 0 h 184"/>
                <a:gd name="T182" fmla="*/ 194 w 194"/>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4" h="184">
                  <a:moveTo>
                    <a:pt x="0" y="160"/>
                  </a:moveTo>
                  <a:lnTo>
                    <a:pt x="0" y="160"/>
                  </a:lnTo>
                  <a:lnTo>
                    <a:pt x="4" y="160"/>
                  </a:lnTo>
                  <a:lnTo>
                    <a:pt x="6" y="154"/>
                  </a:lnTo>
                  <a:lnTo>
                    <a:pt x="10" y="154"/>
                  </a:lnTo>
                  <a:lnTo>
                    <a:pt x="14" y="152"/>
                  </a:lnTo>
                  <a:lnTo>
                    <a:pt x="12" y="152"/>
                  </a:lnTo>
                  <a:lnTo>
                    <a:pt x="14" y="148"/>
                  </a:lnTo>
                  <a:lnTo>
                    <a:pt x="16" y="146"/>
                  </a:lnTo>
                  <a:lnTo>
                    <a:pt x="18" y="144"/>
                  </a:lnTo>
                  <a:lnTo>
                    <a:pt x="20" y="146"/>
                  </a:lnTo>
                  <a:lnTo>
                    <a:pt x="22" y="146"/>
                  </a:lnTo>
                  <a:lnTo>
                    <a:pt x="26" y="148"/>
                  </a:lnTo>
                  <a:lnTo>
                    <a:pt x="30" y="150"/>
                  </a:lnTo>
                  <a:lnTo>
                    <a:pt x="28" y="146"/>
                  </a:lnTo>
                  <a:lnTo>
                    <a:pt x="24" y="144"/>
                  </a:lnTo>
                  <a:lnTo>
                    <a:pt x="18" y="140"/>
                  </a:lnTo>
                  <a:lnTo>
                    <a:pt x="20" y="140"/>
                  </a:lnTo>
                  <a:lnTo>
                    <a:pt x="24" y="140"/>
                  </a:lnTo>
                  <a:lnTo>
                    <a:pt x="24" y="138"/>
                  </a:lnTo>
                  <a:lnTo>
                    <a:pt x="18" y="134"/>
                  </a:lnTo>
                  <a:lnTo>
                    <a:pt x="20" y="132"/>
                  </a:lnTo>
                  <a:lnTo>
                    <a:pt x="22" y="132"/>
                  </a:lnTo>
                  <a:lnTo>
                    <a:pt x="26" y="132"/>
                  </a:lnTo>
                  <a:lnTo>
                    <a:pt x="28" y="132"/>
                  </a:lnTo>
                  <a:lnTo>
                    <a:pt x="28" y="130"/>
                  </a:lnTo>
                  <a:lnTo>
                    <a:pt x="24" y="128"/>
                  </a:lnTo>
                  <a:lnTo>
                    <a:pt x="24" y="126"/>
                  </a:lnTo>
                  <a:lnTo>
                    <a:pt x="22" y="124"/>
                  </a:lnTo>
                  <a:lnTo>
                    <a:pt x="22" y="122"/>
                  </a:lnTo>
                  <a:lnTo>
                    <a:pt x="22" y="120"/>
                  </a:lnTo>
                  <a:lnTo>
                    <a:pt x="24" y="122"/>
                  </a:lnTo>
                  <a:lnTo>
                    <a:pt x="26" y="120"/>
                  </a:lnTo>
                  <a:lnTo>
                    <a:pt x="30" y="120"/>
                  </a:lnTo>
                  <a:lnTo>
                    <a:pt x="32" y="120"/>
                  </a:lnTo>
                  <a:lnTo>
                    <a:pt x="34" y="120"/>
                  </a:lnTo>
                  <a:lnTo>
                    <a:pt x="36" y="118"/>
                  </a:lnTo>
                  <a:lnTo>
                    <a:pt x="34" y="120"/>
                  </a:lnTo>
                  <a:lnTo>
                    <a:pt x="32" y="118"/>
                  </a:lnTo>
                  <a:lnTo>
                    <a:pt x="32" y="116"/>
                  </a:lnTo>
                  <a:lnTo>
                    <a:pt x="28" y="114"/>
                  </a:lnTo>
                  <a:lnTo>
                    <a:pt x="26" y="116"/>
                  </a:lnTo>
                  <a:lnTo>
                    <a:pt x="24" y="116"/>
                  </a:lnTo>
                  <a:lnTo>
                    <a:pt x="24" y="114"/>
                  </a:lnTo>
                  <a:lnTo>
                    <a:pt x="26" y="112"/>
                  </a:lnTo>
                  <a:lnTo>
                    <a:pt x="28" y="106"/>
                  </a:lnTo>
                  <a:lnTo>
                    <a:pt x="26" y="106"/>
                  </a:lnTo>
                  <a:lnTo>
                    <a:pt x="26" y="104"/>
                  </a:lnTo>
                  <a:lnTo>
                    <a:pt x="24" y="106"/>
                  </a:lnTo>
                  <a:lnTo>
                    <a:pt x="24" y="102"/>
                  </a:lnTo>
                  <a:lnTo>
                    <a:pt x="22" y="102"/>
                  </a:lnTo>
                  <a:lnTo>
                    <a:pt x="24" y="100"/>
                  </a:lnTo>
                  <a:lnTo>
                    <a:pt x="22" y="98"/>
                  </a:lnTo>
                  <a:lnTo>
                    <a:pt x="24" y="96"/>
                  </a:lnTo>
                  <a:lnTo>
                    <a:pt x="28" y="96"/>
                  </a:lnTo>
                  <a:lnTo>
                    <a:pt x="28" y="100"/>
                  </a:lnTo>
                  <a:lnTo>
                    <a:pt x="30" y="100"/>
                  </a:lnTo>
                  <a:lnTo>
                    <a:pt x="34" y="98"/>
                  </a:lnTo>
                  <a:lnTo>
                    <a:pt x="36" y="94"/>
                  </a:lnTo>
                  <a:lnTo>
                    <a:pt x="38" y="90"/>
                  </a:lnTo>
                  <a:lnTo>
                    <a:pt x="40" y="90"/>
                  </a:lnTo>
                  <a:lnTo>
                    <a:pt x="42" y="88"/>
                  </a:lnTo>
                  <a:lnTo>
                    <a:pt x="44" y="88"/>
                  </a:lnTo>
                  <a:lnTo>
                    <a:pt x="48" y="90"/>
                  </a:lnTo>
                  <a:lnTo>
                    <a:pt x="52" y="84"/>
                  </a:lnTo>
                  <a:lnTo>
                    <a:pt x="52" y="82"/>
                  </a:lnTo>
                  <a:lnTo>
                    <a:pt x="52" y="80"/>
                  </a:lnTo>
                  <a:lnTo>
                    <a:pt x="52" y="78"/>
                  </a:lnTo>
                  <a:lnTo>
                    <a:pt x="54" y="78"/>
                  </a:lnTo>
                  <a:lnTo>
                    <a:pt x="54" y="74"/>
                  </a:lnTo>
                  <a:lnTo>
                    <a:pt x="56" y="72"/>
                  </a:lnTo>
                  <a:lnTo>
                    <a:pt x="60" y="72"/>
                  </a:lnTo>
                  <a:lnTo>
                    <a:pt x="62" y="72"/>
                  </a:lnTo>
                  <a:lnTo>
                    <a:pt x="60" y="70"/>
                  </a:lnTo>
                  <a:lnTo>
                    <a:pt x="62" y="64"/>
                  </a:lnTo>
                  <a:lnTo>
                    <a:pt x="64" y="62"/>
                  </a:lnTo>
                  <a:lnTo>
                    <a:pt x="68" y="60"/>
                  </a:lnTo>
                  <a:lnTo>
                    <a:pt x="70" y="60"/>
                  </a:lnTo>
                  <a:lnTo>
                    <a:pt x="72" y="58"/>
                  </a:lnTo>
                  <a:lnTo>
                    <a:pt x="74" y="58"/>
                  </a:lnTo>
                  <a:lnTo>
                    <a:pt x="76" y="56"/>
                  </a:lnTo>
                  <a:lnTo>
                    <a:pt x="78" y="54"/>
                  </a:lnTo>
                  <a:lnTo>
                    <a:pt x="78" y="52"/>
                  </a:lnTo>
                  <a:lnTo>
                    <a:pt x="80" y="50"/>
                  </a:lnTo>
                  <a:lnTo>
                    <a:pt x="86" y="46"/>
                  </a:lnTo>
                  <a:lnTo>
                    <a:pt x="88" y="48"/>
                  </a:lnTo>
                  <a:lnTo>
                    <a:pt x="86" y="50"/>
                  </a:lnTo>
                  <a:lnTo>
                    <a:pt x="84" y="54"/>
                  </a:lnTo>
                  <a:lnTo>
                    <a:pt x="88" y="54"/>
                  </a:lnTo>
                  <a:lnTo>
                    <a:pt x="88" y="52"/>
                  </a:lnTo>
                  <a:lnTo>
                    <a:pt x="90" y="50"/>
                  </a:lnTo>
                  <a:lnTo>
                    <a:pt x="92" y="50"/>
                  </a:lnTo>
                  <a:lnTo>
                    <a:pt x="94" y="48"/>
                  </a:lnTo>
                  <a:lnTo>
                    <a:pt x="92" y="46"/>
                  </a:lnTo>
                  <a:lnTo>
                    <a:pt x="92" y="44"/>
                  </a:lnTo>
                  <a:lnTo>
                    <a:pt x="92" y="40"/>
                  </a:lnTo>
                  <a:lnTo>
                    <a:pt x="94" y="38"/>
                  </a:lnTo>
                  <a:lnTo>
                    <a:pt x="92" y="38"/>
                  </a:lnTo>
                  <a:lnTo>
                    <a:pt x="96" y="36"/>
                  </a:lnTo>
                  <a:lnTo>
                    <a:pt x="98" y="38"/>
                  </a:lnTo>
                  <a:lnTo>
                    <a:pt x="108" y="40"/>
                  </a:lnTo>
                  <a:lnTo>
                    <a:pt x="108" y="44"/>
                  </a:lnTo>
                  <a:lnTo>
                    <a:pt x="110" y="44"/>
                  </a:lnTo>
                  <a:lnTo>
                    <a:pt x="112" y="42"/>
                  </a:lnTo>
                  <a:lnTo>
                    <a:pt x="116" y="44"/>
                  </a:lnTo>
                  <a:lnTo>
                    <a:pt x="120" y="40"/>
                  </a:lnTo>
                  <a:lnTo>
                    <a:pt x="122" y="38"/>
                  </a:lnTo>
                  <a:lnTo>
                    <a:pt x="124" y="38"/>
                  </a:lnTo>
                  <a:lnTo>
                    <a:pt x="126" y="36"/>
                  </a:lnTo>
                  <a:lnTo>
                    <a:pt x="128" y="36"/>
                  </a:lnTo>
                  <a:lnTo>
                    <a:pt x="128" y="38"/>
                  </a:lnTo>
                  <a:lnTo>
                    <a:pt x="130" y="38"/>
                  </a:lnTo>
                  <a:lnTo>
                    <a:pt x="132" y="38"/>
                  </a:lnTo>
                  <a:lnTo>
                    <a:pt x="132" y="36"/>
                  </a:lnTo>
                  <a:lnTo>
                    <a:pt x="134" y="36"/>
                  </a:lnTo>
                  <a:lnTo>
                    <a:pt x="134" y="34"/>
                  </a:lnTo>
                  <a:lnTo>
                    <a:pt x="136" y="34"/>
                  </a:lnTo>
                  <a:lnTo>
                    <a:pt x="142" y="30"/>
                  </a:lnTo>
                  <a:lnTo>
                    <a:pt x="144" y="30"/>
                  </a:lnTo>
                  <a:lnTo>
                    <a:pt x="146" y="30"/>
                  </a:lnTo>
                  <a:lnTo>
                    <a:pt x="148" y="24"/>
                  </a:lnTo>
                  <a:lnTo>
                    <a:pt x="150" y="26"/>
                  </a:lnTo>
                  <a:lnTo>
                    <a:pt x="152" y="26"/>
                  </a:lnTo>
                  <a:lnTo>
                    <a:pt x="154" y="24"/>
                  </a:lnTo>
                  <a:lnTo>
                    <a:pt x="152" y="16"/>
                  </a:lnTo>
                  <a:lnTo>
                    <a:pt x="154" y="14"/>
                  </a:lnTo>
                  <a:lnTo>
                    <a:pt x="156" y="12"/>
                  </a:lnTo>
                  <a:lnTo>
                    <a:pt x="158" y="10"/>
                  </a:lnTo>
                  <a:lnTo>
                    <a:pt x="160" y="10"/>
                  </a:lnTo>
                  <a:lnTo>
                    <a:pt x="162" y="8"/>
                  </a:lnTo>
                  <a:lnTo>
                    <a:pt x="164" y="4"/>
                  </a:lnTo>
                  <a:lnTo>
                    <a:pt x="166" y="6"/>
                  </a:lnTo>
                  <a:lnTo>
                    <a:pt x="170" y="4"/>
                  </a:lnTo>
                  <a:lnTo>
                    <a:pt x="172" y="0"/>
                  </a:lnTo>
                  <a:lnTo>
                    <a:pt x="174" y="0"/>
                  </a:lnTo>
                  <a:lnTo>
                    <a:pt x="180" y="2"/>
                  </a:lnTo>
                  <a:lnTo>
                    <a:pt x="186" y="4"/>
                  </a:lnTo>
                  <a:lnTo>
                    <a:pt x="188" y="6"/>
                  </a:lnTo>
                  <a:lnTo>
                    <a:pt x="190" y="8"/>
                  </a:lnTo>
                  <a:lnTo>
                    <a:pt x="192" y="10"/>
                  </a:lnTo>
                  <a:lnTo>
                    <a:pt x="190" y="12"/>
                  </a:lnTo>
                  <a:lnTo>
                    <a:pt x="194" y="18"/>
                  </a:lnTo>
                  <a:lnTo>
                    <a:pt x="194" y="22"/>
                  </a:lnTo>
                  <a:lnTo>
                    <a:pt x="192" y="22"/>
                  </a:lnTo>
                  <a:lnTo>
                    <a:pt x="190" y="26"/>
                  </a:lnTo>
                  <a:lnTo>
                    <a:pt x="194" y="26"/>
                  </a:lnTo>
                  <a:lnTo>
                    <a:pt x="194" y="28"/>
                  </a:lnTo>
                  <a:lnTo>
                    <a:pt x="190" y="30"/>
                  </a:lnTo>
                  <a:lnTo>
                    <a:pt x="188" y="34"/>
                  </a:lnTo>
                  <a:lnTo>
                    <a:pt x="186" y="36"/>
                  </a:lnTo>
                  <a:lnTo>
                    <a:pt x="186" y="38"/>
                  </a:lnTo>
                  <a:lnTo>
                    <a:pt x="184" y="42"/>
                  </a:lnTo>
                  <a:lnTo>
                    <a:pt x="186" y="44"/>
                  </a:lnTo>
                  <a:lnTo>
                    <a:pt x="182" y="42"/>
                  </a:lnTo>
                  <a:lnTo>
                    <a:pt x="180" y="42"/>
                  </a:lnTo>
                  <a:lnTo>
                    <a:pt x="178" y="44"/>
                  </a:lnTo>
                  <a:lnTo>
                    <a:pt x="168" y="52"/>
                  </a:lnTo>
                  <a:lnTo>
                    <a:pt x="166" y="52"/>
                  </a:lnTo>
                  <a:lnTo>
                    <a:pt x="164" y="54"/>
                  </a:lnTo>
                  <a:lnTo>
                    <a:pt x="162" y="54"/>
                  </a:lnTo>
                  <a:lnTo>
                    <a:pt x="156" y="56"/>
                  </a:lnTo>
                  <a:lnTo>
                    <a:pt x="154" y="56"/>
                  </a:lnTo>
                  <a:lnTo>
                    <a:pt x="148" y="58"/>
                  </a:lnTo>
                  <a:lnTo>
                    <a:pt x="146" y="62"/>
                  </a:lnTo>
                  <a:lnTo>
                    <a:pt x="144" y="64"/>
                  </a:lnTo>
                  <a:lnTo>
                    <a:pt x="142" y="60"/>
                  </a:lnTo>
                  <a:lnTo>
                    <a:pt x="140" y="64"/>
                  </a:lnTo>
                  <a:lnTo>
                    <a:pt x="128" y="72"/>
                  </a:lnTo>
                  <a:lnTo>
                    <a:pt x="126" y="72"/>
                  </a:lnTo>
                  <a:lnTo>
                    <a:pt x="124" y="68"/>
                  </a:lnTo>
                  <a:lnTo>
                    <a:pt x="124" y="72"/>
                  </a:lnTo>
                  <a:lnTo>
                    <a:pt x="122" y="74"/>
                  </a:lnTo>
                  <a:lnTo>
                    <a:pt x="116" y="82"/>
                  </a:lnTo>
                  <a:lnTo>
                    <a:pt x="114" y="82"/>
                  </a:lnTo>
                  <a:lnTo>
                    <a:pt x="110" y="82"/>
                  </a:lnTo>
                  <a:lnTo>
                    <a:pt x="108" y="86"/>
                  </a:lnTo>
                  <a:lnTo>
                    <a:pt x="108" y="84"/>
                  </a:lnTo>
                  <a:lnTo>
                    <a:pt x="102" y="92"/>
                  </a:lnTo>
                  <a:lnTo>
                    <a:pt x="96" y="100"/>
                  </a:lnTo>
                  <a:lnTo>
                    <a:pt x="92" y="102"/>
                  </a:lnTo>
                  <a:lnTo>
                    <a:pt x="90" y="102"/>
                  </a:lnTo>
                  <a:lnTo>
                    <a:pt x="90" y="100"/>
                  </a:lnTo>
                  <a:lnTo>
                    <a:pt x="86" y="102"/>
                  </a:lnTo>
                  <a:lnTo>
                    <a:pt x="86" y="100"/>
                  </a:lnTo>
                  <a:lnTo>
                    <a:pt x="84" y="104"/>
                  </a:lnTo>
                  <a:lnTo>
                    <a:pt x="86" y="106"/>
                  </a:lnTo>
                  <a:lnTo>
                    <a:pt x="88" y="106"/>
                  </a:lnTo>
                  <a:lnTo>
                    <a:pt x="88" y="108"/>
                  </a:lnTo>
                  <a:lnTo>
                    <a:pt x="84" y="112"/>
                  </a:lnTo>
                  <a:lnTo>
                    <a:pt x="82" y="114"/>
                  </a:lnTo>
                  <a:lnTo>
                    <a:pt x="82" y="116"/>
                  </a:lnTo>
                  <a:lnTo>
                    <a:pt x="82" y="118"/>
                  </a:lnTo>
                  <a:lnTo>
                    <a:pt x="78" y="120"/>
                  </a:lnTo>
                  <a:lnTo>
                    <a:pt x="76" y="118"/>
                  </a:lnTo>
                  <a:lnTo>
                    <a:pt x="72" y="116"/>
                  </a:lnTo>
                  <a:lnTo>
                    <a:pt x="72" y="118"/>
                  </a:lnTo>
                  <a:lnTo>
                    <a:pt x="76" y="120"/>
                  </a:lnTo>
                  <a:lnTo>
                    <a:pt x="78" y="126"/>
                  </a:lnTo>
                  <a:lnTo>
                    <a:pt x="76" y="124"/>
                  </a:lnTo>
                  <a:lnTo>
                    <a:pt x="72" y="122"/>
                  </a:lnTo>
                  <a:lnTo>
                    <a:pt x="70" y="120"/>
                  </a:lnTo>
                  <a:lnTo>
                    <a:pt x="68" y="120"/>
                  </a:lnTo>
                  <a:lnTo>
                    <a:pt x="68" y="124"/>
                  </a:lnTo>
                  <a:lnTo>
                    <a:pt x="68" y="126"/>
                  </a:lnTo>
                  <a:lnTo>
                    <a:pt x="70" y="128"/>
                  </a:lnTo>
                  <a:lnTo>
                    <a:pt x="66" y="126"/>
                  </a:lnTo>
                  <a:lnTo>
                    <a:pt x="66" y="128"/>
                  </a:lnTo>
                  <a:lnTo>
                    <a:pt x="68" y="130"/>
                  </a:lnTo>
                  <a:lnTo>
                    <a:pt x="66" y="132"/>
                  </a:lnTo>
                  <a:lnTo>
                    <a:pt x="64" y="132"/>
                  </a:lnTo>
                  <a:lnTo>
                    <a:pt x="64" y="130"/>
                  </a:lnTo>
                  <a:lnTo>
                    <a:pt x="58" y="124"/>
                  </a:lnTo>
                  <a:lnTo>
                    <a:pt x="56" y="128"/>
                  </a:lnTo>
                  <a:lnTo>
                    <a:pt x="60" y="130"/>
                  </a:lnTo>
                  <a:lnTo>
                    <a:pt x="62" y="134"/>
                  </a:lnTo>
                  <a:lnTo>
                    <a:pt x="64" y="138"/>
                  </a:lnTo>
                  <a:lnTo>
                    <a:pt x="64" y="140"/>
                  </a:lnTo>
                  <a:lnTo>
                    <a:pt x="62" y="140"/>
                  </a:lnTo>
                  <a:lnTo>
                    <a:pt x="62" y="144"/>
                  </a:lnTo>
                  <a:lnTo>
                    <a:pt x="60" y="142"/>
                  </a:lnTo>
                  <a:lnTo>
                    <a:pt x="60" y="144"/>
                  </a:lnTo>
                  <a:lnTo>
                    <a:pt x="60" y="146"/>
                  </a:lnTo>
                  <a:lnTo>
                    <a:pt x="58" y="144"/>
                  </a:lnTo>
                  <a:lnTo>
                    <a:pt x="56" y="148"/>
                  </a:lnTo>
                  <a:lnTo>
                    <a:pt x="58" y="150"/>
                  </a:lnTo>
                  <a:lnTo>
                    <a:pt x="56" y="152"/>
                  </a:lnTo>
                  <a:lnTo>
                    <a:pt x="54" y="150"/>
                  </a:lnTo>
                  <a:lnTo>
                    <a:pt x="52" y="148"/>
                  </a:lnTo>
                  <a:lnTo>
                    <a:pt x="52" y="146"/>
                  </a:lnTo>
                  <a:lnTo>
                    <a:pt x="48" y="140"/>
                  </a:lnTo>
                  <a:lnTo>
                    <a:pt x="48" y="144"/>
                  </a:lnTo>
                  <a:lnTo>
                    <a:pt x="48" y="146"/>
                  </a:lnTo>
                  <a:lnTo>
                    <a:pt x="44" y="148"/>
                  </a:lnTo>
                  <a:lnTo>
                    <a:pt x="48" y="150"/>
                  </a:lnTo>
                  <a:lnTo>
                    <a:pt x="50" y="152"/>
                  </a:lnTo>
                  <a:lnTo>
                    <a:pt x="50" y="154"/>
                  </a:lnTo>
                  <a:lnTo>
                    <a:pt x="52" y="154"/>
                  </a:lnTo>
                  <a:lnTo>
                    <a:pt x="52" y="156"/>
                  </a:lnTo>
                  <a:lnTo>
                    <a:pt x="52" y="160"/>
                  </a:lnTo>
                  <a:lnTo>
                    <a:pt x="52" y="162"/>
                  </a:lnTo>
                  <a:lnTo>
                    <a:pt x="50" y="162"/>
                  </a:lnTo>
                  <a:lnTo>
                    <a:pt x="48" y="158"/>
                  </a:lnTo>
                  <a:lnTo>
                    <a:pt x="46" y="158"/>
                  </a:lnTo>
                  <a:lnTo>
                    <a:pt x="40" y="158"/>
                  </a:lnTo>
                  <a:lnTo>
                    <a:pt x="38" y="158"/>
                  </a:lnTo>
                  <a:lnTo>
                    <a:pt x="40" y="160"/>
                  </a:lnTo>
                  <a:lnTo>
                    <a:pt x="44" y="160"/>
                  </a:lnTo>
                  <a:lnTo>
                    <a:pt x="48" y="164"/>
                  </a:lnTo>
                  <a:lnTo>
                    <a:pt x="48" y="168"/>
                  </a:lnTo>
                  <a:lnTo>
                    <a:pt x="48" y="170"/>
                  </a:lnTo>
                  <a:lnTo>
                    <a:pt x="46" y="170"/>
                  </a:lnTo>
                  <a:lnTo>
                    <a:pt x="46" y="172"/>
                  </a:lnTo>
                  <a:lnTo>
                    <a:pt x="44" y="170"/>
                  </a:lnTo>
                  <a:lnTo>
                    <a:pt x="42" y="166"/>
                  </a:lnTo>
                  <a:lnTo>
                    <a:pt x="40" y="166"/>
                  </a:lnTo>
                  <a:lnTo>
                    <a:pt x="40" y="170"/>
                  </a:lnTo>
                  <a:lnTo>
                    <a:pt x="42" y="172"/>
                  </a:lnTo>
                  <a:lnTo>
                    <a:pt x="44" y="174"/>
                  </a:lnTo>
                  <a:lnTo>
                    <a:pt x="44" y="176"/>
                  </a:lnTo>
                  <a:lnTo>
                    <a:pt x="42" y="178"/>
                  </a:lnTo>
                  <a:lnTo>
                    <a:pt x="40" y="180"/>
                  </a:lnTo>
                  <a:lnTo>
                    <a:pt x="40" y="182"/>
                  </a:lnTo>
                  <a:lnTo>
                    <a:pt x="38" y="184"/>
                  </a:lnTo>
                  <a:lnTo>
                    <a:pt x="36" y="184"/>
                  </a:lnTo>
                  <a:lnTo>
                    <a:pt x="34" y="182"/>
                  </a:lnTo>
                  <a:lnTo>
                    <a:pt x="30" y="182"/>
                  </a:lnTo>
                  <a:lnTo>
                    <a:pt x="28" y="180"/>
                  </a:lnTo>
                  <a:lnTo>
                    <a:pt x="26" y="180"/>
                  </a:lnTo>
                  <a:lnTo>
                    <a:pt x="24" y="180"/>
                  </a:lnTo>
                  <a:lnTo>
                    <a:pt x="22" y="180"/>
                  </a:lnTo>
                  <a:lnTo>
                    <a:pt x="18" y="176"/>
                  </a:lnTo>
                  <a:lnTo>
                    <a:pt x="14" y="176"/>
                  </a:lnTo>
                  <a:lnTo>
                    <a:pt x="10" y="178"/>
                  </a:lnTo>
                  <a:lnTo>
                    <a:pt x="8" y="180"/>
                  </a:lnTo>
                  <a:lnTo>
                    <a:pt x="4" y="180"/>
                  </a:lnTo>
                  <a:lnTo>
                    <a:pt x="6" y="178"/>
                  </a:lnTo>
                  <a:lnTo>
                    <a:pt x="8" y="178"/>
                  </a:lnTo>
                  <a:lnTo>
                    <a:pt x="8" y="176"/>
                  </a:lnTo>
                  <a:lnTo>
                    <a:pt x="8" y="172"/>
                  </a:lnTo>
                  <a:lnTo>
                    <a:pt x="8" y="170"/>
                  </a:lnTo>
                  <a:lnTo>
                    <a:pt x="12" y="168"/>
                  </a:lnTo>
                  <a:lnTo>
                    <a:pt x="14" y="168"/>
                  </a:lnTo>
                  <a:lnTo>
                    <a:pt x="18" y="166"/>
                  </a:lnTo>
                  <a:lnTo>
                    <a:pt x="18" y="164"/>
                  </a:lnTo>
                  <a:lnTo>
                    <a:pt x="16" y="162"/>
                  </a:lnTo>
                  <a:lnTo>
                    <a:pt x="14" y="164"/>
                  </a:lnTo>
                  <a:lnTo>
                    <a:pt x="12" y="166"/>
                  </a:lnTo>
                  <a:lnTo>
                    <a:pt x="8" y="168"/>
                  </a:lnTo>
                  <a:lnTo>
                    <a:pt x="4" y="168"/>
                  </a:lnTo>
                  <a:lnTo>
                    <a:pt x="4" y="166"/>
                  </a:lnTo>
                  <a:lnTo>
                    <a:pt x="0" y="164"/>
                  </a:lnTo>
                  <a:lnTo>
                    <a:pt x="0" y="16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0" name="Freeform 694"/>
            <p:cNvSpPr>
              <a:spLocks/>
            </p:cNvSpPr>
            <p:nvPr/>
          </p:nvSpPr>
          <p:spPr bwMode="auto">
            <a:xfrm>
              <a:off x="3667" y="1198"/>
              <a:ext cx="14" cy="21"/>
            </a:xfrm>
            <a:custGeom>
              <a:avLst/>
              <a:gdLst>
                <a:gd name="T0" fmla="*/ 0 w 12"/>
                <a:gd name="T1" fmla="*/ 2 h 18"/>
                <a:gd name="T2" fmla="*/ 0 w 12"/>
                <a:gd name="T3" fmla="*/ 2 h 18"/>
                <a:gd name="T4" fmla="*/ 4 w 12"/>
                <a:gd name="T5" fmla="*/ 0 h 18"/>
                <a:gd name="T6" fmla="*/ 6 w 12"/>
                <a:gd name="T7" fmla="*/ 2 h 18"/>
                <a:gd name="T8" fmla="*/ 8 w 12"/>
                <a:gd name="T9" fmla="*/ 4 h 18"/>
                <a:gd name="T10" fmla="*/ 8 w 12"/>
                <a:gd name="T11" fmla="*/ 2 h 18"/>
                <a:gd name="T12" fmla="*/ 12 w 12"/>
                <a:gd name="T13" fmla="*/ 6 h 18"/>
                <a:gd name="T14" fmla="*/ 12 w 12"/>
                <a:gd name="T15" fmla="*/ 12 h 18"/>
                <a:gd name="T16" fmla="*/ 10 w 12"/>
                <a:gd name="T17" fmla="*/ 12 h 18"/>
                <a:gd name="T18" fmla="*/ 12 w 12"/>
                <a:gd name="T19" fmla="*/ 18 h 18"/>
                <a:gd name="T20" fmla="*/ 10 w 12"/>
                <a:gd name="T21" fmla="*/ 18 h 18"/>
                <a:gd name="T22" fmla="*/ 6 w 12"/>
                <a:gd name="T23" fmla="*/ 6 h 18"/>
                <a:gd name="T24" fmla="*/ 4 w 12"/>
                <a:gd name="T25" fmla="*/ 6 h 18"/>
                <a:gd name="T26" fmla="*/ 2 w 12"/>
                <a:gd name="T27" fmla="*/ 4 h 18"/>
                <a:gd name="T28" fmla="*/ 0 w 12"/>
                <a:gd name="T29" fmla="*/ 2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8"/>
                <a:gd name="T47" fmla="*/ 12 w 1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8">
                  <a:moveTo>
                    <a:pt x="0" y="2"/>
                  </a:moveTo>
                  <a:lnTo>
                    <a:pt x="0" y="2"/>
                  </a:lnTo>
                  <a:lnTo>
                    <a:pt x="4" y="0"/>
                  </a:lnTo>
                  <a:lnTo>
                    <a:pt x="6" y="2"/>
                  </a:lnTo>
                  <a:lnTo>
                    <a:pt x="8" y="4"/>
                  </a:lnTo>
                  <a:lnTo>
                    <a:pt x="8" y="2"/>
                  </a:lnTo>
                  <a:lnTo>
                    <a:pt x="12" y="6"/>
                  </a:lnTo>
                  <a:lnTo>
                    <a:pt x="12" y="12"/>
                  </a:lnTo>
                  <a:lnTo>
                    <a:pt x="10" y="12"/>
                  </a:lnTo>
                  <a:lnTo>
                    <a:pt x="12" y="18"/>
                  </a:lnTo>
                  <a:lnTo>
                    <a:pt x="10" y="18"/>
                  </a:lnTo>
                  <a:lnTo>
                    <a:pt x="6" y="6"/>
                  </a:lnTo>
                  <a:lnTo>
                    <a:pt x="4" y="6"/>
                  </a:lnTo>
                  <a:lnTo>
                    <a:pt x="2"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1" name="Freeform 695"/>
            <p:cNvSpPr>
              <a:spLocks/>
            </p:cNvSpPr>
            <p:nvPr/>
          </p:nvSpPr>
          <p:spPr bwMode="auto">
            <a:xfrm>
              <a:off x="3760" y="1240"/>
              <a:ext cx="31" cy="33"/>
            </a:xfrm>
            <a:custGeom>
              <a:avLst/>
              <a:gdLst>
                <a:gd name="T0" fmla="*/ 4 w 26"/>
                <a:gd name="T1" fmla="*/ 16 h 28"/>
                <a:gd name="T2" fmla="*/ 4 w 26"/>
                <a:gd name="T3" fmla="*/ 16 h 28"/>
                <a:gd name="T4" fmla="*/ 2 w 26"/>
                <a:gd name="T5" fmla="*/ 12 h 28"/>
                <a:gd name="T6" fmla="*/ 2 w 26"/>
                <a:gd name="T7" fmla="*/ 10 h 28"/>
                <a:gd name="T8" fmla="*/ 2 w 26"/>
                <a:gd name="T9" fmla="*/ 10 h 28"/>
                <a:gd name="T10" fmla="*/ 0 w 26"/>
                <a:gd name="T11" fmla="*/ 8 h 28"/>
                <a:gd name="T12" fmla="*/ 2 w 26"/>
                <a:gd name="T13" fmla="*/ 8 h 28"/>
                <a:gd name="T14" fmla="*/ 6 w 26"/>
                <a:gd name="T15" fmla="*/ 8 h 28"/>
                <a:gd name="T16" fmla="*/ 2 w 26"/>
                <a:gd name="T17" fmla="*/ 6 h 28"/>
                <a:gd name="T18" fmla="*/ 2 w 26"/>
                <a:gd name="T19" fmla="*/ 4 h 28"/>
                <a:gd name="T20" fmla="*/ 4 w 26"/>
                <a:gd name="T21" fmla="*/ 4 h 28"/>
                <a:gd name="T22" fmla="*/ 4 w 26"/>
                <a:gd name="T23" fmla="*/ 0 h 28"/>
                <a:gd name="T24" fmla="*/ 8 w 26"/>
                <a:gd name="T25" fmla="*/ 0 h 28"/>
                <a:gd name="T26" fmla="*/ 10 w 26"/>
                <a:gd name="T27" fmla="*/ 4 h 28"/>
                <a:gd name="T28" fmla="*/ 12 w 26"/>
                <a:gd name="T29" fmla="*/ 4 h 28"/>
                <a:gd name="T30" fmla="*/ 12 w 26"/>
                <a:gd name="T31" fmla="*/ 8 h 28"/>
                <a:gd name="T32" fmla="*/ 16 w 26"/>
                <a:gd name="T33" fmla="*/ 10 h 28"/>
                <a:gd name="T34" fmla="*/ 20 w 26"/>
                <a:gd name="T35" fmla="*/ 14 h 28"/>
                <a:gd name="T36" fmla="*/ 26 w 26"/>
                <a:gd name="T37" fmla="*/ 22 h 28"/>
                <a:gd name="T38" fmla="*/ 26 w 26"/>
                <a:gd name="T39" fmla="*/ 24 h 28"/>
                <a:gd name="T40" fmla="*/ 24 w 26"/>
                <a:gd name="T41" fmla="*/ 28 h 28"/>
                <a:gd name="T42" fmla="*/ 22 w 26"/>
                <a:gd name="T43" fmla="*/ 26 h 28"/>
                <a:gd name="T44" fmla="*/ 22 w 26"/>
                <a:gd name="T45" fmla="*/ 26 h 28"/>
                <a:gd name="T46" fmla="*/ 20 w 26"/>
                <a:gd name="T47" fmla="*/ 28 h 28"/>
                <a:gd name="T48" fmla="*/ 18 w 26"/>
                <a:gd name="T49" fmla="*/ 28 h 28"/>
                <a:gd name="T50" fmla="*/ 14 w 26"/>
                <a:gd name="T51" fmla="*/ 26 h 28"/>
                <a:gd name="T52" fmla="*/ 16 w 26"/>
                <a:gd name="T53" fmla="*/ 24 h 28"/>
                <a:gd name="T54" fmla="*/ 14 w 26"/>
                <a:gd name="T55" fmla="*/ 22 h 28"/>
                <a:gd name="T56" fmla="*/ 10 w 26"/>
                <a:gd name="T57" fmla="*/ 22 h 28"/>
                <a:gd name="T58" fmla="*/ 6 w 26"/>
                <a:gd name="T59" fmla="*/ 18 h 28"/>
                <a:gd name="T60" fmla="*/ 8 w 26"/>
                <a:gd name="T61" fmla="*/ 22 h 28"/>
                <a:gd name="T62" fmla="*/ 10 w 26"/>
                <a:gd name="T63" fmla="*/ 24 h 28"/>
                <a:gd name="T64" fmla="*/ 10 w 26"/>
                <a:gd name="T65" fmla="*/ 26 h 28"/>
                <a:gd name="T66" fmla="*/ 8 w 26"/>
                <a:gd name="T67" fmla="*/ 22 h 28"/>
                <a:gd name="T68" fmla="*/ 4 w 26"/>
                <a:gd name="T69" fmla="*/ 16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28"/>
                <a:gd name="T107" fmla="*/ 26 w 26"/>
                <a:gd name="T108" fmla="*/ 28 h 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28">
                  <a:moveTo>
                    <a:pt x="4" y="16"/>
                  </a:moveTo>
                  <a:lnTo>
                    <a:pt x="4" y="16"/>
                  </a:lnTo>
                  <a:lnTo>
                    <a:pt x="2" y="12"/>
                  </a:lnTo>
                  <a:lnTo>
                    <a:pt x="2" y="10"/>
                  </a:lnTo>
                  <a:lnTo>
                    <a:pt x="0" y="8"/>
                  </a:lnTo>
                  <a:lnTo>
                    <a:pt x="2" y="8"/>
                  </a:lnTo>
                  <a:lnTo>
                    <a:pt x="6" y="8"/>
                  </a:lnTo>
                  <a:lnTo>
                    <a:pt x="2" y="6"/>
                  </a:lnTo>
                  <a:lnTo>
                    <a:pt x="2" y="4"/>
                  </a:lnTo>
                  <a:lnTo>
                    <a:pt x="4" y="4"/>
                  </a:lnTo>
                  <a:lnTo>
                    <a:pt x="4" y="0"/>
                  </a:lnTo>
                  <a:lnTo>
                    <a:pt x="8" y="0"/>
                  </a:lnTo>
                  <a:lnTo>
                    <a:pt x="10" y="4"/>
                  </a:lnTo>
                  <a:lnTo>
                    <a:pt x="12" y="4"/>
                  </a:lnTo>
                  <a:lnTo>
                    <a:pt x="12" y="8"/>
                  </a:lnTo>
                  <a:lnTo>
                    <a:pt x="16" y="10"/>
                  </a:lnTo>
                  <a:lnTo>
                    <a:pt x="20" y="14"/>
                  </a:lnTo>
                  <a:lnTo>
                    <a:pt x="26" y="22"/>
                  </a:lnTo>
                  <a:lnTo>
                    <a:pt x="26" y="24"/>
                  </a:lnTo>
                  <a:lnTo>
                    <a:pt x="24" y="28"/>
                  </a:lnTo>
                  <a:lnTo>
                    <a:pt x="22" y="26"/>
                  </a:lnTo>
                  <a:lnTo>
                    <a:pt x="20" y="28"/>
                  </a:lnTo>
                  <a:lnTo>
                    <a:pt x="18" y="28"/>
                  </a:lnTo>
                  <a:lnTo>
                    <a:pt x="14" y="26"/>
                  </a:lnTo>
                  <a:lnTo>
                    <a:pt x="16" y="24"/>
                  </a:lnTo>
                  <a:lnTo>
                    <a:pt x="14" y="22"/>
                  </a:lnTo>
                  <a:lnTo>
                    <a:pt x="10" y="22"/>
                  </a:lnTo>
                  <a:lnTo>
                    <a:pt x="6" y="18"/>
                  </a:lnTo>
                  <a:lnTo>
                    <a:pt x="8" y="22"/>
                  </a:lnTo>
                  <a:lnTo>
                    <a:pt x="10" y="24"/>
                  </a:lnTo>
                  <a:lnTo>
                    <a:pt x="10" y="26"/>
                  </a:lnTo>
                  <a:lnTo>
                    <a:pt x="8" y="22"/>
                  </a:lnTo>
                  <a:lnTo>
                    <a:pt x="4"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2" name="Freeform 696"/>
            <p:cNvSpPr>
              <a:spLocks/>
            </p:cNvSpPr>
            <p:nvPr/>
          </p:nvSpPr>
          <p:spPr bwMode="auto">
            <a:xfrm>
              <a:off x="3937" y="1096"/>
              <a:ext cx="21" cy="23"/>
            </a:xfrm>
            <a:custGeom>
              <a:avLst/>
              <a:gdLst>
                <a:gd name="T0" fmla="*/ 0 w 18"/>
                <a:gd name="T1" fmla="*/ 20 h 20"/>
                <a:gd name="T2" fmla="*/ 0 w 18"/>
                <a:gd name="T3" fmla="*/ 20 h 20"/>
                <a:gd name="T4" fmla="*/ 2 w 18"/>
                <a:gd name="T5" fmla="*/ 14 h 20"/>
                <a:gd name="T6" fmla="*/ 2 w 18"/>
                <a:gd name="T7" fmla="*/ 12 h 20"/>
                <a:gd name="T8" fmla="*/ 0 w 18"/>
                <a:gd name="T9" fmla="*/ 8 h 20"/>
                <a:gd name="T10" fmla="*/ 4 w 18"/>
                <a:gd name="T11" fmla="*/ 2 h 20"/>
                <a:gd name="T12" fmla="*/ 8 w 18"/>
                <a:gd name="T13" fmla="*/ 0 h 20"/>
                <a:gd name="T14" fmla="*/ 12 w 18"/>
                <a:gd name="T15" fmla="*/ 2 h 20"/>
                <a:gd name="T16" fmla="*/ 12 w 18"/>
                <a:gd name="T17" fmla="*/ 4 h 20"/>
                <a:gd name="T18" fmla="*/ 12 w 18"/>
                <a:gd name="T19" fmla="*/ 10 h 20"/>
                <a:gd name="T20" fmla="*/ 16 w 18"/>
                <a:gd name="T21" fmla="*/ 10 h 20"/>
                <a:gd name="T22" fmla="*/ 18 w 18"/>
                <a:gd name="T23" fmla="*/ 12 h 20"/>
                <a:gd name="T24" fmla="*/ 14 w 18"/>
                <a:gd name="T25" fmla="*/ 14 h 20"/>
                <a:gd name="T26" fmla="*/ 12 w 18"/>
                <a:gd name="T27" fmla="*/ 16 h 20"/>
                <a:gd name="T28" fmla="*/ 8 w 18"/>
                <a:gd name="T29" fmla="*/ 16 h 20"/>
                <a:gd name="T30" fmla="*/ 4 w 18"/>
                <a:gd name="T31" fmla="*/ 18 h 20"/>
                <a:gd name="T32" fmla="*/ 4 w 18"/>
                <a:gd name="T33" fmla="*/ 14 h 20"/>
                <a:gd name="T34" fmla="*/ 2 w 18"/>
                <a:gd name="T35" fmla="*/ 20 h 20"/>
                <a:gd name="T36" fmla="*/ 0 w 18"/>
                <a:gd name="T37" fmla="*/ 2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0"/>
                <a:gd name="T59" fmla="*/ 18 w 1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0">
                  <a:moveTo>
                    <a:pt x="0" y="20"/>
                  </a:moveTo>
                  <a:lnTo>
                    <a:pt x="0" y="20"/>
                  </a:lnTo>
                  <a:lnTo>
                    <a:pt x="2" y="14"/>
                  </a:lnTo>
                  <a:lnTo>
                    <a:pt x="2" y="12"/>
                  </a:lnTo>
                  <a:lnTo>
                    <a:pt x="0" y="8"/>
                  </a:lnTo>
                  <a:lnTo>
                    <a:pt x="4" y="2"/>
                  </a:lnTo>
                  <a:lnTo>
                    <a:pt x="8" y="0"/>
                  </a:lnTo>
                  <a:lnTo>
                    <a:pt x="12" y="2"/>
                  </a:lnTo>
                  <a:lnTo>
                    <a:pt x="12" y="4"/>
                  </a:lnTo>
                  <a:lnTo>
                    <a:pt x="12" y="10"/>
                  </a:lnTo>
                  <a:lnTo>
                    <a:pt x="16" y="10"/>
                  </a:lnTo>
                  <a:lnTo>
                    <a:pt x="18" y="12"/>
                  </a:lnTo>
                  <a:lnTo>
                    <a:pt x="14" y="14"/>
                  </a:lnTo>
                  <a:lnTo>
                    <a:pt x="12" y="16"/>
                  </a:lnTo>
                  <a:lnTo>
                    <a:pt x="8" y="16"/>
                  </a:lnTo>
                  <a:lnTo>
                    <a:pt x="4" y="18"/>
                  </a:lnTo>
                  <a:lnTo>
                    <a:pt x="4" y="14"/>
                  </a:lnTo>
                  <a:lnTo>
                    <a:pt x="2" y="20"/>
                  </a:lnTo>
                  <a:lnTo>
                    <a:pt x="0" y="2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3" name="Freeform 697"/>
            <p:cNvSpPr>
              <a:spLocks/>
            </p:cNvSpPr>
            <p:nvPr/>
          </p:nvSpPr>
          <p:spPr bwMode="auto">
            <a:xfrm>
              <a:off x="3996" y="1114"/>
              <a:ext cx="12" cy="12"/>
            </a:xfrm>
            <a:custGeom>
              <a:avLst/>
              <a:gdLst>
                <a:gd name="T0" fmla="*/ 0 w 10"/>
                <a:gd name="T1" fmla="*/ 4 h 10"/>
                <a:gd name="T2" fmla="*/ 2 w 10"/>
                <a:gd name="T3" fmla="*/ 2 h 10"/>
                <a:gd name="T4" fmla="*/ 4 w 10"/>
                <a:gd name="T5" fmla="*/ 0 h 10"/>
                <a:gd name="T6" fmla="*/ 8 w 10"/>
                <a:gd name="T7" fmla="*/ 2 h 10"/>
                <a:gd name="T8" fmla="*/ 10 w 10"/>
                <a:gd name="T9" fmla="*/ 4 h 10"/>
                <a:gd name="T10" fmla="*/ 8 w 10"/>
                <a:gd name="T11" fmla="*/ 4 h 10"/>
                <a:gd name="T12" fmla="*/ 6 w 10"/>
                <a:gd name="T13" fmla="*/ 8 h 10"/>
                <a:gd name="T14" fmla="*/ 6 w 10"/>
                <a:gd name="T15" fmla="*/ 10 h 10"/>
                <a:gd name="T16" fmla="*/ 0 w 10"/>
                <a:gd name="T17" fmla="*/ 6 h 10"/>
                <a:gd name="T18" fmla="*/ 0 w 10"/>
                <a:gd name="T19" fmla="*/ 4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4"/>
                  </a:moveTo>
                  <a:lnTo>
                    <a:pt x="2" y="2"/>
                  </a:lnTo>
                  <a:lnTo>
                    <a:pt x="4" y="0"/>
                  </a:lnTo>
                  <a:lnTo>
                    <a:pt x="8" y="2"/>
                  </a:lnTo>
                  <a:lnTo>
                    <a:pt x="10" y="4"/>
                  </a:lnTo>
                  <a:lnTo>
                    <a:pt x="8" y="4"/>
                  </a:lnTo>
                  <a:lnTo>
                    <a:pt x="6" y="8"/>
                  </a:lnTo>
                  <a:lnTo>
                    <a:pt x="6" y="10"/>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4" name="Freeform 698"/>
            <p:cNvSpPr>
              <a:spLocks/>
            </p:cNvSpPr>
            <p:nvPr/>
          </p:nvSpPr>
          <p:spPr bwMode="auto">
            <a:xfrm>
              <a:off x="4066" y="1117"/>
              <a:ext cx="12" cy="18"/>
            </a:xfrm>
            <a:custGeom>
              <a:avLst/>
              <a:gdLst>
                <a:gd name="T0" fmla="*/ 6 w 10"/>
                <a:gd name="T1" fmla="*/ 2 h 16"/>
                <a:gd name="T2" fmla="*/ 6 w 10"/>
                <a:gd name="T3" fmla="*/ 4 h 16"/>
                <a:gd name="T4" fmla="*/ 10 w 10"/>
                <a:gd name="T5" fmla="*/ 6 h 16"/>
                <a:gd name="T6" fmla="*/ 10 w 10"/>
                <a:gd name="T7" fmla="*/ 14 h 16"/>
                <a:gd name="T8" fmla="*/ 8 w 10"/>
                <a:gd name="T9" fmla="*/ 16 h 16"/>
                <a:gd name="T10" fmla="*/ 8 w 10"/>
                <a:gd name="T11" fmla="*/ 14 h 16"/>
                <a:gd name="T12" fmla="*/ 4 w 10"/>
                <a:gd name="T13" fmla="*/ 14 h 16"/>
                <a:gd name="T14" fmla="*/ 2 w 10"/>
                <a:gd name="T15" fmla="*/ 12 h 16"/>
                <a:gd name="T16" fmla="*/ 0 w 10"/>
                <a:gd name="T17" fmla="*/ 10 h 16"/>
                <a:gd name="T18" fmla="*/ 0 w 10"/>
                <a:gd name="T19" fmla="*/ 6 h 16"/>
                <a:gd name="T20" fmla="*/ 2 w 10"/>
                <a:gd name="T21" fmla="*/ 4 h 16"/>
                <a:gd name="T22" fmla="*/ 6 w 10"/>
                <a:gd name="T23" fmla="*/ 0 h 16"/>
                <a:gd name="T24" fmla="*/ 8 w 10"/>
                <a:gd name="T25" fmla="*/ 2 h 16"/>
                <a:gd name="T26" fmla="*/ 6 w 10"/>
                <a:gd name="T27" fmla="*/ 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6"/>
                <a:gd name="T44" fmla="*/ 10 w 10"/>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6">
                  <a:moveTo>
                    <a:pt x="6" y="2"/>
                  </a:moveTo>
                  <a:lnTo>
                    <a:pt x="6" y="4"/>
                  </a:lnTo>
                  <a:lnTo>
                    <a:pt x="10" y="6"/>
                  </a:lnTo>
                  <a:lnTo>
                    <a:pt x="10" y="14"/>
                  </a:lnTo>
                  <a:lnTo>
                    <a:pt x="8" y="16"/>
                  </a:lnTo>
                  <a:lnTo>
                    <a:pt x="8" y="14"/>
                  </a:lnTo>
                  <a:lnTo>
                    <a:pt x="4" y="14"/>
                  </a:lnTo>
                  <a:lnTo>
                    <a:pt x="2" y="12"/>
                  </a:lnTo>
                  <a:lnTo>
                    <a:pt x="0" y="10"/>
                  </a:lnTo>
                  <a:lnTo>
                    <a:pt x="0" y="6"/>
                  </a:lnTo>
                  <a:lnTo>
                    <a:pt x="2" y="4"/>
                  </a:lnTo>
                  <a:lnTo>
                    <a:pt x="6" y="0"/>
                  </a:lnTo>
                  <a:lnTo>
                    <a:pt x="8" y="2"/>
                  </a:lnTo>
                  <a:lnTo>
                    <a:pt x="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5" name="Freeform 699"/>
            <p:cNvSpPr>
              <a:spLocks/>
            </p:cNvSpPr>
            <p:nvPr/>
          </p:nvSpPr>
          <p:spPr bwMode="auto">
            <a:xfrm>
              <a:off x="4039" y="1140"/>
              <a:ext cx="19" cy="16"/>
            </a:xfrm>
            <a:custGeom>
              <a:avLst/>
              <a:gdLst>
                <a:gd name="T0" fmla="*/ 4 w 16"/>
                <a:gd name="T1" fmla="*/ 4 h 14"/>
                <a:gd name="T2" fmla="*/ 6 w 16"/>
                <a:gd name="T3" fmla="*/ 2 h 14"/>
                <a:gd name="T4" fmla="*/ 8 w 16"/>
                <a:gd name="T5" fmla="*/ 0 h 14"/>
                <a:gd name="T6" fmla="*/ 14 w 16"/>
                <a:gd name="T7" fmla="*/ 2 h 14"/>
                <a:gd name="T8" fmla="*/ 16 w 16"/>
                <a:gd name="T9" fmla="*/ 4 h 14"/>
                <a:gd name="T10" fmla="*/ 16 w 16"/>
                <a:gd name="T11" fmla="*/ 8 h 14"/>
                <a:gd name="T12" fmla="*/ 14 w 16"/>
                <a:gd name="T13" fmla="*/ 8 h 14"/>
                <a:gd name="T14" fmla="*/ 12 w 16"/>
                <a:gd name="T15" fmla="*/ 12 h 14"/>
                <a:gd name="T16" fmla="*/ 8 w 16"/>
                <a:gd name="T17" fmla="*/ 14 h 14"/>
                <a:gd name="T18" fmla="*/ 4 w 16"/>
                <a:gd name="T19" fmla="*/ 14 h 14"/>
                <a:gd name="T20" fmla="*/ 2 w 16"/>
                <a:gd name="T21" fmla="*/ 14 h 14"/>
                <a:gd name="T22" fmla="*/ 0 w 16"/>
                <a:gd name="T23" fmla="*/ 14 h 14"/>
                <a:gd name="T24" fmla="*/ 0 w 16"/>
                <a:gd name="T25" fmla="*/ 12 h 14"/>
                <a:gd name="T26" fmla="*/ 0 w 16"/>
                <a:gd name="T27" fmla="*/ 8 h 14"/>
                <a:gd name="T28" fmla="*/ 4 w 16"/>
                <a:gd name="T29" fmla="*/ 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4"/>
                <a:gd name="T47" fmla="*/ 16 w 1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4">
                  <a:moveTo>
                    <a:pt x="4" y="4"/>
                  </a:moveTo>
                  <a:lnTo>
                    <a:pt x="6" y="2"/>
                  </a:lnTo>
                  <a:lnTo>
                    <a:pt x="8" y="0"/>
                  </a:lnTo>
                  <a:lnTo>
                    <a:pt x="14" y="2"/>
                  </a:lnTo>
                  <a:lnTo>
                    <a:pt x="16" y="4"/>
                  </a:lnTo>
                  <a:lnTo>
                    <a:pt x="16" y="8"/>
                  </a:lnTo>
                  <a:lnTo>
                    <a:pt x="14" y="8"/>
                  </a:lnTo>
                  <a:lnTo>
                    <a:pt x="12" y="12"/>
                  </a:lnTo>
                  <a:lnTo>
                    <a:pt x="8" y="14"/>
                  </a:lnTo>
                  <a:lnTo>
                    <a:pt x="4" y="14"/>
                  </a:lnTo>
                  <a:lnTo>
                    <a:pt x="2" y="14"/>
                  </a:lnTo>
                  <a:lnTo>
                    <a:pt x="0" y="14"/>
                  </a:lnTo>
                  <a:lnTo>
                    <a:pt x="0" y="12"/>
                  </a:lnTo>
                  <a:lnTo>
                    <a:pt x="0" y="8"/>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6" name="Freeform 700"/>
            <p:cNvSpPr>
              <a:spLocks/>
            </p:cNvSpPr>
            <p:nvPr/>
          </p:nvSpPr>
          <p:spPr bwMode="auto">
            <a:xfrm>
              <a:off x="4106" y="981"/>
              <a:ext cx="12" cy="19"/>
            </a:xfrm>
            <a:custGeom>
              <a:avLst/>
              <a:gdLst>
                <a:gd name="T0" fmla="*/ 10 w 10"/>
                <a:gd name="T1" fmla="*/ 6 h 16"/>
                <a:gd name="T2" fmla="*/ 10 w 10"/>
                <a:gd name="T3" fmla="*/ 6 h 16"/>
                <a:gd name="T4" fmla="*/ 10 w 10"/>
                <a:gd name="T5" fmla="*/ 10 h 16"/>
                <a:gd name="T6" fmla="*/ 10 w 10"/>
                <a:gd name="T7" fmla="*/ 10 h 16"/>
                <a:gd name="T8" fmla="*/ 8 w 10"/>
                <a:gd name="T9" fmla="*/ 8 h 16"/>
                <a:gd name="T10" fmla="*/ 8 w 10"/>
                <a:gd name="T11" fmla="*/ 12 h 16"/>
                <a:gd name="T12" fmla="*/ 8 w 10"/>
                <a:gd name="T13" fmla="*/ 16 h 16"/>
                <a:gd name="T14" fmla="*/ 6 w 10"/>
                <a:gd name="T15" fmla="*/ 14 h 16"/>
                <a:gd name="T16" fmla="*/ 6 w 10"/>
                <a:gd name="T17" fmla="*/ 10 h 16"/>
                <a:gd name="T18" fmla="*/ 4 w 10"/>
                <a:gd name="T19" fmla="*/ 10 h 16"/>
                <a:gd name="T20" fmla="*/ 4 w 10"/>
                <a:gd name="T21" fmla="*/ 8 h 16"/>
                <a:gd name="T22" fmla="*/ 2 w 10"/>
                <a:gd name="T23" fmla="*/ 8 h 16"/>
                <a:gd name="T24" fmla="*/ 2 w 10"/>
                <a:gd name="T25" fmla="*/ 10 h 16"/>
                <a:gd name="T26" fmla="*/ 4 w 10"/>
                <a:gd name="T27" fmla="*/ 16 h 16"/>
                <a:gd name="T28" fmla="*/ 0 w 10"/>
                <a:gd name="T29" fmla="*/ 8 h 16"/>
                <a:gd name="T30" fmla="*/ 0 w 10"/>
                <a:gd name="T31" fmla="*/ 6 h 16"/>
                <a:gd name="T32" fmla="*/ 2 w 10"/>
                <a:gd name="T33" fmla="*/ 4 h 16"/>
                <a:gd name="T34" fmla="*/ 2 w 10"/>
                <a:gd name="T35" fmla="*/ 6 h 16"/>
                <a:gd name="T36" fmla="*/ 4 w 10"/>
                <a:gd name="T37" fmla="*/ 6 h 16"/>
                <a:gd name="T38" fmla="*/ 6 w 10"/>
                <a:gd name="T39" fmla="*/ 2 h 16"/>
                <a:gd name="T40" fmla="*/ 4 w 10"/>
                <a:gd name="T41" fmla="*/ 2 h 16"/>
                <a:gd name="T42" fmla="*/ 6 w 10"/>
                <a:gd name="T43" fmla="*/ 2 h 16"/>
                <a:gd name="T44" fmla="*/ 8 w 10"/>
                <a:gd name="T45" fmla="*/ 0 h 16"/>
                <a:gd name="T46" fmla="*/ 10 w 10"/>
                <a:gd name="T47" fmla="*/ 2 h 16"/>
                <a:gd name="T48" fmla="*/ 8 w 10"/>
                <a:gd name="T49" fmla="*/ 4 h 16"/>
                <a:gd name="T50" fmla="*/ 10 w 10"/>
                <a:gd name="T51" fmla="*/ 6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16"/>
                <a:gd name="T80" fmla="*/ 10 w 10"/>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16">
                  <a:moveTo>
                    <a:pt x="10" y="6"/>
                  </a:moveTo>
                  <a:lnTo>
                    <a:pt x="10" y="6"/>
                  </a:lnTo>
                  <a:lnTo>
                    <a:pt x="10" y="10"/>
                  </a:lnTo>
                  <a:lnTo>
                    <a:pt x="8" y="8"/>
                  </a:lnTo>
                  <a:lnTo>
                    <a:pt x="8" y="12"/>
                  </a:lnTo>
                  <a:lnTo>
                    <a:pt x="8" y="16"/>
                  </a:lnTo>
                  <a:lnTo>
                    <a:pt x="6" y="14"/>
                  </a:lnTo>
                  <a:lnTo>
                    <a:pt x="6" y="10"/>
                  </a:lnTo>
                  <a:lnTo>
                    <a:pt x="4" y="10"/>
                  </a:lnTo>
                  <a:lnTo>
                    <a:pt x="4" y="8"/>
                  </a:lnTo>
                  <a:lnTo>
                    <a:pt x="2" y="8"/>
                  </a:lnTo>
                  <a:lnTo>
                    <a:pt x="2" y="10"/>
                  </a:lnTo>
                  <a:lnTo>
                    <a:pt x="4" y="16"/>
                  </a:lnTo>
                  <a:lnTo>
                    <a:pt x="0" y="8"/>
                  </a:lnTo>
                  <a:lnTo>
                    <a:pt x="0" y="6"/>
                  </a:lnTo>
                  <a:lnTo>
                    <a:pt x="2" y="4"/>
                  </a:lnTo>
                  <a:lnTo>
                    <a:pt x="2" y="6"/>
                  </a:lnTo>
                  <a:lnTo>
                    <a:pt x="4" y="6"/>
                  </a:lnTo>
                  <a:lnTo>
                    <a:pt x="6" y="2"/>
                  </a:lnTo>
                  <a:lnTo>
                    <a:pt x="4" y="2"/>
                  </a:lnTo>
                  <a:lnTo>
                    <a:pt x="6" y="2"/>
                  </a:lnTo>
                  <a:lnTo>
                    <a:pt x="8" y="0"/>
                  </a:lnTo>
                  <a:lnTo>
                    <a:pt x="10" y="2"/>
                  </a:lnTo>
                  <a:lnTo>
                    <a:pt x="8" y="4"/>
                  </a:lnTo>
                  <a:lnTo>
                    <a:pt x="1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7" name="Freeform 701"/>
            <p:cNvSpPr>
              <a:spLocks/>
            </p:cNvSpPr>
            <p:nvPr/>
          </p:nvSpPr>
          <p:spPr bwMode="auto">
            <a:xfrm>
              <a:off x="3939" y="1385"/>
              <a:ext cx="19" cy="12"/>
            </a:xfrm>
            <a:custGeom>
              <a:avLst/>
              <a:gdLst>
                <a:gd name="T0" fmla="*/ 0 w 16"/>
                <a:gd name="T1" fmla="*/ 6 h 10"/>
                <a:gd name="T2" fmla="*/ 4 w 16"/>
                <a:gd name="T3" fmla="*/ 6 h 10"/>
                <a:gd name="T4" fmla="*/ 8 w 16"/>
                <a:gd name="T5" fmla="*/ 2 h 10"/>
                <a:gd name="T6" fmla="*/ 14 w 16"/>
                <a:gd name="T7" fmla="*/ 0 h 10"/>
                <a:gd name="T8" fmla="*/ 14 w 16"/>
                <a:gd name="T9" fmla="*/ 0 h 10"/>
                <a:gd name="T10" fmla="*/ 16 w 16"/>
                <a:gd name="T11" fmla="*/ 6 h 10"/>
                <a:gd name="T12" fmla="*/ 12 w 16"/>
                <a:gd name="T13" fmla="*/ 6 h 10"/>
                <a:gd name="T14" fmla="*/ 10 w 16"/>
                <a:gd name="T15" fmla="*/ 8 h 10"/>
                <a:gd name="T16" fmla="*/ 6 w 16"/>
                <a:gd name="T17" fmla="*/ 10 h 10"/>
                <a:gd name="T18" fmla="*/ 4 w 16"/>
                <a:gd name="T19" fmla="*/ 10 h 10"/>
                <a:gd name="T20" fmla="*/ 2 w 16"/>
                <a:gd name="T21" fmla="*/ 10 h 10"/>
                <a:gd name="T22" fmla="*/ 0 w 16"/>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0"/>
                <a:gd name="T38" fmla="*/ 16 w 1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0">
                  <a:moveTo>
                    <a:pt x="0" y="6"/>
                  </a:moveTo>
                  <a:lnTo>
                    <a:pt x="4" y="6"/>
                  </a:lnTo>
                  <a:lnTo>
                    <a:pt x="8" y="2"/>
                  </a:lnTo>
                  <a:lnTo>
                    <a:pt x="14" y="0"/>
                  </a:lnTo>
                  <a:lnTo>
                    <a:pt x="16" y="6"/>
                  </a:lnTo>
                  <a:lnTo>
                    <a:pt x="12" y="6"/>
                  </a:lnTo>
                  <a:lnTo>
                    <a:pt x="10" y="8"/>
                  </a:lnTo>
                  <a:lnTo>
                    <a:pt x="6" y="10"/>
                  </a:lnTo>
                  <a:lnTo>
                    <a:pt x="4" y="10"/>
                  </a:lnTo>
                  <a:lnTo>
                    <a:pt x="2" y="10"/>
                  </a:lnTo>
                  <a:lnTo>
                    <a:pt x="0"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8" name="Freeform 702"/>
            <p:cNvSpPr>
              <a:spLocks/>
            </p:cNvSpPr>
            <p:nvPr/>
          </p:nvSpPr>
          <p:spPr bwMode="auto">
            <a:xfrm>
              <a:off x="4121" y="1236"/>
              <a:ext cx="7" cy="16"/>
            </a:xfrm>
            <a:custGeom>
              <a:avLst/>
              <a:gdLst>
                <a:gd name="T0" fmla="*/ 0 w 6"/>
                <a:gd name="T1" fmla="*/ 4 h 14"/>
                <a:gd name="T2" fmla="*/ 0 w 6"/>
                <a:gd name="T3" fmla="*/ 2 h 14"/>
                <a:gd name="T4" fmla="*/ 0 w 6"/>
                <a:gd name="T5" fmla="*/ 0 h 14"/>
                <a:gd name="T6" fmla="*/ 2 w 6"/>
                <a:gd name="T7" fmla="*/ 0 h 14"/>
                <a:gd name="T8" fmla="*/ 4 w 6"/>
                <a:gd name="T9" fmla="*/ 6 h 14"/>
                <a:gd name="T10" fmla="*/ 6 w 6"/>
                <a:gd name="T11" fmla="*/ 10 h 14"/>
                <a:gd name="T12" fmla="*/ 4 w 6"/>
                <a:gd name="T13" fmla="*/ 14 h 14"/>
                <a:gd name="T14" fmla="*/ 2 w 6"/>
                <a:gd name="T15" fmla="*/ 12 h 14"/>
                <a:gd name="T16" fmla="*/ 0 w 6"/>
                <a:gd name="T17" fmla="*/ 12 h 14"/>
                <a:gd name="T18" fmla="*/ 0 w 6"/>
                <a:gd name="T19" fmla="*/ 6 h 14"/>
                <a:gd name="T20" fmla="*/ 0 w 6"/>
                <a:gd name="T21" fmla="*/ 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0" y="4"/>
                  </a:moveTo>
                  <a:lnTo>
                    <a:pt x="0" y="2"/>
                  </a:lnTo>
                  <a:lnTo>
                    <a:pt x="0" y="0"/>
                  </a:lnTo>
                  <a:lnTo>
                    <a:pt x="2" y="0"/>
                  </a:lnTo>
                  <a:lnTo>
                    <a:pt x="4" y="6"/>
                  </a:lnTo>
                  <a:lnTo>
                    <a:pt x="6" y="10"/>
                  </a:lnTo>
                  <a:lnTo>
                    <a:pt x="4" y="14"/>
                  </a:lnTo>
                  <a:lnTo>
                    <a:pt x="2" y="12"/>
                  </a:lnTo>
                  <a:lnTo>
                    <a:pt x="0" y="12"/>
                  </a:lnTo>
                  <a:lnTo>
                    <a:pt x="0"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69" name="Line 703"/>
            <p:cNvSpPr>
              <a:spLocks noChangeShapeType="1"/>
            </p:cNvSpPr>
            <p:nvPr/>
          </p:nvSpPr>
          <p:spPr bwMode="auto">
            <a:xfrm>
              <a:off x="5591" y="1012"/>
              <a:ext cx="1" cy="1"/>
            </a:xfrm>
            <a:prstGeom prst="line">
              <a:avLst/>
            </a:prstGeom>
            <a:noFill/>
            <a:ln w="9525">
              <a:noFill/>
              <a:round/>
              <a:headEnd/>
              <a:tailEnd/>
            </a:ln>
          </p:spPr>
          <p:txBody>
            <a:bodyPr/>
            <a:lstStyle/>
            <a:p>
              <a:endParaRPr lang="en-US"/>
            </a:p>
          </p:txBody>
        </p:sp>
        <p:sp>
          <p:nvSpPr>
            <p:cNvPr id="11970" name="Line 704"/>
            <p:cNvSpPr>
              <a:spLocks noChangeShapeType="1"/>
            </p:cNvSpPr>
            <p:nvPr/>
          </p:nvSpPr>
          <p:spPr bwMode="auto">
            <a:xfrm>
              <a:off x="5591" y="1012"/>
              <a:ext cx="1" cy="1"/>
            </a:xfrm>
            <a:prstGeom prst="line">
              <a:avLst/>
            </a:prstGeom>
            <a:noFill/>
            <a:ln w="3175">
              <a:solidFill>
                <a:srgbClr val="000000"/>
              </a:solidFill>
              <a:round/>
              <a:headEnd/>
              <a:tailEnd/>
            </a:ln>
          </p:spPr>
          <p:txBody>
            <a:bodyPr/>
            <a:lstStyle/>
            <a:p>
              <a:endParaRPr lang="en-US"/>
            </a:p>
          </p:txBody>
        </p:sp>
        <p:sp>
          <p:nvSpPr>
            <p:cNvPr id="11971" name="Freeform 705"/>
            <p:cNvSpPr>
              <a:spLocks/>
            </p:cNvSpPr>
            <p:nvPr/>
          </p:nvSpPr>
          <p:spPr bwMode="auto">
            <a:xfrm>
              <a:off x="2743" y="1208"/>
              <a:ext cx="17" cy="14"/>
            </a:xfrm>
            <a:custGeom>
              <a:avLst/>
              <a:gdLst>
                <a:gd name="T0" fmla="*/ 8 w 14"/>
                <a:gd name="T1" fmla="*/ 2 h 12"/>
                <a:gd name="T2" fmla="*/ 6 w 14"/>
                <a:gd name="T3" fmla="*/ 6 h 12"/>
                <a:gd name="T4" fmla="*/ 0 w 14"/>
                <a:gd name="T5" fmla="*/ 8 h 12"/>
                <a:gd name="T6" fmla="*/ 0 w 14"/>
                <a:gd name="T7" fmla="*/ 12 h 12"/>
                <a:gd name="T8" fmla="*/ 0 w 14"/>
                <a:gd name="T9" fmla="*/ 12 h 12"/>
                <a:gd name="T10" fmla="*/ 2 w 14"/>
                <a:gd name="T11" fmla="*/ 12 h 12"/>
                <a:gd name="T12" fmla="*/ 2 w 14"/>
                <a:gd name="T13" fmla="*/ 10 h 12"/>
                <a:gd name="T14" fmla="*/ 8 w 14"/>
                <a:gd name="T15" fmla="*/ 8 h 12"/>
                <a:gd name="T16" fmla="*/ 10 w 14"/>
                <a:gd name="T17" fmla="*/ 6 h 12"/>
                <a:gd name="T18" fmla="*/ 12 w 14"/>
                <a:gd name="T19" fmla="*/ 4 h 12"/>
                <a:gd name="T20" fmla="*/ 14 w 14"/>
                <a:gd name="T21" fmla="*/ 0 h 12"/>
                <a:gd name="T22" fmla="*/ 10 w 14"/>
                <a:gd name="T23" fmla="*/ 0 h 12"/>
                <a:gd name="T24" fmla="*/ 8 w 14"/>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2"/>
                <a:gd name="T41" fmla="*/ 14 w 1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2">
                  <a:moveTo>
                    <a:pt x="8" y="2"/>
                  </a:moveTo>
                  <a:lnTo>
                    <a:pt x="6" y="6"/>
                  </a:lnTo>
                  <a:lnTo>
                    <a:pt x="0" y="8"/>
                  </a:lnTo>
                  <a:lnTo>
                    <a:pt x="0" y="12"/>
                  </a:lnTo>
                  <a:lnTo>
                    <a:pt x="2" y="12"/>
                  </a:lnTo>
                  <a:lnTo>
                    <a:pt x="2" y="10"/>
                  </a:lnTo>
                  <a:lnTo>
                    <a:pt x="8" y="8"/>
                  </a:lnTo>
                  <a:lnTo>
                    <a:pt x="10" y="6"/>
                  </a:lnTo>
                  <a:lnTo>
                    <a:pt x="12" y="4"/>
                  </a:lnTo>
                  <a:lnTo>
                    <a:pt x="14" y="0"/>
                  </a:lnTo>
                  <a:lnTo>
                    <a:pt x="10" y="0"/>
                  </a:lnTo>
                  <a:lnTo>
                    <a:pt x="8"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72" name="Freeform 706"/>
            <p:cNvSpPr>
              <a:spLocks/>
            </p:cNvSpPr>
            <p:nvPr/>
          </p:nvSpPr>
          <p:spPr bwMode="auto">
            <a:xfrm>
              <a:off x="3209" y="2370"/>
              <a:ext cx="250" cy="294"/>
            </a:xfrm>
            <a:custGeom>
              <a:avLst/>
              <a:gdLst>
                <a:gd name="T0" fmla="*/ 184 w 210"/>
                <a:gd name="T1" fmla="*/ 108 h 252"/>
                <a:gd name="T2" fmla="*/ 188 w 210"/>
                <a:gd name="T3" fmla="*/ 94 h 252"/>
                <a:gd name="T4" fmla="*/ 194 w 210"/>
                <a:gd name="T5" fmla="*/ 80 h 252"/>
                <a:gd name="T6" fmla="*/ 208 w 210"/>
                <a:gd name="T7" fmla="*/ 72 h 252"/>
                <a:gd name="T8" fmla="*/ 208 w 210"/>
                <a:gd name="T9" fmla="*/ 66 h 252"/>
                <a:gd name="T10" fmla="*/ 206 w 210"/>
                <a:gd name="T11" fmla="*/ 64 h 252"/>
                <a:gd name="T12" fmla="*/ 198 w 210"/>
                <a:gd name="T13" fmla="*/ 60 h 252"/>
                <a:gd name="T14" fmla="*/ 194 w 210"/>
                <a:gd name="T15" fmla="*/ 50 h 252"/>
                <a:gd name="T16" fmla="*/ 194 w 210"/>
                <a:gd name="T17" fmla="*/ 28 h 252"/>
                <a:gd name="T18" fmla="*/ 188 w 210"/>
                <a:gd name="T19" fmla="*/ 16 h 252"/>
                <a:gd name="T20" fmla="*/ 182 w 210"/>
                <a:gd name="T21" fmla="*/ 8 h 252"/>
                <a:gd name="T22" fmla="*/ 172 w 210"/>
                <a:gd name="T23" fmla="*/ 0 h 252"/>
                <a:gd name="T24" fmla="*/ 162 w 210"/>
                <a:gd name="T25" fmla="*/ 10 h 252"/>
                <a:gd name="T26" fmla="*/ 148 w 210"/>
                <a:gd name="T27" fmla="*/ 18 h 252"/>
                <a:gd name="T28" fmla="*/ 122 w 210"/>
                <a:gd name="T29" fmla="*/ 12 h 252"/>
                <a:gd name="T30" fmla="*/ 40 w 210"/>
                <a:gd name="T31" fmla="*/ 14 h 252"/>
                <a:gd name="T32" fmla="*/ 28 w 210"/>
                <a:gd name="T33" fmla="*/ 48 h 252"/>
                <a:gd name="T34" fmla="*/ 14 w 210"/>
                <a:gd name="T35" fmla="*/ 98 h 252"/>
                <a:gd name="T36" fmla="*/ 12 w 210"/>
                <a:gd name="T37" fmla="*/ 106 h 252"/>
                <a:gd name="T38" fmla="*/ 6 w 210"/>
                <a:gd name="T39" fmla="*/ 118 h 252"/>
                <a:gd name="T40" fmla="*/ 4 w 210"/>
                <a:gd name="T41" fmla="*/ 122 h 252"/>
                <a:gd name="T42" fmla="*/ 0 w 210"/>
                <a:gd name="T43" fmla="*/ 138 h 252"/>
                <a:gd name="T44" fmla="*/ 6 w 210"/>
                <a:gd name="T45" fmla="*/ 144 h 252"/>
                <a:gd name="T46" fmla="*/ 12 w 210"/>
                <a:gd name="T47" fmla="*/ 156 h 252"/>
                <a:gd name="T48" fmla="*/ 20 w 210"/>
                <a:gd name="T49" fmla="*/ 172 h 252"/>
                <a:gd name="T50" fmla="*/ 20 w 210"/>
                <a:gd name="T51" fmla="*/ 186 h 252"/>
                <a:gd name="T52" fmla="*/ 30 w 210"/>
                <a:gd name="T53" fmla="*/ 192 h 252"/>
                <a:gd name="T54" fmla="*/ 42 w 210"/>
                <a:gd name="T55" fmla="*/ 196 h 252"/>
                <a:gd name="T56" fmla="*/ 44 w 210"/>
                <a:gd name="T57" fmla="*/ 202 h 252"/>
                <a:gd name="T58" fmla="*/ 56 w 210"/>
                <a:gd name="T59" fmla="*/ 212 h 252"/>
                <a:gd name="T60" fmla="*/ 60 w 210"/>
                <a:gd name="T61" fmla="*/ 222 h 252"/>
                <a:gd name="T62" fmla="*/ 70 w 210"/>
                <a:gd name="T63" fmla="*/ 228 h 252"/>
                <a:gd name="T64" fmla="*/ 74 w 210"/>
                <a:gd name="T65" fmla="*/ 236 h 252"/>
                <a:gd name="T66" fmla="*/ 84 w 210"/>
                <a:gd name="T67" fmla="*/ 244 h 252"/>
                <a:gd name="T68" fmla="*/ 92 w 210"/>
                <a:gd name="T69" fmla="*/ 242 h 252"/>
                <a:gd name="T70" fmla="*/ 102 w 210"/>
                <a:gd name="T71" fmla="*/ 242 h 252"/>
                <a:gd name="T72" fmla="*/ 114 w 210"/>
                <a:gd name="T73" fmla="*/ 252 h 252"/>
                <a:gd name="T74" fmla="*/ 120 w 210"/>
                <a:gd name="T75" fmla="*/ 250 h 252"/>
                <a:gd name="T76" fmla="*/ 128 w 210"/>
                <a:gd name="T77" fmla="*/ 250 h 252"/>
                <a:gd name="T78" fmla="*/ 138 w 210"/>
                <a:gd name="T79" fmla="*/ 250 h 252"/>
                <a:gd name="T80" fmla="*/ 156 w 210"/>
                <a:gd name="T81" fmla="*/ 242 h 252"/>
                <a:gd name="T82" fmla="*/ 172 w 210"/>
                <a:gd name="T83" fmla="*/ 240 h 252"/>
                <a:gd name="T84" fmla="*/ 176 w 210"/>
                <a:gd name="T85" fmla="*/ 230 h 252"/>
                <a:gd name="T86" fmla="*/ 162 w 210"/>
                <a:gd name="T87" fmla="*/ 214 h 252"/>
                <a:gd name="T88" fmla="*/ 154 w 210"/>
                <a:gd name="T89" fmla="*/ 208 h 252"/>
                <a:gd name="T90" fmla="*/ 150 w 210"/>
                <a:gd name="T91" fmla="*/ 202 h 252"/>
                <a:gd name="T92" fmla="*/ 144 w 210"/>
                <a:gd name="T93" fmla="*/ 200 h 252"/>
                <a:gd name="T94" fmla="*/ 142 w 210"/>
                <a:gd name="T95" fmla="*/ 196 h 252"/>
                <a:gd name="T96" fmla="*/ 146 w 210"/>
                <a:gd name="T97" fmla="*/ 192 h 252"/>
                <a:gd name="T98" fmla="*/ 154 w 210"/>
                <a:gd name="T99" fmla="*/ 190 h 252"/>
                <a:gd name="T100" fmla="*/ 156 w 210"/>
                <a:gd name="T101" fmla="*/ 166 h 252"/>
                <a:gd name="T102" fmla="*/ 162 w 210"/>
                <a:gd name="T103" fmla="*/ 160 h 252"/>
                <a:gd name="T104" fmla="*/ 166 w 210"/>
                <a:gd name="T105" fmla="*/ 150 h 252"/>
                <a:gd name="T106" fmla="*/ 180 w 210"/>
                <a:gd name="T107" fmla="*/ 136 h 252"/>
                <a:gd name="T108" fmla="*/ 184 w 210"/>
                <a:gd name="T109" fmla="*/ 118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252"/>
                <a:gd name="T167" fmla="*/ 210 w 210"/>
                <a:gd name="T168" fmla="*/ 252 h 2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252">
                  <a:moveTo>
                    <a:pt x="184" y="118"/>
                  </a:moveTo>
                  <a:lnTo>
                    <a:pt x="184" y="114"/>
                  </a:lnTo>
                  <a:lnTo>
                    <a:pt x="184" y="108"/>
                  </a:lnTo>
                  <a:lnTo>
                    <a:pt x="184" y="104"/>
                  </a:lnTo>
                  <a:lnTo>
                    <a:pt x="186" y="102"/>
                  </a:lnTo>
                  <a:lnTo>
                    <a:pt x="188" y="94"/>
                  </a:lnTo>
                  <a:lnTo>
                    <a:pt x="190" y="88"/>
                  </a:lnTo>
                  <a:lnTo>
                    <a:pt x="192" y="80"/>
                  </a:lnTo>
                  <a:lnTo>
                    <a:pt x="194" y="80"/>
                  </a:lnTo>
                  <a:lnTo>
                    <a:pt x="196" y="78"/>
                  </a:lnTo>
                  <a:lnTo>
                    <a:pt x="198" y="78"/>
                  </a:lnTo>
                  <a:lnTo>
                    <a:pt x="208" y="72"/>
                  </a:lnTo>
                  <a:lnTo>
                    <a:pt x="208" y="70"/>
                  </a:lnTo>
                  <a:lnTo>
                    <a:pt x="210" y="68"/>
                  </a:lnTo>
                  <a:lnTo>
                    <a:pt x="208" y="66"/>
                  </a:lnTo>
                  <a:lnTo>
                    <a:pt x="206" y="64"/>
                  </a:lnTo>
                  <a:lnTo>
                    <a:pt x="204" y="62"/>
                  </a:lnTo>
                  <a:lnTo>
                    <a:pt x="204" y="60"/>
                  </a:lnTo>
                  <a:lnTo>
                    <a:pt x="198" y="60"/>
                  </a:lnTo>
                  <a:lnTo>
                    <a:pt x="196" y="58"/>
                  </a:lnTo>
                  <a:lnTo>
                    <a:pt x="196" y="56"/>
                  </a:lnTo>
                  <a:lnTo>
                    <a:pt x="194" y="50"/>
                  </a:lnTo>
                  <a:lnTo>
                    <a:pt x="194" y="44"/>
                  </a:lnTo>
                  <a:lnTo>
                    <a:pt x="192" y="26"/>
                  </a:lnTo>
                  <a:lnTo>
                    <a:pt x="194" y="28"/>
                  </a:lnTo>
                  <a:lnTo>
                    <a:pt x="194" y="26"/>
                  </a:lnTo>
                  <a:lnTo>
                    <a:pt x="190" y="22"/>
                  </a:lnTo>
                  <a:lnTo>
                    <a:pt x="188" y="16"/>
                  </a:lnTo>
                  <a:lnTo>
                    <a:pt x="186" y="12"/>
                  </a:lnTo>
                  <a:lnTo>
                    <a:pt x="184" y="10"/>
                  </a:lnTo>
                  <a:lnTo>
                    <a:pt x="182" y="8"/>
                  </a:lnTo>
                  <a:lnTo>
                    <a:pt x="180" y="6"/>
                  </a:lnTo>
                  <a:lnTo>
                    <a:pt x="176" y="4"/>
                  </a:lnTo>
                  <a:lnTo>
                    <a:pt x="172" y="0"/>
                  </a:lnTo>
                  <a:lnTo>
                    <a:pt x="168" y="4"/>
                  </a:lnTo>
                  <a:lnTo>
                    <a:pt x="164" y="4"/>
                  </a:lnTo>
                  <a:lnTo>
                    <a:pt x="162" y="10"/>
                  </a:lnTo>
                  <a:lnTo>
                    <a:pt x="156" y="12"/>
                  </a:lnTo>
                  <a:lnTo>
                    <a:pt x="154" y="18"/>
                  </a:lnTo>
                  <a:lnTo>
                    <a:pt x="148" y="18"/>
                  </a:lnTo>
                  <a:lnTo>
                    <a:pt x="142" y="16"/>
                  </a:lnTo>
                  <a:lnTo>
                    <a:pt x="120" y="16"/>
                  </a:lnTo>
                  <a:lnTo>
                    <a:pt x="122" y="12"/>
                  </a:lnTo>
                  <a:lnTo>
                    <a:pt x="120" y="12"/>
                  </a:lnTo>
                  <a:lnTo>
                    <a:pt x="118" y="16"/>
                  </a:lnTo>
                  <a:lnTo>
                    <a:pt x="40" y="14"/>
                  </a:lnTo>
                  <a:lnTo>
                    <a:pt x="40" y="40"/>
                  </a:lnTo>
                  <a:lnTo>
                    <a:pt x="28" y="40"/>
                  </a:lnTo>
                  <a:lnTo>
                    <a:pt x="28" y="48"/>
                  </a:lnTo>
                  <a:lnTo>
                    <a:pt x="28" y="98"/>
                  </a:lnTo>
                  <a:lnTo>
                    <a:pt x="20" y="98"/>
                  </a:lnTo>
                  <a:lnTo>
                    <a:pt x="14" y="98"/>
                  </a:lnTo>
                  <a:lnTo>
                    <a:pt x="14" y="104"/>
                  </a:lnTo>
                  <a:lnTo>
                    <a:pt x="12" y="106"/>
                  </a:lnTo>
                  <a:lnTo>
                    <a:pt x="10" y="110"/>
                  </a:lnTo>
                  <a:lnTo>
                    <a:pt x="6" y="114"/>
                  </a:lnTo>
                  <a:lnTo>
                    <a:pt x="6" y="118"/>
                  </a:lnTo>
                  <a:lnTo>
                    <a:pt x="6" y="120"/>
                  </a:lnTo>
                  <a:lnTo>
                    <a:pt x="4" y="122"/>
                  </a:lnTo>
                  <a:lnTo>
                    <a:pt x="2" y="128"/>
                  </a:lnTo>
                  <a:lnTo>
                    <a:pt x="0" y="134"/>
                  </a:lnTo>
                  <a:lnTo>
                    <a:pt x="0" y="138"/>
                  </a:lnTo>
                  <a:lnTo>
                    <a:pt x="6" y="136"/>
                  </a:lnTo>
                  <a:lnTo>
                    <a:pt x="6" y="140"/>
                  </a:lnTo>
                  <a:lnTo>
                    <a:pt x="6" y="144"/>
                  </a:lnTo>
                  <a:lnTo>
                    <a:pt x="10" y="152"/>
                  </a:lnTo>
                  <a:lnTo>
                    <a:pt x="12" y="154"/>
                  </a:lnTo>
                  <a:lnTo>
                    <a:pt x="12" y="156"/>
                  </a:lnTo>
                  <a:lnTo>
                    <a:pt x="12" y="158"/>
                  </a:lnTo>
                  <a:lnTo>
                    <a:pt x="10" y="158"/>
                  </a:lnTo>
                  <a:lnTo>
                    <a:pt x="20" y="172"/>
                  </a:lnTo>
                  <a:lnTo>
                    <a:pt x="22" y="174"/>
                  </a:lnTo>
                  <a:lnTo>
                    <a:pt x="20" y="182"/>
                  </a:lnTo>
                  <a:lnTo>
                    <a:pt x="20" y="186"/>
                  </a:lnTo>
                  <a:lnTo>
                    <a:pt x="22" y="188"/>
                  </a:lnTo>
                  <a:lnTo>
                    <a:pt x="28" y="188"/>
                  </a:lnTo>
                  <a:lnTo>
                    <a:pt x="30" y="192"/>
                  </a:lnTo>
                  <a:lnTo>
                    <a:pt x="32" y="194"/>
                  </a:lnTo>
                  <a:lnTo>
                    <a:pt x="38" y="194"/>
                  </a:lnTo>
                  <a:lnTo>
                    <a:pt x="42" y="196"/>
                  </a:lnTo>
                  <a:lnTo>
                    <a:pt x="42" y="198"/>
                  </a:lnTo>
                  <a:lnTo>
                    <a:pt x="42" y="200"/>
                  </a:lnTo>
                  <a:lnTo>
                    <a:pt x="44" y="202"/>
                  </a:lnTo>
                  <a:lnTo>
                    <a:pt x="52" y="208"/>
                  </a:lnTo>
                  <a:lnTo>
                    <a:pt x="54" y="210"/>
                  </a:lnTo>
                  <a:lnTo>
                    <a:pt x="56" y="212"/>
                  </a:lnTo>
                  <a:lnTo>
                    <a:pt x="58" y="216"/>
                  </a:lnTo>
                  <a:lnTo>
                    <a:pt x="60" y="218"/>
                  </a:lnTo>
                  <a:lnTo>
                    <a:pt x="60" y="222"/>
                  </a:lnTo>
                  <a:lnTo>
                    <a:pt x="62" y="222"/>
                  </a:lnTo>
                  <a:lnTo>
                    <a:pt x="68" y="226"/>
                  </a:lnTo>
                  <a:lnTo>
                    <a:pt x="70" y="228"/>
                  </a:lnTo>
                  <a:lnTo>
                    <a:pt x="70" y="232"/>
                  </a:lnTo>
                  <a:lnTo>
                    <a:pt x="72" y="232"/>
                  </a:lnTo>
                  <a:lnTo>
                    <a:pt x="74" y="236"/>
                  </a:lnTo>
                  <a:lnTo>
                    <a:pt x="76" y="238"/>
                  </a:lnTo>
                  <a:lnTo>
                    <a:pt x="78" y="242"/>
                  </a:lnTo>
                  <a:lnTo>
                    <a:pt x="84" y="244"/>
                  </a:lnTo>
                  <a:lnTo>
                    <a:pt x="86" y="242"/>
                  </a:lnTo>
                  <a:lnTo>
                    <a:pt x="88" y="240"/>
                  </a:lnTo>
                  <a:lnTo>
                    <a:pt x="92" y="242"/>
                  </a:lnTo>
                  <a:lnTo>
                    <a:pt x="96" y="242"/>
                  </a:lnTo>
                  <a:lnTo>
                    <a:pt x="98" y="240"/>
                  </a:lnTo>
                  <a:lnTo>
                    <a:pt x="102" y="242"/>
                  </a:lnTo>
                  <a:lnTo>
                    <a:pt x="106" y="248"/>
                  </a:lnTo>
                  <a:lnTo>
                    <a:pt x="110" y="250"/>
                  </a:lnTo>
                  <a:lnTo>
                    <a:pt x="114" y="252"/>
                  </a:lnTo>
                  <a:lnTo>
                    <a:pt x="116" y="250"/>
                  </a:lnTo>
                  <a:lnTo>
                    <a:pt x="120" y="250"/>
                  </a:lnTo>
                  <a:lnTo>
                    <a:pt x="122" y="252"/>
                  </a:lnTo>
                  <a:lnTo>
                    <a:pt x="124" y="250"/>
                  </a:lnTo>
                  <a:lnTo>
                    <a:pt x="128" y="250"/>
                  </a:lnTo>
                  <a:lnTo>
                    <a:pt x="128" y="252"/>
                  </a:lnTo>
                  <a:lnTo>
                    <a:pt x="136" y="252"/>
                  </a:lnTo>
                  <a:lnTo>
                    <a:pt x="138" y="250"/>
                  </a:lnTo>
                  <a:lnTo>
                    <a:pt x="146" y="250"/>
                  </a:lnTo>
                  <a:lnTo>
                    <a:pt x="152" y="246"/>
                  </a:lnTo>
                  <a:lnTo>
                    <a:pt x="156" y="242"/>
                  </a:lnTo>
                  <a:lnTo>
                    <a:pt x="160" y="240"/>
                  </a:lnTo>
                  <a:lnTo>
                    <a:pt x="162" y="240"/>
                  </a:lnTo>
                  <a:lnTo>
                    <a:pt x="172" y="240"/>
                  </a:lnTo>
                  <a:lnTo>
                    <a:pt x="176" y="240"/>
                  </a:lnTo>
                  <a:lnTo>
                    <a:pt x="176" y="232"/>
                  </a:lnTo>
                  <a:lnTo>
                    <a:pt x="176" y="230"/>
                  </a:lnTo>
                  <a:lnTo>
                    <a:pt x="170" y="228"/>
                  </a:lnTo>
                  <a:lnTo>
                    <a:pt x="168" y="228"/>
                  </a:lnTo>
                  <a:lnTo>
                    <a:pt x="162" y="214"/>
                  </a:lnTo>
                  <a:lnTo>
                    <a:pt x="158" y="210"/>
                  </a:lnTo>
                  <a:lnTo>
                    <a:pt x="156" y="210"/>
                  </a:lnTo>
                  <a:lnTo>
                    <a:pt x="154" y="208"/>
                  </a:lnTo>
                  <a:lnTo>
                    <a:pt x="154" y="204"/>
                  </a:lnTo>
                  <a:lnTo>
                    <a:pt x="152" y="202"/>
                  </a:lnTo>
                  <a:lnTo>
                    <a:pt x="150" y="202"/>
                  </a:lnTo>
                  <a:lnTo>
                    <a:pt x="148" y="200"/>
                  </a:lnTo>
                  <a:lnTo>
                    <a:pt x="146" y="200"/>
                  </a:lnTo>
                  <a:lnTo>
                    <a:pt x="144" y="200"/>
                  </a:lnTo>
                  <a:lnTo>
                    <a:pt x="142" y="200"/>
                  </a:lnTo>
                  <a:lnTo>
                    <a:pt x="140" y="198"/>
                  </a:lnTo>
                  <a:lnTo>
                    <a:pt x="142" y="196"/>
                  </a:lnTo>
                  <a:lnTo>
                    <a:pt x="144" y="196"/>
                  </a:lnTo>
                  <a:lnTo>
                    <a:pt x="144" y="192"/>
                  </a:lnTo>
                  <a:lnTo>
                    <a:pt x="146" y="192"/>
                  </a:lnTo>
                  <a:lnTo>
                    <a:pt x="150" y="192"/>
                  </a:lnTo>
                  <a:lnTo>
                    <a:pt x="154" y="190"/>
                  </a:lnTo>
                  <a:lnTo>
                    <a:pt x="156" y="176"/>
                  </a:lnTo>
                  <a:lnTo>
                    <a:pt x="156" y="170"/>
                  </a:lnTo>
                  <a:lnTo>
                    <a:pt x="156" y="166"/>
                  </a:lnTo>
                  <a:lnTo>
                    <a:pt x="158" y="166"/>
                  </a:lnTo>
                  <a:lnTo>
                    <a:pt x="160" y="162"/>
                  </a:lnTo>
                  <a:lnTo>
                    <a:pt x="162" y="160"/>
                  </a:lnTo>
                  <a:lnTo>
                    <a:pt x="164" y="160"/>
                  </a:lnTo>
                  <a:lnTo>
                    <a:pt x="166" y="150"/>
                  </a:lnTo>
                  <a:lnTo>
                    <a:pt x="174" y="138"/>
                  </a:lnTo>
                  <a:lnTo>
                    <a:pt x="178" y="136"/>
                  </a:lnTo>
                  <a:lnTo>
                    <a:pt x="180" y="136"/>
                  </a:lnTo>
                  <a:lnTo>
                    <a:pt x="180" y="134"/>
                  </a:lnTo>
                  <a:lnTo>
                    <a:pt x="184" y="120"/>
                  </a:lnTo>
                  <a:lnTo>
                    <a:pt x="184" y="1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73" name="Freeform 707"/>
            <p:cNvSpPr>
              <a:spLocks/>
            </p:cNvSpPr>
            <p:nvPr/>
          </p:nvSpPr>
          <p:spPr bwMode="auto">
            <a:xfrm>
              <a:off x="3510" y="2529"/>
              <a:ext cx="23" cy="28"/>
            </a:xfrm>
            <a:custGeom>
              <a:avLst/>
              <a:gdLst>
                <a:gd name="T0" fmla="*/ 6 w 20"/>
                <a:gd name="T1" fmla="*/ 6 h 24"/>
                <a:gd name="T2" fmla="*/ 6 w 20"/>
                <a:gd name="T3" fmla="*/ 6 h 24"/>
                <a:gd name="T4" fmla="*/ 4 w 20"/>
                <a:gd name="T5" fmla="*/ 14 h 24"/>
                <a:gd name="T6" fmla="*/ 2 w 20"/>
                <a:gd name="T7" fmla="*/ 18 h 24"/>
                <a:gd name="T8" fmla="*/ 0 w 20"/>
                <a:gd name="T9" fmla="*/ 20 h 24"/>
                <a:gd name="T10" fmla="*/ 0 w 20"/>
                <a:gd name="T11" fmla="*/ 22 h 24"/>
                <a:gd name="T12" fmla="*/ 2 w 20"/>
                <a:gd name="T13" fmla="*/ 24 h 24"/>
                <a:gd name="T14" fmla="*/ 6 w 20"/>
                <a:gd name="T15" fmla="*/ 24 h 24"/>
                <a:gd name="T16" fmla="*/ 8 w 20"/>
                <a:gd name="T17" fmla="*/ 24 h 24"/>
                <a:gd name="T18" fmla="*/ 8 w 20"/>
                <a:gd name="T19" fmla="*/ 24 h 24"/>
                <a:gd name="T20" fmla="*/ 10 w 20"/>
                <a:gd name="T21" fmla="*/ 22 h 24"/>
                <a:gd name="T22" fmla="*/ 14 w 20"/>
                <a:gd name="T23" fmla="*/ 24 h 24"/>
                <a:gd name="T24" fmla="*/ 18 w 20"/>
                <a:gd name="T25" fmla="*/ 18 h 24"/>
                <a:gd name="T26" fmla="*/ 16 w 20"/>
                <a:gd name="T27" fmla="*/ 16 h 24"/>
                <a:gd name="T28" fmla="*/ 12 w 20"/>
                <a:gd name="T29" fmla="*/ 16 h 24"/>
                <a:gd name="T30" fmla="*/ 10 w 20"/>
                <a:gd name="T31" fmla="*/ 18 h 24"/>
                <a:gd name="T32" fmla="*/ 8 w 20"/>
                <a:gd name="T33" fmla="*/ 16 h 24"/>
                <a:gd name="T34" fmla="*/ 8 w 20"/>
                <a:gd name="T35" fmla="*/ 16 h 24"/>
                <a:gd name="T36" fmla="*/ 10 w 20"/>
                <a:gd name="T37" fmla="*/ 16 h 24"/>
                <a:gd name="T38" fmla="*/ 12 w 20"/>
                <a:gd name="T39" fmla="*/ 14 h 24"/>
                <a:gd name="T40" fmla="*/ 14 w 20"/>
                <a:gd name="T41" fmla="*/ 14 h 24"/>
                <a:gd name="T42" fmla="*/ 16 w 20"/>
                <a:gd name="T43" fmla="*/ 12 h 24"/>
                <a:gd name="T44" fmla="*/ 18 w 20"/>
                <a:gd name="T45" fmla="*/ 12 h 24"/>
                <a:gd name="T46" fmla="*/ 20 w 20"/>
                <a:gd name="T47" fmla="*/ 10 h 24"/>
                <a:gd name="T48" fmla="*/ 20 w 20"/>
                <a:gd name="T49" fmla="*/ 8 h 24"/>
                <a:gd name="T50" fmla="*/ 18 w 20"/>
                <a:gd name="T51" fmla="*/ 6 h 24"/>
                <a:gd name="T52" fmla="*/ 16 w 20"/>
                <a:gd name="T53" fmla="*/ 2 h 24"/>
                <a:gd name="T54" fmla="*/ 16 w 20"/>
                <a:gd name="T55" fmla="*/ 0 h 24"/>
                <a:gd name="T56" fmla="*/ 12 w 20"/>
                <a:gd name="T57" fmla="*/ 2 h 24"/>
                <a:gd name="T58" fmla="*/ 8 w 20"/>
                <a:gd name="T59" fmla="*/ 4 h 24"/>
                <a:gd name="T60" fmla="*/ 6 w 20"/>
                <a:gd name="T61" fmla="*/ 6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
                <a:gd name="T94" fmla="*/ 0 h 24"/>
                <a:gd name="T95" fmla="*/ 20 w 20"/>
                <a:gd name="T96" fmla="*/ 24 h 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 h="24">
                  <a:moveTo>
                    <a:pt x="6" y="6"/>
                  </a:moveTo>
                  <a:lnTo>
                    <a:pt x="6" y="6"/>
                  </a:lnTo>
                  <a:lnTo>
                    <a:pt x="4" y="14"/>
                  </a:lnTo>
                  <a:lnTo>
                    <a:pt x="2" y="18"/>
                  </a:lnTo>
                  <a:lnTo>
                    <a:pt x="0" y="20"/>
                  </a:lnTo>
                  <a:lnTo>
                    <a:pt x="0" y="22"/>
                  </a:lnTo>
                  <a:lnTo>
                    <a:pt x="2" y="24"/>
                  </a:lnTo>
                  <a:lnTo>
                    <a:pt x="6" y="24"/>
                  </a:lnTo>
                  <a:lnTo>
                    <a:pt x="8" y="24"/>
                  </a:lnTo>
                  <a:lnTo>
                    <a:pt x="10" y="22"/>
                  </a:lnTo>
                  <a:lnTo>
                    <a:pt x="14" y="24"/>
                  </a:lnTo>
                  <a:lnTo>
                    <a:pt x="18" y="18"/>
                  </a:lnTo>
                  <a:lnTo>
                    <a:pt x="16" y="16"/>
                  </a:lnTo>
                  <a:lnTo>
                    <a:pt x="12" y="16"/>
                  </a:lnTo>
                  <a:lnTo>
                    <a:pt x="10" y="18"/>
                  </a:lnTo>
                  <a:lnTo>
                    <a:pt x="8" y="16"/>
                  </a:lnTo>
                  <a:lnTo>
                    <a:pt x="10" y="16"/>
                  </a:lnTo>
                  <a:lnTo>
                    <a:pt x="12" y="14"/>
                  </a:lnTo>
                  <a:lnTo>
                    <a:pt x="14" y="14"/>
                  </a:lnTo>
                  <a:lnTo>
                    <a:pt x="16" y="12"/>
                  </a:lnTo>
                  <a:lnTo>
                    <a:pt x="18" y="12"/>
                  </a:lnTo>
                  <a:lnTo>
                    <a:pt x="20" y="10"/>
                  </a:lnTo>
                  <a:lnTo>
                    <a:pt x="20" y="8"/>
                  </a:lnTo>
                  <a:lnTo>
                    <a:pt x="18" y="6"/>
                  </a:lnTo>
                  <a:lnTo>
                    <a:pt x="16" y="2"/>
                  </a:lnTo>
                  <a:lnTo>
                    <a:pt x="16" y="0"/>
                  </a:lnTo>
                  <a:lnTo>
                    <a:pt x="12" y="2"/>
                  </a:lnTo>
                  <a:lnTo>
                    <a:pt x="8" y="4"/>
                  </a:lnTo>
                  <a:lnTo>
                    <a:pt x="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74" name="Freeform 708"/>
            <p:cNvSpPr>
              <a:spLocks/>
            </p:cNvSpPr>
            <p:nvPr/>
          </p:nvSpPr>
          <p:spPr bwMode="auto">
            <a:xfrm>
              <a:off x="3376" y="2499"/>
              <a:ext cx="227" cy="168"/>
            </a:xfrm>
            <a:custGeom>
              <a:avLst/>
              <a:gdLst>
                <a:gd name="T0" fmla="*/ 116 w 190"/>
                <a:gd name="T1" fmla="*/ 40 h 144"/>
                <a:gd name="T2" fmla="*/ 112 w 190"/>
                <a:gd name="T3" fmla="*/ 48 h 144"/>
                <a:gd name="T4" fmla="*/ 120 w 190"/>
                <a:gd name="T5" fmla="*/ 50 h 144"/>
                <a:gd name="T6" fmla="*/ 126 w 190"/>
                <a:gd name="T7" fmla="*/ 50 h 144"/>
                <a:gd name="T8" fmla="*/ 130 w 190"/>
                <a:gd name="T9" fmla="*/ 64 h 144"/>
                <a:gd name="T10" fmla="*/ 138 w 190"/>
                <a:gd name="T11" fmla="*/ 72 h 144"/>
                <a:gd name="T12" fmla="*/ 190 w 190"/>
                <a:gd name="T13" fmla="*/ 86 h 144"/>
                <a:gd name="T14" fmla="*/ 138 w 190"/>
                <a:gd name="T15" fmla="*/ 126 h 144"/>
                <a:gd name="T16" fmla="*/ 126 w 190"/>
                <a:gd name="T17" fmla="*/ 134 h 144"/>
                <a:gd name="T18" fmla="*/ 112 w 190"/>
                <a:gd name="T19" fmla="*/ 138 h 144"/>
                <a:gd name="T20" fmla="*/ 100 w 190"/>
                <a:gd name="T21" fmla="*/ 136 h 144"/>
                <a:gd name="T22" fmla="*/ 82 w 190"/>
                <a:gd name="T23" fmla="*/ 144 h 144"/>
                <a:gd name="T24" fmla="*/ 66 w 190"/>
                <a:gd name="T25" fmla="*/ 142 h 144"/>
                <a:gd name="T26" fmla="*/ 50 w 190"/>
                <a:gd name="T27" fmla="*/ 132 h 144"/>
                <a:gd name="T28" fmla="*/ 40 w 190"/>
                <a:gd name="T29" fmla="*/ 132 h 144"/>
                <a:gd name="T30" fmla="*/ 36 w 190"/>
                <a:gd name="T31" fmla="*/ 120 h 144"/>
                <a:gd name="T32" fmla="*/ 22 w 190"/>
                <a:gd name="T33" fmla="*/ 104 h 144"/>
                <a:gd name="T34" fmla="*/ 14 w 190"/>
                <a:gd name="T35" fmla="*/ 98 h 144"/>
                <a:gd name="T36" fmla="*/ 10 w 190"/>
                <a:gd name="T37" fmla="*/ 92 h 144"/>
                <a:gd name="T38" fmla="*/ 4 w 190"/>
                <a:gd name="T39" fmla="*/ 90 h 144"/>
                <a:gd name="T40" fmla="*/ 2 w 190"/>
                <a:gd name="T41" fmla="*/ 86 h 144"/>
                <a:gd name="T42" fmla="*/ 6 w 190"/>
                <a:gd name="T43" fmla="*/ 82 h 144"/>
                <a:gd name="T44" fmla="*/ 14 w 190"/>
                <a:gd name="T45" fmla="*/ 80 h 144"/>
                <a:gd name="T46" fmla="*/ 16 w 190"/>
                <a:gd name="T47" fmla="*/ 56 h 144"/>
                <a:gd name="T48" fmla="*/ 22 w 190"/>
                <a:gd name="T49" fmla="*/ 50 h 144"/>
                <a:gd name="T50" fmla="*/ 26 w 190"/>
                <a:gd name="T51" fmla="*/ 40 h 144"/>
                <a:gd name="T52" fmla="*/ 40 w 190"/>
                <a:gd name="T53" fmla="*/ 26 h 144"/>
                <a:gd name="T54" fmla="*/ 44 w 190"/>
                <a:gd name="T55" fmla="*/ 8 h 144"/>
                <a:gd name="T56" fmla="*/ 50 w 190"/>
                <a:gd name="T57" fmla="*/ 8 h 144"/>
                <a:gd name="T58" fmla="*/ 52 w 190"/>
                <a:gd name="T59" fmla="*/ 6 h 144"/>
                <a:gd name="T60" fmla="*/ 54 w 190"/>
                <a:gd name="T61" fmla="*/ 8 h 144"/>
                <a:gd name="T62" fmla="*/ 62 w 190"/>
                <a:gd name="T63" fmla="*/ 0 h 144"/>
                <a:gd name="T64" fmla="*/ 66 w 190"/>
                <a:gd name="T65" fmla="*/ 2 h 144"/>
                <a:gd name="T66" fmla="*/ 70 w 190"/>
                <a:gd name="T67" fmla="*/ 6 h 144"/>
                <a:gd name="T68" fmla="*/ 76 w 190"/>
                <a:gd name="T69" fmla="*/ 4 h 144"/>
                <a:gd name="T70" fmla="*/ 78 w 190"/>
                <a:gd name="T71" fmla="*/ 4 h 144"/>
                <a:gd name="T72" fmla="*/ 80 w 190"/>
                <a:gd name="T73" fmla="*/ 4 h 144"/>
                <a:gd name="T74" fmla="*/ 82 w 190"/>
                <a:gd name="T75" fmla="*/ 4 h 144"/>
                <a:gd name="T76" fmla="*/ 86 w 190"/>
                <a:gd name="T77" fmla="*/ 6 h 144"/>
                <a:gd name="T78" fmla="*/ 90 w 190"/>
                <a:gd name="T79" fmla="*/ 6 h 144"/>
                <a:gd name="T80" fmla="*/ 98 w 190"/>
                <a:gd name="T81" fmla="*/ 8 h 144"/>
                <a:gd name="T82" fmla="*/ 104 w 190"/>
                <a:gd name="T83" fmla="*/ 16 h 144"/>
                <a:gd name="T84" fmla="*/ 112 w 190"/>
                <a:gd name="T85" fmla="*/ 22 h 144"/>
                <a:gd name="T86" fmla="*/ 114 w 190"/>
                <a:gd name="T87" fmla="*/ 28 h 144"/>
                <a:gd name="T88" fmla="*/ 118 w 190"/>
                <a:gd name="T89" fmla="*/ 32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0"/>
                <a:gd name="T136" fmla="*/ 0 h 144"/>
                <a:gd name="T137" fmla="*/ 190 w 190"/>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0" h="144">
                  <a:moveTo>
                    <a:pt x="118" y="32"/>
                  </a:moveTo>
                  <a:lnTo>
                    <a:pt x="118" y="32"/>
                  </a:lnTo>
                  <a:lnTo>
                    <a:pt x="116" y="40"/>
                  </a:lnTo>
                  <a:lnTo>
                    <a:pt x="114" y="44"/>
                  </a:lnTo>
                  <a:lnTo>
                    <a:pt x="112" y="46"/>
                  </a:lnTo>
                  <a:lnTo>
                    <a:pt x="112" y="48"/>
                  </a:lnTo>
                  <a:lnTo>
                    <a:pt x="114" y="50"/>
                  </a:lnTo>
                  <a:lnTo>
                    <a:pt x="118" y="50"/>
                  </a:lnTo>
                  <a:lnTo>
                    <a:pt x="120" y="50"/>
                  </a:lnTo>
                  <a:lnTo>
                    <a:pt x="122" y="48"/>
                  </a:lnTo>
                  <a:lnTo>
                    <a:pt x="126" y="50"/>
                  </a:lnTo>
                  <a:lnTo>
                    <a:pt x="124" y="52"/>
                  </a:lnTo>
                  <a:lnTo>
                    <a:pt x="126" y="58"/>
                  </a:lnTo>
                  <a:lnTo>
                    <a:pt x="130" y="64"/>
                  </a:lnTo>
                  <a:lnTo>
                    <a:pt x="134" y="68"/>
                  </a:lnTo>
                  <a:lnTo>
                    <a:pt x="138" y="72"/>
                  </a:lnTo>
                  <a:lnTo>
                    <a:pt x="140" y="74"/>
                  </a:lnTo>
                  <a:lnTo>
                    <a:pt x="178" y="88"/>
                  </a:lnTo>
                  <a:lnTo>
                    <a:pt x="190" y="86"/>
                  </a:lnTo>
                  <a:lnTo>
                    <a:pt x="188" y="90"/>
                  </a:lnTo>
                  <a:lnTo>
                    <a:pt x="152" y="126"/>
                  </a:lnTo>
                  <a:lnTo>
                    <a:pt x="138" y="126"/>
                  </a:lnTo>
                  <a:lnTo>
                    <a:pt x="132" y="128"/>
                  </a:lnTo>
                  <a:lnTo>
                    <a:pt x="128" y="130"/>
                  </a:lnTo>
                  <a:lnTo>
                    <a:pt x="126" y="134"/>
                  </a:lnTo>
                  <a:lnTo>
                    <a:pt x="118" y="136"/>
                  </a:lnTo>
                  <a:lnTo>
                    <a:pt x="114" y="138"/>
                  </a:lnTo>
                  <a:lnTo>
                    <a:pt x="112" y="138"/>
                  </a:lnTo>
                  <a:lnTo>
                    <a:pt x="110" y="138"/>
                  </a:lnTo>
                  <a:lnTo>
                    <a:pt x="106" y="138"/>
                  </a:lnTo>
                  <a:lnTo>
                    <a:pt x="100" y="136"/>
                  </a:lnTo>
                  <a:lnTo>
                    <a:pt x="90" y="138"/>
                  </a:lnTo>
                  <a:lnTo>
                    <a:pt x="86" y="142"/>
                  </a:lnTo>
                  <a:lnTo>
                    <a:pt x="82" y="144"/>
                  </a:lnTo>
                  <a:lnTo>
                    <a:pt x="76" y="144"/>
                  </a:lnTo>
                  <a:lnTo>
                    <a:pt x="70" y="142"/>
                  </a:lnTo>
                  <a:lnTo>
                    <a:pt x="66" y="142"/>
                  </a:lnTo>
                  <a:lnTo>
                    <a:pt x="62" y="140"/>
                  </a:lnTo>
                  <a:lnTo>
                    <a:pt x="60" y="138"/>
                  </a:lnTo>
                  <a:lnTo>
                    <a:pt x="50" y="132"/>
                  </a:lnTo>
                  <a:lnTo>
                    <a:pt x="46" y="130"/>
                  </a:lnTo>
                  <a:lnTo>
                    <a:pt x="44" y="130"/>
                  </a:lnTo>
                  <a:lnTo>
                    <a:pt x="40" y="132"/>
                  </a:lnTo>
                  <a:lnTo>
                    <a:pt x="36" y="130"/>
                  </a:lnTo>
                  <a:lnTo>
                    <a:pt x="36" y="122"/>
                  </a:lnTo>
                  <a:lnTo>
                    <a:pt x="36" y="120"/>
                  </a:lnTo>
                  <a:lnTo>
                    <a:pt x="30" y="118"/>
                  </a:lnTo>
                  <a:lnTo>
                    <a:pt x="28" y="118"/>
                  </a:lnTo>
                  <a:lnTo>
                    <a:pt x="22" y="104"/>
                  </a:lnTo>
                  <a:lnTo>
                    <a:pt x="18" y="100"/>
                  </a:lnTo>
                  <a:lnTo>
                    <a:pt x="16" y="100"/>
                  </a:lnTo>
                  <a:lnTo>
                    <a:pt x="14" y="98"/>
                  </a:lnTo>
                  <a:lnTo>
                    <a:pt x="14" y="94"/>
                  </a:lnTo>
                  <a:lnTo>
                    <a:pt x="12" y="92"/>
                  </a:lnTo>
                  <a:lnTo>
                    <a:pt x="10" y="92"/>
                  </a:lnTo>
                  <a:lnTo>
                    <a:pt x="8" y="90"/>
                  </a:lnTo>
                  <a:lnTo>
                    <a:pt x="6" y="90"/>
                  </a:lnTo>
                  <a:lnTo>
                    <a:pt x="4" y="90"/>
                  </a:lnTo>
                  <a:lnTo>
                    <a:pt x="2" y="90"/>
                  </a:lnTo>
                  <a:lnTo>
                    <a:pt x="0" y="88"/>
                  </a:lnTo>
                  <a:lnTo>
                    <a:pt x="2" y="86"/>
                  </a:lnTo>
                  <a:lnTo>
                    <a:pt x="4" y="86"/>
                  </a:lnTo>
                  <a:lnTo>
                    <a:pt x="4" y="82"/>
                  </a:lnTo>
                  <a:lnTo>
                    <a:pt x="6" y="82"/>
                  </a:lnTo>
                  <a:lnTo>
                    <a:pt x="10" y="82"/>
                  </a:lnTo>
                  <a:lnTo>
                    <a:pt x="14" y="80"/>
                  </a:lnTo>
                  <a:lnTo>
                    <a:pt x="16" y="66"/>
                  </a:lnTo>
                  <a:lnTo>
                    <a:pt x="16" y="60"/>
                  </a:lnTo>
                  <a:lnTo>
                    <a:pt x="16" y="56"/>
                  </a:lnTo>
                  <a:lnTo>
                    <a:pt x="18" y="56"/>
                  </a:lnTo>
                  <a:lnTo>
                    <a:pt x="20" y="52"/>
                  </a:lnTo>
                  <a:lnTo>
                    <a:pt x="22" y="50"/>
                  </a:lnTo>
                  <a:lnTo>
                    <a:pt x="24" y="50"/>
                  </a:lnTo>
                  <a:lnTo>
                    <a:pt x="26" y="40"/>
                  </a:lnTo>
                  <a:lnTo>
                    <a:pt x="34" y="28"/>
                  </a:lnTo>
                  <a:lnTo>
                    <a:pt x="38" y="26"/>
                  </a:lnTo>
                  <a:lnTo>
                    <a:pt x="40" y="26"/>
                  </a:lnTo>
                  <a:lnTo>
                    <a:pt x="40" y="24"/>
                  </a:lnTo>
                  <a:lnTo>
                    <a:pt x="44" y="10"/>
                  </a:lnTo>
                  <a:lnTo>
                    <a:pt x="44" y="8"/>
                  </a:lnTo>
                  <a:lnTo>
                    <a:pt x="48" y="8"/>
                  </a:lnTo>
                  <a:lnTo>
                    <a:pt x="50" y="8"/>
                  </a:lnTo>
                  <a:lnTo>
                    <a:pt x="52" y="8"/>
                  </a:lnTo>
                  <a:lnTo>
                    <a:pt x="52" y="6"/>
                  </a:lnTo>
                  <a:lnTo>
                    <a:pt x="54" y="6"/>
                  </a:lnTo>
                  <a:lnTo>
                    <a:pt x="54" y="8"/>
                  </a:lnTo>
                  <a:lnTo>
                    <a:pt x="56" y="10"/>
                  </a:lnTo>
                  <a:lnTo>
                    <a:pt x="62" y="0"/>
                  </a:lnTo>
                  <a:lnTo>
                    <a:pt x="64" y="2"/>
                  </a:lnTo>
                  <a:lnTo>
                    <a:pt x="66" y="2"/>
                  </a:lnTo>
                  <a:lnTo>
                    <a:pt x="66" y="4"/>
                  </a:lnTo>
                  <a:lnTo>
                    <a:pt x="68" y="6"/>
                  </a:lnTo>
                  <a:lnTo>
                    <a:pt x="70" y="6"/>
                  </a:lnTo>
                  <a:lnTo>
                    <a:pt x="74" y="4"/>
                  </a:lnTo>
                  <a:lnTo>
                    <a:pt x="76" y="4"/>
                  </a:lnTo>
                  <a:lnTo>
                    <a:pt x="76" y="2"/>
                  </a:lnTo>
                  <a:lnTo>
                    <a:pt x="78" y="4"/>
                  </a:lnTo>
                  <a:lnTo>
                    <a:pt x="78" y="6"/>
                  </a:lnTo>
                  <a:lnTo>
                    <a:pt x="80" y="4"/>
                  </a:lnTo>
                  <a:lnTo>
                    <a:pt x="82" y="4"/>
                  </a:lnTo>
                  <a:lnTo>
                    <a:pt x="84" y="4"/>
                  </a:lnTo>
                  <a:lnTo>
                    <a:pt x="86" y="4"/>
                  </a:lnTo>
                  <a:lnTo>
                    <a:pt x="86" y="6"/>
                  </a:lnTo>
                  <a:lnTo>
                    <a:pt x="88" y="6"/>
                  </a:lnTo>
                  <a:lnTo>
                    <a:pt x="90" y="6"/>
                  </a:lnTo>
                  <a:lnTo>
                    <a:pt x="94" y="8"/>
                  </a:lnTo>
                  <a:lnTo>
                    <a:pt x="96" y="8"/>
                  </a:lnTo>
                  <a:lnTo>
                    <a:pt x="98" y="8"/>
                  </a:lnTo>
                  <a:lnTo>
                    <a:pt x="100" y="12"/>
                  </a:lnTo>
                  <a:lnTo>
                    <a:pt x="102" y="14"/>
                  </a:lnTo>
                  <a:lnTo>
                    <a:pt x="104" y="16"/>
                  </a:lnTo>
                  <a:lnTo>
                    <a:pt x="106" y="18"/>
                  </a:lnTo>
                  <a:lnTo>
                    <a:pt x="110" y="22"/>
                  </a:lnTo>
                  <a:lnTo>
                    <a:pt x="112" y="22"/>
                  </a:lnTo>
                  <a:lnTo>
                    <a:pt x="112" y="24"/>
                  </a:lnTo>
                  <a:lnTo>
                    <a:pt x="112" y="26"/>
                  </a:lnTo>
                  <a:lnTo>
                    <a:pt x="114" y="28"/>
                  </a:lnTo>
                  <a:lnTo>
                    <a:pt x="116" y="28"/>
                  </a:lnTo>
                  <a:lnTo>
                    <a:pt x="118" y="30"/>
                  </a:lnTo>
                  <a:lnTo>
                    <a:pt x="118" y="3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75" name="Freeform 709"/>
            <p:cNvSpPr>
              <a:spLocks/>
            </p:cNvSpPr>
            <p:nvPr/>
          </p:nvSpPr>
          <p:spPr bwMode="auto">
            <a:xfrm>
              <a:off x="3428" y="2450"/>
              <a:ext cx="101" cy="86"/>
            </a:xfrm>
            <a:custGeom>
              <a:avLst/>
              <a:gdLst>
                <a:gd name="T0" fmla="*/ 0 w 84"/>
                <a:gd name="T1" fmla="*/ 46 h 74"/>
                <a:gd name="T2" fmla="*/ 0 w 84"/>
                <a:gd name="T3" fmla="*/ 36 h 74"/>
                <a:gd name="T4" fmla="*/ 4 w 84"/>
                <a:gd name="T5" fmla="*/ 26 h 74"/>
                <a:gd name="T6" fmla="*/ 8 w 84"/>
                <a:gd name="T7" fmla="*/ 12 h 74"/>
                <a:gd name="T8" fmla="*/ 12 w 84"/>
                <a:gd name="T9" fmla="*/ 10 h 74"/>
                <a:gd name="T10" fmla="*/ 24 w 84"/>
                <a:gd name="T11" fmla="*/ 4 h 74"/>
                <a:gd name="T12" fmla="*/ 26 w 84"/>
                <a:gd name="T13" fmla="*/ 0 h 74"/>
                <a:gd name="T14" fmla="*/ 30 w 84"/>
                <a:gd name="T15" fmla="*/ 6 h 74"/>
                <a:gd name="T16" fmla="*/ 36 w 84"/>
                <a:gd name="T17" fmla="*/ 30 h 74"/>
                <a:gd name="T18" fmla="*/ 40 w 84"/>
                <a:gd name="T19" fmla="*/ 32 h 74"/>
                <a:gd name="T20" fmla="*/ 40 w 84"/>
                <a:gd name="T21" fmla="*/ 36 h 74"/>
                <a:gd name="T22" fmla="*/ 42 w 84"/>
                <a:gd name="T23" fmla="*/ 38 h 74"/>
                <a:gd name="T24" fmla="*/ 42 w 84"/>
                <a:gd name="T25" fmla="*/ 36 h 74"/>
                <a:gd name="T26" fmla="*/ 42 w 84"/>
                <a:gd name="T27" fmla="*/ 34 h 74"/>
                <a:gd name="T28" fmla="*/ 44 w 84"/>
                <a:gd name="T29" fmla="*/ 34 h 74"/>
                <a:gd name="T30" fmla="*/ 46 w 84"/>
                <a:gd name="T31" fmla="*/ 36 h 74"/>
                <a:gd name="T32" fmla="*/ 46 w 84"/>
                <a:gd name="T33" fmla="*/ 38 h 74"/>
                <a:gd name="T34" fmla="*/ 48 w 84"/>
                <a:gd name="T35" fmla="*/ 42 h 74"/>
                <a:gd name="T36" fmla="*/ 52 w 84"/>
                <a:gd name="T37" fmla="*/ 40 h 74"/>
                <a:gd name="T38" fmla="*/ 54 w 84"/>
                <a:gd name="T39" fmla="*/ 44 h 74"/>
                <a:gd name="T40" fmla="*/ 60 w 84"/>
                <a:gd name="T41" fmla="*/ 44 h 74"/>
                <a:gd name="T42" fmla="*/ 66 w 84"/>
                <a:gd name="T43" fmla="*/ 52 h 74"/>
                <a:gd name="T44" fmla="*/ 68 w 84"/>
                <a:gd name="T45" fmla="*/ 54 h 74"/>
                <a:gd name="T46" fmla="*/ 70 w 84"/>
                <a:gd name="T47" fmla="*/ 58 h 74"/>
                <a:gd name="T48" fmla="*/ 74 w 84"/>
                <a:gd name="T49" fmla="*/ 60 h 74"/>
                <a:gd name="T50" fmla="*/ 76 w 84"/>
                <a:gd name="T51" fmla="*/ 64 h 74"/>
                <a:gd name="T52" fmla="*/ 80 w 84"/>
                <a:gd name="T53" fmla="*/ 66 h 74"/>
                <a:gd name="T54" fmla="*/ 82 w 84"/>
                <a:gd name="T55" fmla="*/ 66 h 74"/>
                <a:gd name="T56" fmla="*/ 80 w 84"/>
                <a:gd name="T57" fmla="*/ 70 h 74"/>
                <a:gd name="T58" fmla="*/ 74 w 84"/>
                <a:gd name="T59" fmla="*/ 74 h 74"/>
                <a:gd name="T60" fmla="*/ 72 w 84"/>
                <a:gd name="T61" fmla="*/ 70 h 74"/>
                <a:gd name="T62" fmla="*/ 68 w 84"/>
                <a:gd name="T63" fmla="*/ 68 h 74"/>
                <a:gd name="T64" fmla="*/ 68 w 84"/>
                <a:gd name="T65" fmla="*/ 64 h 74"/>
                <a:gd name="T66" fmla="*/ 62 w 84"/>
                <a:gd name="T67" fmla="*/ 60 h 74"/>
                <a:gd name="T68" fmla="*/ 58 w 84"/>
                <a:gd name="T69" fmla="*/ 56 h 74"/>
                <a:gd name="T70" fmla="*/ 54 w 84"/>
                <a:gd name="T71" fmla="*/ 50 h 74"/>
                <a:gd name="T72" fmla="*/ 50 w 84"/>
                <a:gd name="T73" fmla="*/ 50 h 74"/>
                <a:gd name="T74" fmla="*/ 44 w 84"/>
                <a:gd name="T75" fmla="*/ 48 h 74"/>
                <a:gd name="T76" fmla="*/ 42 w 84"/>
                <a:gd name="T77" fmla="*/ 48 h 74"/>
                <a:gd name="T78" fmla="*/ 40 w 84"/>
                <a:gd name="T79" fmla="*/ 46 h 74"/>
                <a:gd name="T80" fmla="*/ 38 w 84"/>
                <a:gd name="T81" fmla="*/ 46 h 74"/>
                <a:gd name="T82" fmla="*/ 36 w 84"/>
                <a:gd name="T83" fmla="*/ 46 h 74"/>
                <a:gd name="T84" fmla="*/ 34 w 84"/>
                <a:gd name="T85" fmla="*/ 48 h 74"/>
                <a:gd name="T86" fmla="*/ 32 w 84"/>
                <a:gd name="T87" fmla="*/ 44 h 74"/>
                <a:gd name="T88" fmla="*/ 32 w 84"/>
                <a:gd name="T89" fmla="*/ 46 h 74"/>
                <a:gd name="T90" fmla="*/ 26 w 84"/>
                <a:gd name="T91" fmla="*/ 48 h 74"/>
                <a:gd name="T92" fmla="*/ 24 w 84"/>
                <a:gd name="T93" fmla="*/ 48 h 74"/>
                <a:gd name="T94" fmla="*/ 22 w 84"/>
                <a:gd name="T95" fmla="*/ 44 h 74"/>
                <a:gd name="T96" fmla="*/ 20 w 84"/>
                <a:gd name="T97" fmla="*/ 44 h 74"/>
                <a:gd name="T98" fmla="*/ 18 w 84"/>
                <a:gd name="T99" fmla="*/ 42 h 74"/>
                <a:gd name="T100" fmla="*/ 10 w 84"/>
                <a:gd name="T101" fmla="*/ 50 h 74"/>
                <a:gd name="T102" fmla="*/ 10 w 84"/>
                <a:gd name="T103" fmla="*/ 48 h 74"/>
                <a:gd name="T104" fmla="*/ 8 w 84"/>
                <a:gd name="T105" fmla="*/ 48 h 74"/>
                <a:gd name="T106" fmla="*/ 6 w 84"/>
                <a:gd name="T107" fmla="*/ 50 h 74"/>
                <a:gd name="T108" fmla="*/ 4 w 84"/>
                <a:gd name="T109" fmla="*/ 50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
                <a:gd name="T166" fmla="*/ 0 h 74"/>
                <a:gd name="T167" fmla="*/ 84 w 84"/>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 h="74">
                  <a:moveTo>
                    <a:pt x="0" y="50"/>
                  </a:moveTo>
                  <a:lnTo>
                    <a:pt x="0" y="46"/>
                  </a:lnTo>
                  <a:lnTo>
                    <a:pt x="0" y="40"/>
                  </a:lnTo>
                  <a:lnTo>
                    <a:pt x="0" y="36"/>
                  </a:lnTo>
                  <a:lnTo>
                    <a:pt x="2" y="34"/>
                  </a:lnTo>
                  <a:lnTo>
                    <a:pt x="4" y="26"/>
                  </a:lnTo>
                  <a:lnTo>
                    <a:pt x="6" y="20"/>
                  </a:lnTo>
                  <a:lnTo>
                    <a:pt x="8" y="12"/>
                  </a:lnTo>
                  <a:lnTo>
                    <a:pt x="10" y="12"/>
                  </a:lnTo>
                  <a:lnTo>
                    <a:pt x="12" y="10"/>
                  </a:lnTo>
                  <a:lnTo>
                    <a:pt x="14" y="10"/>
                  </a:lnTo>
                  <a:lnTo>
                    <a:pt x="24" y="4"/>
                  </a:lnTo>
                  <a:lnTo>
                    <a:pt x="24" y="2"/>
                  </a:lnTo>
                  <a:lnTo>
                    <a:pt x="26" y="0"/>
                  </a:lnTo>
                  <a:lnTo>
                    <a:pt x="30" y="6"/>
                  </a:lnTo>
                  <a:lnTo>
                    <a:pt x="34" y="26"/>
                  </a:lnTo>
                  <a:lnTo>
                    <a:pt x="36" y="30"/>
                  </a:lnTo>
                  <a:lnTo>
                    <a:pt x="38" y="32"/>
                  </a:lnTo>
                  <a:lnTo>
                    <a:pt x="40" y="32"/>
                  </a:lnTo>
                  <a:lnTo>
                    <a:pt x="40" y="36"/>
                  </a:lnTo>
                  <a:lnTo>
                    <a:pt x="40" y="38"/>
                  </a:lnTo>
                  <a:lnTo>
                    <a:pt x="42" y="38"/>
                  </a:lnTo>
                  <a:lnTo>
                    <a:pt x="42" y="36"/>
                  </a:lnTo>
                  <a:lnTo>
                    <a:pt x="42" y="34"/>
                  </a:lnTo>
                  <a:lnTo>
                    <a:pt x="44" y="34"/>
                  </a:lnTo>
                  <a:lnTo>
                    <a:pt x="46" y="34"/>
                  </a:lnTo>
                  <a:lnTo>
                    <a:pt x="46" y="36"/>
                  </a:lnTo>
                  <a:lnTo>
                    <a:pt x="44" y="36"/>
                  </a:lnTo>
                  <a:lnTo>
                    <a:pt x="46" y="38"/>
                  </a:lnTo>
                  <a:lnTo>
                    <a:pt x="48" y="40"/>
                  </a:lnTo>
                  <a:lnTo>
                    <a:pt x="48" y="42"/>
                  </a:lnTo>
                  <a:lnTo>
                    <a:pt x="50" y="40"/>
                  </a:lnTo>
                  <a:lnTo>
                    <a:pt x="52" y="40"/>
                  </a:lnTo>
                  <a:lnTo>
                    <a:pt x="52" y="42"/>
                  </a:lnTo>
                  <a:lnTo>
                    <a:pt x="54" y="44"/>
                  </a:lnTo>
                  <a:lnTo>
                    <a:pt x="56" y="44"/>
                  </a:lnTo>
                  <a:lnTo>
                    <a:pt x="60" y="44"/>
                  </a:lnTo>
                  <a:lnTo>
                    <a:pt x="60" y="46"/>
                  </a:lnTo>
                  <a:lnTo>
                    <a:pt x="66" y="52"/>
                  </a:lnTo>
                  <a:lnTo>
                    <a:pt x="66" y="54"/>
                  </a:lnTo>
                  <a:lnTo>
                    <a:pt x="68" y="54"/>
                  </a:lnTo>
                  <a:lnTo>
                    <a:pt x="70" y="54"/>
                  </a:lnTo>
                  <a:lnTo>
                    <a:pt x="70" y="58"/>
                  </a:lnTo>
                  <a:lnTo>
                    <a:pt x="74" y="58"/>
                  </a:lnTo>
                  <a:lnTo>
                    <a:pt x="74" y="60"/>
                  </a:lnTo>
                  <a:lnTo>
                    <a:pt x="76" y="64"/>
                  </a:lnTo>
                  <a:lnTo>
                    <a:pt x="78" y="64"/>
                  </a:lnTo>
                  <a:lnTo>
                    <a:pt x="80" y="66"/>
                  </a:lnTo>
                  <a:lnTo>
                    <a:pt x="80" y="68"/>
                  </a:lnTo>
                  <a:lnTo>
                    <a:pt x="82" y="66"/>
                  </a:lnTo>
                  <a:lnTo>
                    <a:pt x="84" y="68"/>
                  </a:lnTo>
                  <a:lnTo>
                    <a:pt x="80" y="70"/>
                  </a:lnTo>
                  <a:lnTo>
                    <a:pt x="76" y="72"/>
                  </a:lnTo>
                  <a:lnTo>
                    <a:pt x="74" y="74"/>
                  </a:lnTo>
                  <a:lnTo>
                    <a:pt x="74" y="72"/>
                  </a:lnTo>
                  <a:lnTo>
                    <a:pt x="72" y="70"/>
                  </a:lnTo>
                  <a:lnTo>
                    <a:pt x="70" y="70"/>
                  </a:lnTo>
                  <a:lnTo>
                    <a:pt x="68" y="68"/>
                  </a:lnTo>
                  <a:lnTo>
                    <a:pt x="68" y="66"/>
                  </a:lnTo>
                  <a:lnTo>
                    <a:pt x="68" y="64"/>
                  </a:lnTo>
                  <a:lnTo>
                    <a:pt x="66" y="64"/>
                  </a:lnTo>
                  <a:lnTo>
                    <a:pt x="62" y="60"/>
                  </a:lnTo>
                  <a:lnTo>
                    <a:pt x="60" y="58"/>
                  </a:lnTo>
                  <a:lnTo>
                    <a:pt x="58" y="56"/>
                  </a:lnTo>
                  <a:lnTo>
                    <a:pt x="56" y="54"/>
                  </a:lnTo>
                  <a:lnTo>
                    <a:pt x="54" y="50"/>
                  </a:lnTo>
                  <a:lnTo>
                    <a:pt x="52" y="50"/>
                  </a:lnTo>
                  <a:lnTo>
                    <a:pt x="50" y="50"/>
                  </a:lnTo>
                  <a:lnTo>
                    <a:pt x="46" y="48"/>
                  </a:lnTo>
                  <a:lnTo>
                    <a:pt x="44" y="48"/>
                  </a:lnTo>
                  <a:lnTo>
                    <a:pt x="42" y="48"/>
                  </a:lnTo>
                  <a:lnTo>
                    <a:pt x="42" y="46"/>
                  </a:lnTo>
                  <a:lnTo>
                    <a:pt x="40" y="46"/>
                  </a:lnTo>
                  <a:lnTo>
                    <a:pt x="38" y="46"/>
                  </a:lnTo>
                  <a:lnTo>
                    <a:pt x="36" y="46"/>
                  </a:lnTo>
                  <a:lnTo>
                    <a:pt x="34" y="48"/>
                  </a:lnTo>
                  <a:lnTo>
                    <a:pt x="34" y="46"/>
                  </a:lnTo>
                  <a:lnTo>
                    <a:pt x="32" y="44"/>
                  </a:lnTo>
                  <a:lnTo>
                    <a:pt x="32" y="46"/>
                  </a:lnTo>
                  <a:lnTo>
                    <a:pt x="30" y="46"/>
                  </a:lnTo>
                  <a:lnTo>
                    <a:pt x="26" y="48"/>
                  </a:lnTo>
                  <a:lnTo>
                    <a:pt x="24" y="48"/>
                  </a:lnTo>
                  <a:lnTo>
                    <a:pt x="22" y="46"/>
                  </a:lnTo>
                  <a:lnTo>
                    <a:pt x="22" y="44"/>
                  </a:lnTo>
                  <a:lnTo>
                    <a:pt x="20" y="44"/>
                  </a:lnTo>
                  <a:lnTo>
                    <a:pt x="18" y="42"/>
                  </a:lnTo>
                  <a:lnTo>
                    <a:pt x="12" y="52"/>
                  </a:lnTo>
                  <a:lnTo>
                    <a:pt x="10" y="50"/>
                  </a:lnTo>
                  <a:lnTo>
                    <a:pt x="10" y="48"/>
                  </a:lnTo>
                  <a:lnTo>
                    <a:pt x="8" y="48"/>
                  </a:lnTo>
                  <a:lnTo>
                    <a:pt x="8" y="50"/>
                  </a:lnTo>
                  <a:lnTo>
                    <a:pt x="6" y="50"/>
                  </a:lnTo>
                  <a:lnTo>
                    <a:pt x="4" y="50"/>
                  </a:lnTo>
                  <a:lnTo>
                    <a:pt x="0" y="5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76" name="Freeform 710"/>
            <p:cNvSpPr>
              <a:spLocks/>
            </p:cNvSpPr>
            <p:nvPr/>
          </p:nvSpPr>
          <p:spPr bwMode="auto">
            <a:xfrm>
              <a:off x="3171" y="2025"/>
              <a:ext cx="26" cy="58"/>
            </a:xfrm>
            <a:custGeom>
              <a:avLst/>
              <a:gdLst>
                <a:gd name="T0" fmla="*/ 0 w 22"/>
                <a:gd name="T1" fmla="*/ 14 h 50"/>
                <a:gd name="T2" fmla="*/ 0 w 22"/>
                <a:gd name="T3" fmla="*/ 10 h 50"/>
                <a:gd name="T4" fmla="*/ 0 w 22"/>
                <a:gd name="T5" fmla="*/ 8 h 50"/>
                <a:gd name="T6" fmla="*/ 2 w 22"/>
                <a:gd name="T7" fmla="*/ 4 h 50"/>
                <a:gd name="T8" fmla="*/ 4 w 22"/>
                <a:gd name="T9" fmla="*/ 4 h 50"/>
                <a:gd name="T10" fmla="*/ 4 w 22"/>
                <a:gd name="T11" fmla="*/ 0 h 50"/>
                <a:gd name="T12" fmla="*/ 6 w 22"/>
                <a:gd name="T13" fmla="*/ 2 h 50"/>
                <a:gd name="T14" fmla="*/ 10 w 22"/>
                <a:gd name="T15" fmla="*/ 2 h 50"/>
                <a:gd name="T16" fmla="*/ 12 w 22"/>
                <a:gd name="T17" fmla="*/ 6 h 50"/>
                <a:gd name="T18" fmla="*/ 14 w 22"/>
                <a:gd name="T19" fmla="*/ 6 h 50"/>
                <a:gd name="T20" fmla="*/ 16 w 22"/>
                <a:gd name="T21" fmla="*/ 10 h 50"/>
                <a:gd name="T22" fmla="*/ 16 w 22"/>
                <a:gd name="T23" fmla="*/ 18 h 50"/>
                <a:gd name="T24" fmla="*/ 16 w 22"/>
                <a:gd name="T25" fmla="*/ 22 h 50"/>
                <a:gd name="T26" fmla="*/ 18 w 22"/>
                <a:gd name="T27" fmla="*/ 26 h 50"/>
                <a:gd name="T28" fmla="*/ 22 w 22"/>
                <a:gd name="T29" fmla="*/ 30 h 50"/>
                <a:gd name="T30" fmla="*/ 22 w 22"/>
                <a:gd name="T31" fmla="*/ 36 h 50"/>
                <a:gd name="T32" fmla="*/ 18 w 22"/>
                <a:gd name="T33" fmla="*/ 40 h 50"/>
                <a:gd name="T34" fmla="*/ 16 w 22"/>
                <a:gd name="T35" fmla="*/ 44 h 50"/>
                <a:gd name="T36" fmla="*/ 14 w 22"/>
                <a:gd name="T37" fmla="*/ 44 h 50"/>
                <a:gd name="T38" fmla="*/ 14 w 22"/>
                <a:gd name="T39" fmla="*/ 48 h 50"/>
                <a:gd name="T40" fmla="*/ 12 w 22"/>
                <a:gd name="T41" fmla="*/ 48 h 50"/>
                <a:gd name="T42" fmla="*/ 10 w 22"/>
                <a:gd name="T43" fmla="*/ 50 h 50"/>
                <a:gd name="T44" fmla="*/ 8 w 22"/>
                <a:gd name="T45" fmla="*/ 50 h 50"/>
                <a:gd name="T46" fmla="*/ 8 w 22"/>
                <a:gd name="T47" fmla="*/ 46 h 50"/>
                <a:gd name="T48" fmla="*/ 6 w 22"/>
                <a:gd name="T49" fmla="*/ 44 h 50"/>
                <a:gd name="T50" fmla="*/ 2 w 22"/>
                <a:gd name="T51" fmla="*/ 44 h 50"/>
                <a:gd name="T52" fmla="*/ 0 w 22"/>
                <a:gd name="T53" fmla="*/ 38 h 50"/>
                <a:gd name="T54" fmla="*/ 0 w 22"/>
                <a:gd name="T55" fmla="*/ 38 h 50"/>
                <a:gd name="T56" fmla="*/ 0 w 22"/>
                <a:gd name="T57" fmla="*/ 36 h 50"/>
                <a:gd name="T58" fmla="*/ 0 w 22"/>
                <a:gd name="T59" fmla="*/ 32 h 50"/>
                <a:gd name="T60" fmla="*/ 2 w 22"/>
                <a:gd name="T61" fmla="*/ 30 h 50"/>
                <a:gd name="T62" fmla="*/ 2 w 22"/>
                <a:gd name="T63" fmla="*/ 26 h 50"/>
                <a:gd name="T64" fmla="*/ 0 w 22"/>
                <a:gd name="T65" fmla="*/ 22 h 50"/>
                <a:gd name="T66" fmla="*/ 2 w 22"/>
                <a:gd name="T67" fmla="*/ 16 h 50"/>
                <a:gd name="T68" fmla="*/ 2 w 22"/>
                <a:gd name="T69" fmla="*/ 14 h 50"/>
                <a:gd name="T70" fmla="*/ 0 w 22"/>
                <a:gd name="T71" fmla="*/ 14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50"/>
                <a:gd name="T110" fmla="*/ 22 w 2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50">
                  <a:moveTo>
                    <a:pt x="0" y="14"/>
                  </a:moveTo>
                  <a:lnTo>
                    <a:pt x="0" y="10"/>
                  </a:lnTo>
                  <a:lnTo>
                    <a:pt x="0" y="8"/>
                  </a:lnTo>
                  <a:lnTo>
                    <a:pt x="2" y="4"/>
                  </a:lnTo>
                  <a:lnTo>
                    <a:pt x="4" y="4"/>
                  </a:lnTo>
                  <a:lnTo>
                    <a:pt x="4" y="0"/>
                  </a:lnTo>
                  <a:lnTo>
                    <a:pt x="6" y="2"/>
                  </a:lnTo>
                  <a:lnTo>
                    <a:pt x="10" y="2"/>
                  </a:lnTo>
                  <a:lnTo>
                    <a:pt x="12" y="6"/>
                  </a:lnTo>
                  <a:lnTo>
                    <a:pt x="14" y="6"/>
                  </a:lnTo>
                  <a:lnTo>
                    <a:pt x="16" y="10"/>
                  </a:lnTo>
                  <a:lnTo>
                    <a:pt x="16" y="18"/>
                  </a:lnTo>
                  <a:lnTo>
                    <a:pt x="16" y="22"/>
                  </a:lnTo>
                  <a:lnTo>
                    <a:pt x="18" y="26"/>
                  </a:lnTo>
                  <a:lnTo>
                    <a:pt x="22" y="30"/>
                  </a:lnTo>
                  <a:lnTo>
                    <a:pt x="22" y="36"/>
                  </a:lnTo>
                  <a:lnTo>
                    <a:pt x="18" y="40"/>
                  </a:lnTo>
                  <a:lnTo>
                    <a:pt x="16" y="44"/>
                  </a:lnTo>
                  <a:lnTo>
                    <a:pt x="14" y="44"/>
                  </a:lnTo>
                  <a:lnTo>
                    <a:pt x="14" y="48"/>
                  </a:lnTo>
                  <a:lnTo>
                    <a:pt x="12" y="48"/>
                  </a:lnTo>
                  <a:lnTo>
                    <a:pt x="10" y="50"/>
                  </a:lnTo>
                  <a:lnTo>
                    <a:pt x="8" y="50"/>
                  </a:lnTo>
                  <a:lnTo>
                    <a:pt x="8" y="46"/>
                  </a:lnTo>
                  <a:lnTo>
                    <a:pt x="6" y="44"/>
                  </a:lnTo>
                  <a:lnTo>
                    <a:pt x="2" y="44"/>
                  </a:lnTo>
                  <a:lnTo>
                    <a:pt x="0" y="38"/>
                  </a:lnTo>
                  <a:lnTo>
                    <a:pt x="0" y="36"/>
                  </a:lnTo>
                  <a:lnTo>
                    <a:pt x="0" y="32"/>
                  </a:lnTo>
                  <a:lnTo>
                    <a:pt x="2" y="30"/>
                  </a:lnTo>
                  <a:lnTo>
                    <a:pt x="2" y="26"/>
                  </a:lnTo>
                  <a:lnTo>
                    <a:pt x="0" y="22"/>
                  </a:lnTo>
                  <a:lnTo>
                    <a:pt x="2" y="16"/>
                  </a:lnTo>
                  <a:lnTo>
                    <a:pt x="2" y="14"/>
                  </a:lnTo>
                  <a:lnTo>
                    <a:pt x="0"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77" name="Freeform 711"/>
            <p:cNvSpPr>
              <a:spLocks/>
            </p:cNvSpPr>
            <p:nvPr/>
          </p:nvSpPr>
          <p:spPr bwMode="auto">
            <a:xfrm>
              <a:off x="3082" y="1938"/>
              <a:ext cx="48" cy="33"/>
            </a:xfrm>
            <a:custGeom>
              <a:avLst/>
              <a:gdLst>
                <a:gd name="T0" fmla="*/ 2 w 40"/>
                <a:gd name="T1" fmla="*/ 26 h 28"/>
                <a:gd name="T2" fmla="*/ 6 w 40"/>
                <a:gd name="T3" fmla="*/ 26 h 28"/>
                <a:gd name="T4" fmla="*/ 12 w 40"/>
                <a:gd name="T5" fmla="*/ 26 h 28"/>
                <a:gd name="T6" fmla="*/ 14 w 40"/>
                <a:gd name="T7" fmla="*/ 22 h 28"/>
                <a:gd name="T8" fmla="*/ 18 w 40"/>
                <a:gd name="T9" fmla="*/ 26 h 28"/>
                <a:gd name="T10" fmla="*/ 18 w 40"/>
                <a:gd name="T11" fmla="*/ 26 h 28"/>
                <a:gd name="T12" fmla="*/ 20 w 40"/>
                <a:gd name="T13" fmla="*/ 26 h 28"/>
                <a:gd name="T14" fmla="*/ 22 w 40"/>
                <a:gd name="T15" fmla="*/ 28 h 28"/>
                <a:gd name="T16" fmla="*/ 22 w 40"/>
                <a:gd name="T17" fmla="*/ 24 h 28"/>
                <a:gd name="T18" fmla="*/ 22 w 40"/>
                <a:gd name="T19" fmla="*/ 22 h 28"/>
                <a:gd name="T20" fmla="*/ 26 w 40"/>
                <a:gd name="T21" fmla="*/ 20 h 28"/>
                <a:gd name="T22" fmla="*/ 28 w 40"/>
                <a:gd name="T23" fmla="*/ 16 h 28"/>
                <a:gd name="T24" fmla="*/ 26 w 40"/>
                <a:gd name="T25" fmla="*/ 14 h 28"/>
                <a:gd name="T26" fmla="*/ 32 w 40"/>
                <a:gd name="T27" fmla="*/ 10 h 28"/>
                <a:gd name="T28" fmla="*/ 32 w 40"/>
                <a:gd name="T29" fmla="*/ 8 h 28"/>
                <a:gd name="T30" fmla="*/ 34 w 40"/>
                <a:gd name="T31" fmla="*/ 8 h 28"/>
                <a:gd name="T32" fmla="*/ 34 w 40"/>
                <a:gd name="T33" fmla="*/ 8 h 28"/>
                <a:gd name="T34" fmla="*/ 36 w 40"/>
                <a:gd name="T35" fmla="*/ 6 h 28"/>
                <a:gd name="T36" fmla="*/ 38 w 40"/>
                <a:gd name="T37" fmla="*/ 6 h 28"/>
                <a:gd name="T38" fmla="*/ 40 w 40"/>
                <a:gd name="T39" fmla="*/ 6 h 28"/>
                <a:gd name="T40" fmla="*/ 36 w 40"/>
                <a:gd name="T41" fmla="*/ 0 h 28"/>
                <a:gd name="T42" fmla="*/ 32 w 40"/>
                <a:gd name="T43" fmla="*/ 0 h 28"/>
                <a:gd name="T44" fmla="*/ 30 w 40"/>
                <a:gd name="T45" fmla="*/ 2 h 28"/>
                <a:gd name="T46" fmla="*/ 26 w 40"/>
                <a:gd name="T47" fmla="*/ 2 h 28"/>
                <a:gd name="T48" fmla="*/ 20 w 40"/>
                <a:gd name="T49" fmla="*/ 2 h 28"/>
                <a:gd name="T50" fmla="*/ 14 w 40"/>
                <a:gd name="T51" fmla="*/ 6 h 28"/>
                <a:gd name="T52" fmla="*/ 2 w 40"/>
                <a:gd name="T53" fmla="*/ 6 h 28"/>
                <a:gd name="T54" fmla="*/ 0 w 40"/>
                <a:gd name="T55" fmla="*/ 12 h 28"/>
                <a:gd name="T56" fmla="*/ 0 w 40"/>
                <a:gd name="T57" fmla="*/ 12 h 28"/>
                <a:gd name="T58" fmla="*/ 2 w 40"/>
                <a:gd name="T59" fmla="*/ 16 h 28"/>
                <a:gd name="T60" fmla="*/ 4 w 40"/>
                <a:gd name="T61" fmla="*/ 20 h 28"/>
                <a:gd name="T62" fmla="*/ 6 w 40"/>
                <a:gd name="T63" fmla="*/ 24 h 28"/>
                <a:gd name="T64" fmla="*/ 2 w 40"/>
                <a:gd name="T65" fmla="*/ 24 h 28"/>
                <a:gd name="T66" fmla="*/ 2 w 40"/>
                <a:gd name="T67" fmla="*/ 24 h 28"/>
                <a:gd name="T68" fmla="*/ 0 w 40"/>
                <a:gd name="T69" fmla="*/ 24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28"/>
                <a:gd name="T107" fmla="*/ 40 w 40"/>
                <a:gd name="T108" fmla="*/ 28 h 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28">
                  <a:moveTo>
                    <a:pt x="0" y="24"/>
                  </a:moveTo>
                  <a:lnTo>
                    <a:pt x="2" y="26"/>
                  </a:lnTo>
                  <a:lnTo>
                    <a:pt x="6" y="26"/>
                  </a:lnTo>
                  <a:lnTo>
                    <a:pt x="8" y="26"/>
                  </a:lnTo>
                  <a:lnTo>
                    <a:pt x="12" y="26"/>
                  </a:lnTo>
                  <a:lnTo>
                    <a:pt x="12" y="22"/>
                  </a:lnTo>
                  <a:lnTo>
                    <a:pt x="14" y="22"/>
                  </a:lnTo>
                  <a:lnTo>
                    <a:pt x="16" y="26"/>
                  </a:lnTo>
                  <a:lnTo>
                    <a:pt x="18" y="26"/>
                  </a:lnTo>
                  <a:lnTo>
                    <a:pt x="20" y="26"/>
                  </a:lnTo>
                  <a:lnTo>
                    <a:pt x="20" y="28"/>
                  </a:lnTo>
                  <a:lnTo>
                    <a:pt x="22" y="28"/>
                  </a:lnTo>
                  <a:lnTo>
                    <a:pt x="22" y="24"/>
                  </a:lnTo>
                  <a:lnTo>
                    <a:pt x="22" y="22"/>
                  </a:lnTo>
                  <a:lnTo>
                    <a:pt x="24" y="20"/>
                  </a:lnTo>
                  <a:lnTo>
                    <a:pt x="26" y="20"/>
                  </a:lnTo>
                  <a:lnTo>
                    <a:pt x="28" y="18"/>
                  </a:lnTo>
                  <a:lnTo>
                    <a:pt x="28" y="16"/>
                  </a:lnTo>
                  <a:lnTo>
                    <a:pt x="26" y="14"/>
                  </a:lnTo>
                  <a:lnTo>
                    <a:pt x="26" y="12"/>
                  </a:lnTo>
                  <a:lnTo>
                    <a:pt x="32" y="10"/>
                  </a:lnTo>
                  <a:lnTo>
                    <a:pt x="32" y="8"/>
                  </a:lnTo>
                  <a:lnTo>
                    <a:pt x="34" y="8"/>
                  </a:lnTo>
                  <a:lnTo>
                    <a:pt x="34" y="6"/>
                  </a:lnTo>
                  <a:lnTo>
                    <a:pt x="36" y="6"/>
                  </a:lnTo>
                  <a:lnTo>
                    <a:pt x="38" y="6"/>
                  </a:lnTo>
                  <a:lnTo>
                    <a:pt x="40" y="6"/>
                  </a:lnTo>
                  <a:lnTo>
                    <a:pt x="38" y="4"/>
                  </a:lnTo>
                  <a:lnTo>
                    <a:pt x="36" y="0"/>
                  </a:lnTo>
                  <a:lnTo>
                    <a:pt x="34" y="0"/>
                  </a:lnTo>
                  <a:lnTo>
                    <a:pt x="32" y="0"/>
                  </a:lnTo>
                  <a:lnTo>
                    <a:pt x="30" y="0"/>
                  </a:lnTo>
                  <a:lnTo>
                    <a:pt x="30" y="2"/>
                  </a:lnTo>
                  <a:lnTo>
                    <a:pt x="26" y="2"/>
                  </a:lnTo>
                  <a:lnTo>
                    <a:pt x="24" y="4"/>
                  </a:lnTo>
                  <a:lnTo>
                    <a:pt x="20" y="2"/>
                  </a:lnTo>
                  <a:lnTo>
                    <a:pt x="16" y="4"/>
                  </a:lnTo>
                  <a:lnTo>
                    <a:pt x="14" y="6"/>
                  </a:lnTo>
                  <a:lnTo>
                    <a:pt x="12" y="8"/>
                  </a:lnTo>
                  <a:lnTo>
                    <a:pt x="2" y="6"/>
                  </a:lnTo>
                  <a:lnTo>
                    <a:pt x="0" y="8"/>
                  </a:lnTo>
                  <a:lnTo>
                    <a:pt x="0" y="12"/>
                  </a:lnTo>
                  <a:lnTo>
                    <a:pt x="0" y="16"/>
                  </a:lnTo>
                  <a:lnTo>
                    <a:pt x="2" y="16"/>
                  </a:lnTo>
                  <a:lnTo>
                    <a:pt x="2" y="18"/>
                  </a:lnTo>
                  <a:lnTo>
                    <a:pt x="4" y="20"/>
                  </a:lnTo>
                  <a:lnTo>
                    <a:pt x="6" y="22"/>
                  </a:lnTo>
                  <a:lnTo>
                    <a:pt x="6" y="24"/>
                  </a:lnTo>
                  <a:lnTo>
                    <a:pt x="4" y="24"/>
                  </a:lnTo>
                  <a:lnTo>
                    <a:pt x="2" y="24"/>
                  </a:lnTo>
                  <a:lnTo>
                    <a:pt x="2" y="22"/>
                  </a:lnTo>
                  <a:lnTo>
                    <a:pt x="2" y="24"/>
                  </a:lnTo>
                  <a:lnTo>
                    <a:pt x="0" y="26"/>
                  </a:lnTo>
                  <a:lnTo>
                    <a:pt x="0" y="2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78" name="Freeform 712"/>
            <p:cNvSpPr>
              <a:spLocks/>
            </p:cNvSpPr>
            <p:nvPr/>
          </p:nvSpPr>
          <p:spPr bwMode="auto">
            <a:xfrm>
              <a:off x="3082" y="1945"/>
              <a:ext cx="89" cy="73"/>
            </a:xfrm>
            <a:custGeom>
              <a:avLst/>
              <a:gdLst>
                <a:gd name="T0" fmla="*/ 48 w 74"/>
                <a:gd name="T1" fmla="*/ 56 h 62"/>
                <a:gd name="T2" fmla="*/ 44 w 74"/>
                <a:gd name="T3" fmla="*/ 52 h 62"/>
                <a:gd name="T4" fmla="*/ 38 w 74"/>
                <a:gd name="T5" fmla="*/ 44 h 62"/>
                <a:gd name="T6" fmla="*/ 34 w 74"/>
                <a:gd name="T7" fmla="*/ 40 h 62"/>
                <a:gd name="T8" fmla="*/ 34 w 74"/>
                <a:gd name="T9" fmla="*/ 36 h 62"/>
                <a:gd name="T10" fmla="*/ 32 w 74"/>
                <a:gd name="T11" fmla="*/ 30 h 62"/>
                <a:gd name="T12" fmla="*/ 28 w 74"/>
                <a:gd name="T13" fmla="*/ 28 h 62"/>
                <a:gd name="T14" fmla="*/ 28 w 74"/>
                <a:gd name="T15" fmla="*/ 22 h 62"/>
                <a:gd name="T16" fmla="*/ 32 w 74"/>
                <a:gd name="T17" fmla="*/ 22 h 62"/>
                <a:gd name="T18" fmla="*/ 38 w 74"/>
                <a:gd name="T19" fmla="*/ 22 h 62"/>
                <a:gd name="T20" fmla="*/ 44 w 74"/>
                <a:gd name="T21" fmla="*/ 22 h 62"/>
                <a:gd name="T22" fmla="*/ 48 w 74"/>
                <a:gd name="T23" fmla="*/ 22 h 62"/>
                <a:gd name="T24" fmla="*/ 52 w 74"/>
                <a:gd name="T25" fmla="*/ 24 h 62"/>
                <a:gd name="T26" fmla="*/ 56 w 74"/>
                <a:gd name="T27" fmla="*/ 26 h 62"/>
                <a:gd name="T28" fmla="*/ 58 w 74"/>
                <a:gd name="T29" fmla="*/ 24 h 62"/>
                <a:gd name="T30" fmla="*/ 62 w 74"/>
                <a:gd name="T31" fmla="*/ 24 h 62"/>
                <a:gd name="T32" fmla="*/ 64 w 74"/>
                <a:gd name="T33" fmla="*/ 24 h 62"/>
                <a:gd name="T34" fmla="*/ 66 w 74"/>
                <a:gd name="T35" fmla="*/ 28 h 62"/>
                <a:gd name="T36" fmla="*/ 70 w 74"/>
                <a:gd name="T37" fmla="*/ 28 h 62"/>
                <a:gd name="T38" fmla="*/ 72 w 74"/>
                <a:gd name="T39" fmla="*/ 26 h 62"/>
                <a:gd name="T40" fmla="*/ 72 w 74"/>
                <a:gd name="T41" fmla="*/ 22 h 62"/>
                <a:gd name="T42" fmla="*/ 74 w 74"/>
                <a:gd name="T43" fmla="*/ 22 h 62"/>
                <a:gd name="T44" fmla="*/ 74 w 74"/>
                <a:gd name="T45" fmla="*/ 22 h 62"/>
                <a:gd name="T46" fmla="*/ 72 w 74"/>
                <a:gd name="T47" fmla="*/ 22 h 62"/>
                <a:gd name="T48" fmla="*/ 70 w 74"/>
                <a:gd name="T49" fmla="*/ 20 h 62"/>
                <a:gd name="T50" fmla="*/ 70 w 74"/>
                <a:gd name="T51" fmla="*/ 18 h 62"/>
                <a:gd name="T52" fmla="*/ 70 w 74"/>
                <a:gd name="T53" fmla="*/ 18 h 62"/>
                <a:gd name="T54" fmla="*/ 70 w 74"/>
                <a:gd name="T55" fmla="*/ 16 h 62"/>
                <a:gd name="T56" fmla="*/ 68 w 74"/>
                <a:gd name="T57" fmla="*/ 16 h 62"/>
                <a:gd name="T58" fmla="*/ 68 w 74"/>
                <a:gd name="T59" fmla="*/ 14 h 62"/>
                <a:gd name="T60" fmla="*/ 68 w 74"/>
                <a:gd name="T61" fmla="*/ 12 h 62"/>
                <a:gd name="T62" fmla="*/ 64 w 74"/>
                <a:gd name="T63" fmla="*/ 12 h 62"/>
                <a:gd name="T64" fmla="*/ 52 w 74"/>
                <a:gd name="T65" fmla="*/ 12 h 62"/>
                <a:gd name="T66" fmla="*/ 44 w 74"/>
                <a:gd name="T67" fmla="*/ 6 h 62"/>
                <a:gd name="T68" fmla="*/ 38 w 74"/>
                <a:gd name="T69" fmla="*/ 0 h 62"/>
                <a:gd name="T70" fmla="*/ 36 w 74"/>
                <a:gd name="T71" fmla="*/ 0 h 62"/>
                <a:gd name="T72" fmla="*/ 34 w 74"/>
                <a:gd name="T73" fmla="*/ 2 h 62"/>
                <a:gd name="T74" fmla="*/ 32 w 74"/>
                <a:gd name="T75" fmla="*/ 2 h 62"/>
                <a:gd name="T76" fmla="*/ 26 w 74"/>
                <a:gd name="T77" fmla="*/ 6 h 62"/>
                <a:gd name="T78" fmla="*/ 28 w 74"/>
                <a:gd name="T79" fmla="*/ 10 h 62"/>
                <a:gd name="T80" fmla="*/ 24 w 74"/>
                <a:gd name="T81" fmla="*/ 14 h 62"/>
                <a:gd name="T82" fmla="*/ 22 w 74"/>
                <a:gd name="T83" fmla="*/ 18 h 62"/>
                <a:gd name="T84" fmla="*/ 20 w 74"/>
                <a:gd name="T85" fmla="*/ 22 h 62"/>
                <a:gd name="T86" fmla="*/ 18 w 74"/>
                <a:gd name="T87" fmla="*/ 20 h 62"/>
                <a:gd name="T88" fmla="*/ 16 w 74"/>
                <a:gd name="T89" fmla="*/ 20 h 62"/>
                <a:gd name="T90" fmla="*/ 12 w 74"/>
                <a:gd name="T91" fmla="*/ 20 h 62"/>
                <a:gd name="T92" fmla="*/ 6 w 74"/>
                <a:gd name="T93" fmla="*/ 20 h 62"/>
                <a:gd name="T94" fmla="*/ 0 w 74"/>
                <a:gd name="T95" fmla="*/ 20 h 62"/>
                <a:gd name="T96" fmla="*/ 6 w 74"/>
                <a:gd name="T97" fmla="*/ 30 h 62"/>
                <a:gd name="T98" fmla="*/ 10 w 74"/>
                <a:gd name="T99" fmla="*/ 22 h 62"/>
                <a:gd name="T100" fmla="*/ 16 w 74"/>
                <a:gd name="T101" fmla="*/ 26 h 62"/>
                <a:gd name="T102" fmla="*/ 18 w 74"/>
                <a:gd name="T103" fmla="*/ 32 h 62"/>
                <a:gd name="T104" fmla="*/ 22 w 74"/>
                <a:gd name="T105" fmla="*/ 40 h 62"/>
                <a:gd name="T106" fmla="*/ 24 w 74"/>
                <a:gd name="T107" fmla="*/ 46 h 62"/>
                <a:gd name="T108" fmla="*/ 32 w 74"/>
                <a:gd name="T109" fmla="*/ 54 h 62"/>
                <a:gd name="T110" fmla="*/ 46 w 74"/>
                <a:gd name="T111" fmla="*/ 58 h 62"/>
                <a:gd name="T112" fmla="*/ 52 w 74"/>
                <a:gd name="T113" fmla="*/ 62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62"/>
                <a:gd name="T173" fmla="*/ 74 w 74"/>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62">
                  <a:moveTo>
                    <a:pt x="52" y="62"/>
                  </a:moveTo>
                  <a:lnTo>
                    <a:pt x="52" y="62"/>
                  </a:lnTo>
                  <a:lnTo>
                    <a:pt x="48" y="56"/>
                  </a:lnTo>
                  <a:lnTo>
                    <a:pt x="48" y="54"/>
                  </a:lnTo>
                  <a:lnTo>
                    <a:pt x="46" y="52"/>
                  </a:lnTo>
                  <a:lnTo>
                    <a:pt x="44" y="52"/>
                  </a:lnTo>
                  <a:lnTo>
                    <a:pt x="40" y="48"/>
                  </a:lnTo>
                  <a:lnTo>
                    <a:pt x="40" y="46"/>
                  </a:lnTo>
                  <a:lnTo>
                    <a:pt x="38" y="44"/>
                  </a:lnTo>
                  <a:lnTo>
                    <a:pt x="36" y="42"/>
                  </a:lnTo>
                  <a:lnTo>
                    <a:pt x="34" y="40"/>
                  </a:lnTo>
                  <a:lnTo>
                    <a:pt x="34" y="38"/>
                  </a:lnTo>
                  <a:lnTo>
                    <a:pt x="34" y="36"/>
                  </a:lnTo>
                  <a:lnTo>
                    <a:pt x="32" y="34"/>
                  </a:lnTo>
                  <a:lnTo>
                    <a:pt x="32" y="30"/>
                  </a:lnTo>
                  <a:lnTo>
                    <a:pt x="30" y="30"/>
                  </a:lnTo>
                  <a:lnTo>
                    <a:pt x="28" y="30"/>
                  </a:lnTo>
                  <a:lnTo>
                    <a:pt x="28" y="28"/>
                  </a:lnTo>
                  <a:lnTo>
                    <a:pt x="30" y="28"/>
                  </a:lnTo>
                  <a:lnTo>
                    <a:pt x="28" y="28"/>
                  </a:lnTo>
                  <a:lnTo>
                    <a:pt x="28" y="22"/>
                  </a:lnTo>
                  <a:lnTo>
                    <a:pt x="30" y="22"/>
                  </a:lnTo>
                  <a:lnTo>
                    <a:pt x="32" y="22"/>
                  </a:lnTo>
                  <a:lnTo>
                    <a:pt x="36" y="26"/>
                  </a:lnTo>
                  <a:lnTo>
                    <a:pt x="38" y="22"/>
                  </a:lnTo>
                  <a:lnTo>
                    <a:pt x="42" y="22"/>
                  </a:lnTo>
                  <a:lnTo>
                    <a:pt x="44" y="22"/>
                  </a:lnTo>
                  <a:lnTo>
                    <a:pt x="46" y="24"/>
                  </a:lnTo>
                  <a:lnTo>
                    <a:pt x="48" y="24"/>
                  </a:lnTo>
                  <a:lnTo>
                    <a:pt x="48" y="22"/>
                  </a:lnTo>
                  <a:lnTo>
                    <a:pt x="48" y="24"/>
                  </a:lnTo>
                  <a:lnTo>
                    <a:pt x="52" y="24"/>
                  </a:lnTo>
                  <a:lnTo>
                    <a:pt x="54" y="24"/>
                  </a:lnTo>
                  <a:lnTo>
                    <a:pt x="56" y="26"/>
                  </a:lnTo>
                  <a:lnTo>
                    <a:pt x="58" y="24"/>
                  </a:lnTo>
                  <a:lnTo>
                    <a:pt x="60" y="24"/>
                  </a:lnTo>
                  <a:lnTo>
                    <a:pt x="62" y="24"/>
                  </a:lnTo>
                  <a:lnTo>
                    <a:pt x="64" y="26"/>
                  </a:lnTo>
                  <a:lnTo>
                    <a:pt x="64" y="24"/>
                  </a:lnTo>
                  <a:lnTo>
                    <a:pt x="66" y="24"/>
                  </a:lnTo>
                  <a:lnTo>
                    <a:pt x="68" y="26"/>
                  </a:lnTo>
                  <a:lnTo>
                    <a:pt x="66" y="28"/>
                  </a:lnTo>
                  <a:lnTo>
                    <a:pt x="68" y="28"/>
                  </a:lnTo>
                  <a:lnTo>
                    <a:pt x="70" y="28"/>
                  </a:lnTo>
                  <a:lnTo>
                    <a:pt x="72" y="28"/>
                  </a:lnTo>
                  <a:lnTo>
                    <a:pt x="72" y="26"/>
                  </a:lnTo>
                  <a:lnTo>
                    <a:pt x="70" y="24"/>
                  </a:lnTo>
                  <a:lnTo>
                    <a:pt x="72" y="24"/>
                  </a:lnTo>
                  <a:lnTo>
                    <a:pt x="72" y="22"/>
                  </a:lnTo>
                  <a:lnTo>
                    <a:pt x="74" y="22"/>
                  </a:lnTo>
                  <a:lnTo>
                    <a:pt x="72" y="22"/>
                  </a:lnTo>
                  <a:lnTo>
                    <a:pt x="70" y="20"/>
                  </a:lnTo>
                  <a:lnTo>
                    <a:pt x="70" y="18"/>
                  </a:lnTo>
                  <a:lnTo>
                    <a:pt x="70" y="16"/>
                  </a:lnTo>
                  <a:lnTo>
                    <a:pt x="68" y="16"/>
                  </a:lnTo>
                  <a:lnTo>
                    <a:pt x="68" y="14"/>
                  </a:lnTo>
                  <a:lnTo>
                    <a:pt x="68" y="12"/>
                  </a:lnTo>
                  <a:lnTo>
                    <a:pt x="66" y="10"/>
                  </a:lnTo>
                  <a:lnTo>
                    <a:pt x="64" y="12"/>
                  </a:lnTo>
                  <a:lnTo>
                    <a:pt x="60" y="14"/>
                  </a:lnTo>
                  <a:lnTo>
                    <a:pt x="56" y="14"/>
                  </a:lnTo>
                  <a:lnTo>
                    <a:pt x="52" y="12"/>
                  </a:lnTo>
                  <a:lnTo>
                    <a:pt x="50" y="10"/>
                  </a:lnTo>
                  <a:lnTo>
                    <a:pt x="48" y="8"/>
                  </a:lnTo>
                  <a:lnTo>
                    <a:pt x="44" y="6"/>
                  </a:lnTo>
                  <a:lnTo>
                    <a:pt x="42" y="2"/>
                  </a:lnTo>
                  <a:lnTo>
                    <a:pt x="40" y="0"/>
                  </a:lnTo>
                  <a:lnTo>
                    <a:pt x="38" y="0"/>
                  </a:lnTo>
                  <a:lnTo>
                    <a:pt x="36" y="0"/>
                  </a:lnTo>
                  <a:lnTo>
                    <a:pt x="34" y="0"/>
                  </a:lnTo>
                  <a:lnTo>
                    <a:pt x="34" y="2"/>
                  </a:lnTo>
                  <a:lnTo>
                    <a:pt x="32" y="2"/>
                  </a:lnTo>
                  <a:lnTo>
                    <a:pt x="32" y="4"/>
                  </a:lnTo>
                  <a:lnTo>
                    <a:pt x="26" y="6"/>
                  </a:lnTo>
                  <a:lnTo>
                    <a:pt x="26" y="8"/>
                  </a:lnTo>
                  <a:lnTo>
                    <a:pt x="28" y="10"/>
                  </a:lnTo>
                  <a:lnTo>
                    <a:pt x="28" y="12"/>
                  </a:lnTo>
                  <a:lnTo>
                    <a:pt x="26" y="14"/>
                  </a:lnTo>
                  <a:lnTo>
                    <a:pt x="24" y="14"/>
                  </a:lnTo>
                  <a:lnTo>
                    <a:pt x="22" y="16"/>
                  </a:lnTo>
                  <a:lnTo>
                    <a:pt x="22" y="18"/>
                  </a:lnTo>
                  <a:lnTo>
                    <a:pt x="22" y="22"/>
                  </a:lnTo>
                  <a:lnTo>
                    <a:pt x="20" y="22"/>
                  </a:lnTo>
                  <a:lnTo>
                    <a:pt x="20" y="20"/>
                  </a:lnTo>
                  <a:lnTo>
                    <a:pt x="18" y="20"/>
                  </a:lnTo>
                  <a:lnTo>
                    <a:pt x="16" y="20"/>
                  </a:lnTo>
                  <a:lnTo>
                    <a:pt x="14" y="16"/>
                  </a:lnTo>
                  <a:lnTo>
                    <a:pt x="12" y="16"/>
                  </a:lnTo>
                  <a:lnTo>
                    <a:pt x="12" y="20"/>
                  </a:lnTo>
                  <a:lnTo>
                    <a:pt x="8" y="20"/>
                  </a:lnTo>
                  <a:lnTo>
                    <a:pt x="6" y="20"/>
                  </a:lnTo>
                  <a:lnTo>
                    <a:pt x="2" y="20"/>
                  </a:lnTo>
                  <a:lnTo>
                    <a:pt x="0" y="18"/>
                  </a:lnTo>
                  <a:lnTo>
                    <a:pt x="0" y="20"/>
                  </a:lnTo>
                  <a:lnTo>
                    <a:pt x="2" y="24"/>
                  </a:lnTo>
                  <a:lnTo>
                    <a:pt x="4" y="30"/>
                  </a:lnTo>
                  <a:lnTo>
                    <a:pt x="6" y="30"/>
                  </a:lnTo>
                  <a:lnTo>
                    <a:pt x="10" y="26"/>
                  </a:lnTo>
                  <a:lnTo>
                    <a:pt x="10" y="22"/>
                  </a:lnTo>
                  <a:lnTo>
                    <a:pt x="14" y="22"/>
                  </a:lnTo>
                  <a:lnTo>
                    <a:pt x="16" y="26"/>
                  </a:lnTo>
                  <a:lnTo>
                    <a:pt x="18" y="26"/>
                  </a:lnTo>
                  <a:lnTo>
                    <a:pt x="18" y="28"/>
                  </a:lnTo>
                  <a:lnTo>
                    <a:pt x="18" y="32"/>
                  </a:lnTo>
                  <a:lnTo>
                    <a:pt x="20" y="36"/>
                  </a:lnTo>
                  <a:lnTo>
                    <a:pt x="24" y="40"/>
                  </a:lnTo>
                  <a:lnTo>
                    <a:pt x="22" y="40"/>
                  </a:lnTo>
                  <a:lnTo>
                    <a:pt x="22" y="42"/>
                  </a:lnTo>
                  <a:lnTo>
                    <a:pt x="24" y="46"/>
                  </a:lnTo>
                  <a:lnTo>
                    <a:pt x="28" y="48"/>
                  </a:lnTo>
                  <a:lnTo>
                    <a:pt x="30" y="50"/>
                  </a:lnTo>
                  <a:lnTo>
                    <a:pt x="32" y="54"/>
                  </a:lnTo>
                  <a:lnTo>
                    <a:pt x="38" y="54"/>
                  </a:lnTo>
                  <a:lnTo>
                    <a:pt x="42" y="56"/>
                  </a:lnTo>
                  <a:lnTo>
                    <a:pt x="46" y="58"/>
                  </a:lnTo>
                  <a:lnTo>
                    <a:pt x="50" y="62"/>
                  </a:lnTo>
                  <a:lnTo>
                    <a:pt x="52" y="6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79" name="Freeform 713"/>
            <p:cNvSpPr>
              <a:spLocks/>
            </p:cNvSpPr>
            <p:nvPr/>
          </p:nvSpPr>
          <p:spPr bwMode="auto">
            <a:xfrm>
              <a:off x="3116" y="1971"/>
              <a:ext cx="59" cy="58"/>
            </a:xfrm>
            <a:custGeom>
              <a:avLst/>
              <a:gdLst>
                <a:gd name="T0" fmla="*/ 46 w 50"/>
                <a:gd name="T1" fmla="*/ 6 h 50"/>
                <a:gd name="T2" fmla="*/ 46 w 50"/>
                <a:gd name="T3" fmla="*/ 10 h 50"/>
                <a:gd name="T4" fmla="*/ 44 w 50"/>
                <a:gd name="T5" fmla="*/ 14 h 50"/>
                <a:gd name="T6" fmla="*/ 44 w 50"/>
                <a:gd name="T7" fmla="*/ 16 h 50"/>
                <a:gd name="T8" fmla="*/ 46 w 50"/>
                <a:gd name="T9" fmla="*/ 18 h 50"/>
                <a:gd name="T10" fmla="*/ 48 w 50"/>
                <a:gd name="T11" fmla="*/ 20 h 50"/>
                <a:gd name="T12" fmla="*/ 48 w 50"/>
                <a:gd name="T13" fmla="*/ 20 h 50"/>
                <a:gd name="T14" fmla="*/ 50 w 50"/>
                <a:gd name="T15" fmla="*/ 22 h 50"/>
                <a:gd name="T16" fmla="*/ 46 w 50"/>
                <a:gd name="T17" fmla="*/ 22 h 50"/>
                <a:gd name="T18" fmla="*/ 46 w 50"/>
                <a:gd name="T19" fmla="*/ 22 h 50"/>
                <a:gd name="T20" fmla="*/ 48 w 50"/>
                <a:gd name="T21" fmla="*/ 26 h 50"/>
                <a:gd name="T22" fmla="*/ 48 w 50"/>
                <a:gd name="T23" fmla="*/ 30 h 50"/>
                <a:gd name="T24" fmla="*/ 46 w 50"/>
                <a:gd name="T25" fmla="*/ 30 h 50"/>
                <a:gd name="T26" fmla="*/ 44 w 50"/>
                <a:gd name="T27" fmla="*/ 30 h 50"/>
                <a:gd name="T28" fmla="*/ 42 w 50"/>
                <a:gd name="T29" fmla="*/ 30 h 50"/>
                <a:gd name="T30" fmla="*/ 42 w 50"/>
                <a:gd name="T31" fmla="*/ 32 h 50"/>
                <a:gd name="T32" fmla="*/ 42 w 50"/>
                <a:gd name="T33" fmla="*/ 36 h 50"/>
                <a:gd name="T34" fmla="*/ 42 w 50"/>
                <a:gd name="T35" fmla="*/ 36 h 50"/>
                <a:gd name="T36" fmla="*/ 40 w 50"/>
                <a:gd name="T37" fmla="*/ 34 h 50"/>
                <a:gd name="T38" fmla="*/ 38 w 50"/>
                <a:gd name="T39" fmla="*/ 36 h 50"/>
                <a:gd name="T40" fmla="*/ 36 w 50"/>
                <a:gd name="T41" fmla="*/ 40 h 50"/>
                <a:gd name="T42" fmla="*/ 34 w 50"/>
                <a:gd name="T43" fmla="*/ 42 h 50"/>
                <a:gd name="T44" fmla="*/ 36 w 50"/>
                <a:gd name="T45" fmla="*/ 44 h 50"/>
                <a:gd name="T46" fmla="*/ 34 w 50"/>
                <a:gd name="T47" fmla="*/ 50 h 50"/>
                <a:gd name="T48" fmla="*/ 34 w 50"/>
                <a:gd name="T49" fmla="*/ 46 h 50"/>
                <a:gd name="T50" fmla="*/ 28 w 50"/>
                <a:gd name="T51" fmla="*/ 44 h 50"/>
                <a:gd name="T52" fmla="*/ 24 w 50"/>
                <a:gd name="T53" fmla="*/ 40 h 50"/>
                <a:gd name="T54" fmla="*/ 24 w 50"/>
                <a:gd name="T55" fmla="*/ 40 h 50"/>
                <a:gd name="T56" fmla="*/ 18 w 50"/>
                <a:gd name="T57" fmla="*/ 30 h 50"/>
                <a:gd name="T58" fmla="*/ 12 w 50"/>
                <a:gd name="T59" fmla="*/ 24 h 50"/>
                <a:gd name="T60" fmla="*/ 6 w 50"/>
                <a:gd name="T61" fmla="*/ 18 h 50"/>
                <a:gd name="T62" fmla="*/ 6 w 50"/>
                <a:gd name="T63" fmla="*/ 16 h 50"/>
                <a:gd name="T64" fmla="*/ 4 w 50"/>
                <a:gd name="T65" fmla="*/ 12 h 50"/>
                <a:gd name="T66" fmla="*/ 0 w 50"/>
                <a:gd name="T67" fmla="*/ 8 h 50"/>
                <a:gd name="T68" fmla="*/ 0 w 50"/>
                <a:gd name="T69" fmla="*/ 6 h 50"/>
                <a:gd name="T70" fmla="*/ 4 w 50"/>
                <a:gd name="T71" fmla="*/ 0 h 50"/>
                <a:gd name="T72" fmla="*/ 8 w 50"/>
                <a:gd name="T73" fmla="*/ 4 h 50"/>
                <a:gd name="T74" fmla="*/ 16 w 50"/>
                <a:gd name="T75" fmla="*/ 0 h 50"/>
                <a:gd name="T76" fmla="*/ 20 w 50"/>
                <a:gd name="T77" fmla="*/ 2 h 50"/>
                <a:gd name="T78" fmla="*/ 24 w 50"/>
                <a:gd name="T79" fmla="*/ 2 h 50"/>
                <a:gd name="T80" fmla="*/ 28 w 50"/>
                <a:gd name="T81" fmla="*/ 4 h 50"/>
                <a:gd name="T82" fmla="*/ 30 w 50"/>
                <a:gd name="T83" fmla="*/ 2 h 50"/>
                <a:gd name="T84" fmla="*/ 32 w 50"/>
                <a:gd name="T85" fmla="*/ 2 h 50"/>
                <a:gd name="T86" fmla="*/ 36 w 50"/>
                <a:gd name="T87" fmla="*/ 4 h 50"/>
                <a:gd name="T88" fmla="*/ 40 w 50"/>
                <a:gd name="T89" fmla="*/ 4 h 50"/>
                <a:gd name="T90" fmla="*/ 40 w 50"/>
                <a:gd name="T91" fmla="*/ 6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
                <a:gd name="T139" fmla="*/ 0 h 50"/>
                <a:gd name="T140" fmla="*/ 50 w 50"/>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 h="50">
                  <a:moveTo>
                    <a:pt x="44" y="6"/>
                  </a:moveTo>
                  <a:lnTo>
                    <a:pt x="46" y="6"/>
                  </a:lnTo>
                  <a:lnTo>
                    <a:pt x="46" y="8"/>
                  </a:lnTo>
                  <a:lnTo>
                    <a:pt x="46" y="10"/>
                  </a:lnTo>
                  <a:lnTo>
                    <a:pt x="44" y="12"/>
                  </a:lnTo>
                  <a:lnTo>
                    <a:pt x="44" y="14"/>
                  </a:lnTo>
                  <a:lnTo>
                    <a:pt x="44" y="16"/>
                  </a:lnTo>
                  <a:lnTo>
                    <a:pt x="44" y="18"/>
                  </a:lnTo>
                  <a:lnTo>
                    <a:pt x="46" y="18"/>
                  </a:lnTo>
                  <a:lnTo>
                    <a:pt x="48" y="20"/>
                  </a:lnTo>
                  <a:lnTo>
                    <a:pt x="50" y="20"/>
                  </a:lnTo>
                  <a:lnTo>
                    <a:pt x="50" y="22"/>
                  </a:lnTo>
                  <a:lnTo>
                    <a:pt x="48" y="22"/>
                  </a:lnTo>
                  <a:lnTo>
                    <a:pt x="46" y="22"/>
                  </a:lnTo>
                  <a:lnTo>
                    <a:pt x="46" y="24"/>
                  </a:lnTo>
                  <a:lnTo>
                    <a:pt x="48" y="26"/>
                  </a:lnTo>
                  <a:lnTo>
                    <a:pt x="48" y="28"/>
                  </a:lnTo>
                  <a:lnTo>
                    <a:pt x="48" y="30"/>
                  </a:lnTo>
                  <a:lnTo>
                    <a:pt x="46" y="28"/>
                  </a:lnTo>
                  <a:lnTo>
                    <a:pt x="46" y="30"/>
                  </a:lnTo>
                  <a:lnTo>
                    <a:pt x="44" y="30"/>
                  </a:lnTo>
                  <a:lnTo>
                    <a:pt x="42" y="30"/>
                  </a:lnTo>
                  <a:lnTo>
                    <a:pt x="42" y="32"/>
                  </a:lnTo>
                  <a:lnTo>
                    <a:pt x="42" y="34"/>
                  </a:lnTo>
                  <a:lnTo>
                    <a:pt x="42" y="36"/>
                  </a:lnTo>
                  <a:lnTo>
                    <a:pt x="42" y="34"/>
                  </a:lnTo>
                  <a:lnTo>
                    <a:pt x="40" y="34"/>
                  </a:lnTo>
                  <a:lnTo>
                    <a:pt x="38" y="36"/>
                  </a:lnTo>
                  <a:lnTo>
                    <a:pt x="38" y="38"/>
                  </a:lnTo>
                  <a:lnTo>
                    <a:pt x="36" y="40"/>
                  </a:lnTo>
                  <a:lnTo>
                    <a:pt x="34" y="42"/>
                  </a:lnTo>
                  <a:lnTo>
                    <a:pt x="36" y="44"/>
                  </a:lnTo>
                  <a:lnTo>
                    <a:pt x="36" y="46"/>
                  </a:lnTo>
                  <a:lnTo>
                    <a:pt x="34" y="48"/>
                  </a:lnTo>
                  <a:lnTo>
                    <a:pt x="34" y="50"/>
                  </a:lnTo>
                  <a:lnTo>
                    <a:pt x="34" y="48"/>
                  </a:lnTo>
                  <a:lnTo>
                    <a:pt x="34" y="46"/>
                  </a:lnTo>
                  <a:lnTo>
                    <a:pt x="32" y="46"/>
                  </a:lnTo>
                  <a:lnTo>
                    <a:pt x="30" y="44"/>
                  </a:lnTo>
                  <a:lnTo>
                    <a:pt x="28" y="44"/>
                  </a:lnTo>
                  <a:lnTo>
                    <a:pt x="26" y="42"/>
                  </a:lnTo>
                  <a:lnTo>
                    <a:pt x="24" y="40"/>
                  </a:lnTo>
                  <a:lnTo>
                    <a:pt x="24" y="42"/>
                  </a:lnTo>
                  <a:lnTo>
                    <a:pt x="24" y="40"/>
                  </a:lnTo>
                  <a:lnTo>
                    <a:pt x="20" y="34"/>
                  </a:lnTo>
                  <a:lnTo>
                    <a:pt x="20" y="32"/>
                  </a:lnTo>
                  <a:lnTo>
                    <a:pt x="18" y="30"/>
                  </a:lnTo>
                  <a:lnTo>
                    <a:pt x="16" y="30"/>
                  </a:lnTo>
                  <a:lnTo>
                    <a:pt x="12" y="26"/>
                  </a:lnTo>
                  <a:lnTo>
                    <a:pt x="12" y="24"/>
                  </a:lnTo>
                  <a:lnTo>
                    <a:pt x="10" y="22"/>
                  </a:lnTo>
                  <a:lnTo>
                    <a:pt x="8" y="20"/>
                  </a:lnTo>
                  <a:lnTo>
                    <a:pt x="6" y="18"/>
                  </a:lnTo>
                  <a:lnTo>
                    <a:pt x="6" y="16"/>
                  </a:lnTo>
                  <a:lnTo>
                    <a:pt x="6" y="14"/>
                  </a:lnTo>
                  <a:lnTo>
                    <a:pt x="4" y="12"/>
                  </a:lnTo>
                  <a:lnTo>
                    <a:pt x="4" y="8"/>
                  </a:lnTo>
                  <a:lnTo>
                    <a:pt x="2" y="8"/>
                  </a:lnTo>
                  <a:lnTo>
                    <a:pt x="0" y="8"/>
                  </a:lnTo>
                  <a:lnTo>
                    <a:pt x="0" y="6"/>
                  </a:lnTo>
                  <a:lnTo>
                    <a:pt x="2" y="6"/>
                  </a:lnTo>
                  <a:lnTo>
                    <a:pt x="0" y="6"/>
                  </a:lnTo>
                  <a:lnTo>
                    <a:pt x="0" y="0"/>
                  </a:lnTo>
                  <a:lnTo>
                    <a:pt x="2" y="0"/>
                  </a:lnTo>
                  <a:lnTo>
                    <a:pt x="4" y="0"/>
                  </a:lnTo>
                  <a:lnTo>
                    <a:pt x="8" y="4"/>
                  </a:lnTo>
                  <a:lnTo>
                    <a:pt x="10" y="0"/>
                  </a:lnTo>
                  <a:lnTo>
                    <a:pt x="14" y="0"/>
                  </a:lnTo>
                  <a:lnTo>
                    <a:pt x="16" y="0"/>
                  </a:lnTo>
                  <a:lnTo>
                    <a:pt x="18" y="2"/>
                  </a:lnTo>
                  <a:lnTo>
                    <a:pt x="20" y="2"/>
                  </a:lnTo>
                  <a:lnTo>
                    <a:pt x="20" y="0"/>
                  </a:lnTo>
                  <a:lnTo>
                    <a:pt x="20" y="2"/>
                  </a:lnTo>
                  <a:lnTo>
                    <a:pt x="24" y="2"/>
                  </a:lnTo>
                  <a:lnTo>
                    <a:pt x="26" y="2"/>
                  </a:lnTo>
                  <a:lnTo>
                    <a:pt x="28" y="4"/>
                  </a:lnTo>
                  <a:lnTo>
                    <a:pt x="30" y="2"/>
                  </a:lnTo>
                  <a:lnTo>
                    <a:pt x="32" y="2"/>
                  </a:lnTo>
                  <a:lnTo>
                    <a:pt x="34" y="2"/>
                  </a:lnTo>
                  <a:lnTo>
                    <a:pt x="36" y="4"/>
                  </a:lnTo>
                  <a:lnTo>
                    <a:pt x="36" y="2"/>
                  </a:lnTo>
                  <a:lnTo>
                    <a:pt x="38" y="2"/>
                  </a:lnTo>
                  <a:lnTo>
                    <a:pt x="40" y="4"/>
                  </a:lnTo>
                  <a:lnTo>
                    <a:pt x="38" y="6"/>
                  </a:lnTo>
                  <a:lnTo>
                    <a:pt x="40" y="6"/>
                  </a:lnTo>
                  <a:lnTo>
                    <a:pt x="42" y="6"/>
                  </a:lnTo>
                  <a:lnTo>
                    <a:pt x="44"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0" name="Freeform 714"/>
            <p:cNvSpPr>
              <a:spLocks/>
            </p:cNvSpPr>
            <p:nvPr/>
          </p:nvSpPr>
          <p:spPr bwMode="auto">
            <a:xfrm>
              <a:off x="3156" y="1952"/>
              <a:ext cx="67" cy="89"/>
            </a:xfrm>
            <a:custGeom>
              <a:avLst/>
              <a:gdLst>
                <a:gd name="T0" fmla="*/ 54 w 56"/>
                <a:gd name="T1" fmla="*/ 58 h 76"/>
                <a:gd name="T2" fmla="*/ 50 w 56"/>
                <a:gd name="T3" fmla="*/ 48 h 76"/>
                <a:gd name="T4" fmla="*/ 54 w 56"/>
                <a:gd name="T5" fmla="*/ 36 h 76"/>
                <a:gd name="T6" fmla="*/ 54 w 56"/>
                <a:gd name="T7" fmla="*/ 30 h 76"/>
                <a:gd name="T8" fmla="*/ 42 w 56"/>
                <a:gd name="T9" fmla="*/ 26 h 76"/>
                <a:gd name="T10" fmla="*/ 36 w 56"/>
                <a:gd name="T11" fmla="*/ 16 h 76"/>
                <a:gd name="T12" fmla="*/ 30 w 56"/>
                <a:gd name="T13" fmla="*/ 10 h 76"/>
                <a:gd name="T14" fmla="*/ 24 w 56"/>
                <a:gd name="T15" fmla="*/ 2 h 76"/>
                <a:gd name="T16" fmla="*/ 22 w 56"/>
                <a:gd name="T17" fmla="*/ 0 h 76"/>
                <a:gd name="T18" fmla="*/ 12 w 56"/>
                <a:gd name="T19" fmla="*/ 4 h 76"/>
                <a:gd name="T20" fmla="*/ 4 w 56"/>
                <a:gd name="T21" fmla="*/ 4 h 76"/>
                <a:gd name="T22" fmla="*/ 6 w 56"/>
                <a:gd name="T23" fmla="*/ 8 h 76"/>
                <a:gd name="T24" fmla="*/ 6 w 56"/>
                <a:gd name="T25" fmla="*/ 10 h 76"/>
                <a:gd name="T26" fmla="*/ 6 w 56"/>
                <a:gd name="T27" fmla="*/ 10 h 76"/>
                <a:gd name="T28" fmla="*/ 8 w 56"/>
                <a:gd name="T29" fmla="*/ 10 h 76"/>
                <a:gd name="T30" fmla="*/ 8 w 56"/>
                <a:gd name="T31" fmla="*/ 12 h 76"/>
                <a:gd name="T32" fmla="*/ 8 w 56"/>
                <a:gd name="T33" fmla="*/ 14 h 76"/>
                <a:gd name="T34" fmla="*/ 8 w 56"/>
                <a:gd name="T35" fmla="*/ 14 h 76"/>
                <a:gd name="T36" fmla="*/ 10 w 56"/>
                <a:gd name="T37" fmla="*/ 16 h 76"/>
                <a:gd name="T38" fmla="*/ 12 w 56"/>
                <a:gd name="T39" fmla="*/ 16 h 76"/>
                <a:gd name="T40" fmla="*/ 10 w 56"/>
                <a:gd name="T41" fmla="*/ 16 h 76"/>
                <a:gd name="T42" fmla="*/ 10 w 56"/>
                <a:gd name="T43" fmla="*/ 18 h 76"/>
                <a:gd name="T44" fmla="*/ 10 w 56"/>
                <a:gd name="T45" fmla="*/ 20 h 76"/>
                <a:gd name="T46" fmla="*/ 12 w 56"/>
                <a:gd name="T47" fmla="*/ 22 h 76"/>
                <a:gd name="T48" fmla="*/ 12 w 56"/>
                <a:gd name="T49" fmla="*/ 26 h 76"/>
                <a:gd name="T50" fmla="*/ 10 w 56"/>
                <a:gd name="T51" fmla="*/ 30 h 76"/>
                <a:gd name="T52" fmla="*/ 10 w 56"/>
                <a:gd name="T53" fmla="*/ 32 h 76"/>
                <a:gd name="T54" fmla="*/ 12 w 56"/>
                <a:gd name="T55" fmla="*/ 34 h 76"/>
                <a:gd name="T56" fmla="*/ 14 w 56"/>
                <a:gd name="T57" fmla="*/ 36 h 76"/>
                <a:gd name="T58" fmla="*/ 14 w 56"/>
                <a:gd name="T59" fmla="*/ 36 h 76"/>
                <a:gd name="T60" fmla="*/ 16 w 56"/>
                <a:gd name="T61" fmla="*/ 38 h 76"/>
                <a:gd name="T62" fmla="*/ 12 w 56"/>
                <a:gd name="T63" fmla="*/ 38 h 76"/>
                <a:gd name="T64" fmla="*/ 12 w 56"/>
                <a:gd name="T65" fmla="*/ 38 h 76"/>
                <a:gd name="T66" fmla="*/ 14 w 56"/>
                <a:gd name="T67" fmla="*/ 42 h 76"/>
                <a:gd name="T68" fmla="*/ 14 w 56"/>
                <a:gd name="T69" fmla="*/ 46 h 76"/>
                <a:gd name="T70" fmla="*/ 12 w 56"/>
                <a:gd name="T71" fmla="*/ 46 h 76"/>
                <a:gd name="T72" fmla="*/ 10 w 56"/>
                <a:gd name="T73" fmla="*/ 46 h 76"/>
                <a:gd name="T74" fmla="*/ 8 w 56"/>
                <a:gd name="T75" fmla="*/ 46 h 76"/>
                <a:gd name="T76" fmla="*/ 8 w 56"/>
                <a:gd name="T77" fmla="*/ 48 h 76"/>
                <a:gd name="T78" fmla="*/ 8 w 56"/>
                <a:gd name="T79" fmla="*/ 52 h 76"/>
                <a:gd name="T80" fmla="*/ 8 w 56"/>
                <a:gd name="T81" fmla="*/ 52 h 76"/>
                <a:gd name="T82" fmla="*/ 6 w 56"/>
                <a:gd name="T83" fmla="*/ 50 h 76"/>
                <a:gd name="T84" fmla="*/ 4 w 56"/>
                <a:gd name="T85" fmla="*/ 52 h 76"/>
                <a:gd name="T86" fmla="*/ 2 w 56"/>
                <a:gd name="T87" fmla="*/ 56 h 76"/>
                <a:gd name="T88" fmla="*/ 0 w 56"/>
                <a:gd name="T89" fmla="*/ 58 h 76"/>
                <a:gd name="T90" fmla="*/ 2 w 56"/>
                <a:gd name="T91" fmla="*/ 60 h 76"/>
                <a:gd name="T92" fmla="*/ 0 w 56"/>
                <a:gd name="T93" fmla="*/ 66 h 76"/>
                <a:gd name="T94" fmla="*/ 12 w 56"/>
                <a:gd name="T95" fmla="*/ 76 h 76"/>
                <a:gd name="T96" fmla="*/ 14 w 56"/>
                <a:gd name="T97" fmla="*/ 66 h 76"/>
                <a:gd name="T98" fmla="*/ 18 w 56"/>
                <a:gd name="T99" fmla="*/ 64 h 76"/>
                <a:gd name="T100" fmla="*/ 26 w 56"/>
                <a:gd name="T101" fmla="*/ 68 h 76"/>
                <a:gd name="T102" fmla="*/ 28 w 56"/>
                <a:gd name="T103" fmla="*/ 72 h 76"/>
                <a:gd name="T104" fmla="*/ 30 w 56"/>
                <a:gd name="T105" fmla="*/ 70 h 76"/>
                <a:gd name="T106" fmla="*/ 36 w 56"/>
                <a:gd name="T107" fmla="*/ 70 h 76"/>
                <a:gd name="T108" fmla="*/ 40 w 56"/>
                <a:gd name="T109" fmla="*/ 68 h 76"/>
                <a:gd name="T110" fmla="*/ 46 w 56"/>
                <a:gd name="T111" fmla="*/ 68 h 76"/>
                <a:gd name="T112" fmla="*/ 50 w 56"/>
                <a:gd name="T113" fmla="*/ 70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76"/>
                <a:gd name="T173" fmla="*/ 56 w 56"/>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76">
                  <a:moveTo>
                    <a:pt x="50" y="70"/>
                  </a:moveTo>
                  <a:lnTo>
                    <a:pt x="50" y="64"/>
                  </a:lnTo>
                  <a:lnTo>
                    <a:pt x="54" y="58"/>
                  </a:lnTo>
                  <a:lnTo>
                    <a:pt x="56" y="56"/>
                  </a:lnTo>
                  <a:lnTo>
                    <a:pt x="52" y="52"/>
                  </a:lnTo>
                  <a:lnTo>
                    <a:pt x="50" y="48"/>
                  </a:lnTo>
                  <a:lnTo>
                    <a:pt x="50" y="42"/>
                  </a:lnTo>
                  <a:lnTo>
                    <a:pt x="50" y="38"/>
                  </a:lnTo>
                  <a:lnTo>
                    <a:pt x="54" y="36"/>
                  </a:lnTo>
                  <a:lnTo>
                    <a:pt x="52" y="36"/>
                  </a:lnTo>
                  <a:lnTo>
                    <a:pt x="50" y="32"/>
                  </a:lnTo>
                  <a:lnTo>
                    <a:pt x="54" y="30"/>
                  </a:lnTo>
                  <a:lnTo>
                    <a:pt x="52" y="26"/>
                  </a:lnTo>
                  <a:lnTo>
                    <a:pt x="48" y="30"/>
                  </a:lnTo>
                  <a:lnTo>
                    <a:pt x="42" y="26"/>
                  </a:lnTo>
                  <a:lnTo>
                    <a:pt x="38" y="24"/>
                  </a:lnTo>
                  <a:lnTo>
                    <a:pt x="38" y="18"/>
                  </a:lnTo>
                  <a:lnTo>
                    <a:pt x="36" y="16"/>
                  </a:lnTo>
                  <a:lnTo>
                    <a:pt x="34" y="16"/>
                  </a:lnTo>
                  <a:lnTo>
                    <a:pt x="32" y="14"/>
                  </a:lnTo>
                  <a:lnTo>
                    <a:pt x="30" y="10"/>
                  </a:lnTo>
                  <a:lnTo>
                    <a:pt x="30" y="6"/>
                  </a:lnTo>
                  <a:lnTo>
                    <a:pt x="26" y="4"/>
                  </a:lnTo>
                  <a:lnTo>
                    <a:pt x="24" y="2"/>
                  </a:lnTo>
                  <a:lnTo>
                    <a:pt x="22" y="2"/>
                  </a:lnTo>
                  <a:lnTo>
                    <a:pt x="24" y="2"/>
                  </a:lnTo>
                  <a:lnTo>
                    <a:pt x="22" y="0"/>
                  </a:lnTo>
                  <a:lnTo>
                    <a:pt x="18" y="0"/>
                  </a:lnTo>
                  <a:lnTo>
                    <a:pt x="16" y="0"/>
                  </a:lnTo>
                  <a:lnTo>
                    <a:pt x="12" y="4"/>
                  </a:lnTo>
                  <a:lnTo>
                    <a:pt x="8" y="4"/>
                  </a:lnTo>
                  <a:lnTo>
                    <a:pt x="4" y="4"/>
                  </a:lnTo>
                  <a:lnTo>
                    <a:pt x="6" y="6"/>
                  </a:lnTo>
                  <a:lnTo>
                    <a:pt x="6" y="8"/>
                  </a:lnTo>
                  <a:lnTo>
                    <a:pt x="6" y="10"/>
                  </a:lnTo>
                  <a:lnTo>
                    <a:pt x="8" y="10"/>
                  </a:lnTo>
                  <a:lnTo>
                    <a:pt x="8" y="12"/>
                  </a:lnTo>
                  <a:lnTo>
                    <a:pt x="8" y="14"/>
                  </a:lnTo>
                  <a:lnTo>
                    <a:pt x="10" y="16"/>
                  </a:lnTo>
                  <a:lnTo>
                    <a:pt x="12" y="16"/>
                  </a:lnTo>
                  <a:lnTo>
                    <a:pt x="10" y="16"/>
                  </a:lnTo>
                  <a:lnTo>
                    <a:pt x="10" y="18"/>
                  </a:lnTo>
                  <a:lnTo>
                    <a:pt x="8" y="18"/>
                  </a:lnTo>
                  <a:lnTo>
                    <a:pt x="10" y="20"/>
                  </a:lnTo>
                  <a:lnTo>
                    <a:pt x="10" y="22"/>
                  </a:lnTo>
                  <a:lnTo>
                    <a:pt x="12" y="22"/>
                  </a:lnTo>
                  <a:lnTo>
                    <a:pt x="12" y="24"/>
                  </a:lnTo>
                  <a:lnTo>
                    <a:pt x="12" y="26"/>
                  </a:lnTo>
                  <a:lnTo>
                    <a:pt x="10" y="28"/>
                  </a:lnTo>
                  <a:lnTo>
                    <a:pt x="10" y="30"/>
                  </a:lnTo>
                  <a:lnTo>
                    <a:pt x="10" y="32"/>
                  </a:lnTo>
                  <a:lnTo>
                    <a:pt x="10" y="34"/>
                  </a:lnTo>
                  <a:lnTo>
                    <a:pt x="12" y="34"/>
                  </a:lnTo>
                  <a:lnTo>
                    <a:pt x="14" y="36"/>
                  </a:lnTo>
                  <a:lnTo>
                    <a:pt x="16" y="36"/>
                  </a:lnTo>
                  <a:lnTo>
                    <a:pt x="16" y="38"/>
                  </a:lnTo>
                  <a:lnTo>
                    <a:pt x="14" y="38"/>
                  </a:lnTo>
                  <a:lnTo>
                    <a:pt x="12" y="38"/>
                  </a:lnTo>
                  <a:lnTo>
                    <a:pt x="12" y="40"/>
                  </a:lnTo>
                  <a:lnTo>
                    <a:pt x="14" y="42"/>
                  </a:lnTo>
                  <a:lnTo>
                    <a:pt x="14" y="44"/>
                  </a:lnTo>
                  <a:lnTo>
                    <a:pt x="14" y="46"/>
                  </a:lnTo>
                  <a:lnTo>
                    <a:pt x="12" y="44"/>
                  </a:lnTo>
                  <a:lnTo>
                    <a:pt x="12" y="46"/>
                  </a:lnTo>
                  <a:lnTo>
                    <a:pt x="10" y="46"/>
                  </a:lnTo>
                  <a:lnTo>
                    <a:pt x="8" y="46"/>
                  </a:lnTo>
                  <a:lnTo>
                    <a:pt x="8" y="48"/>
                  </a:lnTo>
                  <a:lnTo>
                    <a:pt x="8" y="50"/>
                  </a:lnTo>
                  <a:lnTo>
                    <a:pt x="8" y="52"/>
                  </a:lnTo>
                  <a:lnTo>
                    <a:pt x="8" y="50"/>
                  </a:lnTo>
                  <a:lnTo>
                    <a:pt x="6" y="50"/>
                  </a:lnTo>
                  <a:lnTo>
                    <a:pt x="4" y="52"/>
                  </a:lnTo>
                  <a:lnTo>
                    <a:pt x="4" y="54"/>
                  </a:lnTo>
                  <a:lnTo>
                    <a:pt x="2" y="56"/>
                  </a:lnTo>
                  <a:lnTo>
                    <a:pt x="0" y="58"/>
                  </a:lnTo>
                  <a:lnTo>
                    <a:pt x="2" y="60"/>
                  </a:lnTo>
                  <a:lnTo>
                    <a:pt x="2" y="62"/>
                  </a:lnTo>
                  <a:lnTo>
                    <a:pt x="0" y="64"/>
                  </a:lnTo>
                  <a:lnTo>
                    <a:pt x="0" y="66"/>
                  </a:lnTo>
                  <a:lnTo>
                    <a:pt x="10" y="72"/>
                  </a:lnTo>
                  <a:lnTo>
                    <a:pt x="10" y="74"/>
                  </a:lnTo>
                  <a:lnTo>
                    <a:pt x="12" y="76"/>
                  </a:lnTo>
                  <a:lnTo>
                    <a:pt x="12" y="72"/>
                  </a:lnTo>
                  <a:lnTo>
                    <a:pt x="12" y="70"/>
                  </a:lnTo>
                  <a:lnTo>
                    <a:pt x="14" y="66"/>
                  </a:lnTo>
                  <a:lnTo>
                    <a:pt x="16" y="66"/>
                  </a:lnTo>
                  <a:lnTo>
                    <a:pt x="16" y="62"/>
                  </a:lnTo>
                  <a:lnTo>
                    <a:pt x="18" y="64"/>
                  </a:lnTo>
                  <a:lnTo>
                    <a:pt x="22" y="64"/>
                  </a:lnTo>
                  <a:lnTo>
                    <a:pt x="24" y="68"/>
                  </a:lnTo>
                  <a:lnTo>
                    <a:pt x="26" y="68"/>
                  </a:lnTo>
                  <a:lnTo>
                    <a:pt x="28" y="72"/>
                  </a:lnTo>
                  <a:lnTo>
                    <a:pt x="30" y="72"/>
                  </a:lnTo>
                  <a:lnTo>
                    <a:pt x="30" y="70"/>
                  </a:lnTo>
                  <a:lnTo>
                    <a:pt x="34" y="68"/>
                  </a:lnTo>
                  <a:lnTo>
                    <a:pt x="36" y="68"/>
                  </a:lnTo>
                  <a:lnTo>
                    <a:pt x="36" y="70"/>
                  </a:lnTo>
                  <a:lnTo>
                    <a:pt x="38" y="70"/>
                  </a:lnTo>
                  <a:lnTo>
                    <a:pt x="40" y="68"/>
                  </a:lnTo>
                  <a:lnTo>
                    <a:pt x="42" y="70"/>
                  </a:lnTo>
                  <a:lnTo>
                    <a:pt x="44" y="68"/>
                  </a:lnTo>
                  <a:lnTo>
                    <a:pt x="46" y="68"/>
                  </a:lnTo>
                  <a:lnTo>
                    <a:pt x="50" y="68"/>
                  </a:lnTo>
                  <a:lnTo>
                    <a:pt x="50" y="7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1" name="Freeform 715"/>
            <p:cNvSpPr>
              <a:spLocks/>
            </p:cNvSpPr>
            <p:nvPr/>
          </p:nvSpPr>
          <p:spPr bwMode="auto">
            <a:xfrm>
              <a:off x="3190" y="2032"/>
              <a:ext cx="35" cy="28"/>
            </a:xfrm>
            <a:custGeom>
              <a:avLst/>
              <a:gdLst>
                <a:gd name="T0" fmla="*/ 0 w 30"/>
                <a:gd name="T1" fmla="*/ 4 h 24"/>
                <a:gd name="T2" fmla="*/ 0 w 30"/>
                <a:gd name="T3" fmla="*/ 4 h 24"/>
                <a:gd name="T4" fmla="*/ 2 w 30"/>
                <a:gd name="T5" fmla="*/ 4 h 24"/>
                <a:gd name="T6" fmla="*/ 2 w 30"/>
                <a:gd name="T7" fmla="*/ 4 h 24"/>
                <a:gd name="T8" fmla="*/ 2 w 30"/>
                <a:gd name="T9" fmla="*/ 2 h 24"/>
                <a:gd name="T10" fmla="*/ 6 w 30"/>
                <a:gd name="T11" fmla="*/ 0 h 24"/>
                <a:gd name="T12" fmla="*/ 8 w 30"/>
                <a:gd name="T13" fmla="*/ 0 h 24"/>
                <a:gd name="T14" fmla="*/ 8 w 30"/>
                <a:gd name="T15" fmla="*/ 2 h 24"/>
                <a:gd name="T16" fmla="*/ 10 w 30"/>
                <a:gd name="T17" fmla="*/ 2 h 24"/>
                <a:gd name="T18" fmla="*/ 10 w 30"/>
                <a:gd name="T19" fmla="*/ 2 h 24"/>
                <a:gd name="T20" fmla="*/ 12 w 30"/>
                <a:gd name="T21" fmla="*/ 0 h 24"/>
                <a:gd name="T22" fmla="*/ 14 w 30"/>
                <a:gd name="T23" fmla="*/ 2 h 24"/>
                <a:gd name="T24" fmla="*/ 16 w 30"/>
                <a:gd name="T25" fmla="*/ 0 h 24"/>
                <a:gd name="T26" fmla="*/ 18 w 30"/>
                <a:gd name="T27" fmla="*/ 0 h 24"/>
                <a:gd name="T28" fmla="*/ 22 w 30"/>
                <a:gd name="T29" fmla="*/ 0 h 24"/>
                <a:gd name="T30" fmla="*/ 22 w 30"/>
                <a:gd name="T31" fmla="*/ 2 h 24"/>
                <a:gd name="T32" fmla="*/ 22 w 30"/>
                <a:gd name="T33" fmla="*/ 2 h 24"/>
                <a:gd name="T34" fmla="*/ 28 w 30"/>
                <a:gd name="T35" fmla="*/ 6 h 24"/>
                <a:gd name="T36" fmla="*/ 30 w 30"/>
                <a:gd name="T37" fmla="*/ 12 h 24"/>
                <a:gd name="T38" fmla="*/ 30 w 30"/>
                <a:gd name="T39" fmla="*/ 16 h 24"/>
                <a:gd name="T40" fmla="*/ 28 w 30"/>
                <a:gd name="T41" fmla="*/ 16 h 24"/>
                <a:gd name="T42" fmla="*/ 24 w 30"/>
                <a:gd name="T43" fmla="*/ 20 h 24"/>
                <a:gd name="T44" fmla="*/ 20 w 30"/>
                <a:gd name="T45" fmla="*/ 20 h 24"/>
                <a:gd name="T46" fmla="*/ 16 w 30"/>
                <a:gd name="T47" fmla="*/ 22 h 24"/>
                <a:gd name="T48" fmla="*/ 14 w 30"/>
                <a:gd name="T49" fmla="*/ 24 h 24"/>
                <a:gd name="T50" fmla="*/ 6 w 30"/>
                <a:gd name="T51" fmla="*/ 24 h 24"/>
                <a:gd name="T52" fmla="*/ 2 w 30"/>
                <a:gd name="T53" fmla="*/ 20 h 24"/>
                <a:gd name="T54" fmla="*/ 0 w 30"/>
                <a:gd name="T55" fmla="*/ 16 h 24"/>
                <a:gd name="T56" fmla="*/ 0 w 30"/>
                <a:gd name="T57" fmla="*/ 12 h 24"/>
                <a:gd name="T58" fmla="*/ 0 w 30"/>
                <a:gd name="T59" fmla="*/ 4 h 24"/>
                <a:gd name="T60" fmla="*/ 0 w 30"/>
                <a:gd name="T61" fmla="*/ 4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24"/>
                <a:gd name="T95" fmla="*/ 30 w 30"/>
                <a:gd name="T96" fmla="*/ 24 h 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24">
                  <a:moveTo>
                    <a:pt x="0" y="4"/>
                  </a:moveTo>
                  <a:lnTo>
                    <a:pt x="0" y="4"/>
                  </a:lnTo>
                  <a:lnTo>
                    <a:pt x="2" y="4"/>
                  </a:lnTo>
                  <a:lnTo>
                    <a:pt x="2" y="2"/>
                  </a:lnTo>
                  <a:lnTo>
                    <a:pt x="6" y="0"/>
                  </a:lnTo>
                  <a:lnTo>
                    <a:pt x="8" y="0"/>
                  </a:lnTo>
                  <a:lnTo>
                    <a:pt x="8" y="2"/>
                  </a:lnTo>
                  <a:lnTo>
                    <a:pt x="10" y="2"/>
                  </a:lnTo>
                  <a:lnTo>
                    <a:pt x="12" y="0"/>
                  </a:lnTo>
                  <a:lnTo>
                    <a:pt x="14" y="2"/>
                  </a:lnTo>
                  <a:lnTo>
                    <a:pt x="16" y="0"/>
                  </a:lnTo>
                  <a:lnTo>
                    <a:pt x="18" y="0"/>
                  </a:lnTo>
                  <a:lnTo>
                    <a:pt x="22" y="0"/>
                  </a:lnTo>
                  <a:lnTo>
                    <a:pt x="22" y="2"/>
                  </a:lnTo>
                  <a:lnTo>
                    <a:pt x="28" y="6"/>
                  </a:lnTo>
                  <a:lnTo>
                    <a:pt x="30" y="12"/>
                  </a:lnTo>
                  <a:lnTo>
                    <a:pt x="30" y="16"/>
                  </a:lnTo>
                  <a:lnTo>
                    <a:pt x="28" y="16"/>
                  </a:lnTo>
                  <a:lnTo>
                    <a:pt x="24" y="20"/>
                  </a:lnTo>
                  <a:lnTo>
                    <a:pt x="20" y="20"/>
                  </a:lnTo>
                  <a:lnTo>
                    <a:pt x="16" y="22"/>
                  </a:lnTo>
                  <a:lnTo>
                    <a:pt x="14" y="24"/>
                  </a:lnTo>
                  <a:lnTo>
                    <a:pt x="6" y="24"/>
                  </a:lnTo>
                  <a:lnTo>
                    <a:pt x="2" y="20"/>
                  </a:lnTo>
                  <a:lnTo>
                    <a:pt x="0" y="16"/>
                  </a:lnTo>
                  <a:lnTo>
                    <a:pt x="0" y="12"/>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2" name="Freeform 716"/>
            <p:cNvSpPr>
              <a:spLocks/>
            </p:cNvSpPr>
            <p:nvPr/>
          </p:nvSpPr>
          <p:spPr bwMode="auto">
            <a:xfrm>
              <a:off x="3132" y="1880"/>
              <a:ext cx="84" cy="40"/>
            </a:xfrm>
            <a:custGeom>
              <a:avLst/>
              <a:gdLst>
                <a:gd name="T0" fmla="*/ 26 w 70"/>
                <a:gd name="T1" fmla="*/ 0 h 34"/>
                <a:gd name="T2" fmla="*/ 24 w 70"/>
                <a:gd name="T3" fmla="*/ 0 h 34"/>
                <a:gd name="T4" fmla="*/ 22 w 70"/>
                <a:gd name="T5" fmla="*/ 0 h 34"/>
                <a:gd name="T6" fmla="*/ 20 w 70"/>
                <a:gd name="T7" fmla="*/ 2 h 34"/>
                <a:gd name="T8" fmla="*/ 18 w 70"/>
                <a:gd name="T9" fmla="*/ 4 h 34"/>
                <a:gd name="T10" fmla="*/ 16 w 70"/>
                <a:gd name="T11" fmla="*/ 4 h 34"/>
                <a:gd name="T12" fmla="*/ 16 w 70"/>
                <a:gd name="T13" fmla="*/ 6 h 34"/>
                <a:gd name="T14" fmla="*/ 16 w 70"/>
                <a:gd name="T15" fmla="*/ 8 h 34"/>
                <a:gd name="T16" fmla="*/ 14 w 70"/>
                <a:gd name="T17" fmla="*/ 10 h 34"/>
                <a:gd name="T18" fmla="*/ 12 w 70"/>
                <a:gd name="T19" fmla="*/ 12 h 34"/>
                <a:gd name="T20" fmla="*/ 12 w 70"/>
                <a:gd name="T21" fmla="*/ 12 h 34"/>
                <a:gd name="T22" fmla="*/ 10 w 70"/>
                <a:gd name="T23" fmla="*/ 14 h 34"/>
                <a:gd name="T24" fmla="*/ 6 w 70"/>
                <a:gd name="T25" fmla="*/ 16 h 34"/>
                <a:gd name="T26" fmla="*/ 6 w 70"/>
                <a:gd name="T27" fmla="*/ 14 h 34"/>
                <a:gd name="T28" fmla="*/ 4 w 70"/>
                <a:gd name="T29" fmla="*/ 14 h 34"/>
                <a:gd name="T30" fmla="*/ 2 w 70"/>
                <a:gd name="T31" fmla="*/ 16 h 34"/>
                <a:gd name="T32" fmla="*/ 0 w 70"/>
                <a:gd name="T33" fmla="*/ 20 h 34"/>
                <a:gd name="T34" fmla="*/ 0 w 70"/>
                <a:gd name="T35" fmla="*/ 20 h 34"/>
                <a:gd name="T36" fmla="*/ 2 w 70"/>
                <a:gd name="T37" fmla="*/ 24 h 34"/>
                <a:gd name="T38" fmla="*/ 4 w 70"/>
                <a:gd name="T39" fmla="*/ 28 h 34"/>
                <a:gd name="T40" fmla="*/ 6 w 70"/>
                <a:gd name="T41" fmla="*/ 30 h 34"/>
                <a:gd name="T42" fmla="*/ 12 w 70"/>
                <a:gd name="T43" fmla="*/ 34 h 34"/>
                <a:gd name="T44" fmla="*/ 22 w 70"/>
                <a:gd name="T45" fmla="*/ 32 h 34"/>
                <a:gd name="T46" fmla="*/ 24 w 70"/>
                <a:gd name="T47" fmla="*/ 28 h 34"/>
                <a:gd name="T48" fmla="*/ 32 w 70"/>
                <a:gd name="T49" fmla="*/ 26 h 34"/>
                <a:gd name="T50" fmla="*/ 36 w 70"/>
                <a:gd name="T51" fmla="*/ 24 h 34"/>
                <a:gd name="T52" fmla="*/ 40 w 70"/>
                <a:gd name="T53" fmla="*/ 26 h 34"/>
                <a:gd name="T54" fmla="*/ 44 w 70"/>
                <a:gd name="T55" fmla="*/ 24 h 34"/>
                <a:gd name="T56" fmla="*/ 46 w 70"/>
                <a:gd name="T57" fmla="*/ 20 h 34"/>
                <a:gd name="T58" fmla="*/ 50 w 70"/>
                <a:gd name="T59" fmla="*/ 18 h 34"/>
                <a:gd name="T60" fmla="*/ 54 w 70"/>
                <a:gd name="T61" fmla="*/ 20 h 34"/>
                <a:gd name="T62" fmla="*/ 56 w 70"/>
                <a:gd name="T63" fmla="*/ 18 h 34"/>
                <a:gd name="T64" fmla="*/ 60 w 70"/>
                <a:gd name="T65" fmla="*/ 20 h 34"/>
                <a:gd name="T66" fmla="*/ 64 w 70"/>
                <a:gd name="T67" fmla="*/ 22 h 34"/>
                <a:gd name="T68" fmla="*/ 66 w 70"/>
                <a:gd name="T69" fmla="*/ 22 h 34"/>
                <a:gd name="T70" fmla="*/ 68 w 70"/>
                <a:gd name="T71" fmla="*/ 14 h 34"/>
                <a:gd name="T72" fmla="*/ 70 w 70"/>
                <a:gd name="T73" fmla="*/ 10 h 34"/>
                <a:gd name="T74" fmla="*/ 70 w 70"/>
                <a:gd name="T75" fmla="*/ 8 h 34"/>
                <a:gd name="T76" fmla="*/ 68 w 70"/>
                <a:gd name="T77" fmla="*/ 6 h 34"/>
                <a:gd name="T78" fmla="*/ 62 w 70"/>
                <a:gd name="T79" fmla="*/ 2 h 34"/>
                <a:gd name="T80" fmla="*/ 58 w 70"/>
                <a:gd name="T81" fmla="*/ 2 h 34"/>
                <a:gd name="T82" fmla="*/ 56 w 70"/>
                <a:gd name="T83" fmla="*/ 2 h 34"/>
                <a:gd name="T84" fmla="*/ 52 w 70"/>
                <a:gd name="T85" fmla="*/ 4 h 34"/>
                <a:gd name="T86" fmla="*/ 50 w 70"/>
                <a:gd name="T87" fmla="*/ 2 h 34"/>
                <a:gd name="T88" fmla="*/ 44 w 70"/>
                <a:gd name="T89" fmla="*/ 2 h 34"/>
                <a:gd name="T90" fmla="*/ 42 w 70"/>
                <a:gd name="T91" fmla="*/ 4 h 34"/>
                <a:gd name="T92" fmla="*/ 40 w 70"/>
                <a:gd name="T93" fmla="*/ 6 h 34"/>
                <a:gd name="T94" fmla="*/ 38 w 70"/>
                <a:gd name="T95" fmla="*/ 4 h 34"/>
                <a:gd name="T96" fmla="*/ 38 w 70"/>
                <a:gd name="T97" fmla="*/ 2 h 34"/>
                <a:gd name="T98" fmla="*/ 32 w 70"/>
                <a:gd name="T99" fmla="*/ 0 h 34"/>
                <a:gd name="T100" fmla="*/ 28 w 70"/>
                <a:gd name="T101" fmla="*/ 0 h 34"/>
                <a:gd name="T102" fmla="*/ 26 w 70"/>
                <a:gd name="T103" fmla="*/ 0 h 34"/>
                <a:gd name="T104" fmla="*/ 26 w 70"/>
                <a:gd name="T105" fmla="*/ 0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34"/>
                <a:gd name="T161" fmla="*/ 70 w 70"/>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34">
                  <a:moveTo>
                    <a:pt x="26" y="0"/>
                  </a:moveTo>
                  <a:lnTo>
                    <a:pt x="24" y="0"/>
                  </a:lnTo>
                  <a:lnTo>
                    <a:pt x="22" y="0"/>
                  </a:lnTo>
                  <a:lnTo>
                    <a:pt x="20" y="2"/>
                  </a:lnTo>
                  <a:lnTo>
                    <a:pt x="18" y="4"/>
                  </a:lnTo>
                  <a:lnTo>
                    <a:pt x="16" y="4"/>
                  </a:lnTo>
                  <a:lnTo>
                    <a:pt x="16" y="6"/>
                  </a:lnTo>
                  <a:lnTo>
                    <a:pt x="16" y="8"/>
                  </a:lnTo>
                  <a:lnTo>
                    <a:pt x="14" y="10"/>
                  </a:lnTo>
                  <a:lnTo>
                    <a:pt x="12" y="12"/>
                  </a:lnTo>
                  <a:lnTo>
                    <a:pt x="10" y="14"/>
                  </a:lnTo>
                  <a:lnTo>
                    <a:pt x="6" y="16"/>
                  </a:lnTo>
                  <a:lnTo>
                    <a:pt x="6" y="14"/>
                  </a:lnTo>
                  <a:lnTo>
                    <a:pt x="4" y="14"/>
                  </a:lnTo>
                  <a:lnTo>
                    <a:pt x="2" y="16"/>
                  </a:lnTo>
                  <a:lnTo>
                    <a:pt x="0" y="20"/>
                  </a:lnTo>
                  <a:lnTo>
                    <a:pt x="2" y="24"/>
                  </a:lnTo>
                  <a:lnTo>
                    <a:pt x="4" y="28"/>
                  </a:lnTo>
                  <a:lnTo>
                    <a:pt x="6" y="30"/>
                  </a:lnTo>
                  <a:lnTo>
                    <a:pt x="12" y="34"/>
                  </a:lnTo>
                  <a:lnTo>
                    <a:pt x="22" y="32"/>
                  </a:lnTo>
                  <a:lnTo>
                    <a:pt x="24" y="28"/>
                  </a:lnTo>
                  <a:lnTo>
                    <a:pt x="32" y="26"/>
                  </a:lnTo>
                  <a:lnTo>
                    <a:pt x="36" y="24"/>
                  </a:lnTo>
                  <a:lnTo>
                    <a:pt x="40" y="26"/>
                  </a:lnTo>
                  <a:lnTo>
                    <a:pt x="44" y="24"/>
                  </a:lnTo>
                  <a:lnTo>
                    <a:pt x="46" y="20"/>
                  </a:lnTo>
                  <a:lnTo>
                    <a:pt x="50" y="18"/>
                  </a:lnTo>
                  <a:lnTo>
                    <a:pt x="54" y="20"/>
                  </a:lnTo>
                  <a:lnTo>
                    <a:pt x="56" y="18"/>
                  </a:lnTo>
                  <a:lnTo>
                    <a:pt x="60" y="20"/>
                  </a:lnTo>
                  <a:lnTo>
                    <a:pt x="64" y="22"/>
                  </a:lnTo>
                  <a:lnTo>
                    <a:pt x="66" y="22"/>
                  </a:lnTo>
                  <a:lnTo>
                    <a:pt x="68" y="14"/>
                  </a:lnTo>
                  <a:lnTo>
                    <a:pt x="70" y="10"/>
                  </a:lnTo>
                  <a:lnTo>
                    <a:pt x="70" y="8"/>
                  </a:lnTo>
                  <a:lnTo>
                    <a:pt x="68" y="6"/>
                  </a:lnTo>
                  <a:lnTo>
                    <a:pt x="62" y="2"/>
                  </a:lnTo>
                  <a:lnTo>
                    <a:pt x="58" y="2"/>
                  </a:lnTo>
                  <a:lnTo>
                    <a:pt x="56" y="2"/>
                  </a:lnTo>
                  <a:lnTo>
                    <a:pt x="52" y="4"/>
                  </a:lnTo>
                  <a:lnTo>
                    <a:pt x="50" y="2"/>
                  </a:lnTo>
                  <a:lnTo>
                    <a:pt x="44" y="2"/>
                  </a:lnTo>
                  <a:lnTo>
                    <a:pt x="42" y="4"/>
                  </a:lnTo>
                  <a:lnTo>
                    <a:pt x="40" y="6"/>
                  </a:lnTo>
                  <a:lnTo>
                    <a:pt x="38" y="4"/>
                  </a:lnTo>
                  <a:lnTo>
                    <a:pt x="38" y="2"/>
                  </a:lnTo>
                  <a:lnTo>
                    <a:pt x="32" y="0"/>
                  </a:lnTo>
                  <a:lnTo>
                    <a:pt x="28" y="0"/>
                  </a:lnTo>
                  <a:lnTo>
                    <a:pt x="2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3" name="Freeform 717"/>
            <p:cNvSpPr>
              <a:spLocks/>
            </p:cNvSpPr>
            <p:nvPr/>
          </p:nvSpPr>
          <p:spPr bwMode="auto">
            <a:xfrm>
              <a:off x="3058" y="1843"/>
              <a:ext cx="105" cy="60"/>
            </a:xfrm>
            <a:custGeom>
              <a:avLst/>
              <a:gdLst>
                <a:gd name="T0" fmla="*/ 64 w 88"/>
                <a:gd name="T1" fmla="*/ 48 h 52"/>
                <a:gd name="T2" fmla="*/ 68 w 88"/>
                <a:gd name="T3" fmla="*/ 46 h 52"/>
                <a:gd name="T4" fmla="*/ 72 w 88"/>
                <a:gd name="T5" fmla="*/ 46 h 52"/>
                <a:gd name="T6" fmla="*/ 74 w 88"/>
                <a:gd name="T7" fmla="*/ 44 h 52"/>
                <a:gd name="T8" fmla="*/ 78 w 88"/>
                <a:gd name="T9" fmla="*/ 40 h 52"/>
                <a:gd name="T10" fmla="*/ 78 w 88"/>
                <a:gd name="T11" fmla="*/ 36 h 52"/>
                <a:gd name="T12" fmla="*/ 82 w 88"/>
                <a:gd name="T13" fmla="*/ 34 h 52"/>
                <a:gd name="T14" fmla="*/ 86 w 88"/>
                <a:gd name="T15" fmla="*/ 32 h 52"/>
                <a:gd name="T16" fmla="*/ 88 w 88"/>
                <a:gd name="T17" fmla="*/ 32 h 52"/>
                <a:gd name="T18" fmla="*/ 78 w 88"/>
                <a:gd name="T19" fmla="*/ 24 h 52"/>
                <a:gd name="T20" fmla="*/ 76 w 88"/>
                <a:gd name="T21" fmla="*/ 22 h 52"/>
                <a:gd name="T22" fmla="*/ 74 w 88"/>
                <a:gd name="T23" fmla="*/ 18 h 52"/>
                <a:gd name="T24" fmla="*/ 62 w 88"/>
                <a:gd name="T25" fmla="*/ 14 h 52"/>
                <a:gd name="T26" fmla="*/ 64 w 88"/>
                <a:gd name="T27" fmla="*/ 18 h 52"/>
                <a:gd name="T28" fmla="*/ 60 w 88"/>
                <a:gd name="T29" fmla="*/ 18 h 52"/>
                <a:gd name="T30" fmla="*/ 56 w 88"/>
                <a:gd name="T31" fmla="*/ 12 h 52"/>
                <a:gd name="T32" fmla="*/ 52 w 88"/>
                <a:gd name="T33" fmla="*/ 10 h 52"/>
                <a:gd name="T34" fmla="*/ 46 w 88"/>
                <a:gd name="T35" fmla="*/ 6 h 52"/>
                <a:gd name="T36" fmla="*/ 42 w 88"/>
                <a:gd name="T37" fmla="*/ 4 h 52"/>
                <a:gd name="T38" fmla="*/ 38 w 88"/>
                <a:gd name="T39" fmla="*/ 6 h 52"/>
                <a:gd name="T40" fmla="*/ 34 w 88"/>
                <a:gd name="T41" fmla="*/ 6 h 52"/>
                <a:gd name="T42" fmla="*/ 28 w 88"/>
                <a:gd name="T43" fmla="*/ 0 h 52"/>
                <a:gd name="T44" fmla="*/ 20 w 88"/>
                <a:gd name="T45" fmla="*/ 8 h 52"/>
                <a:gd name="T46" fmla="*/ 6 w 88"/>
                <a:gd name="T47" fmla="*/ 16 h 52"/>
                <a:gd name="T48" fmla="*/ 4 w 88"/>
                <a:gd name="T49" fmla="*/ 20 h 52"/>
                <a:gd name="T50" fmla="*/ 0 w 88"/>
                <a:gd name="T51" fmla="*/ 18 h 52"/>
                <a:gd name="T52" fmla="*/ 6 w 88"/>
                <a:gd name="T53" fmla="*/ 22 h 52"/>
                <a:gd name="T54" fmla="*/ 6 w 88"/>
                <a:gd name="T55" fmla="*/ 30 h 52"/>
                <a:gd name="T56" fmla="*/ 14 w 88"/>
                <a:gd name="T57" fmla="*/ 38 h 52"/>
                <a:gd name="T58" fmla="*/ 22 w 88"/>
                <a:gd name="T59" fmla="*/ 46 h 52"/>
                <a:gd name="T60" fmla="*/ 26 w 88"/>
                <a:gd name="T61" fmla="*/ 48 h 52"/>
                <a:gd name="T62" fmla="*/ 34 w 88"/>
                <a:gd name="T63" fmla="*/ 50 h 52"/>
                <a:gd name="T64" fmla="*/ 38 w 88"/>
                <a:gd name="T65" fmla="*/ 46 h 52"/>
                <a:gd name="T66" fmla="*/ 48 w 88"/>
                <a:gd name="T67" fmla="*/ 42 h 52"/>
                <a:gd name="T68" fmla="*/ 52 w 88"/>
                <a:gd name="T69" fmla="*/ 46 h 52"/>
                <a:gd name="T70" fmla="*/ 62 w 88"/>
                <a:gd name="T71" fmla="*/ 48 h 52"/>
                <a:gd name="T72" fmla="*/ 62 w 88"/>
                <a:gd name="T73" fmla="*/ 52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52"/>
                <a:gd name="T113" fmla="*/ 88 w 88"/>
                <a:gd name="T114" fmla="*/ 52 h 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52">
                  <a:moveTo>
                    <a:pt x="62" y="52"/>
                  </a:moveTo>
                  <a:lnTo>
                    <a:pt x="64" y="48"/>
                  </a:lnTo>
                  <a:lnTo>
                    <a:pt x="66" y="46"/>
                  </a:lnTo>
                  <a:lnTo>
                    <a:pt x="68" y="46"/>
                  </a:lnTo>
                  <a:lnTo>
                    <a:pt x="68" y="48"/>
                  </a:lnTo>
                  <a:lnTo>
                    <a:pt x="72" y="46"/>
                  </a:lnTo>
                  <a:lnTo>
                    <a:pt x="74" y="44"/>
                  </a:lnTo>
                  <a:lnTo>
                    <a:pt x="76" y="42"/>
                  </a:lnTo>
                  <a:lnTo>
                    <a:pt x="78" y="40"/>
                  </a:lnTo>
                  <a:lnTo>
                    <a:pt x="78" y="38"/>
                  </a:lnTo>
                  <a:lnTo>
                    <a:pt x="78" y="36"/>
                  </a:lnTo>
                  <a:lnTo>
                    <a:pt x="80" y="36"/>
                  </a:lnTo>
                  <a:lnTo>
                    <a:pt x="82" y="34"/>
                  </a:lnTo>
                  <a:lnTo>
                    <a:pt x="84" y="32"/>
                  </a:lnTo>
                  <a:lnTo>
                    <a:pt x="86" y="32"/>
                  </a:lnTo>
                  <a:lnTo>
                    <a:pt x="88" y="32"/>
                  </a:lnTo>
                  <a:lnTo>
                    <a:pt x="84" y="30"/>
                  </a:lnTo>
                  <a:lnTo>
                    <a:pt x="78" y="24"/>
                  </a:lnTo>
                  <a:lnTo>
                    <a:pt x="76" y="22"/>
                  </a:lnTo>
                  <a:lnTo>
                    <a:pt x="74" y="20"/>
                  </a:lnTo>
                  <a:lnTo>
                    <a:pt x="74" y="18"/>
                  </a:lnTo>
                  <a:lnTo>
                    <a:pt x="68" y="16"/>
                  </a:lnTo>
                  <a:lnTo>
                    <a:pt x="62" y="14"/>
                  </a:lnTo>
                  <a:lnTo>
                    <a:pt x="62" y="16"/>
                  </a:lnTo>
                  <a:lnTo>
                    <a:pt x="64" y="18"/>
                  </a:lnTo>
                  <a:lnTo>
                    <a:pt x="60" y="18"/>
                  </a:lnTo>
                  <a:lnTo>
                    <a:pt x="54" y="14"/>
                  </a:lnTo>
                  <a:lnTo>
                    <a:pt x="56" y="12"/>
                  </a:lnTo>
                  <a:lnTo>
                    <a:pt x="56" y="10"/>
                  </a:lnTo>
                  <a:lnTo>
                    <a:pt x="52" y="10"/>
                  </a:lnTo>
                  <a:lnTo>
                    <a:pt x="50" y="8"/>
                  </a:lnTo>
                  <a:lnTo>
                    <a:pt x="46" y="6"/>
                  </a:lnTo>
                  <a:lnTo>
                    <a:pt x="44" y="6"/>
                  </a:lnTo>
                  <a:lnTo>
                    <a:pt x="42" y="4"/>
                  </a:lnTo>
                  <a:lnTo>
                    <a:pt x="40" y="2"/>
                  </a:lnTo>
                  <a:lnTo>
                    <a:pt x="38" y="6"/>
                  </a:lnTo>
                  <a:lnTo>
                    <a:pt x="36" y="6"/>
                  </a:lnTo>
                  <a:lnTo>
                    <a:pt x="34" y="6"/>
                  </a:lnTo>
                  <a:lnTo>
                    <a:pt x="30" y="0"/>
                  </a:lnTo>
                  <a:lnTo>
                    <a:pt x="28" y="0"/>
                  </a:lnTo>
                  <a:lnTo>
                    <a:pt x="28" y="6"/>
                  </a:lnTo>
                  <a:lnTo>
                    <a:pt x="20" y="8"/>
                  </a:lnTo>
                  <a:lnTo>
                    <a:pt x="18" y="12"/>
                  </a:lnTo>
                  <a:lnTo>
                    <a:pt x="6" y="16"/>
                  </a:lnTo>
                  <a:lnTo>
                    <a:pt x="4" y="20"/>
                  </a:lnTo>
                  <a:lnTo>
                    <a:pt x="0" y="16"/>
                  </a:lnTo>
                  <a:lnTo>
                    <a:pt x="0" y="18"/>
                  </a:lnTo>
                  <a:lnTo>
                    <a:pt x="2" y="22"/>
                  </a:lnTo>
                  <a:lnTo>
                    <a:pt x="6" y="22"/>
                  </a:lnTo>
                  <a:lnTo>
                    <a:pt x="6" y="26"/>
                  </a:lnTo>
                  <a:lnTo>
                    <a:pt x="6" y="30"/>
                  </a:lnTo>
                  <a:lnTo>
                    <a:pt x="8" y="32"/>
                  </a:lnTo>
                  <a:lnTo>
                    <a:pt x="14" y="38"/>
                  </a:lnTo>
                  <a:lnTo>
                    <a:pt x="16" y="40"/>
                  </a:lnTo>
                  <a:lnTo>
                    <a:pt x="22" y="46"/>
                  </a:lnTo>
                  <a:lnTo>
                    <a:pt x="24" y="46"/>
                  </a:lnTo>
                  <a:lnTo>
                    <a:pt x="26" y="48"/>
                  </a:lnTo>
                  <a:lnTo>
                    <a:pt x="28" y="50"/>
                  </a:lnTo>
                  <a:lnTo>
                    <a:pt x="34" y="50"/>
                  </a:lnTo>
                  <a:lnTo>
                    <a:pt x="36" y="48"/>
                  </a:lnTo>
                  <a:lnTo>
                    <a:pt x="38" y="46"/>
                  </a:lnTo>
                  <a:lnTo>
                    <a:pt x="40" y="42"/>
                  </a:lnTo>
                  <a:lnTo>
                    <a:pt x="48" y="42"/>
                  </a:lnTo>
                  <a:lnTo>
                    <a:pt x="50" y="44"/>
                  </a:lnTo>
                  <a:lnTo>
                    <a:pt x="52" y="46"/>
                  </a:lnTo>
                  <a:lnTo>
                    <a:pt x="60" y="46"/>
                  </a:lnTo>
                  <a:lnTo>
                    <a:pt x="62" y="48"/>
                  </a:lnTo>
                  <a:lnTo>
                    <a:pt x="62" y="5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4" name="Freeform 718"/>
            <p:cNvSpPr>
              <a:spLocks/>
            </p:cNvSpPr>
            <p:nvPr/>
          </p:nvSpPr>
          <p:spPr bwMode="auto">
            <a:xfrm>
              <a:off x="3942" y="2078"/>
              <a:ext cx="2" cy="3"/>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0" y="0"/>
                  </a:lnTo>
                  <a:lnTo>
                    <a:pt x="0"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5" name="Freeform 719"/>
            <p:cNvSpPr>
              <a:spLocks/>
            </p:cNvSpPr>
            <p:nvPr/>
          </p:nvSpPr>
          <p:spPr bwMode="auto">
            <a:xfrm>
              <a:off x="3946" y="2074"/>
              <a:ext cx="5" cy="4"/>
            </a:xfrm>
            <a:custGeom>
              <a:avLst/>
              <a:gdLst>
                <a:gd name="T0" fmla="*/ 4 w 4"/>
                <a:gd name="T1" fmla="*/ 4 h 4"/>
                <a:gd name="T2" fmla="*/ 4 w 4"/>
                <a:gd name="T3" fmla="*/ 2 h 4"/>
                <a:gd name="T4" fmla="*/ 2 w 4"/>
                <a:gd name="T5" fmla="*/ 0 h 4"/>
                <a:gd name="T6" fmla="*/ 0 w 4"/>
                <a:gd name="T7" fmla="*/ 0 h 4"/>
                <a:gd name="T8" fmla="*/ 2 w 4"/>
                <a:gd name="T9" fmla="*/ 2 h 4"/>
                <a:gd name="T10" fmla="*/ 2 w 4"/>
                <a:gd name="T11" fmla="*/ 4 h 4"/>
                <a:gd name="T12" fmla="*/ 4 w 4"/>
                <a:gd name="T13" fmla="*/ 4 h 4"/>
                <a:gd name="T14" fmla="*/ 4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4" y="2"/>
                  </a:lnTo>
                  <a:lnTo>
                    <a:pt x="2" y="0"/>
                  </a:lnTo>
                  <a:lnTo>
                    <a:pt x="0" y="0"/>
                  </a:lnTo>
                  <a:lnTo>
                    <a:pt x="2" y="2"/>
                  </a:lnTo>
                  <a:lnTo>
                    <a:pt x="2" y="4"/>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6" name="Freeform 720"/>
            <p:cNvSpPr>
              <a:spLocks/>
            </p:cNvSpPr>
            <p:nvPr/>
          </p:nvSpPr>
          <p:spPr bwMode="auto">
            <a:xfrm>
              <a:off x="3956" y="2076"/>
              <a:ext cx="5" cy="2"/>
            </a:xfrm>
            <a:custGeom>
              <a:avLst/>
              <a:gdLst>
                <a:gd name="T0" fmla="*/ 4 w 4"/>
                <a:gd name="T1" fmla="*/ 2 h 2"/>
                <a:gd name="T2" fmla="*/ 2 w 4"/>
                <a:gd name="T3" fmla="*/ 0 h 2"/>
                <a:gd name="T4" fmla="*/ 0 w 4"/>
                <a:gd name="T5" fmla="*/ 0 h 2"/>
                <a:gd name="T6" fmla="*/ 2 w 4"/>
                <a:gd name="T7" fmla="*/ 2 h 2"/>
                <a:gd name="T8" fmla="*/ 4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2" y="0"/>
                  </a:lnTo>
                  <a:lnTo>
                    <a:pt x="0" y="0"/>
                  </a:lnTo>
                  <a:lnTo>
                    <a:pt x="2"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7" name="Freeform 721"/>
            <p:cNvSpPr>
              <a:spLocks/>
            </p:cNvSpPr>
            <p:nvPr/>
          </p:nvSpPr>
          <p:spPr bwMode="auto">
            <a:xfrm>
              <a:off x="3194" y="1707"/>
              <a:ext cx="89" cy="66"/>
            </a:xfrm>
            <a:custGeom>
              <a:avLst/>
              <a:gdLst>
                <a:gd name="T0" fmla="*/ 22 w 74"/>
                <a:gd name="T1" fmla="*/ 44 h 56"/>
                <a:gd name="T2" fmla="*/ 24 w 74"/>
                <a:gd name="T3" fmla="*/ 38 h 56"/>
                <a:gd name="T4" fmla="*/ 20 w 74"/>
                <a:gd name="T5" fmla="*/ 32 h 56"/>
                <a:gd name="T6" fmla="*/ 12 w 74"/>
                <a:gd name="T7" fmla="*/ 30 h 56"/>
                <a:gd name="T8" fmla="*/ 10 w 74"/>
                <a:gd name="T9" fmla="*/ 30 h 56"/>
                <a:gd name="T10" fmla="*/ 6 w 74"/>
                <a:gd name="T11" fmla="*/ 28 h 56"/>
                <a:gd name="T12" fmla="*/ 4 w 74"/>
                <a:gd name="T13" fmla="*/ 26 h 56"/>
                <a:gd name="T14" fmla="*/ 4 w 74"/>
                <a:gd name="T15" fmla="*/ 24 h 56"/>
                <a:gd name="T16" fmla="*/ 2 w 74"/>
                <a:gd name="T17" fmla="*/ 14 h 56"/>
                <a:gd name="T18" fmla="*/ 2 w 74"/>
                <a:gd name="T19" fmla="*/ 18 h 56"/>
                <a:gd name="T20" fmla="*/ 0 w 74"/>
                <a:gd name="T21" fmla="*/ 8 h 56"/>
                <a:gd name="T22" fmla="*/ 4 w 74"/>
                <a:gd name="T23" fmla="*/ 8 h 56"/>
                <a:gd name="T24" fmla="*/ 10 w 74"/>
                <a:gd name="T25" fmla="*/ 4 h 56"/>
                <a:gd name="T26" fmla="*/ 18 w 74"/>
                <a:gd name="T27" fmla="*/ 2 h 56"/>
                <a:gd name="T28" fmla="*/ 22 w 74"/>
                <a:gd name="T29" fmla="*/ 2 h 56"/>
                <a:gd name="T30" fmla="*/ 26 w 74"/>
                <a:gd name="T31" fmla="*/ 2 h 56"/>
                <a:gd name="T32" fmla="*/ 30 w 74"/>
                <a:gd name="T33" fmla="*/ 2 h 56"/>
                <a:gd name="T34" fmla="*/ 34 w 74"/>
                <a:gd name="T35" fmla="*/ 2 h 56"/>
                <a:gd name="T36" fmla="*/ 46 w 74"/>
                <a:gd name="T37" fmla="*/ 4 h 56"/>
                <a:gd name="T38" fmla="*/ 50 w 74"/>
                <a:gd name="T39" fmla="*/ 0 h 56"/>
                <a:gd name="T40" fmla="*/ 54 w 74"/>
                <a:gd name="T41" fmla="*/ 8 h 56"/>
                <a:gd name="T42" fmla="*/ 58 w 74"/>
                <a:gd name="T43" fmla="*/ 8 h 56"/>
                <a:gd name="T44" fmla="*/ 70 w 74"/>
                <a:gd name="T45" fmla="*/ 18 h 56"/>
                <a:gd name="T46" fmla="*/ 72 w 74"/>
                <a:gd name="T47" fmla="*/ 18 h 56"/>
                <a:gd name="T48" fmla="*/ 72 w 74"/>
                <a:gd name="T49" fmla="*/ 20 h 56"/>
                <a:gd name="T50" fmla="*/ 70 w 74"/>
                <a:gd name="T51" fmla="*/ 22 h 56"/>
                <a:gd name="T52" fmla="*/ 70 w 74"/>
                <a:gd name="T53" fmla="*/ 26 h 56"/>
                <a:gd name="T54" fmla="*/ 74 w 74"/>
                <a:gd name="T55" fmla="*/ 26 h 56"/>
                <a:gd name="T56" fmla="*/ 68 w 74"/>
                <a:gd name="T57" fmla="*/ 30 h 56"/>
                <a:gd name="T58" fmla="*/ 66 w 74"/>
                <a:gd name="T59" fmla="*/ 32 h 56"/>
                <a:gd name="T60" fmla="*/ 62 w 74"/>
                <a:gd name="T61" fmla="*/ 34 h 56"/>
                <a:gd name="T62" fmla="*/ 62 w 74"/>
                <a:gd name="T63" fmla="*/ 38 h 56"/>
                <a:gd name="T64" fmla="*/ 60 w 74"/>
                <a:gd name="T65" fmla="*/ 42 h 56"/>
                <a:gd name="T66" fmla="*/ 58 w 74"/>
                <a:gd name="T67" fmla="*/ 46 h 56"/>
                <a:gd name="T68" fmla="*/ 60 w 74"/>
                <a:gd name="T69" fmla="*/ 50 h 56"/>
                <a:gd name="T70" fmla="*/ 60 w 74"/>
                <a:gd name="T71" fmla="*/ 52 h 56"/>
                <a:gd name="T72" fmla="*/ 56 w 74"/>
                <a:gd name="T73" fmla="*/ 50 h 56"/>
                <a:gd name="T74" fmla="*/ 52 w 74"/>
                <a:gd name="T75" fmla="*/ 50 h 56"/>
                <a:gd name="T76" fmla="*/ 50 w 74"/>
                <a:gd name="T77" fmla="*/ 52 h 56"/>
                <a:gd name="T78" fmla="*/ 50 w 74"/>
                <a:gd name="T79" fmla="*/ 56 h 56"/>
                <a:gd name="T80" fmla="*/ 46 w 74"/>
                <a:gd name="T81" fmla="*/ 54 h 56"/>
                <a:gd name="T82" fmla="*/ 42 w 74"/>
                <a:gd name="T83" fmla="*/ 56 h 56"/>
                <a:gd name="T84" fmla="*/ 36 w 74"/>
                <a:gd name="T85" fmla="*/ 56 h 56"/>
                <a:gd name="T86" fmla="*/ 32 w 74"/>
                <a:gd name="T87" fmla="*/ 52 h 56"/>
                <a:gd name="T88" fmla="*/ 24 w 74"/>
                <a:gd name="T89" fmla="*/ 48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
                <a:gd name="T136" fmla="*/ 0 h 56"/>
                <a:gd name="T137" fmla="*/ 74 w 74"/>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 h="56">
                  <a:moveTo>
                    <a:pt x="24" y="48"/>
                  </a:moveTo>
                  <a:lnTo>
                    <a:pt x="22" y="44"/>
                  </a:lnTo>
                  <a:lnTo>
                    <a:pt x="22" y="40"/>
                  </a:lnTo>
                  <a:lnTo>
                    <a:pt x="24" y="38"/>
                  </a:lnTo>
                  <a:lnTo>
                    <a:pt x="22" y="32"/>
                  </a:lnTo>
                  <a:lnTo>
                    <a:pt x="20" y="32"/>
                  </a:lnTo>
                  <a:lnTo>
                    <a:pt x="16" y="32"/>
                  </a:lnTo>
                  <a:lnTo>
                    <a:pt x="12" y="30"/>
                  </a:lnTo>
                  <a:lnTo>
                    <a:pt x="10" y="30"/>
                  </a:lnTo>
                  <a:lnTo>
                    <a:pt x="8" y="28"/>
                  </a:lnTo>
                  <a:lnTo>
                    <a:pt x="6" y="28"/>
                  </a:lnTo>
                  <a:lnTo>
                    <a:pt x="4" y="28"/>
                  </a:lnTo>
                  <a:lnTo>
                    <a:pt x="4" y="26"/>
                  </a:lnTo>
                  <a:lnTo>
                    <a:pt x="4" y="24"/>
                  </a:lnTo>
                  <a:lnTo>
                    <a:pt x="2" y="16"/>
                  </a:lnTo>
                  <a:lnTo>
                    <a:pt x="2" y="14"/>
                  </a:lnTo>
                  <a:lnTo>
                    <a:pt x="2" y="20"/>
                  </a:lnTo>
                  <a:lnTo>
                    <a:pt x="2" y="18"/>
                  </a:lnTo>
                  <a:lnTo>
                    <a:pt x="2" y="14"/>
                  </a:lnTo>
                  <a:lnTo>
                    <a:pt x="0" y="8"/>
                  </a:lnTo>
                  <a:lnTo>
                    <a:pt x="2" y="10"/>
                  </a:lnTo>
                  <a:lnTo>
                    <a:pt x="4" y="8"/>
                  </a:lnTo>
                  <a:lnTo>
                    <a:pt x="6" y="6"/>
                  </a:lnTo>
                  <a:lnTo>
                    <a:pt x="10" y="4"/>
                  </a:lnTo>
                  <a:lnTo>
                    <a:pt x="14" y="2"/>
                  </a:lnTo>
                  <a:lnTo>
                    <a:pt x="18" y="2"/>
                  </a:lnTo>
                  <a:lnTo>
                    <a:pt x="20" y="2"/>
                  </a:lnTo>
                  <a:lnTo>
                    <a:pt x="22" y="2"/>
                  </a:lnTo>
                  <a:lnTo>
                    <a:pt x="24" y="2"/>
                  </a:lnTo>
                  <a:lnTo>
                    <a:pt x="26" y="2"/>
                  </a:lnTo>
                  <a:lnTo>
                    <a:pt x="28" y="2"/>
                  </a:lnTo>
                  <a:lnTo>
                    <a:pt x="30" y="2"/>
                  </a:lnTo>
                  <a:lnTo>
                    <a:pt x="32" y="2"/>
                  </a:lnTo>
                  <a:lnTo>
                    <a:pt x="34" y="2"/>
                  </a:lnTo>
                  <a:lnTo>
                    <a:pt x="42" y="4"/>
                  </a:lnTo>
                  <a:lnTo>
                    <a:pt x="46" y="4"/>
                  </a:lnTo>
                  <a:lnTo>
                    <a:pt x="48" y="2"/>
                  </a:lnTo>
                  <a:lnTo>
                    <a:pt x="50" y="0"/>
                  </a:lnTo>
                  <a:lnTo>
                    <a:pt x="52" y="2"/>
                  </a:lnTo>
                  <a:lnTo>
                    <a:pt x="54" y="8"/>
                  </a:lnTo>
                  <a:lnTo>
                    <a:pt x="56" y="8"/>
                  </a:lnTo>
                  <a:lnTo>
                    <a:pt x="58" y="8"/>
                  </a:lnTo>
                  <a:lnTo>
                    <a:pt x="64" y="12"/>
                  </a:lnTo>
                  <a:lnTo>
                    <a:pt x="70" y="18"/>
                  </a:lnTo>
                  <a:lnTo>
                    <a:pt x="72" y="18"/>
                  </a:lnTo>
                  <a:lnTo>
                    <a:pt x="72" y="20"/>
                  </a:lnTo>
                  <a:lnTo>
                    <a:pt x="70" y="22"/>
                  </a:lnTo>
                  <a:lnTo>
                    <a:pt x="70" y="24"/>
                  </a:lnTo>
                  <a:lnTo>
                    <a:pt x="70" y="26"/>
                  </a:lnTo>
                  <a:lnTo>
                    <a:pt x="72" y="26"/>
                  </a:lnTo>
                  <a:lnTo>
                    <a:pt x="74" y="26"/>
                  </a:lnTo>
                  <a:lnTo>
                    <a:pt x="72" y="30"/>
                  </a:lnTo>
                  <a:lnTo>
                    <a:pt x="68" y="30"/>
                  </a:lnTo>
                  <a:lnTo>
                    <a:pt x="66" y="32"/>
                  </a:lnTo>
                  <a:lnTo>
                    <a:pt x="64" y="32"/>
                  </a:lnTo>
                  <a:lnTo>
                    <a:pt x="62" y="34"/>
                  </a:lnTo>
                  <a:lnTo>
                    <a:pt x="62" y="36"/>
                  </a:lnTo>
                  <a:lnTo>
                    <a:pt x="62" y="38"/>
                  </a:lnTo>
                  <a:lnTo>
                    <a:pt x="60" y="40"/>
                  </a:lnTo>
                  <a:lnTo>
                    <a:pt x="60" y="42"/>
                  </a:lnTo>
                  <a:lnTo>
                    <a:pt x="58" y="44"/>
                  </a:lnTo>
                  <a:lnTo>
                    <a:pt x="58" y="46"/>
                  </a:lnTo>
                  <a:lnTo>
                    <a:pt x="60" y="48"/>
                  </a:lnTo>
                  <a:lnTo>
                    <a:pt x="60" y="50"/>
                  </a:lnTo>
                  <a:lnTo>
                    <a:pt x="60" y="52"/>
                  </a:lnTo>
                  <a:lnTo>
                    <a:pt x="58" y="52"/>
                  </a:lnTo>
                  <a:lnTo>
                    <a:pt x="56" y="50"/>
                  </a:lnTo>
                  <a:lnTo>
                    <a:pt x="54" y="48"/>
                  </a:lnTo>
                  <a:lnTo>
                    <a:pt x="52" y="50"/>
                  </a:lnTo>
                  <a:lnTo>
                    <a:pt x="52" y="52"/>
                  </a:lnTo>
                  <a:lnTo>
                    <a:pt x="50" y="52"/>
                  </a:lnTo>
                  <a:lnTo>
                    <a:pt x="48" y="52"/>
                  </a:lnTo>
                  <a:lnTo>
                    <a:pt x="50" y="56"/>
                  </a:lnTo>
                  <a:lnTo>
                    <a:pt x="48" y="56"/>
                  </a:lnTo>
                  <a:lnTo>
                    <a:pt x="46" y="54"/>
                  </a:lnTo>
                  <a:lnTo>
                    <a:pt x="44" y="56"/>
                  </a:lnTo>
                  <a:lnTo>
                    <a:pt x="42" y="56"/>
                  </a:lnTo>
                  <a:lnTo>
                    <a:pt x="38" y="56"/>
                  </a:lnTo>
                  <a:lnTo>
                    <a:pt x="36" y="56"/>
                  </a:lnTo>
                  <a:lnTo>
                    <a:pt x="32" y="56"/>
                  </a:lnTo>
                  <a:lnTo>
                    <a:pt x="32" y="52"/>
                  </a:lnTo>
                  <a:lnTo>
                    <a:pt x="26" y="50"/>
                  </a:lnTo>
                  <a:lnTo>
                    <a:pt x="24" y="4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8" name="Freeform 722"/>
            <p:cNvSpPr>
              <a:spLocks/>
            </p:cNvSpPr>
            <p:nvPr/>
          </p:nvSpPr>
          <p:spPr bwMode="auto">
            <a:xfrm>
              <a:off x="3173" y="1731"/>
              <a:ext cx="50" cy="35"/>
            </a:xfrm>
            <a:custGeom>
              <a:avLst/>
              <a:gdLst>
                <a:gd name="T0" fmla="*/ 0 w 42"/>
                <a:gd name="T1" fmla="*/ 26 h 30"/>
                <a:gd name="T2" fmla="*/ 4 w 42"/>
                <a:gd name="T3" fmla="*/ 28 h 30"/>
                <a:gd name="T4" fmla="*/ 18 w 42"/>
                <a:gd name="T5" fmla="*/ 30 h 30"/>
                <a:gd name="T6" fmla="*/ 30 w 42"/>
                <a:gd name="T7" fmla="*/ 30 h 30"/>
                <a:gd name="T8" fmla="*/ 42 w 42"/>
                <a:gd name="T9" fmla="*/ 28 h 30"/>
                <a:gd name="T10" fmla="*/ 40 w 42"/>
                <a:gd name="T11" fmla="*/ 24 h 30"/>
                <a:gd name="T12" fmla="*/ 40 w 42"/>
                <a:gd name="T13" fmla="*/ 20 h 30"/>
                <a:gd name="T14" fmla="*/ 42 w 42"/>
                <a:gd name="T15" fmla="*/ 18 h 30"/>
                <a:gd name="T16" fmla="*/ 40 w 42"/>
                <a:gd name="T17" fmla="*/ 12 h 30"/>
                <a:gd name="T18" fmla="*/ 38 w 42"/>
                <a:gd name="T19" fmla="*/ 12 h 30"/>
                <a:gd name="T20" fmla="*/ 34 w 42"/>
                <a:gd name="T21" fmla="*/ 12 h 30"/>
                <a:gd name="T22" fmla="*/ 30 w 42"/>
                <a:gd name="T23" fmla="*/ 10 h 30"/>
                <a:gd name="T24" fmla="*/ 28 w 42"/>
                <a:gd name="T25" fmla="*/ 10 h 30"/>
                <a:gd name="T26" fmla="*/ 28 w 42"/>
                <a:gd name="T27" fmla="*/ 10 h 30"/>
                <a:gd name="T28" fmla="*/ 26 w 42"/>
                <a:gd name="T29" fmla="*/ 8 h 30"/>
                <a:gd name="T30" fmla="*/ 24 w 42"/>
                <a:gd name="T31" fmla="*/ 8 h 30"/>
                <a:gd name="T32" fmla="*/ 22 w 42"/>
                <a:gd name="T33" fmla="*/ 8 h 30"/>
                <a:gd name="T34" fmla="*/ 22 w 42"/>
                <a:gd name="T35" fmla="*/ 10 h 30"/>
                <a:gd name="T36" fmla="*/ 20 w 42"/>
                <a:gd name="T37" fmla="*/ 16 h 30"/>
                <a:gd name="T38" fmla="*/ 18 w 42"/>
                <a:gd name="T39" fmla="*/ 16 h 30"/>
                <a:gd name="T40" fmla="*/ 16 w 42"/>
                <a:gd name="T41" fmla="*/ 16 h 30"/>
                <a:gd name="T42" fmla="*/ 14 w 42"/>
                <a:gd name="T43" fmla="*/ 16 h 30"/>
                <a:gd name="T44" fmla="*/ 14 w 42"/>
                <a:gd name="T45" fmla="*/ 14 h 30"/>
                <a:gd name="T46" fmla="*/ 18 w 42"/>
                <a:gd name="T47" fmla="*/ 10 h 30"/>
                <a:gd name="T48" fmla="*/ 20 w 42"/>
                <a:gd name="T49" fmla="*/ 6 h 30"/>
                <a:gd name="T50" fmla="*/ 20 w 42"/>
                <a:gd name="T51" fmla="*/ 0 h 30"/>
                <a:gd name="T52" fmla="*/ 18 w 42"/>
                <a:gd name="T53" fmla="*/ 6 h 30"/>
                <a:gd name="T54" fmla="*/ 16 w 42"/>
                <a:gd name="T55" fmla="*/ 10 h 30"/>
                <a:gd name="T56" fmla="*/ 14 w 42"/>
                <a:gd name="T57" fmla="*/ 14 h 30"/>
                <a:gd name="T58" fmla="*/ 12 w 42"/>
                <a:gd name="T59" fmla="*/ 16 h 30"/>
                <a:gd name="T60" fmla="*/ 6 w 42"/>
                <a:gd name="T61" fmla="*/ 16 h 30"/>
                <a:gd name="T62" fmla="*/ 6 w 42"/>
                <a:gd name="T63" fmla="*/ 16 h 30"/>
                <a:gd name="T64" fmla="*/ 6 w 42"/>
                <a:gd name="T65" fmla="*/ 20 h 30"/>
                <a:gd name="T66" fmla="*/ 4 w 42"/>
                <a:gd name="T67" fmla="*/ 22 h 30"/>
                <a:gd name="T68" fmla="*/ 0 w 42"/>
                <a:gd name="T69" fmla="*/ 26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30"/>
                <a:gd name="T107" fmla="*/ 42 w 42"/>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30">
                  <a:moveTo>
                    <a:pt x="0" y="26"/>
                  </a:moveTo>
                  <a:lnTo>
                    <a:pt x="4" y="28"/>
                  </a:lnTo>
                  <a:lnTo>
                    <a:pt x="18" y="30"/>
                  </a:lnTo>
                  <a:lnTo>
                    <a:pt x="30" y="30"/>
                  </a:lnTo>
                  <a:lnTo>
                    <a:pt x="42" y="28"/>
                  </a:lnTo>
                  <a:lnTo>
                    <a:pt x="40" y="24"/>
                  </a:lnTo>
                  <a:lnTo>
                    <a:pt x="40" y="20"/>
                  </a:lnTo>
                  <a:lnTo>
                    <a:pt x="42" y="18"/>
                  </a:lnTo>
                  <a:lnTo>
                    <a:pt x="40" y="12"/>
                  </a:lnTo>
                  <a:lnTo>
                    <a:pt x="38" y="12"/>
                  </a:lnTo>
                  <a:lnTo>
                    <a:pt x="34" y="12"/>
                  </a:lnTo>
                  <a:lnTo>
                    <a:pt x="30" y="10"/>
                  </a:lnTo>
                  <a:lnTo>
                    <a:pt x="28" y="10"/>
                  </a:lnTo>
                  <a:lnTo>
                    <a:pt x="26" y="8"/>
                  </a:lnTo>
                  <a:lnTo>
                    <a:pt x="24" y="8"/>
                  </a:lnTo>
                  <a:lnTo>
                    <a:pt x="22" y="8"/>
                  </a:lnTo>
                  <a:lnTo>
                    <a:pt x="22" y="10"/>
                  </a:lnTo>
                  <a:lnTo>
                    <a:pt x="20" y="16"/>
                  </a:lnTo>
                  <a:lnTo>
                    <a:pt x="18" y="16"/>
                  </a:lnTo>
                  <a:lnTo>
                    <a:pt x="16" y="16"/>
                  </a:lnTo>
                  <a:lnTo>
                    <a:pt x="14" y="16"/>
                  </a:lnTo>
                  <a:lnTo>
                    <a:pt x="14" y="14"/>
                  </a:lnTo>
                  <a:lnTo>
                    <a:pt x="18" y="10"/>
                  </a:lnTo>
                  <a:lnTo>
                    <a:pt x="20" y="6"/>
                  </a:lnTo>
                  <a:lnTo>
                    <a:pt x="20" y="0"/>
                  </a:lnTo>
                  <a:lnTo>
                    <a:pt x="18" y="6"/>
                  </a:lnTo>
                  <a:lnTo>
                    <a:pt x="16" y="10"/>
                  </a:lnTo>
                  <a:lnTo>
                    <a:pt x="14" y="14"/>
                  </a:lnTo>
                  <a:lnTo>
                    <a:pt x="12" y="16"/>
                  </a:lnTo>
                  <a:lnTo>
                    <a:pt x="6" y="16"/>
                  </a:lnTo>
                  <a:lnTo>
                    <a:pt x="6" y="20"/>
                  </a:lnTo>
                  <a:lnTo>
                    <a:pt x="4" y="22"/>
                  </a:lnTo>
                  <a:lnTo>
                    <a:pt x="0" y="2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89" name="Freeform 723"/>
            <p:cNvSpPr>
              <a:spLocks/>
            </p:cNvSpPr>
            <p:nvPr/>
          </p:nvSpPr>
          <p:spPr bwMode="auto">
            <a:xfrm>
              <a:off x="3278" y="1901"/>
              <a:ext cx="53" cy="65"/>
            </a:xfrm>
            <a:custGeom>
              <a:avLst/>
              <a:gdLst>
                <a:gd name="T0" fmla="*/ 22 w 44"/>
                <a:gd name="T1" fmla="*/ 56 h 56"/>
                <a:gd name="T2" fmla="*/ 22 w 44"/>
                <a:gd name="T3" fmla="*/ 54 h 56"/>
                <a:gd name="T4" fmla="*/ 20 w 44"/>
                <a:gd name="T5" fmla="*/ 48 h 56"/>
                <a:gd name="T6" fmla="*/ 22 w 44"/>
                <a:gd name="T7" fmla="*/ 44 h 56"/>
                <a:gd name="T8" fmla="*/ 22 w 44"/>
                <a:gd name="T9" fmla="*/ 40 h 56"/>
                <a:gd name="T10" fmla="*/ 20 w 44"/>
                <a:gd name="T11" fmla="*/ 32 h 56"/>
                <a:gd name="T12" fmla="*/ 12 w 44"/>
                <a:gd name="T13" fmla="*/ 18 h 56"/>
                <a:gd name="T14" fmla="*/ 12 w 44"/>
                <a:gd name="T15" fmla="*/ 14 h 56"/>
                <a:gd name="T16" fmla="*/ 10 w 44"/>
                <a:gd name="T17" fmla="*/ 12 h 56"/>
                <a:gd name="T18" fmla="*/ 4 w 44"/>
                <a:gd name="T19" fmla="*/ 6 h 56"/>
                <a:gd name="T20" fmla="*/ 0 w 44"/>
                <a:gd name="T21" fmla="*/ 6 h 56"/>
                <a:gd name="T22" fmla="*/ 2 w 44"/>
                <a:gd name="T23" fmla="*/ 2 h 56"/>
                <a:gd name="T24" fmla="*/ 4 w 44"/>
                <a:gd name="T25" fmla="*/ 2 h 56"/>
                <a:gd name="T26" fmla="*/ 6 w 44"/>
                <a:gd name="T27" fmla="*/ 2 h 56"/>
                <a:gd name="T28" fmla="*/ 8 w 44"/>
                <a:gd name="T29" fmla="*/ 2 h 56"/>
                <a:gd name="T30" fmla="*/ 12 w 44"/>
                <a:gd name="T31" fmla="*/ 0 h 56"/>
                <a:gd name="T32" fmla="*/ 16 w 44"/>
                <a:gd name="T33" fmla="*/ 2 h 56"/>
                <a:gd name="T34" fmla="*/ 16 w 44"/>
                <a:gd name="T35" fmla="*/ 2 h 56"/>
                <a:gd name="T36" fmla="*/ 22 w 44"/>
                <a:gd name="T37" fmla="*/ 6 h 56"/>
                <a:gd name="T38" fmla="*/ 22 w 44"/>
                <a:gd name="T39" fmla="*/ 6 h 56"/>
                <a:gd name="T40" fmla="*/ 26 w 44"/>
                <a:gd name="T41" fmla="*/ 6 h 56"/>
                <a:gd name="T42" fmla="*/ 28 w 44"/>
                <a:gd name="T43" fmla="*/ 6 h 56"/>
                <a:gd name="T44" fmla="*/ 32 w 44"/>
                <a:gd name="T45" fmla="*/ 10 h 56"/>
                <a:gd name="T46" fmla="*/ 32 w 44"/>
                <a:gd name="T47" fmla="*/ 10 h 56"/>
                <a:gd name="T48" fmla="*/ 34 w 44"/>
                <a:gd name="T49" fmla="*/ 10 h 56"/>
                <a:gd name="T50" fmla="*/ 34 w 44"/>
                <a:gd name="T51" fmla="*/ 12 h 56"/>
                <a:gd name="T52" fmla="*/ 34 w 44"/>
                <a:gd name="T53" fmla="*/ 14 h 56"/>
                <a:gd name="T54" fmla="*/ 34 w 44"/>
                <a:gd name="T55" fmla="*/ 18 h 56"/>
                <a:gd name="T56" fmla="*/ 34 w 44"/>
                <a:gd name="T57" fmla="*/ 20 h 56"/>
                <a:gd name="T58" fmla="*/ 36 w 44"/>
                <a:gd name="T59" fmla="*/ 22 h 56"/>
                <a:gd name="T60" fmla="*/ 38 w 44"/>
                <a:gd name="T61" fmla="*/ 22 h 56"/>
                <a:gd name="T62" fmla="*/ 38 w 44"/>
                <a:gd name="T63" fmla="*/ 24 h 56"/>
                <a:gd name="T64" fmla="*/ 38 w 44"/>
                <a:gd name="T65" fmla="*/ 24 h 56"/>
                <a:gd name="T66" fmla="*/ 40 w 44"/>
                <a:gd name="T67" fmla="*/ 28 h 56"/>
                <a:gd name="T68" fmla="*/ 42 w 44"/>
                <a:gd name="T69" fmla="*/ 30 h 56"/>
                <a:gd name="T70" fmla="*/ 44 w 44"/>
                <a:gd name="T71" fmla="*/ 32 h 56"/>
                <a:gd name="T72" fmla="*/ 44 w 44"/>
                <a:gd name="T73" fmla="*/ 34 h 56"/>
                <a:gd name="T74" fmla="*/ 44 w 44"/>
                <a:gd name="T75" fmla="*/ 36 h 56"/>
                <a:gd name="T76" fmla="*/ 44 w 44"/>
                <a:gd name="T77" fmla="*/ 38 h 56"/>
                <a:gd name="T78" fmla="*/ 44 w 44"/>
                <a:gd name="T79" fmla="*/ 38 h 56"/>
                <a:gd name="T80" fmla="*/ 42 w 44"/>
                <a:gd name="T81" fmla="*/ 40 h 56"/>
                <a:gd name="T82" fmla="*/ 36 w 44"/>
                <a:gd name="T83" fmla="*/ 38 h 56"/>
                <a:gd name="T84" fmla="*/ 34 w 44"/>
                <a:gd name="T85" fmla="*/ 40 h 56"/>
                <a:gd name="T86" fmla="*/ 34 w 44"/>
                <a:gd name="T87" fmla="*/ 38 h 56"/>
                <a:gd name="T88" fmla="*/ 32 w 44"/>
                <a:gd name="T89" fmla="*/ 38 h 56"/>
                <a:gd name="T90" fmla="*/ 32 w 44"/>
                <a:gd name="T91" fmla="*/ 40 h 56"/>
                <a:gd name="T92" fmla="*/ 30 w 44"/>
                <a:gd name="T93" fmla="*/ 46 h 56"/>
                <a:gd name="T94" fmla="*/ 28 w 44"/>
                <a:gd name="T95" fmla="*/ 46 h 56"/>
                <a:gd name="T96" fmla="*/ 28 w 44"/>
                <a:gd name="T97" fmla="*/ 48 h 56"/>
                <a:gd name="T98" fmla="*/ 28 w 44"/>
                <a:gd name="T99" fmla="*/ 50 h 56"/>
                <a:gd name="T100" fmla="*/ 26 w 44"/>
                <a:gd name="T101" fmla="*/ 50 h 56"/>
                <a:gd name="T102" fmla="*/ 24 w 44"/>
                <a:gd name="T103" fmla="*/ 52 h 56"/>
                <a:gd name="T104" fmla="*/ 24 w 44"/>
                <a:gd name="T105" fmla="*/ 54 h 56"/>
                <a:gd name="T106" fmla="*/ 24 w 44"/>
                <a:gd name="T107" fmla="*/ 56 h 56"/>
                <a:gd name="T108" fmla="*/ 22 w 44"/>
                <a:gd name="T109" fmla="*/ 56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
                <a:gd name="T166" fmla="*/ 0 h 56"/>
                <a:gd name="T167" fmla="*/ 44 w 44"/>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 h="56">
                  <a:moveTo>
                    <a:pt x="22" y="56"/>
                  </a:moveTo>
                  <a:lnTo>
                    <a:pt x="22" y="54"/>
                  </a:lnTo>
                  <a:lnTo>
                    <a:pt x="20" y="48"/>
                  </a:lnTo>
                  <a:lnTo>
                    <a:pt x="22" y="44"/>
                  </a:lnTo>
                  <a:lnTo>
                    <a:pt x="22" y="40"/>
                  </a:lnTo>
                  <a:lnTo>
                    <a:pt x="20" y="32"/>
                  </a:lnTo>
                  <a:lnTo>
                    <a:pt x="12" y="18"/>
                  </a:lnTo>
                  <a:lnTo>
                    <a:pt x="12" y="14"/>
                  </a:lnTo>
                  <a:lnTo>
                    <a:pt x="10" y="12"/>
                  </a:lnTo>
                  <a:lnTo>
                    <a:pt x="4" y="6"/>
                  </a:lnTo>
                  <a:lnTo>
                    <a:pt x="0" y="6"/>
                  </a:lnTo>
                  <a:lnTo>
                    <a:pt x="2" y="2"/>
                  </a:lnTo>
                  <a:lnTo>
                    <a:pt x="4" y="2"/>
                  </a:lnTo>
                  <a:lnTo>
                    <a:pt x="6" y="2"/>
                  </a:lnTo>
                  <a:lnTo>
                    <a:pt x="8" y="2"/>
                  </a:lnTo>
                  <a:lnTo>
                    <a:pt x="12" y="0"/>
                  </a:lnTo>
                  <a:lnTo>
                    <a:pt x="16" y="2"/>
                  </a:lnTo>
                  <a:lnTo>
                    <a:pt x="22" y="6"/>
                  </a:lnTo>
                  <a:lnTo>
                    <a:pt x="26" y="6"/>
                  </a:lnTo>
                  <a:lnTo>
                    <a:pt x="28" y="6"/>
                  </a:lnTo>
                  <a:lnTo>
                    <a:pt x="32" y="10"/>
                  </a:lnTo>
                  <a:lnTo>
                    <a:pt x="34" y="10"/>
                  </a:lnTo>
                  <a:lnTo>
                    <a:pt x="34" y="12"/>
                  </a:lnTo>
                  <a:lnTo>
                    <a:pt x="34" y="14"/>
                  </a:lnTo>
                  <a:lnTo>
                    <a:pt x="34" y="18"/>
                  </a:lnTo>
                  <a:lnTo>
                    <a:pt x="34" y="20"/>
                  </a:lnTo>
                  <a:lnTo>
                    <a:pt x="36" y="22"/>
                  </a:lnTo>
                  <a:lnTo>
                    <a:pt x="38" y="22"/>
                  </a:lnTo>
                  <a:lnTo>
                    <a:pt x="38" y="24"/>
                  </a:lnTo>
                  <a:lnTo>
                    <a:pt x="40" y="28"/>
                  </a:lnTo>
                  <a:lnTo>
                    <a:pt x="42" y="30"/>
                  </a:lnTo>
                  <a:lnTo>
                    <a:pt x="44" y="32"/>
                  </a:lnTo>
                  <a:lnTo>
                    <a:pt x="44" y="34"/>
                  </a:lnTo>
                  <a:lnTo>
                    <a:pt x="44" y="36"/>
                  </a:lnTo>
                  <a:lnTo>
                    <a:pt x="44" y="38"/>
                  </a:lnTo>
                  <a:lnTo>
                    <a:pt x="42" y="40"/>
                  </a:lnTo>
                  <a:lnTo>
                    <a:pt x="36" y="38"/>
                  </a:lnTo>
                  <a:lnTo>
                    <a:pt x="34" y="40"/>
                  </a:lnTo>
                  <a:lnTo>
                    <a:pt x="34" y="38"/>
                  </a:lnTo>
                  <a:lnTo>
                    <a:pt x="32" y="38"/>
                  </a:lnTo>
                  <a:lnTo>
                    <a:pt x="32" y="40"/>
                  </a:lnTo>
                  <a:lnTo>
                    <a:pt x="30" y="46"/>
                  </a:lnTo>
                  <a:lnTo>
                    <a:pt x="28" y="46"/>
                  </a:lnTo>
                  <a:lnTo>
                    <a:pt x="28" y="48"/>
                  </a:lnTo>
                  <a:lnTo>
                    <a:pt x="28" y="50"/>
                  </a:lnTo>
                  <a:lnTo>
                    <a:pt x="26" y="50"/>
                  </a:lnTo>
                  <a:lnTo>
                    <a:pt x="24" y="52"/>
                  </a:lnTo>
                  <a:lnTo>
                    <a:pt x="24" y="54"/>
                  </a:lnTo>
                  <a:lnTo>
                    <a:pt x="24" y="56"/>
                  </a:lnTo>
                  <a:lnTo>
                    <a:pt x="22" y="5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0" name="Freeform 724"/>
            <p:cNvSpPr>
              <a:spLocks/>
            </p:cNvSpPr>
            <p:nvPr/>
          </p:nvSpPr>
          <p:spPr bwMode="auto">
            <a:xfrm>
              <a:off x="3209" y="2370"/>
              <a:ext cx="250" cy="294"/>
            </a:xfrm>
            <a:custGeom>
              <a:avLst/>
              <a:gdLst>
                <a:gd name="T0" fmla="*/ 184 w 210"/>
                <a:gd name="T1" fmla="*/ 108 h 252"/>
                <a:gd name="T2" fmla="*/ 188 w 210"/>
                <a:gd name="T3" fmla="*/ 94 h 252"/>
                <a:gd name="T4" fmla="*/ 194 w 210"/>
                <a:gd name="T5" fmla="*/ 80 h 252"/>
                <a:gd name="T6" fmla="*/ 208 w 210"/>
                <a:gd name="T7" fmla="*/ 72 h 252"/>
                <a:gd name="T8" fmla="*/ 208 w 210"/>
                <a:gd name="T9" fmla="*/ 66 h 252"/>
                <a:gd name="T10" fmla="*/ 206 w 210"/>
                <a:gd name="T11" fmla="*/ 64 h 252"/>
                <a:gd name="T12" fmla="*/ 198 w 210"/>
                <a:gd name="T13" fmla="*/ 60 h 252"/>
                <a:gd name="T14" fmla="*/ 194 w 210"/>
                <a:gd name="T15" fmla="*/ 50 h 252"/>
                <a:gd name="T16" fmla="*/ 194 w 210"/>
                <a:gd name="T17" fmla="*/ 28 h 252"/>
                <a:gd name="T18" fmla="*/ 188 w 210"/>
                <a:gd name="T19" fmla="*/ 16 h 252"/>
                <a:gd name="T20" fmla="*/ 182 w 210"/>
                <a:gd name="T21" fmla="*/ 8 h 252"/>
                <a:gd name="T22" fmla="*/ 172 w 210"/>
                <a:gd name="T23" fmla="*/ 0 h 252"/>
                <a:gd name="T24" fmla="*/ 162 w 210"/>
                <a:gd name="T25" fmla="*/ 10 h 252"/>
                <a:gd name="T26" fmla="*/ 148 w 210"/>
                <a:gd name="T27" fmla="*/ 18 h 252"/>
                <a:gd name="T28" fmla="*/ 122 w 210"/>
                <a:gd name="T29" fmla="*/ 12 h 252"/>
                <a:gd name="T30" fmla="*/ 40 w 210"/>
                <a:gd name="T31" fmla="*/ 14 h 252"/>
                <a:gd name="T32" fmla="*/ 28 w 210"/>
                <a:gd name="T33" fmla="*/ 48 h 252"/>
                <a:gd name="T34" fmla="*/ 14 w 210"/>
                <a:gd name="T35" fmla="*/ 98 h 252"/>
                <a:gd name="T36" fmla="*/ 12 w 210"/>
                <a:gd name="T37" fmla="*/ 106 h 252"/>
                <a:gd name="T38" fmla="*/ 6 w 210"/>
                <a:gd name="T39" fmla="*/ 118 h 252"/>
                <a:gd name="T40" fmla="*/ 4 w 210"/>
                <a:gd name="T41" fmla="*/ 122 h 252"/>
                <a:gd name="T42" fmla="*/ 0 w 210"/>
                <a:gd name="T43" fmla="*/ 138 h 252"/>
                <a:gd name="T44" fmla="*/ 6 w 210"/>
                <a:gd name="T45" fmla="*/ 144 h 252"/>
                <a:gd name="T46" fmla="*/ 12 w 210"/>
                <a:gd name="T47" fmla="*/ 156 h 252"/>
                <a:gd name="T48" fmla="*/ 20 w 210"/>
                <a:gd name="T49" fmla="*/ 172 h 252"/>
                <a:gd name="T50" fmla="*/ 20 w 210"/>
                <a:gd name="T51" fmla="*/ 186 h 252"/>
                <a:gd name="T52" fmla="*/ 30 w 210"/>
                <a:gd name="T53" fmla="*/ 192 h 252"/>
                <a:gd name="T54" fmla="*/ 42 w 210"/>
                <a:gd name="T55" fmla="*/ 196 h 252"/>
                <a:gd name="T56" fmla="*/ 44 w 210"/>
                <a:gd name="T57" fmla="*/ 202 h 252"/>
                <a:gd name="T58" fmla="*/ 56 w 210"/>
                <a:gd name="T59" fmla="*/ 212 h 252"/>
                <a:gd name="T60" fmla="*/ 60 w 210"/>
                <a:gd name="T61" fmla="*/ 222 h 252"/>
                <a:gd name="T62" fmla="*/ 70 w 210"/>
                <a:gd name="T63" fmla="*/ 228 h 252"/>
                <a:gd name="T64" fmla="*/ 74 w 210"/>
                <a:gd name="T65" fmla="*/ 236 h 252"/>
                <a:gd name="T66" fmla="*/ 84 w 210"/>
                <a:gd name="T67" fmla="*/ 244 h 252"/>
                <a:gd name="T68" fmla="*/ 92 w 210"/>
                <a:gd name="T69" fmla="*/ 242 h 252"/>
                <a:gd name="T70" fmla="*/ 102 w 210"/>
                <a:gd name="T71" fmla="*/ 242 h 252"/>
                <a:gd name="T72" fmla="*/ 114 w 210"/>
                <a:gd name="T73" fmla="*/ 252 h 252"/>
                <a:gd name="T74" fmla="*/ 120 w 210"/>
                <a:gd name="T75" fmla="*/ 250 h 252"/>
                <a:gd name="T76" fmla="*/ 128 w 210"/>
                <a:gd name="T77" fmla="*/ 250 h 252"/>
                <a:gd name="T78" fmla="*/ 138 w 210"/>
                <a:gd name="T79" fmla="*/ 250 h 252"/>
                <a:gd name="T80" fmla="*/ 156 w 210"/>
                <a:gd name="T81" fmla="*/ 242 h 252"/>
                <a:gd name="T82" fmla="*/ 172 w 210"/>
                <a:gd name="T83" fmla="*/ 240 h 252"/>
                <a:gd name="T84" fmla="*/ 176 w 210"/>
                <a:gd name="T85" fmla="*/ 230 h 252"/>
                <a:gd name="T86" fmla="*/ 162 w 210"/>
                <a:gd name="T87" fmla="*/ 214 h 252"/>
                <a:gd name="T88" fmla="*/ 154 w 210"/>
                <a:gd name="T89" fmla="*/ 208 h 252"/>
                <a:gd name="T90" fmla="*/ 150 w 210"/>
                <a:gd name="T91" fmla="*/ 202 h 252"/>
                <a:gd name="T92" fmla="*/ 144 w 210"/>
                <a:gd name="T93" fmla="*/ 200 h 252"/>
                <a:gd name="T94" fmla="*/ 142 w 210"/>
                <a:gd name="T95" fmla="*/ 196 h 252"/>
                <a:gd name="T96" fmla="*/ 146 w 210"/>
                <a:gd name="T97" fmla="*/ 192 h 252"/>
                <a:gd name="T98" fmla="*/ 154 w 210"/>
                <a:gd name="T99" fmla="*/ 190 h 252"/>
                <a:gd name="T100" fmla="*/ 156 w 210"/>
                <a:gd name="T101" fmla="*/ 166 h 252"/>
                <a:gd name="T102" fmla="*/ 162 w 210"/>
                <a:gd name="T103" fmla="*/ 160 h 252"/>
                <a:gd name="T104" fmla="*/ 166 w 210"/>
                <a:gd name="T105" fmla="*/ 150 h 252"/>
                <a:gd name="T106" fmla="*/ 180 w 210"/>
                <a:gd name="T107" fmla="*/ 136 h 252"/>
                <a:gd name="T108" fmla="*/ 184 w 210"/>
                <a:gd name="T109" fmla="*/ 118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252"/>
                <a:gd name="T167" fmla="*/ 210 w 210"/>
                <a:gd name="T168" fmla="*/ 252 h 2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252">
                  <a:moveTo>
                    <a:pt x="184" y="118"/>
                  </a:moveTo>
                  <a:lnTo>
                    <a:pt x="184" y="114"/>
                  </a:lnTo>
                  <a:lnTo>
                    <a:pt x="184" y="108"/>
                  </a:lnTo>
                  <a:lnTo>
                    <a:pt x="184" y="104"/>
                  </a:lnTo>
                  <a:lnTo>
                    <a:pt x="186" y="102"/>
                  </a:lnTo>
                  <a:lnTo>
                    <a:pt x="188" y="94"/>
                  </a:lnTo>
                  <a:lnTo>
                    <a:pt x="190" y="88"/>
                  </a:lnTo>
                  <a:lnTo>
                    <a:pt x="192" y="80"/>
                  </a:lnTo>
                  <a:lnTo>
                    <a:pt x="194" y="80"/>
                  </a:lnTo>
                  <a:lnTo>
                    <a:pt x="196" y="78"/>
                  </a:lnTo>
                  <a:lnTo>
                    <a:pt x="198" y="78"/>
                  </a:lnTo>
                  <a:lnTo>
                    <a:pt x="208" y="72"/>
                  </a:lnTo>
                  <a:lnTo>
                    <a:pt x="208" y="70"/>
                  </a:lnTo>
                  <a:lnTo>
                    <a:pt x="210" y="68"/>
                  </a:lnTo>
                  <a:lnTo>
                    <a:pt x="208" y="66"/>
                  </a:lnTo>
                  <a:lnTo>
                    <a:pt x="206" y="64"/>
                  </a:lnTo>
                  <a:lnTo>
                    <a:pt x="204" y="62"/>
                  </a:lnTo>
                  <a:lnTo>
                    <a:pt x="204" y="60"/>
                  </a:lnTo>
                  <a:lnTo>
                    <a:pt x="198" y="60"/>
                  </a:lnTo>
                  <a:lnTo>
                    <a:pt x="196" y="58"/>
                  </a:lnTo>
                  <a:lnTo>
                    <a:pt x="196" y="56"/>
                  </a:lnTo>
                  <a:lnTo>
                    <a:pt x="194" y="50"/>
                  </a:lnTo>
                  <a:lnTo>
                    <a:pt x="194" y="44"/>
                  </a:lnTo>
                  <a:lnTo>
                    <a:pt x="192" y="26"/>
                  </a:lnTo>
                  <a:lnTo>
                    <a:pt x="194" y="28"/>
                  </a:lnTo>
                  <a:lnTo>
                    <a:pt x="194" y="26"/>
                  </a:lnTo>
                  <a:lnTo>
                    <a:pt x="190" y="22"/>
                  </a:lnTo>
                  <a:lnTo>
                    <a:pt x="188" y="16"/>
                  </a:lnTo>
                  <a:lnTo>
                    <a:pt x="186" y="12"/>
                  </a:lnTo>
                  <a:lnTo>
                    <a:pt x="184" y="10"/>
                  </a:lnTo>
                  <a:lnTo>
                    <a:pt x="182" y="8"/>
                  </a:lnTo>
                  <a:lnTo>
                    <a:pt x="180" y="6"/>
                  </a:lnTo>
                  <a:lnTo>
                    <a:pt x="176" y="4"/>
                  </a:lnTo>
                  <a:lnTo>
                    <a:pt x="172" y="0"/>
                  </a:lnTo>
                  <a:lnTo>
                    <a:pt x="168" y="4"/>
                  </a:lnTo>
                  <a:lnTo>
                    <a:pt x="164" y="4"/>
                  </a:lnTo>
                  <a:lnTo>
                    <a:pt x="162" y="10"/>
                  </a:lnTo>
                  <a:lnTo>
                    <a:pt x="156" y="12"/>
                  </a:lnTo>
                  <a:lnTo>
                    <a:pt x="154" y="18"/>
                  </a:lnTo>
                  <a:lnTo>
                    <a:pt x="148" y="18"/>
                  </a:lnTo>
                  <a:lnTo>
                    <a:pt x="142" y="16"/>
                  </a:lnTo>
                  <a:lnTo>
                    <a:pt x="120" y="16"/>
                  </a:lnTo>
                  <a:lnTo>
                    <a:pt x="122" y="12"/>
                  </a:lnTo>
                  <a:lnTo>
                    <a:pt x="120" y="12"/>
                  </a:lnTo>
                  <a:lnTo>
                    <a:pt x="118" y="16"/>
                  </a:lnTo>
                  <a:lnTo>
                    <a:pt x="40" y="14"/>
                  </a:lnTo>
                  <a:lnTo>
                    <a:pt x="40" y="40"/>
                  </a:lnTo>
                  <a:lnTo>
                    <a:pt x="28" y="40"/>
                  </a:lnTo>
                  <a:lnTo>
                    <a:pt x="28" y="48"/>
                  </a:lnTo>
                  <a:lnTo>
                    <a:pt x="28" y="98"/>
                  </a:lnTo>
                  <a:lnTo>
                    <a:pt x="20" y="98"/>
                  </a:lnTo>
                  <a:lnTo>
                    <a:pt x="14" y="98"/>
                  </a:lnTo>
                  <a:lnTo>
                    <a:pt x="14" y="104"/>
                  </a:lnTo>
                  <a:lnTo>
                    <a:pt x="12" y="106"/>
                  </a:lnTo>
                  <a:lnTo>
                    <a:pt x="10" y="110"/>
                  </a:lnTo>
                  <a:lnTo>
                    <a:pt x="6" y="114"/>
                  </a:lnTo>
                  <a:lnTo>
                    <a:pt x="6" y="118"/>
                  </a:lnTo>
                  <a:lnTo>
                    <a:pt x="6" y="120"/>
                  </a:lnTo>
                  <a:lnTo>
                    <a:pt x="4" y="122"/>
                  </a:lnTo>
                  <a:lnTo>
                    <a:pt x="2" y="128"/>
                  </a:lnTo>
                  <a:lnTo>
                    <a:pt x="0" y="134"/>
                  </a:lnTo>
                  <a:lnTo>
                    <a:pt x="0" y="138"/>
                  </a:lnTo>
                  <a:lnTo>
                    <a:pt x="6" y="136"/>
                  </a:lnTo>
                  <a:lnTo>
                    <a:pt x="6" y="140"/>
                  </a:lnTo>
                  <a:lnTo>
                    <a:pt x="6" y="144"/>
                  </a:lnTo>
                  <a:lnTo>
                    <a:pt x="10" y="152"/>
                  </a:lnTo>
                  <a:lnTo>
                    <a:pt x="12" y="154"/>
                  </a:lnTo>
                  <a:lnTo>
                    <a:pt x="12" y="156"/>
                  </a:lnTo>
                  <a:lnTo>
                    <a:pt x="12" y="158"/>
                  </a:lnTo>
                  <a:lnTo>
                    <a:pt x="10" y="158"/>
                  </a:lnTo>
                  <a:lnTo>
                    <a:pt x="20" y="172"/>
                  </a:lnTo>
                  <a:lnTo>
                    <a:pt x="22" y="174"/>
                  </a:lnTo>
                  <a:lnTo>
                    <a:pt x="20" y="182"/>
                  </a:lnTo>
                  <a:lnTo>
                    <a:pt x="20" y="186"/>
                  </a:lnTo>
                  <a:lnTo>
                    <a:pt x="22" y="188"/>
                  </a:lnTo>
                  <a:lnTo>
                    <a:pt x="28" y="188"/>
                  </a:lnTo>
                  <a:lnTo>
                    <a:pt x="30" y="192"/>
                  </a:lnTo>
                  <a:lnTo>
                    <a:pt x="32" y="194"/>
                  </a:lnTo>
                  <a:lnTo>
                    <a:pt x="38" y="194"/>
                  </a:lnTo>
                  <a:lnTo>
                    <a:pt x="42" y="196"/>
                  </a:lnTo>
                  <a:lnTo>
                    <a:pt x="42" y="198"/>
                  </a:lnTo>
                  <a:lnTo>
                    <a:pt x="42" y="200"/>
                  </a:lnTo>
                  <a:lnTo>
                    <a:pt x="44" y="202"/>
                  </a:lnTo>
                  <a:lnTo>
                    <a:pt x="52" y="208"/>
                  </a:lnTo>
                  <a:lnTo>
                    <a:pt x="54" y="210"/>
                  </a:lnTo>
                  <a:lnTo>
                    <a:pt x="56" y="212"/>
                  </a:lnTo>
                  <a:lnTo>
                    <a:pt x="58" y="216"/>
                  </a:lnTo>
                  <a:lnTo>
                    <a:pt x="60" y="218"/>
                  </a:lnTo>
                  <a:lnTo>
                    <a:pt x="60" y="222"/>
                  </a:lnTo>
                  <a:lnTo>
                    <a:pt x="62" y="222"/>
                  </a:lnTo>
                  <a:lnTo>
                    <a:pt x="68" y="226"/>
                  </a:lnTo>
                  <a:lnTo>
                    <a:pt x="70" y="228"/>
                  </a:lnTo>
                  <a:lnTo>
                    <a:pt x="70" y="232"/>
                  </a:lnTo>
                  <a:lnTo>
                    <a:pt x="72" y="232"/>
                  </a:lnTo>
                  <a:lnTo>
                    <a:pt x="74" y="236"/>
                  </a:lnTo>
                  <a:lnTo>
                    <a:pt x="76" y="238"/>
                  </a:lnTo>
                  <a:lnTo>
                    <a:pt x="78" y="242"/>
                  </a:lnTo>
                  <a:lnTo>
                    <a:pt x="84" y="244"/>
                  </a:lnTo>
                  <a:lnTo>
                    <a:pt x="86" y="242"/>
                  </a:lnTo>
                  <a:lnTo>
                    <a:pt x="88" y="240"/>
                  </a:lnTo>
                  <a:lnTo>
                    <a:pt x="92" y="242"/>
                  </a:lnTo>
                  <a:lnTo>
                    <a:pt x="96" y="242"/>
                  </a:lnTo>
                  <a:lnTo>
                    <a:pt x="98" y="240"/>
                  </a:lnTo>
                  <a:lnTo>
                    <a:pt x="102" y="242"/>
                  </a:lnTo>
                  <a:lnTo>
                    <a:pt x="106" y="248"/>
                  </a:lnTo>
                  <a:lnTo>
                    <a:pt x="110" y="250"/>
                  </a:lnTo>
                  <a:lnTo>
                    <a:pt x="114" y="252"/>
                  </a:lnTo>
                  <a:lnTo>
                    <a:pt x="116" y="250"/>
                  </a:lnTo>
                  <a:lnTo>
                    <a:pt x="120" y="250"/>
                  </a:lnTo>
                  <a:lnTo>
                    <a:pt x="122" y="252"/>
                  </a:lnTo>
                  <a:lnTo>
                    <a:pt x="124" y="250"/>
                  </a:lnTo>
                  <a:lnTo>
                    <a:pt x="128" y="250"/>
                  </a:lnTo>
                  <a:lnTo>
                    <a:pt x="128" y="252"/>
                  </a:lnTo>
                  <a:lnTo>
                    <a:pt x="136" y="252"/>
                  </a:lnTo>
                  <a:lnTo>
                    <a:pt x="138" y="250"/>
                  </a:lnTo>
                  <a:lnTo>
                    <a:pt x="146" y="250"/>
                  </a:lnTo>
                  <a:lnTo>
                    <a:pt x="152" y="246"/>
                  </a:lnTo>
                  <a:lnTo>
                    <a:pt x="156" y="242"/>
                  </a:lnTo>
                  <a:lnTo>
                    <a:pt x="160" y="240"/>
                  </a:lnTo>
                  <a:lnTo>
                    <a:pt x="162" y="240"/>
                  </a:lnTo>
                  <a:lnTo>
                    <a:pt x="172" y="240"/>
                  </a:lnTo>
                  <a:lnTo>
                    <a:pt x="176" y="240"/>
                  </a:lnTo>
                  <a:lnTo>
                    <a:pt x="176" y="232"/>
                  </a:lnTo>
                  <a:lnTo>
                    <a:pt x="176" y="230"/>
                  </a:lnTo>
                  <a:lnTo>
                    <a:pt x="170" y="228"/>
                  </a:lnTo>
                  <a:lnTo>
                    <a:pt x="168" y="228"/>
                  </a:lnTo>
                  <a:lnTo>
                    <a:pt x="162" y="214"/>
                  </a:lnTo>
                  <a:lnTo>
                    <a:pt x="158" y="210"/>
                  </a:lnTo>
                  <a:lnTo>
                    <a:pt x="156" y="210"/>
                  </a:lnTo>
                  <a:lnTo>
                    <a:pt x="154" y="208"/>
                  </a:lnTo>
                  <a:lnTo>
                    <a:pt x="154" y="204"/>
                  </a:lnTo>
                  <a:lnTo>
                    <a:pt x="152" y="202"/>
                  </a:lnTo>
                  <a:lnTo>
                    <a:pt x="150" y="202"/>
                  </a:lnTo>
                  <a:lnTo>
                    <a:pt x="148" y="200"/>
                  </a:lnTo>
                  <a:lnTo>
                    <a:pt x="146" y="200"/>
                  </a:lnTo>
                  <a:lnTo>
                    <a:pt x="144" y="200"/>
                  </a:lnTo>
                  <a:lnTo>
                    <a:pt x="142" y="200"/>
                  </a:lnTo>
                  <a:lnTo>
                    <a:pt x="140" y="198"/>
                  </a:lnTo>
                  <a:lnTo>
                    <a:pt x="142" y="196"/>
                  </a:lnTo>
                  <a:lnTo>
                    <a:pt x="144" y="196"/>
                  </a:lnTo>
                  <a:lnTo>
                    <a:pt x="144" y="192"/>
                  </a:lnTo>
                  <a:lnTo>
                    <a:pt x="146" y="192"/>
                  </a:lnTo>
                  <a:lnTo>
                    <a:pt x="150" y="192"/>
                  </a:lnTo>
                  <a:lnTo>
                    <a:pt x="154" y="190"/>
                  </a:lnTo>
                  <a:lnTo>
                    <a:pt x="156" y="176"/>
                  </a:lnTo>
                  <a:lnTo>
                    <a:pt x="156" y="170"/>
                  </a:lnTo>
                  <a:lnTo>
                    <a:pt x="156" y="166"/>
                  </a:lnTo>
                  <a:lnTo>
                    <a:pt x="158" y="166"/>
                  </a:lnTo>
                  <a:lnTo>
                    <a:pt x="160" y="162"/>
                  </a:lnTo>
                  <a:lnTo>
                    <a:pt x="162" y="160"/>
                  </a:lnTo>
                  <a:lnTo>
                    <a:pt x="164" y="160"/>
                  </a:lnTo>
                  <a:lnTo>
                    <a:pt x="166" y="150"/>
                  </a:lnTo>
                  <a:lnTo>
                    <a:pt x="174" y="138"/>
                  </a:lnTo>
                  <a:lnTo>
                    <a:pt x="178" y="136"/>
                  </a:lnTo>
                  <a:lnTo>
                    <a:pt x="180" y="136"/>
                  </a:lnTo>
                  <a:lnTo>
                    <a:pt x="180" y="134"/>
                  </a:lnTo>
                  <a:lnTo>
                    <a:pt x="184" y="120"/>
                  </a:lnTo>
                  <a:lnTo>
                    <a:pt x="184" y="1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1" name="Freeform 725"/>
            <p:cNvSpPr>
              <a:spLocks/>
            </p:cNvSpPr>
            <p:nvPr/>
          </p:nvSpPr>
          <p:spPr bwMode="auto">
            <a:xfrm>
              <a:off x="3510" y="2529"/>
              <a:ext cx="23" cy="28"/>
            </a:xfrm>
            <a:custGeom>
              <a:avLst/>
              <a:gdLst>
                <a:gd name="T0" fmla="*/ 6 w 20"/>
                <a:gd name="T1" fmla="*/ 6 h 24"/>
                <a:gd name="T2" fmla="*/ 6 w 20"/>
                <a:gd name="T3" fmla="*/ 6 h 24"/>
                <a:gd name="T4" fmla="*/ 4 w 20"/>
                <a:gd name="T5" fmla="*/ 14 h 24"/>
                <a:gd name="T6" fmla="*/ 2 w 20"/>
                <a:gd name="T7" fmla="*/ 18 h 24"/>
                <a:gd name="T8" fmla="*/ 0 w 20"/>
                <a:gd name="T9" fmla="*/ 20 h 24"/>
                <a:gd name="T10" fmla="*/ 0 w 20"/>
                <a:gd name="T11" fmla="*/ 22 h 24"/>
                <a:gd name="T12" fmla="*/ 2 w 20"/>
                <a:gd name="T13" fmla="*/ 24 h 24"/>
                <a:gd name="T14" fmla="*/ 6 w 20"/>
                <a:gd name="T15" fmla="*/ 24 h 24"/>
                <a:gd name="T16" fmla="*/ 8 w 20"/>
                <a:gd name="T17" fmla="*/ 24 h 24"/>
                <a:gd name="T18" fmla="*/ 8 w 20"/>
                <a:gd name="T19" fmla="*/ 24 h 24"/>
                <a:gd name="T20" fmla="*/ 10 w 20"/>
                <a:gd name="T21" fmla="*/ 22 h 24"/>
                <a:gd name="T22" fmla="*/ 14 w 20"/>
                <a:gd name="T23" fmla="*/ 24 h 24"/>
                <a:gd name="T24" fmla="*/ 18 w 20"/>
                <a:gd name="T25" fmla="*/ 18 h 24"/>
                <a:gd name="T26" fmla="*/ 16 w 20"/>
                <a:gd name="T27" fmla="*/ 16 h 24"/>
                <a:gd name="T28" fmla="*/ 12 w 20"/>
                <a:gd name="T29" fmla="*/ 16 h 24"/>
                <a:gd name="T30" fmla="*/ 10 w 20"/>
                <a:gd name="T31" fmla="*/ 18 h 24"/>
                <a:gd name="T32" fmla="*/ 8 w 20"/>
                <a:gd name="T33" fmla="*/ 16 h 24"/>
                <a:gd name="T34" fmla="*/ 8 w 20"/>
                <a:gd name="T35" fmla="*/ 16 h 24"/>
                <a:gd name="T36" fmla="*/ 10 w 20"/>
                <a:gd name="T37" fmla="*/ 16 h 24"/>
                <a:gd name="T38" fmla="*/ 12 w 20"/>
                <a:gd name="T39" fmla="*/ 14 h 24"/>
                <a:gd name="T40" fmla="*/ 14 w 20"/>
                <a:gd name="T41" fmla="*/ 14 h 24"/>
                <a:gd name="T42" fmla="*/ 16 w 20"/>
                <a:gd name="T43" fmla="*/ 12 h 24"/>
                <a:gd name="T44" fmla="*/ 18 w 20"/>
                <a:gd name="T45" fmla="*/ 12 h 24"/>
                <a:gd name="T46" fmla="*/ 20 w 20"/>
                <a:gd name="T47" fmla="*/ 10 h 24"/>
                <a:gd name="T48" fmla="*/ 20 w 20"/>
                <a:gd name="T49" fmla="*/ 8 h 24"/>
                <a:gd name="T50" fmla="*/ 18 w 20"/>
                <a:gd name="T51" fmla="*/ 6 h 24"/>
                <a:gd name="T52" fmla="*/ 16 w 20"/>
                <a:gd name="T53" fmla="*/ 2 h 24"/>
                <a:gd name="T54" fmla="*/ 16 w 20"/>
                <a:gd name="T55" fmla="*/ 0 h 24"/>
                <a:gd name="T56" fmla="*/ 12 w 20"/>
                <a:gd name="T57" fmla="*/ 2 h 24"/>
                <a:gd name="T58" fmla="*/ 8 w 20"/>
                <a:gd name="T59" fmla="*/ 4 h 24"/>
                <a:gd name="T60" fmla="*/ 6 w 20"/>
                <a:gd name="T61" fmla="*/ 6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
                <a:gd name="T94" fmla="*/ 0 h 24"/>
                <a:gd name="T95" fmla="*/ 20 w 20"/>
                <a:gd name="T96" fmla="*/ 24 h 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 h="24">
                  <a:moveTo>
                    <a:pt x="6" y="6"/>
                  </a:moveTo>
                  <a:lnTo>
                    <a:pt x="6" y="6"/>
                  </a:lnTo>
                  <a:lnTo>
                    <a:pt x="4" y="14"/>
                  </a:lnTo>
                  <a:lnTo>
                    <a:pt x="2" y="18"/>
                  </a:lnTo>
                  <a:lnTo>
                    <a:pt x="0" y="20"/>
                  </a:lnTo>
                  <a:lnTo>
                    <a:pt x="0" y="22"/>
                  </a:lnTo>
                  <a:lnTo>
                    <a:pt x="2" y="24"/>
                  </a:lnTo>
                  <a:lnTo>
                    <a:pt x="6" y="24"/>
                  </a:lnTo>
                  <a:lnTo>
                    <a:pt x="8" y="24"/>
                  </a:lnTo>
                  <a:lnTo>
                    <a:pt x="10" y="22"/>
                  </a:lnTo>
                  <a:lnTo>
                    <a:pt x="14" y="24"/>
                  </a:lnTo>
                  <a:lnTo>
                    <a:pt x="18" y="18"/>
                  </a:lnTo>
                  <a:lnTo>
                    <a:pt x="16" y="16"/>
                  </a:lnTo>
                  <a:lnTo>
                    <a:pt x="12" y="16"/>
                  </a:lnTo>
                  <a:lnTo>
                    <a:pt x="10" y="18"/>
                  </a:lnTo>
                  <a:lnTo>
                    <a:pt x="8" y="16"/>
                  </a:lnTo>
                  <a:lnTo>
                    <a:pt x="10" y="16"/>
                  </a:lnTo>
                  <a:lnTo>
                    <a:pt x="12" y="14"/>
                  </a:lnTo>
                  <a:lnTo>
                    <a:pt x="14" y="14"/>
                  </a:lnTo>
                  <a:lnTo>
                    <a:pt x="16" y="12"/>
                  </a:lnTo>
                  <a:lnTo>
                    <a:pt x="18" y="12"/>
                  </a:lnTo>
                  <a:lnTo>
                    <a:pt x="20" y="10"/>
                  </a:lnTo>
                  <a:lnTo>
                    <a:pt x="20" y="8"/>
                  </a:lnTo>
                  <a:lnTo>
                    <a:pt x="18" y="6"/>
                  </a:lnTo>
                  <a:lnTo>
                    <a:pt x="16" y="2"/>
                  </a:lnTo>
                  <a:lnTo>
                    <a:pt x="16" y="0"/>
                  </a:lnTo>
                  <a:lnTo>
                    <a:pt x="12" y="2"/>
                  </a:lnTo>
                  <a:lnTo>
                    <a:pt x="8" y="4"/>
                  </a:lnTo>
                  <a:lnTo>
                    <a:pt x="6"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2" name="Freeform 726"/>
            <p:cNvSpPr>
              <a:spLocks/>
            </p:cNvSpPr>
            <p:nvPr/>
          </p:nvSpPr>
          <p:spPr bwMode="auto">
            <a:xfrm>
              <a:off x="3376" y="2499"/>
              <a:ext cx="227" cy="168"/>
            </a:xfrm>
            <a:custGeom>
              <a:avLst/>
              <a:gdLst>
                <a:gd name="T0" fmla="*/ 116 w 190"/>
                <a:gd name="T1" fmla="*/ 40 h 144"/>
                <a:gd name="T2" fmla="*/ 112 w 190"/>
                <a:gd name="T3" fmla="*/ 48 h 144"/>
                <a:gd name="T4" fmla="*/ 120 w 190"/>
                <a:gd name="T5" fmla="*/ 50 h 144"/>
                <a:gd name="T6" fmla="*/ 126 w 190"/>
                <a:gd name="T7" fmla="*/ 50 h 144"/>
                <a:gd name="T8" fmla="*/ 130 w 190"/>
                <a:gd name="T9" fmla="*/ 64 h 144"/>
                <a:gd name="T10" fmla="*/ 138 w 190"/>
                <a:gd name="T11" fmla="*/ 72 h 144"/>
                <a:gd name="T12" fmla="*/ 190 w 190"/>
                <a:gd name="T13" fmla="*/ 86 h 144"/>
                <a:gd name="T14" fmla="*/ 138 w 190"/>
                <a:gd name="T15" fmla="*/ 126 h 144"/>
                <a:gd name="T16" fmla="*/ 126 w 190"/>
                <a:gd name="T17" fmla="*/ 134 h 144"/>
                <a:gd name="T18" fmla="*/ 112 w 190"/>
                <a:gd name="T19" fmla="*/ 138 h 144"/>
                <a:gd name="T20" fmla="*/ 100 w 190"/>
                <a:gd name="T21" fmla="*/ 136 h 144"/>
                <a:gd name="T22" fmla="*/ 82 w 190"/>
                <a:gd name="T23" fmla="*/ 144 h 144"/>
                <a:gd name="T24" fmla="*/ 66 w 190"/>
                <a:gd name="T25" fmla="*/ 142 h 144"/>
                <a:gd name="T26" fmla="*/ 50 w 190"/>
                <a:gd name="T27" fmla="*/ 132 h 144"/>
                <a:gd name="T28" fmla="*/ 40 w 190"/>
                <a:gd name="T29" fmla="*/ 132 h 144"/>
                <a:gd name="T30" fmla="*/ 36 w 190"/>
                <a:gd name="T31" fmla="*/ 120 h 144"/>
                <a:gd name="T32" fmla="*/ 22 w 190"/>
                <a:gd name="T33" fmla="*/ 104 h 144"/>
                <a:gd name="T34" fmla="*/ 14 w 190"/>
                <a:gd name="T35" fmla="*/ 98 h 144"/>
                <a:gd name="T36" fmla="*/ 10 w 190"/>
                <a:gd name="T37" fmla="*/ 92 h 144"/>
                <a:gd name="T38" fmla="*/ 4 w 190"/>
                <a:gd name="T39" fmla="*/ 90 h 144"/>
                <a:gd name="T40" fmla="*/ 2 w 190"/>
                <a:gd name="T41" fmla="*/ 86 h 144"/>
                <a:gd name="T42" fmla="*/ 6 w 190"/>
                <a:gd name="T43" fmla="*/ 82 h 144"/>
                <a:gd name="T44" fmla="*/ 14 w 190"/>
                <a:gd name="T45" fmla="*/ 80 h 144"/>
                <a:gd name="T46" fmla="*/ 16 w 190"/>
                <a:gd name="T47" fmla="*/ 56 h 144"/>
                <a:gd name="T48" fmla="*/ 22 w 190"/>
                <a:gd name="T49" fmla="*/ 50 h 144"/>
                <a:gd name="T50" fmla="*/ 26 w 190"/>
                <a:gd name="T51" fmla="*/ 40 h 144"/>
                <a:gd name="T52" fmla="*/ 40 w 190"/>
                <a:gd name="T53" fmla="*/ 26 h 144"/>
                <a:gd name="T54" fmla="*/ 44 w 190"/>
                <a:gd name="T55" fmla="*/ 8 h 144"/>
                <a:gd name="T56" fmla="*/ 50 w 190"/>
                <a:gd name="T57" fmla="*/ 8 h 144"/>
                <a:gd name="T58" fmla="*/ 52 w 190"/>
                <a:gd name="T59" fmla="*/ 6 h 144"/>
                <a:gd name="T60" fmla="*/ 54 w 190"/>
                <a:gd name="T61" fmla="*/ 8 h 144"/>
                <a:gd name="T62" fmla="*/ 62 w 190"/>
                <a:gd name="T63" fmla="*/ 0 h 144"/>
                <a:gd name="T64" fmla="*/ 66 w 190"/>
                <a:gd name="T65" fmla="*/ 2 h 144"/>
                <a:gd name="T66" fmla="*/ 70 w 190"/>
                <a:gd name="T67" fmla="*/ 6 h 144"/>
                <a:gd name="T68" fmla="*/ 76 w 190"/>
                <a:gd name="T69" fmla="*/ 4 h 144"/>
                <a:gd name="T70" fmla="*/ 78 w 190"/>
                <a:gd name="T71" fmla="*/ 4 h 144"/>
                <a:gd name="T72" fmla="*/ 80 w 190"/>
                <a:gd name="T73" fmla="*/ 4 h 144"/>
                <a:gd name="T74" fmla="*/ 82 w 190"/>
                <a:gd name="T75" fmla="*/ 4 h 144"/>
                <a:gd name="T76" fmla="*/ 86 w 190"/>
                <a:gd name="T77" fmla="*/ 6 h 144"/>
                <a:gd name="T78" fmla="*/ 90 w 190"/>
                <a:gd name="T79" fmla="*/ 6 h 144"/>
                <a:gd name="T80" fmla="*/ 98 w 190"/>
                <a:gd name="T81" fmla="*/ 8 h 144"/>
                <a:gd name="T82" fmla="*/ 104 w 190"/>
                <a:gd name="T83" fmla="*/ 16 h 144"/>
                <a:gd name="T84" fmla="*/ 112 w 190"/>
                <a:gd name="T85" fmla="*/ 22 h 144"/>
                <a:gd name="T86" fmla="*/ 114 w 190"/>
                <a:gd name="T87" fmla="*/ 28 h 144"/>
                <a:gd name="T88" fmla="*/ 118 w 190"/>
                <a:gd name="T89" fmla="*/ 32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0"/>
                <a:gd name="T136" fmla="*/ 0 h 144"/>
                <a:gd name="T137" fmla="*/ 190 w 190"/>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0" h="144">
                  <a:moveTo>
                    <a:pt x="118" y="32"/>
                  </a:moveTo>
                  <a:lnTo>
                    <a:pt x="118" y="32"/>
                  </a:lnTo>
                  <a:lnTo>
                    <a:pt x="116" y="40"/>
                  </a:lnTo>
                  <a:lnTo>
                    <a:pt x="114" y="44"/>
                  </a:lnTo>
                  <a:lnTo>
                    <a:pt x="112" y="46"/>
                  </a:lnTo>
                  <a:lnTo>
                    <a:pt x="112" y="48"/>
                  </a:lnTo>
                  <a:lnTo>
                    <a:pt x="114" y="50"/>
                  </a:lnTo>
                  <a:lnTo>
                    <a:pt x="118" y="50"/>
                  </a:lnTo>
                  <a:lnTo>
                    <a:pt x="120" y="50"/>
                  </a:lnTo>
                  <a:lnTo>
                    <a:pt x="122" y="48"/>
                  </a:lnTo>
                  <a:lnTo>
                    <a:pt x="126" y="50"/>
                  </a:lnTo>
                  <a:lnTo>
                    <a:pt x="124" y="52"/>
                  </a:lnTo>
                  <a:lnTo>
                    <a:pt x="126" y="58"/>
                  </a:lnTo>
                  <a:lnTo>
                    <a:pt x="130" y="64"/>
                  </a:lnTo>
                  <a:lnTo>
                    <a:pt x="134" y="68"/>
                  </a:lnTo>
                  <a:lnTo>
                    <a:pt x="138" y="72"/>
                  </a:lnTo>
                  <a:lnTo>
                    <a:pt x="140" y="74"/>
                  </a:lnTo>
                  <a:lnTo>
                    <a:pt x="178" y="88"/>
                  </a:lnTo>
                  <a:lnTo>
                    <a:pt x="190" y="86"/>
                  </a:lnTo>
                  <a:lnTo>
                    <a:pt x="188" y="90"/>
                  </a:lnTo>
                  <a:lnTo>
                    <a:pt x="152" y="126"/>
                  </a:lnTo>
                  <a:lnTo>
                    <a:pt x="138" y="126"/>
                  </a:lnTo>
                  <a:lnTo>
                    <a:pt x="132" y="128"/>
                  </a:lnTo>
                  <a:lnTo>
                    <a:pt x="128" y="130"/>
                  </a:lnTo>
                  <a:lnTo>
                    <a:pt x="126" y="134"/>
                  </a:lnTo>
                  <a:lnTo>
                    <a:pt x="118" y="136"/>
                  </a:lnTo>
                  <a:lnTo>
                    <a:pt x="114" y="138"/>
                  </a:lnTo>
                  <a:lnTo>
                    <a:pt x="112" y="138"/>
                  </a:lnTo>
                  <a:lnTo>
                    <a:pt x="110" y="138"/>
                  </a:lnTo>
                  <a:lnTo>
                    <a:pt x="106" y="138"/>
                  </a:lnTo>
                  <a:lnTo>
                    <a:pt x="100" y="136"/>
                  </a:lnTo>
                  <a:lnTo>
                    <a:pt x="90" y="138"/>
                  </a:lnTo>
                  <a:lnTo>
                    <a:pt x="86" y="142"/>
                  </a:lnTo>
                  <a:lnTo>
                    <a:pt x="82" y="144"/>
                  </a:lnTo>
                  <a:lnTo>
                    <a:pt x="76" y="144"/>
                  </a:lnTo>
                  <a:lnTo>
                    <a:pt x="70" y="142"/>
                  </a:lnTo>
                  <a:lnTo>
                    <a:pt x="66" y="142"/>
                  </a:lnTo>
                  <a:lnTo>
                    <a:pt x="62" y="140"/>
                  </a:lnTo>
                  <a:lnTo>
                    <a:pt x="60" y="138"/>
                  </a:lnTo>
                  <a:lnTo>
                    <a:pt x="50" y="132"/>
                  </a:lnTo>
                  <a:lnTo>
                    <a:pt x="46" y="130"/>
                  </a:lnTo>
                  <a:lnTo>
                    <a:pt x="44" y="130"/>
                  </a:lnTo>
                  <a:lnTo>
                    <a:pt x="40" y="132"/>
                  </a:lnTo>
                  <a:lnTo>
                    <a:pt x="36" y="130"/>
                  </a:lnTo>
                  <a:lnTo>
                    <a:pt x="36" y="122"/>
                  </a:lnTo>
                  <a:lnTo>
                    <a:pt x="36" y="120"/>
                  </a:lnTo>
                  <a:lnTo>
                    <a:pt x="30" y="118"/>
                  </a:lnTo>
                  <a:lnTo>
                    <a:pt x="28" y="118"/>
                  </a:lnTo>
                  <a:lnTo>
                    <a:pt x="22" y="104"/>
                  </a:lnTo>
                  <a:lnTo>
                    <a:pt x="18" y="100"/>
                  </a:lnTo>
                  <a:lnTo>
                    <a:pt x="16" y="100"/>
                  </a:lnTo>
                  <a:lnTo>
                    <a:pt x="14" y="98"/>
                  </a:lnTo>
                  <a:lnTo>
                    <a:pt x="14" y="94"/>
                  </a:lnTo>
                  <a:lnTo>
                    <a:pt x="12" y="92"/>
                  </a:lnTo>
                  <a:lnTo>
                    <a:pt x="10" y="92"/>
                  </a:lnTo>
                  <a:lnTo>
                    <a:pt x="8" y="90"/>
                  </a:lnTo>
                  <a:lnTo>
                    <a:pt x="6" y="90"/>
                  </a:lnTo>
                  <a:lnTo>
                    <a:pt x="4" y="90"/>
                  </a:lnTo>
                  <a:lnTo>
                    <a:pt x="2" y="90"/>
                  </a:lnTo>
                  <a:lnTo>
                    <a:pt x="0" y="88"/>
                  </a:lnTo>
                  <a:lnTo>
                    <a:pt x="2" y="86"/>
                  </a:lnTo>
                  <a:lnTo>
                    <a:pt x="4" y="86"/>
                  </a:lnTo>
                  <a:lnTo>
                    <a:pt x="4" y="82"/>
                  </a:lnTo>
                  <a:lnTo>
                    <a:pt x="6" y="82"/>
                  </a:lnTo>
                  <a:lnTo>
                    <a:pt x="10" y="82"/>
                  </a:lnTo>
                  <a:lnTo>
                    <a:pt x="14" y="80"/>
                  </a:lnTo>
                  <a:lnTo>
                    <a:pt x="16" y="66"/>
                  </a:lnTo>
                  <a:lnTo>
                    <a:pt x="16" y="60"/>
                  </a:lnTo>
                  <a:lnTo>
                    <a:pt x="16" y="56"/>
                  </a:lnTo>
                  <a:lnTo>
                    <a:pt x="18" y="56"/>
                  </a:lnTo>
                  <a:lnTo>
                    <a:pt x="20" y="52"/>
                  </a:lnTo>
                  <a:lnTo>
                    <a:pt x="22" y="50"/>
                  </a:lnTo>
                  <a:lnTo>
                    <a:pt x="24" y="50"/>
                  </a:lnTo>
                  <a:lnTo>
                    <a:pt x="26" y="40"/>
                  </a:lnTo>
                  <a:lnTo>
                    <a:pt x="34" y="28"/>
                  </a:lnTo>
                  <a:lnTo>
                    <a:pt x="38" y="26"/>
                  </a:lnTo>
                  <a:lnTo>
                    <a:pt x="40" y="26"/>
                  </a:lnTo>
                  <a:lnTo>
                    <a:pt x="40" y="24"/>
                  </a:lnTo>
                  <a:lnTo>
                    <a:pt x="44" y="10"/>
                  </a:lnTo>
                  <a:lnTo>
                    <a:pt x="44" y="8"/>
                  </a:lnTo>
                  <a:lnTo>
                    <a:pt x="48" y="8"/>
                  </a:lnTo>
                  <a:lnTo>
                    <a:pt x="50" y="8"/>
                  </a:lnTo>
                  <a:lnTo>
                    <a:pt x="52" y="8"/>
                  </a:lnTo>
                  <a:lnTo>
                    <a:pt x="52" y="6"/>
                  </a:lnTo>
                  <a:lnTo>
                    <a:pt x="54" y="6"/>
                  </a:lnTo>
                  <a:lnTo>
                    <a:pt x="54" y="8"/>
                  </a:lnTo>
                  <a:lnTo>
                    <a:pt x="56" y="10"/>
                  </a:lnTo>
                  <a:lnTo>
                    <a:pt x="62" y="0"/>
                  </a:lnTo>
                  <a:lnTo>
                    <a:pt x="64" y="2"/>
                  </a:lnTo>
                  <a:lnTo>
                    <a:pt x="66" y="2"/>
                  </a:lnTo>
                  <a:lnTo>
                    <a:pt x="66" y="4"/>
                  </a:lnTo>
                  <a:lnTo>
                    <a:pt x="68" y="6"/>
                  </a:lnTo>
                  <a:lnTo>
                    <a:pt x="70" y="6"/>
                  </a:lnTo>
                  <a:lnTo>
                    <a:pt x="74" y="4"/>
                  </a:lnTo>
                  <a:lnTo>
                    <a:pt x="76" y="4"/>
                  </a:lnTo>
                  <a:lnTo>
                    <a:pt x="76" y="2"/>
                  </a:lnTo>
                  <a:lnTo>
                    <a:pt x="78" y="4"/>
                  </a:lnTo>
                  <a:lnTo>
                    <a:pt x="78" y="6"/>
                  </a:lnTo>
                  <a:lnTo>
                    <a:pt x="80" y="4"/>
                  </a:lnTo>
                  <a:lnTo>
                    <a:pt x="82" y="4"/>
                  </a:lnTo>
                  <a:lnTo>
                    <a:pt x="84" y="4"/>
                  </a:lnTo>
                  <a:lnTo>
                    <a:pt x="86" y="4"/>
                  </a:lnTo>
                  <a:lnTo>
                    <a:pt x="86" y="6"/>
                  </a:lnTo>
                  <a:lnTo>
                    <a:pt x="88" y="6"/>
                  </a:lnTo>
                  <a:lnTo>
                    <a:pt x="90" y="6"/>
                  </a:lnTo>
                  <a:lnTo>
                    <a:pt x="94" y="8"/>
                  </a:lnTo>
                  <a:lnTo>
                    <a:pt x="96" y="8"/>
                  </a:lnTo>
                  <a:lnTo>
                    <a:pt x="98" y="8"/>
                  </a:lnTo>
                  <a:lnTo>
                    <a:pt x="100" y="12"/>
                  </a:lnTo>
                  <a:lnTo>
                    <a:pt x="102" y="14"/>
                  </a:lnTo>
                  <a:lnTo>
                    <a:pt x="104" y="16"/>
                  </a:lnTo>
                  <a:lnTo>
                    <a:pt x="106" y="18"/>
                  </a:lnTo>
                  <a:lnTo>
                    <a:pt x="110" y="22"/>
                  </a:lnTo>
                  <a:lnTo>
                    <a:pt x="112" y="22"/>
                  </a:lnTo>
                  <a:lnTo>
                    <a:pt x="112" y="24"/>
                  </a:lnTo>
                  <a:lnTo>
                    <a:pt x="112" y="26"/>
                  </a:lnTo>
                  <a:lnTo>
                    <a:pt x="114" y="28"/>
                  </a:lnTo>
                  <a:lnTo>
                    <a:pt x="116" y="28"/>
                  </a:lnTo>
                  <a:lnTo>
                    <a:pt x="118" y="30"/>
                  </a:lnTo>
                  <a:lnTo>
                    <a:pt x="118" y="3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3" name="Freeform 727"/>
            <p:cNvSpPr>
              <a:spLocks/>
            </p:cNvSpPr>
            <p:nvPr/>
          </p:nvSpPr>
          <p:spPr bwMode="auto">
            <a:xfrm>
              <a:off x="3428" y="2450"/>
              <a:ext cx="101" cy="86"/>
            </a:xfrm>
            <a:custGeom>
              <a:avLst/>
              <a:gdLst>
                <a:gd name="T0" fmla="*/ 0 w 84"/>
                <a:gd name="T1" fmla="*/ 46 h 74"/>
                <a:gd name="T2" fmla="*/ 0 w 84"/>
                <a:gd name="T3" fmla="*/ 36 h 74"/>
                <a:gd name="T4" fmla="*/ 4 w 84"/>
                <a:gd name="T5" fmla="*/ 26 h 74"/>
                <a:gd name="T6" fmla="*/ 8 w 84"/>
                <a:gd name="T7" fmla="*/ 12 h 74"/>
                <a:gd name="T8" fmla="*/ 12 w 84"/>
                <a:gd name="T9" fmla="*/ 10 h 74"/>
                <a:gd name="T10" fmla="*/ 24 w 84"/>
                <a:gd name="T11" fmla="*/ 4 h 74"/>
                <a:gd name="T12" fmla="*/ 26 w 84"/>
                <a:gd name="T13" fmla="*/ 0 h 74"/>
                <a:gd name="T14" fmla="*/ 30 w 84"/>
                <a:gd name="T15" fmla="*/ 6 h 74"/>
                <a:gd name="T16" fmla="*/ 36 w 84"/>
                <a:gd name="T17" fmla="*/ 30 h 74"/>
                <a:gd name="T18" fmla="*/ 40 w 84"/>
                <a:gd name="T19" fmla="*/ 32 h 74"/>
                <a:gd name="T20" fmla="*/ 40 w 84"/>
                <a:gd name="T21" fmla="*/ 36 h 74"/>
                <a:gd name="T22" fmla="*/ 42 w 84"/>
                <a:gd name="T23" fmla="*/ 38 h 74"/>
                <a:gd name="T24" fmla="*/ 42 w 84"/>
                <a:gd name="T25" fmla="*/ 36 h 74"/>
                <a:gd name="T26" fmla="*/ 42 w 84"/>
                <a:gd name="T27" fmla="*/ 34 h 74"/>
                <a:gd name="T28" fmla="*/ 44 w 84"/>
                <a:gd name="T29" fmla="*/ 34 h 74"/>
                <a:gd name="T30" fmla="*/ 46 w 84"/>
                <a:gd name="T31" fmla="*/ 36 h 74"/>
                <a:gd name="T32" fmla="*/ 46 w 84"/>
                <a:gd name="T33" fmla="*/ 38 h 74"/>
                <a:gd name="T34" fmla="*/ 48 w 84"/>
                <a:gd name="T35" fmla="*/ 42 h 74"/>
                <a:gd name="T36" fmla="*/ 52 w 84"/>
                <a:gd name="T37" fmla="*/ 40 h 74"/>
                <a:gd name="T38" fmla="*/ 54 w 84"/>
                <a:gd name="T39" fmla="*/ 44 h 74"/>
                <a:gd name="T40" fmla="*/ 60 w 84"/>
                <a:gd name="T41" fmla="*/ 44 h 74"/>
                <a:gd name="T42" fmla="*/ 66 w 84"/>
                <a:gd name="T43" fmla="*/ 52 h 74"/>
                <a:gd name="T44" fmla="*/ 68 w 84"/>
                <a:gd name="T45" fmla="*/ 54 h 74"/>
                <a:gd name="T46" fmla="*/ 70 w 84"/>
                <a:gd name="T47" fmla="*/ 58 h 74"/>
                <a:gd name="T48" fmla="*/ 74 w 84"/>
                <a:gd name="T49" fmla="*/ 60 h 74"/>
                <a:gd name="T50" fmla="*/ 76 w 84"/>
                <a:gd name="T51" fmla="*/ 64 h 74"/>
                <a:gd name="T52" fmla="*/ 80 w 84"/>
                <a:gd name="T53" fmla="*/ 66 h 74"/>
                <a:gd name="T54" fmla="*/ 82 w 84"/>
                <a:gd name="T55" fmla="*/ 66 h 74"/>
                <a:gd name="T56" fmla="*/ 80 w 84"/>
                <a:gd name="T57" fmla="*/ 70 h 74"/>
                <a:gd name="T58" fmla="*/ 74 w 84"/>
                <a:gd name="T59" fmla="*/ 74 h 74"/>
                <a:gd name="T60" fmla="*/ 72 w 84"/>
                <a:gd name="T61" fmla="*/ 70 h 74"/>
                <a:gd name="T62" fmla="*/ 68 w 84"/>
                <a:gd name="T63" fmla="*/ 68 h 74"/>
                <a:gd name="T64" fmla="*/ 68 w 84"/>
                <a:gd name="T65" fmla="*/ 64 h 74"/>
                <a:gd name="T66" fmla="*/ 62 w 84"/>
                <a:gd name="T67" fmla="*/ 60 h 74"/>
                <a:gd name="T68" fmla="*/ 58 w 84"/>
                <a:gd name="T69" fmla="*/ 56 h 74"/>
                <a:gd name="T70" fmla="*/ 54 w 84"/>
                <a:gd name="T71" fmla="*/ 50 h 74"/>
                <a:gd name="T72" fmla="*/ 50 w 84"/>
                <a:gd name="T73" fmla="*/ 50 h 74"/>
                <a:gd name="T74" fmla="*/ 44 w 84"/>
                <a:gd name="T75" fmla="*/ 48 h 74"/>
                <a:gd name="T76" fmla="*/ 42 w 84"/>
                <a:gd name="T77" fmla="*/ 48 h 74"/>
                <a:gd name="T78" fmla="*/ 40 w 84"/>
                <a:gd name="T79" fmla="*/ 46 h 74"/>
                <a:gd name="T80" fmla="*/ 38 w 84"/>
                <a:gd name="T81" fmla="*/ 46 h 74"/>
                <a:gd name="T82" fmla="*/ 36 w 84"/>
                <a:gd name="T83" fmla="*/ 46 h 74"/>
                <a:gd name="T84" fmla="*/ 34 w 84"/>
                <a:gd name="T85" fmla="*/ 48 h 74"/>
                <a:gd name="T86" fmla="*/ 32 w 84"/>
                <a:gd name="T87" fmla="*/ 44 h 74"/>
                <a:gd name="T88" fmla="*/ 32 w 84"/>
                <a:gd name="T89" fmla="*/ 46 h 74"/>
                <a:gd name="T90" fmla="*/ 26 w 84"/>
                <a:gd name="T91" fmla="*/ 48 h 74"/>
                <a:gd name="T92" fmla="*/ 24 w 84"/>
                <a:gd name="T93" fmla="*/ 48 h 74"/>
                <a:gd name="T94" fmla="*/ 22 w 84"/>
                <a:gd name="T95" fmla="*/ 44 h 74"/>
                <a:gd name="T96" fmla="*/ 20 w 84"/>
                <a:gd name="T97" fmla="*/ 44 h 74"/>
                <a:gd name="T98" fmla="*/ 18 w 84"/>
                <a:gd name="T99" fmla="*/ 42 h 74"/>
                <a:gd name="T100" fmla="*/ 10 w 84"/>
                <a:gd name="T101" fmla="*/ 50 h 74"/>
                <a:gd name="T102" fmla="*/ 10 w 84"/>
                <a:gd name="T103" fmla="*/ 48 h 74"/>
                <a:gd name="T104" fmla="*/ 8 w 84"/>
                <a:gd name="T105" fmla="*/ 48 h 74"/>
                <a:gd name="T106" fmla="*/ 6 w 84"/>
                <a:gd name="T107" fmla="*/ 50 h 74"/>
                <a:gd name="T108" fmla="*/ 4 w 84"/>
                <a:gd name="T109" fmla="*/ 50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
                <a:gd name="T166" fmla="*/ 0 h 74"/>
                <a:gd name="T167" fmla="*/ 84 w 84"/>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 h="74">
                  <a:moveTo>
                    <a:pt x="0" y="50"/>
                  </a:moveTo>
                  <a:lnTo>
                    <a:pt x="0" y="46"/>
                  </a:lnTo>
                  <a:lnTo>
                    <a:pt x="0" y="40"/>
                  </a:lnTo>
                  <a:lnTo>
                    <a:pt x="0" y="36"/>
                  </a:lnTo>
                  <a:lnTo>
                    <a:pt x="2" y="34"/>
                  </a:lnTo>
                  <a:lnTo>
                    <a:pt x="4" y="26"/>
                  </a:lnTo>
                  <a:lnTo>
                    <a:pt x="6" y="20"/>
                  </a:lnTo>
                  <a:lnTo>
                    <a:pt x="8" y="12"/>
                  </a:lnTo>
                  <a:lnTo>
                    <a:pt x="10" y="12"/>
                  </a:lnTo>
                  <a:lnTo>
                    <a:pt x="12" y="10"/>
                  </a:lnTo>
                  <a:lnTo>
                    <a:pt x="14" y="10"/>
                  </a:lnTo>
                  <a:lnTo>
                    <a:pt x="24" y="4"/>
                  </a:lnTo>
                  <a:lnTo>
                    <a:pt x="24" y="2"/>
                  </a:lnTo>
                  <a:lnTo>
                    <a:pt x="26" y="0"/>
                  </a:lnTo>
                  <a:lnTo>
                    <a:pt x="30" y="6"/>
                  </a:lnTo>
                  <a:lnTo>
                    <a:pt x="34" y="26"/>
                  </a:lnTo>
                  <a:lnTo>
                    <a:pt x="36" y="30"/>
                  </a:lnTo>
                  <a:lnTo>
                    <a:pt x="38" y="32"/>
                  </a:lnTo>
                  <a:lnTo>
                    <a:pt x="40" y="32"/>
                  </a:lnTo>
                  <a:lnTo>
                    <a:pt x="40" y="36"/>
                  </a:lnTo>
                  <a:lnTo>
                    <a:pt x="40" y="38"/>
                  </a:lnTo>
                  <a:lnTo>
                    <a:pt x="42" y="38"/>
                  </a:lnTo>
                  <a:lnTo>
                    <a:pt x="42" y="36"/>
                  </a:lnTo>
                  <a:lnTo>
                    <a:pt x="42" y="34"/>
                  </a:lnTo>
                  <a:lnTo>
                    <a:pt x="44" y="34"/>
                  </a:lnTo>
                  <a:lnTo>
                    <a:pt x="46" y="34"/>
                  </a:lnTo>
                  <a:lnTo>
                    <a:pt x="46" y="36"/>
                  </a:lnTo>
                  <a:lnTo>
                    <a:pt x="44" y="36"/>
                  </a:lnTo>
                  <a:lnTo>
                    <a:pt x="46" y="38"/>
                  </a:lnTo>
                  <a:lnTo>
                    <a:pt x="48" y="40"/>
                  </a:lnTo>
                  <a:lnTo>
                    <a:pt x="48" y="42"/>
                  </a:lnTo>
                  <a:lnTo>
                    <a:pt x="50" y="40"/>
                  </a:lnTo>
                  <a:lnTo>
                    <a:pt x="52" y="40"/>
                  </a:lnTo>
                  <a:lnTo>
                    <a:pt x="52" y="42"/>
                  </a:lnTo>
                  <a:lnTo>
                    <a:pt x="54" y="44"/>
                  </a:lnTo>
                  <a:lnTo>
                    <a:pt x="56" y="44"/>
                  </a:lnTo>
                  <a:lnTo>
                    <a:pt x="60" y="44"/>
                  </a:lnTo>
                  <a:lnTo>
                    <a:pt x="60" y="46"/>
                  </a:lnTo>
                  <a:lnTo>
                    <a:pt x="66" y="52"/>
                  </a:lnTo>
                  <a:lnTo>
                    <a:pt x="66" y="54"/>
                  </a:lnTo>
                  <a:lnTo>
                    <a:pt x="68" y="54"/>
                  </a:lnTo>
                  <a:lnTo>
                    <a:pt x="70" y="54"/>
                  </a:lnTo>
                  <a:lnTo>
                    <a:pt x="70" y="58"/>
                  </a:lnTo>
                  <a:lnTo>
                    <a:pt x="74" y="58"/>
                  </a:lnTo>
                  <a:lnTo>
                    <a:pt x="74" y="60"/>
                  </a:lnTo>
                  <a:lnTo>
                    <a:pt x="76" y="64"/>
                  </a:lnTo>
                  <a:lnTo>
                    <a:pt x="78" y="64"/>
                  </a:lnTo>
                  <a:lnTo>
                    <a:pt x="80" y="66"/>
                  </a:lnTo>
                  <a:lnTo>
                    <a:pt x="80" y="68"/>
                  </a:lnTo>
                  <a:lnTo>
                    <a:pt x="82" y="66"/>
                  </a:lnTo>
                  <a:lnTo>
                    <a:pt x="84" y="68"/>
                  </a:lnTo>
                  <a:lnTo>
                    <a:pt x="80" y="70"/>
                  </a:lnTo>
                  <a:lnTo>
                    <a:pt x="76" y="72"/>
                  </a:lnTo>
                  <a:lnTo>
                    <a:pt x="74" y="74"/>
                  </a:lnTo>
                  <a:lnTo>
                    <a:pt x="74" y="72"/>
                  </a:lnTo>
                  <a:lnTo>
                    <a:pt x="72" y="70"/>
                  </a:lnTo>
                  <a:lnTo>
                    <a:pt x="70" y="70"/>
                  </a:lnTo>
                  <a:lnTo>
                    <a:pt x="68" y="68"/>
                  </a:lnTo>
                  <a:lnTo>
                    <a:pt x="68" y="66"/>
                  </a:lnTo>
                  <a:lnTo>
                    <a:pt x="68" y="64"/>
                  </a:lnTo>
                  <a:lnTo>
                    <a:pt x="66" y="64"/>
                  </a:lnTo>
                  <a:lnTo>
                    <a:pt x="62" y="60"/>
                  </a:lnTo>
                  <a:lnTo>
                    <a:pt x="60" y="58"/>
                  </a:lnTo>
                  <a:lnTo>
                    <a:pt x="58" y="56"/>
                  </a:lnTo>
                  <a:lnTo>
                    <a:pt x="56" y="54"/>
                  </a:lnTo>
                  <a:lnTo>
                    <a:pt x="54" y="50"/>
                  </a:lnTo>
                  <a:lnTo>
                    <a:pt x="52" y="50"/>
                  </a:lnTo>
                  <a:lnTo>
                    <a:pt x="50" y="50"/>
                  </a:lnTo>
                  <a:lnTo>
                    <a:pt x="46" y="48"/>
                  </a:lnTo>
                  <a:lnTo>
                    <a:pt x="44" y="48"/>
                  </a:lnTo>
                  <a:lnTo>
                    <a:pt x="42" y="48"/>
                  </a:lnTo>
                  <a:lnTo>
                    <a:pt x="42" y="46"/>
                  </a:lnTo>
                  <a:lnTo>
                    <a:pt x="40" y="46"/>
                  </a:lnTo>
                  <a:lnTo>
                    <a:pt x="38" y="46"/>
                  </a:lnTo>
                  <a:lnTo>
                    <a:pt x="36" y="46"/>
                  </a:lnTo>
                  <a:lnTo>
                    <a:pt x="34" y="48"/>
                  </a:lnTo>
                  <a:lnTo>
                    <a:pt x="34" y="46"/>
                  </a:lnTo>
                  <a:lnTo>
                    <a:pt x="32" y="44"/>
                  </a:lnTo>
                  <a:lnTo>
                    <a:pt x="32" y="46"/>
                  </a:lnTo>
                  <a:lnTo>
                    <a:pt x="30" y="46"/>
                  </a:lnTo>
                  <a:lnTo>
                    <a:pt x="26" y="48"/>
                  </a:lnTo>
                  <a:lnTo>
                    <a:pt x="24" y="48"/>
                  </a:lnTo>
                  <a:lnTo>
                    <a:pt x="22" y="46"/>
                  </a:lnTo>
                  <a:lnTo>
                    <a:pt x="22" y="44"/>
                  </a:lnTo>
                  <a:lnTo>
                    <a:pt x="20" y="44"/>
                  </a:lnTo>
                  <a:lnTo>
                    <a:pt x="18" y="42"/>
                  </a:lnTo>
                  <a:lnTo>
                    <a:pt x="12" y="52"/>
                  </a:lnTo>
                  <a:lnTo>
                    <a:pt x="10" y="50"/>
                  </a:lnTo>
                  <a:lnTo>
                    <a:pt x="10" y="48"/>
                  </a:lnTo>
                  <a:lnTo>
                    <a:pt x="8" y="48"/>
                  </a:lnTo>
                  <a:lnTo>
                    <a:pt x="8" y="50"/>
                  </a:lnTo>
                  <a:lnTo>
                    <a:pt x="6" y="50"/>
                  </a:lnTo>
                  <a:lnTo>
                    <a:pt x="4" y="50"/>
                  </a:lnTo>
                  <a:lnTo>
                    <a:pt x="0" y="5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4" name="Freeform 728"/>
            <p:cNvSpPr>
              <a:spLocks/>
            </p:cNvSpPr>
            <p:nvPr/>
          </p:nvSpPr>
          <p:spPr bwMode="auto">
            <a:xfrm>
              <a:off x="3552" y="2081"/>
              <a:ext cx="20" cy="16"/>
            </a:xfrm>
            <a:custGeom>
              <a:avLst/>
              <a:gdLst>
                <a:gd name="T0" fmla="*/ 0 w 16"/>
                <a:gd name="T1" fmla="*/ 2 h 14"/>
                <a:gd name="T2" fmla="*/ 10 w 16"/>
                <a:gd name="T3" fmla="*/ 14 h 14"/>
                <a:gd name="T4" fmla="*/ 16 w 16"/>
                <a:gd name="T5" fmla="*/ 14 h 14"/>
                <a:gd name="T6" fmla="*/ 16 w 16"/>
                <a:gd name="T7" fmla="*/ 8 h 14"/>
                <a:gd name="T8" fmla="*/ 14 w 16"/>
                <a:gd name="T9" fmla="*/ 6 h 14"/>
                <a:gd name="T10" fmla="*/ 14 w 16"/>
                <a:gd name="T11" fmla="*/ 6 h 14"/>
                <a:gd name="T12" fmla="*/ 12 w 16"/>
                <a:gd name="T13" fmla="*/ 4 h 14"/>
                <a:gd name="T14" fmla="*/ 12 w 16"/>
                <a:gd name="T15" fmla="*/ 2 h 14"/>
                <a:gd name="T16" fmla="*/ 10 w 16"/>
                <a:gd name="T17" fmla="*/ 4 h 14"/>
                <a:gd name="T18" fmla="*/ 8 w 16"/>
                <a:gd name="T19" fmla="*/ 4 h 14"/>
                <a:gd name="T20" fmla="*/ 6 w 16"/>
                <a:gd name="T21" fmla="*/ 2 h 14"/>
                <a:gd name="T22" fmla="*/ 4 w 16"/>
                <a:gd name="T23" fmla="*/ 2 h 14"/>
                <a:gd name="T24" fmla="*/ 4 w 16"/>
                <a:gd name="T25" fmla="*/ 0 h 14"/>
                <a:gd name="T26" fmla="*/ 0 w 16"/>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4"/>
                <a:gd name="T44" fmla="*/ 16 w 16"/>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4">
                  <a:moveTo>
                    <a:pt x="0" y="2"/>
                  </a:moveTo>
                  <a:lnTo>
                    <a:pt x="10" y="14"/>
                  </a:lnTo>
                  <a:lnTo>
                    <a:pt x="16" y="14"/>
                  </a:lnTo>
                  <a:lnTo>
                    <a:pt x="16" y="8"/>
                  </a:lnTo>
                  <a:lnTo>
                    <a:pt x="14" y="6"/>
                  </a:lnTo>
                  <a:lnTo>
                    <a:pt x="12" y="4"/>
                  </a:lnTo>
                  <a:lnTo>
                    <a:pt x="12" y="2"/>
                  </a:lnTo>
                  <a:lnTo>
                    <a:pt x="10" y="4"/>
                  </a:lnTo>
                  <a:lnTo>
                    <a:pt x="8" y="4"/>
                  </a:lnTo>
                  <a:lnTo>
                    <a:pt x="6" y="2"/>
                  </a:lnTo>
                  <a:lnTo>
                    <a:pt x="4" y="2"/>
                  </a:lnTo>
                  <a:lnTo>
                    <a:pt x="4"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5" name="Freeform 729"/>
            <p:cNvSpPr>
              <a:spLocks/>
            </p:cNvSpPr>
            <p:nvPr/>
          </p:nvSpPr>
          <p:spPr bwMode="auto">
            <a:xfrm>
              <a:off x="3533" y="2050"/>
              <a:ext cx="48" cy="47"/>
            </a:xfrm>
            <a:custGeom>
              <a:avLst/>
              <a:gdLst>
                <a:gd name="T0" fmla="*/ 16 w 40"/>
                <a:gd name="T1" fmla="*/ 28 h 40"/>
                <a:gd name="T2" fmla="*/ 20 w 40"/>
                <a:gd name="T3" fmla="*/ 26 h 40"/>
                <a:gd name="T4" fmla="*/ 20 w 40"/>
                <a:gd name="T5" fmla="*/ 28 h 40"/>
                <a:gd name="T6" fmla="*/ 22 w 40"/>
                <a:gd name="T7" fmla="*/ 28 h 40"/>
                <a:gd name="T8" fmla="*/ 24 w 40"/>
                <a:gd name="T9" fmla="*/ 30 h 40"/>
                <a:gd name="T10" fmla="*/ 26 w 40"/>
                <a:gd name="T11" fmla="*/ 30 h 40"/>
                <a:gd name="T12" fmla="*/ 28 w 40"/>
                <a:gd name="T13" fmla="*/ 28 h 40"/>
                <a:gd name="T14" fmla="*/ 28 w 40"/>
                <a:gd name="T15" fmla="*/ 30 h 40"/>
                <a:gd name="T16" fmla="*/ 30 w 40"/>
                <a:gd name="T17" fmla="*/ 32 h 40"/>
                <a:gd name="T18" fmla="*/ 30 w 40"/>
                <a:gd name="T19" fmla="*/ 32 h 40"/>
                <a:gd name="T20" fmla="*/ 32 w 40"/>
                <a:gd name="T21" fmla="*/ 34 h 40"/>
                <a:gd name="T22" fmla="*/ 32 w 40"/>
                <a:gd name="T23" fmla="*/ 40 h 40"/>
                <a:gd name="T24" fmla="*/ 38 w 40"/>
                <a:gd name="T25" fmla="*/ 40 h 40"/>
                <a:gd name="T26" fmla="*/ 40 w 40"/>
                <a:gd name="T27" fmla="*/ 40 h 40"/>
                <a:gd name="T28" fmla="*/ 38 w 40"/>
                <a:gd name="T29" fmla="*/ 38 h 40"/>
                <a:gd name="T30" fmla="*/ 38 w 40"/>
                <a:gd name="T31" fmla="*/ 36 h 40"/>
                <a:gd name="T32" fmla="*/ 36 w 40"/>
                <a:gd name="T33" fmla="*/ 36 h 40"/>
                <a:gd name="T34" fmla="*/ 38 w 40"/>
                <a:gd name="T35" fmla="*/ 34 h 40"/>
                <a:gd name="T36" fmla="*/ 38 w 40"/>
                <a:gd name="T37" fmla="*/ 34 h 40"/>
                <a:gd name="T38" fmla="*/ 36 w 40"/>
                <a:gd name="T39" fmla="*/ 32 h 40"/>
                <a:gd name="T40" fmla="*/ 38 w 40"/>
                <a:gd name="T41" fmla="*/ 30 h 40"/>
                <a:gd name="T42" fmla="*/ 38 w 40"/>
                <a:gd name="T43" fmla="*/ 28 h 40"/>
                <a:gd name="T44" fmla="*/ 36 w 40"/>
                <a:gd name="T45" fmla="*/ 28 h 40"/>
                <a:gd name="T46" fmla="*/ 34 w 40"/>
                <a:gd name="T47" fmla="*/ 28 h 40"/>
                <a:gd name="T48" fmla="*/ 32 w 40"/>
                <a:gd name="T49" fmla="*/ 26 h 40"/>
                <a:gd name="T50" fmla="*/ 28 w 40"/>
                <a:gd name="T51" fmla="*/ 24 h 40"/>
                <a:gd name="T52" fmla="*/ 28 w 40"/>
                <a:gd name="T53" fmla="*/ 22 h 40"/>
                <a:gd name="T54" fmla="*/ 30 w 40"/>
                <a:gd name="T55" fmla="*/ 22 h 40"/>
                <a:gd name="T56" fmla="*/ 30 w 40"/>
                <a:gd name="T57" fmla="*/ 20 h 40"/>
                <a:gd name="T58" fmla="*/ 30 w 40"/>
                <a:gd name="T59" fmla="*/ 18 h 40"/>
                <a:gd name="T60" fmla="*/ 28 w 40"/>
                <a:gd name="T61" fmla="*/ 16 h 40"/>
                <a:gd name="T62" fmla="*/ 26 w 40"/>
                <a:gd name="T63" fmla="*/ 14 h 40"/>
                <a:gd name="T64" fmla="*/ 26 w 40"/>
                <a:gd name="T65" fmla="*/ 12 h 40"/>
                <a:gd name="T66" fmla="*/ 24 w 40"/>
                <a:gd name="T67" fmla="*/ 12 h 40"/>
                <a:gd name="T68" fmla="*/ 24 w 40"/>
                <a:gd name="T69" fmla="*/ 10 h 40"/>
                <a:gd name="T70" fmla="*/ 26 w 40"/>
                <a:gd name="T71" fmla="*/ 8 h 40"/>
                <a:gd name="T72" fmla="*/ 26 w 40"/>
                <a:gd name="T73" fmla="*/ 6 h 40"/>
                <a:gd name="T74" fmla="*/ 24 w 40"/>
                <a:gd name="T75" fmla="*/ 4 h 40"/>
                <a:gd name="T76" fmla="*/ 22 w 40"/>
                <a:gd name="T77" fmla="*/ 4 h 40"/>
                <a:gd name="T78" fmla="*/ 20 w 40"/>
                <a:gd name="T79" fmla="*/ 2 h 40"/>
                <a:gd name="T80" fmla="*/ 20 w 40"/>
                <a:gd name="T81" fmla="*/ 0 h 40"/>
                <a:gd name="T82" fmla="*/ 18 w 40"/>
                <a:gd name="T83" fmla="*/ 0 h 40"/>
                <a:gd name="T84" fmla="*/ 16 w 40"/>
                <a:gd name="T85" fmla="*/ 2 h 40"/>
                <a:gd name="T86" fmla="*/ 14 w 40"/>
                <a:gd name="T87" fmla="*/ 2 h 40"/>
                <a:gd name="T88" fmla="*/ 10 w 40"/>
                <a:gd name="T89" fmla="*/ 0 h 40"/>
                <a:gd name="T90" fmla="*/ 10 w 40"/>
                <a:gd name="T91" fmla="*/ 2 h 40"/>
                <a:gd name="T92" fmla="*/ 6 w 40"/>
                <a:gd name="T93" fmla="*/ 2 h 40"/>
                <a:gd name="T94" fmla="*/ 4 w 40"/>
                <a:gd name="T95" fmla="*/ 4 h 40"/>
                <a:gd name="T96" fmla="*/ 0 w 40"/>
                <a:gd name="T97" fmla="*/ 4 h 40"/>
                <a:gd name="T98" fmla="*/ 2 w 40"/>
                <a:gd name="T99" fmla="*/ 6 h 40"/>
                <a:gd name="T100" fmla="*/ 4 w 40"/>
                <a:gd name="T101" fmla="*/ 8 h 40"/>
                <a:gd name="T102" fmla="*/ 4 w 40"/>
                <a:gd name="T103" fmla="*/ 14 h 40"/>
                <a:gd name="T104" fmla="*/ 4 w 40"/>
                <a:gd name="T105" fmla="*/ 16 h 40"/>
                <a:gd name="T106" fmla="*/ 6 w 40"/>
                <a:gd name="T107" fmla="*/ 18 h 40"/>
                <a:gd name="T108" fmla="*/ 10 w 40"/>
                <a:gd name="T109" fmla="*/ 20 h 40"/>
                <a:gd name="T110" fmla="*/ 12 w 40"/>
                <a:gd name="T111" fmla="*/ 24 h 40"/>
                <a:gd name="T112" fmla="*/ 16 w 40"/>
                <a:gd name="T113" fmla="*/ 26 h 40"/>
                <a:gd name="T114" fmla="*/ 16 w 40"/>
                <a:gd name="T115" fmla="*/ 28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40"/>
                <a:gd name="T176" fmla="*/ 40 w 40"/>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40">
                  <a:moveTo>
                    <a:pt x="16" y="28"/>
                  </a:moveTo>
                  <a:lnTo>
                    <a:pt x="20" y="26"/>
                  </a:lnTo>
                  <a:lnTo>
                    <a:pt x="20" y="28"/>
                  </a:lnTo>
                  <a:lnTo>
                    <a:pt x="22" y="28"/>
                  </a:lnTo>
                  <a:lnTo>
                    <a:pt x="24" y="30"/>
                  </a:lnTo>
                  <a:lnTo>
                    <a:pt x="26" y="30"/>
                  </a:lnTo>
                  <a:lnTo>
                    <a:pt x="28" y="28"/>
                  </a:lnTo>
                  <a:lnTo>
                    <a:pt x="28" y="30"/>
                  </a:lnTo>
                  <a:lnTo>
                    <a:pt x="30" y="32"/>
                  </a:lnTo>
                  <a:lnTo>
                    <a:pt x="32" y="34"/>
                  </a:lnTo>
                  <a:lnTo>
                    <a:pt x="32" y="40"/>
                  </a:lnTo>
                  <a:lnTo>
                    <a:pt x="38" y="40"/>
                  </a:lnTo>
                  <a:lnTo>
                    <a:pt x="40" y="40"/>
                  </a:lnTo>
                  <a:lnTo>
                    <a:pt x="38" y="38"/>
                  </a:lnTo>
                  <a:lnTo>
                    <a:pt x="38" y="36"/>
                  </a:lnTo>
                  <a:lnTo>
                    <a:pt x="36" y="36"/>
                  </a:lnTo>
                  <a:lnTo>
                    <a:pt x="38" y="34"/>
                  </a:lnTo>
                  <a:lnTo>
                    <a:pt x="36" y="32"/>
                  </a:lnTo>
                  <a:lnTo>
                    <a:pt x="38" y="30"/>
                  </a:lnTo>
                  <a:lnTo>
                    <a:pt x="38" y="28"/>
                  </a:lnTo>
                  <a:lnTo>
                    <a:pt x="36" y="28"/>
                  </a:lnTo>
                  <a:lnTo>
                    <a:pt x="34" y="28"/>
                  </a:lnTo>
                  <a:lnTo>
                    <a:pt x="32" y="26"/>
                  </a:lnTo>
                  <a:lnTo>
                    <a:pt x="28" y="24"/>
                  </a:lnTo>
                  <a:lnTo>
                    <a:pt x="28" y="22"/>
                  </a:lnTo>
                  <a:lnTo>
                    <a:pt x="30" y="22"/>
                  </a:lnTo>
                  <a:lnTo>
                    <a:pt x="30" y="20"/>
                  </a:lnTo>
                  <a:lnTo>
                    <a:pt x="30" y="18"/>
                  </a:lnTo>
                  <a:lnTo>
                    <a:pt x="28" y="16"/>
                  </a:lnTo>
                  <a:lnTo>
                    <a:pt x="26" y="14"/>
                  </a:lnTo>
                  <a:lnTo>
                    <a:pt x="26" y="12"/>
                  </a:lnTo>
                  <a:lnTo>
                    <a:pt x="24" y="12"/>
                  </a:lnTo>
                  <a:lnTo>
                    <a:pt x="24" y="10"/>
                  </a:lnTo>
                  <a:lnTo>
                    <a:pt x="26" y="8"/>
                  </a:lnTo>
                  <a:lnTo>
                    <a:pt x="26" y="6"/>
                  </a:lnTo>
                  <a:lnTo>
                    <a:pt x="24" y="4"/>
                  </a:lnTo>
                  <a:lnTo>
                    <a:pt x="22" y="4"/>
                  </a:lnTo>
                  <a:lnTo>
                    <a:pt x="20" y="2"/>
                  </a:lnTo>
                  <a:lnTo>
                    <a:pt x="20" y="0"/>
                  </a:lnTo>
                  <a:lnTo>
                    <a:pt x="18" y="0"/>
                  </a:lnTo>
                  <a:lnTo>
                    <a:pt x="16" y="2"/>
                  </a:lnTo>
                  <a:lnTo>
                    <a:pt x="14" y="2"/>
                  </a:lnTo>
                  <a:lnTo>
                    <a:pt x="10" y="0"/>
                  </a:lnTo>
                  <a:lnTo>
                    <a:pt x="10" y="2"/>
                  </a:lnTo>
                  <a:lnTo>
                    <a:pt x="6" y="2"/>
                  </a:lnTo>
                  <a:lnTo>
                    <a:pt x="4" y="4"/>
                  </a:lnTo>
                  <a:lnTo>
                    <a:pt x="0" y="4"/>
                  </a:lnTo>
                  <a:lnTo>
                    <a:pt x="2" y="6"/>
                  </a:lnTo>
                  <a:lnTo>
                    <a:pt x="4" y="8"/>
                  </a:lnTo>
                  <a:lnTo>
                    <a:pt x="4" y="14"/>
                  </a:lnTo>
                  <a:lnTo>
                    <a:pt x="4" y="16"/>
                  </a:lnTo>
                  <a:lnTo>
                    <a:pt x="6" y="18"/>
                  </a:lnTo>
                  <a:lnTo>
                    <a:pt x="10" y="20"/>
                  </a:lnTo>
                  <a:lnTo>
                    <a:pt x="12" y="24"/>
                  </a:lnTo>
                  <a:lnTo>
                    <a:pt x="16" y="26"/>
                  </a:lnTo>
                  <a:lnTo>
                    <a:pt x="16" y="2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6" name="Freeform 730"/>
            <p:cNvSpPr>
              <a:spLocks/>
            </p:cNvSpPr>
            <p:nvPr/>
          </p:nvSpPr>
          <p:spPr bwMode="auto">
            <a:xfrm>
              <a:off x="3669" y="2022"/>
              <a:ext cx="213" cy="143"/>
            </a:xfrm>
            <a:custGeom>
              <a:avLst/>
              <a:gdLst>
                <a:gd name="T0" fmla="*/ 178 w 178"/>
                <a:gd name="T1" fmla="*/ 82 h 122"/>
                <a:gd name="T2" fmla="*/ 176 w 178"/>
                <a:gd name="T3" fmla="*/ 76 h 122"/>
                <a:gd name="T4" fmla="*/ 166 w 178"/>
                <a:gd name="T5" fmla="*/ 74 h 122"/>
                <a:gd name="T6" fmla="*/ 154 w 178"/>
                <a:gd name="T7" fmla="*/ 64 h 122"/>
                <a:gd name="T8" fmla="*/ 140 w 178"/>
                <a:gd name="T9" fmla="*/ 56 h 122"/>
                <a:gd name="T10" fmla="*/ 126 w 178"/>
                <a:gd name="T11" fmla="*/ 42 h 122"/>
                <a:gd name="T12" fmla="*/ 122 w 178"/>
                <a:gd name="T13" fmla="*/ 34 h 122"/>
                <a:gd name="T14" fmla="*/ 116 w 178"/>
                <a:gd name="T15" fmla="*/ 24 h 122"/>
                <a:gd name="T16" fmla="*/ 112 w 178"/>
                <a:gd name="T17" fmla="*/ 26 h 122"/>
                <a:gd name="T18" fmla="*/ 96 w 178"/>
                <a:gd name="T19" fmla="*/ 24 h 122"/>
                <a:gd name="T20" fmla="*/ 96 w 178"/>
                <a:gd name="T21" fmla="*/ 16 h 122"/>
                <a:gd name="T22" fmla="*/ 94 w 178"/>
                <a:gd name="T23" fmla="*/ 12 h 122"/>
                <a:gd name="T24" fmla="*/ 88 w 178"/>
                <a:gd name="T25" fmla="*/ 8 h 122"/>
                <a:gd name="T26" fmla="*/ 78 w 178"/>
                <a:gd name="T27" fmla="*/ 0 h 122"/>
                <a:gd name="T28" fmla="*/ 72 w 178"/>
                <a:gd name="T29" fmla="*/ 2 h 122"/>
                <a:gd name="T30" fmla="*/ 74 w 178"/>
                <a:gd name="T31" fmla="*/ 6 h 122"/>
                <a:gd name="T32" fmla="*/ 68 w 178"/>
                <a:gd name="T33" fmla="*/ 8 h 122"/>
                <a:gd name="T34" fmla="*/ 60 w 178"/>
                <a:gd name="T35" fmla="*/ 12 h 122"/>
                <a:gd name="T36" fmla="*/ 58 w 178"/>
                <a:gd name="T37" fmla="*/ 20 h 122"/>
                <a:gd name="T38" fmla="*/ 44 w 178"/>
                <a:gd name="T39" fmla="*/ 24 h 122"/>
                <a:gd name="T40" fmla="*/ 32 w 178"/>
                <a:gd name="T41" fmla="*/ 18 h 122"/>
                <a:gd name="T42" fmla="*/ 28 w 178"/>
                <a:gd name="T43" fmla="*/ 10 h 122"/>
                <a:gd name="T44" fmla="*/ 20 w 178"/>
                <a:gd name="T45" fmla="*/ 6 h 122"/>
                <a:gd name="T46" fmla="*/ 0 w 178"/>
                <a:gd name="T47" fmla="*/ 16 h 122"/>
                <a:gd name="T48" fmla="*/ 4 w 178"/>
                <a:gd name="T49" fmla="*/ 22 h 122"/>
                <a:gd name="T50" fmla="*/ 10 w 178"/>
                <a:gd name="T51" fmla="*/ 14 h 122"/>
                <a:gd name="T52" fmla="*/ 18 w 178"/>
                <a:gd name="T53" fmla="*/ 16 h 122"/>
                <a:gd name="T54" fmla="*/ 26 w 178"/>
                <a:gd name="T55" fmla="*/ 32 h 122"/>
                <a:gd name="T56" fmla="*/ 24 w 178"/>
                <a:gd name="T57" fmla="*/ 36 h 122"/>
                <a:gd name="T58" fmla="*/ 8 w 178"/>
                <a:gd name="T59" fmla="*/ 34 h 122"/>
                <a:gd name="T60" fmla="*/ 4 w 178"/>
                <a:gd name="T61" fmla="*/ 42 h 122"/>
                <a:gd name="T62" fmla="*/ 12 w 178"/>
                <a:gd name="T63" fmla="*/ 46 h 122"/>
                <a:gd name="T64" fmla="*/ 14 w 178"/>
                <a:gd name="T65" fmla="*/ 48 h 122"/>
                <a:gd name="T66" fmla="*/ 16 w 178"/>
                <a:gd name="T67" fmla="*/ 54 h 122"/>
                <a:gd name="T68" fmla="*/ 16 w 178"/>
                <a:gd name="T69" fmla="*/ 60 h 122"/>
                <a:gd name="T70" fmla="*/ 18 w 178"/>
                <a:gd name="T71" fmla="*/ 72 h 122"/>
                <a:gd name="T72" fmla="*/ 34 w 178"/>
                <a:gd name="T73" fmla="*/ 80 h 122"/>
                <a:gd name="T74" fmla="*/ 46 w 178"/>
                <a:gd name="T75" fmla="*/ 78 h 122"/>
                <a:gd name="T76" fmla="*/ 54 w 178"/>
                <a:gd name="T77" fmla="*/ 74 h 122"/>
                <a:gd name="T78" fmla="*/ 76 w 178"/>
                <a:gd name="T79" fmla="*/ 84 h 122"/>
                <a:gd name="T80" fmla="*/ 86 w 178"/>
                <a:gd name="T81" fmla="*/ 86 h 122"/>
                <a:gd name="T82" fmla="*/ 100 w 178"/>
                <a:gd name="T83" fmla="*/ 98 h 122"/>
                <a:gd name="T84" fmla="*/ 110 w 178"/>
                <a:gd name="T85" fmla="*/ 110 h 122"/>
                <a:gd name="T86" fmla="*/ 114 w 178"/>
                <a:gd name="T87" fmla="*/ 120 h 122"/>
                <a:gd name="T88" fmla="*/ 124 w 178"/>
                <a:gd name="T89" fmla="*/ 122 h 122"/>
                <a:gd name="T90" fmla="*/ 134 w 178"/>
                <a:gd name="T91" fmla="*/ 120 h 122"/>
                <a:gd name="T92" fmla="*/ 136 w 178"/>
                <a:gd name="T93" fmla="*/ 114 h 122"/>
                <a:gd name="T94" fmla="*/ 146 w 178"/>
                <a:gd name="T95" fmla="*/ 110 h 122"/>
                <a:gd name="T96" fmla="*/ 154 w 178"/>
                <a:gd name="T97" fmla="*/ 100 h 122"/>
                <a:gd name="T98" fmla="*/ 160 w 178"/>
                <a:gd name="T99" fmla="*/ 90 h 122"/>
                <a:gd name="T100" fmla="*/ 166 w 178"/>
                <a:gd name="T101" fmla="*/ 88 h 122"/>
                <a:gd name="T102" fmla="*/ 174 w 178"/>
                <a:gd name="T103" fmla="*/ 90 h 1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122"/>
                <a:gd name="T158" fmla="*/ 178 w 178"/>
                <a:gd name="T159" fmla="*/ 122 h 1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122">
                  <a:moveTo>
                    <a:pt x="178" y="90"/>
                  </a:moveTo>
                  <a:lnTo>
                    <a:pt x="178" y="88"/>
                  </a:lnTo>
                  <a:lnTo>
                    <a:pt x="178" y="86"/>
                  </a:lnTo>
                  <a:lnTo>
                    <a:pt x="178" y="82"/>
                  </a:lnTo>
                  <a:lnTo>
                    <a:pt x="178" y="80"/>
                  </a:lnTo>
                  <a:lnTo>
                    <a:pt x="178" y="78"/>
                  </a:lnTo>
                  <a:lnTo>
                    <a:pt x="176" y="76"/>
                  </a:lnTo>
                  <a:lnTo>
                    <a:pt x="174" y="76"/>
                  </a:lnTo>
                  <a:lnTo>
                    <a:pt x="170" y="74"/>
                  </a:lnTo>
                  <a:lnTo>
                    <a:pt x="168" y="74"/>
                  </a:lnTo>
                  <a:lnTo>
                    <a:pt x="166" y="74"/>
                  </a:lnTo>
                  <a:lnTo>
                    <a:pt x="164" y="74"/>
                  </a:lnTo>
                  <a:lnTo>
                    <a:pt x="162" y="74"/>
                  </a:lnTo>
                  <a:lnTo>
                    <a:pt x="158" y="68"/>
                  </a:lnTo>
                  <a:lnTo>
                    <a:pt x="154" y="64"/>
                  </a:lnTo>
                  <a:lnTo>
                    <a:pt x="150" y="62"/>
                  </a:lnTo>
                  <a:lnTo>
                    <a:pt x="146" y="62"/>
                  </a:lnTo>
                  <a:lnTo>
                    <a:pt x="144" y="60"/>
                  </a:lnTo>
                  <a:lnTo>
                    <a:pt x="140" y="56"/>
                  </a:lnTo>
                  <a:lnTo>
                    <a:pt x="128" y="48"/>
                  </a:lnTo>
                  <a:lnTo>
                    <a:pt x="128" y="46"/>
                  </a:lnTo>
                  <a:lnTo>
                    <a:pt x="126" y="44"/>
                  </a:lnTo>
                  <a:lnTo>
                    <a:pt x="126" y="42"/>
                  </a:lnTo>
                  <a:lnTo>
                    <a:pt x="124" y="38"/>
                  </a:lnTo>
                  <a:lnTo>
                    <a:pt x="124" y="36"/>
                  </a:lnTo>
                  <a:lnTo>
                    <a:pt x="122" y="36"/>
                  </a:lnTo>
                  <a:lnTo>
                    <a:pt x="122" y="34"/>
                  </a:lnTo>
                  <a:lnTo>
                    <a:pt x="120" y="30"/>
                  </a:lnTo>
                  <a:lnTo>
                    <a:pt x="120" y="28"/>
                  </a:lnTo>
                  <a:lnTo>
                    <a:pt x="116" y="24"/>
                  </a:lnTo>
                  <a:lnTo>
                    <a:pt x="114" y="24"/>
                  </a:lnTo>
                  <a:lnTo>
                    <a:pt x="114" y="26"/>
                  </a:lnTo>
                  <a:lnTo>
                    <a:pt x="112" y="26"/>
                  </a:lnTo>
                  <a:lnTo>
                    <a:pt x="106" y="26"/>
                  </a:lnTo>
                  <a:lnTo>
                    <a:pt x="104" y="26"/>
                  </a:lnTo>
                  <a:lnTo>
                    <a:pt x="100" y="26"/>
                  </a:lnTo>
                  <a:lnTo>
                    <a:pt x="96" y="24"/>
                  </a:lnTo>
                  <a:lnTo>
                    <a:pt x="96" y="22"/>
                  </a:lnTo>
                  <a:lnTo>
                    <a:pt x="96" y="20"/>
                  </a:lnTo>
                  <a:lnTo>
                    <a:pt x="96" y="18"/>
                  </a:lnTo>
                  <a:lnTo>
                    <a:pt x="96" y="16"/>
                  </a:lnTo>
                  <a:lnTo>
                    <a:pt x="98" y="16"/>
                  </a:lnTo>
                  <a:lnTo>
                    <a:pt x="96" y="14"/>
                  </a:lnTo>
                  <a:lnTo>
                    <a:pt x="94" y="14"/>
                  </a:lnTo>
                  <a:lnTo>
                    <a:pt x="94" y="12"/>
                  </a:lnTo>
                  <a:lnTo>
                    <a:pt x="94" y="10"/>
                  </a:lnTo>
                  <a:lnTo>
                    <a:pt x="94" y="8"/>
                  </a:lnTo>
                  <a:lnTo>
                    <a:pt x="90" y="8"/>
                  </a:lnTo>
                  <a:lnTo>
                    <a:pt x="88" y="8"/>
                  </a:lnTo>
                  <a:lnTo>
                    <a:pt x="86" y="8"/>
                  </a:lnTo>
                  <a:lnTo>
                    <a:pt x="86" y="6"/>
                  </a:lnTo>
                  <a:lnTo>
                    <a:pt x="82" y="4"/>
                  </a:lnTo>
                  <a:lnTo>
                    <a:pt x="78" y="0"/>
                  </a:lnTo>
                  <a:lnTo>
                    <a:pt x="76" y="2"/>
                  </a:lnTo>
                  <a:lnTo>
                    <a:pt x="74" y="2"/>
                  </a:lnTo>
                  <a:lnTo>
                    <a:pt x="72" y="2"/>
                  </a:lnTo>
                  <a:lnTo>
                    <a:pt x="74" y="4"/>
                  </a:lnTo>
                  <a:lnTo>
                    <a:pt x="74" y="6"/>
                  </a:lnTo>
                  <a:lnTo>
                    <a:pt x="76" y="6"/>
                  </a:lnTo>
                  <a:lnTo>
                    <a:pt x="74" y="6"/>
                  </a:lnTo>
                  <a:lnTo>
                    <a:pt x="70" y="4"/>
                  </a:lnTo>
                  <a:lnTo>
                    <a:pt x="68" y="6"/>
                  </a:lnTo>
                  <a:lnTo>
                    <a:pt x="68" y="8"/>
                  </a:lnTo>
                  <a:lnTo>
                    <a:pt x="66" y="10"/>
                  </a:lnTo>
                  <a:lnTo>
                    <a:pt x="62" y="10"/>
                  </a:lnTo>
                  <a:lnTo>
                    <a:pt x="60" y="10"/>
                  </a:lnTo>
                  <a:lnTo>
                    <a:pt x="60" y="12"/>
                  </a:lnTo>
                  <a:lnTo>
                    <a:pt x="58" y="12"/>
                  </a:lnTo>
                  <a:lnTo>
                    <a:pt x="58" y="14"/>
                  </a:lnTo>
                  <a:lnTo>
                    <a:pt x="56" y="16"/>
                  </a:lnTo>
                  <a:lnTo>
                    <a:pt x="58" y="20"/>
                  </a:lnTo>
                  <a:lnTo>
                    <a:pt x="58" y="24"/>
                  </a:lnTo>
                  <a:lnTo>
                    <a:pt x="56" y="26"/>
                  </a:lnTo>
                  <a:lnTo>
                    <a:pt x="44" y="24"/>
                  </a:lnTo>
                  <a:lnTo>
                    <a:pt x="42" y="24"/>
                  </a:lnTo>
                  <a:lnTo>
                    <a:pt x="38" y="24"/>
                  </a:lnTo>
                  <a:lnTo>
                    <a:pt x="34" y="24"/>
                  </a:lnTo>
                  <a:lnTo>
                    <a:pt x="32" y="18"/>
                  </a:lnTo>
                  <a:lnTo>
                    <a:pt x="32" y="16"/>
                  </a:lnTo>
                  <a:lnTo>
                    <a:pt x="30" y="14"/>
                  </a:lnTo>
                  <a:lnTo>
                    <a:pt x="30" y="12"/>
                  </a:lnTo>
                  <a:lnTo>
                    <a:pt x="28" y="10"/>
                  </a:lnTo>
                  <a:lnTo>
                    <a:pt x="24" y="8"/>
                  </a:lnTo>
                  <a:lnTo>
                    <a:pt x="22" y="6"/>
                  </a:lnTo>
                  <a:lnTo>
                    <a:pt x="20" y="6"/>
                  </a:lnTo>
                  <a:lnTo>
                    <a:pt x="18" y="6"/>
                  </a:lnTo>
                  <a:lnTo>
                    <a:pt x="12" y="8"/>
                  </a:lnTo>
                  <a:lnTo>
                    <a:pt x="6" y="10"/>
                  </a:lnTo>
                  <a:lnTo>
                    <a:pt x="0" y="16"/>
                  </a:lnTo>
                  <a:lnTo>
                    <a:pt x="2" y="20"/>
                  </a:lnTo>
                  <a:lnTo>
                    <a:pt x="4" y="26"/>
                  </a:lnTo>
                  <a:lnTo>
                    <a:pt x="4" y="28"/>
                  </a:lnTo>
                  <a:lnTo>
                    <a:pt x="4" y="22"/>
                  </a:lnTo>
                  <a:lnTo>
                    <a:pt x="4" y="20"/>
                  </a:lnTo>
                  <a:lnTo>
                    <a:pt x="4" y="18"/>
                  </a:lnTo>
                  <a:lnTo>
                    <a:pt x="6" y="16"/>
                  </a:lnTo>
                  <a:lnTo>
                    <a:pt x="10" y="14"/>
                  </a:lnTo>
                  <a:lnTo>
                    <a:pt x="14" y="12"/>
                  </a:lnTo>
                  <a:lnTo>
                    <a:pt x="16" y="12"/>
                  </a:lnTo>
                  <a:lnTo>
                    <a:pt x="16" y="14"/>
                  </a:lnTo>
                  <a:lnTo>
                    <a:pt x="18" y="16"/>
                  </a:lnTo>
                  <a:lnTo>
                    <a:pt x="20" y="20"/>
                  </a:lnTo>
                  <a:lnTo>
                    <a:pt x="24" y="24"/>
                  </a:lnTo>
                  <a:lnTo>
                    <a:pt x="30" y="28"/>
                  </a:lnTo>
                  <a:lnTo>
                    <a:pt x="26" y="32"/>
                  </a:lnTo>
                  <a:lnTo>
                    <a:pt x="22" y="34"/>
                  </a:lnTo>
                  <a:lnTo>
                    <a:pt x="24" y="34"/>
                  </a:lnTo>
                  <a:lnTo>
                    <a:pt x="26" y="36"/>
                  </a:lnTo>
                  <a:lnTo>
                    <a:pt x="24" y="36"/>
                  </a:lnTo>
                  <a:lnTo>
                    <a:pt x="20" y="36"/>
                  </a:lnTo>
                  <a:lnTo>
                    <a:pt x="18" y="36"/>
                  </a:lnTo>
                  <a:lnTo>
                    <a:pt x="12" y="34"/>
                  </a:lnTo>
                  <a:lnTo>
                    <a:pt x="8" y="34"/>
                  </a:lnTo>
                  <a:lnTo>
                    <a:pt x="6" y="28"/>
                  </a:lnTo>
                  <a:lnTo>
                    <a:pt x="6" y="36"/>
                  </a:lnTo>
                  <a:lnTo>
                    <a:pt x="4" y="38"/>
                  </a:lnTo>
                  <a:lnTo>
                    <a:pt x="4" y="42"/>
                  </a:lnTo>
                  <a:lnTo>
                    <a:pt x="6" y="48"/>
                  </a:lnTo>
                  <a:lnTo>
                    <a:pt x="8" y="46"/>
                  </a:lnTo>
                  <a:lnTo>
                    <a:pt x="12" y="46"/>
                  </a:lnTo>
                  <a:lnTo>
                    <a:pt x="16" y="46"/>
                  </a:lnTo>
                  <a:lnTo>
                    <a:pt x="18" y="50"/>
                  </a:lnTo>
                  <a:lnTo>
                    <a:pt x="16" y="48"/>
                  </a:lnTo>
                  <a:lnTo>
                    <a:pt x="14" y="48"/>
                  </a:lnTo>
                  <a:lnTo>
                    <a:pt x="12" y="50"/>
                  </a:lnTo>
                  <a:lnTo>
                    <a:pt x="14" y="52"/>
                  </a:lnTo>
                  <a:lnTo>
                    <a:pt x="18" y="54"/>
                  </a:lnTo>
                  <a:lnTo>
                    <a:pt x="16" y="54"/>
                  </a:lnTo>
                  <a:lnTo>
                    <a:pt x="12" y="56"/>
                  </a:lnTo>
                  <a:lnTo>
                    <a:pt x="12" y="58"/>
                  </a:lnTo>
                  <a:lnTo>
                    <a:pt x="14" y="58"/>
                  </a:lnTo>
                  <a:lnTo>
                    <a:pt x="16" y="60"/>
                  </a:lnTo>
                  <a:lnTo>
                    <a:pt x="18" y="62"/>
                  </a:lnTo>
                  <a:lnTo>
                    <a:pt x="20" y="62"/>
                  </a:lnTo>
                  <a:lnTo>
                    <a:pt x="18" y="66"/>
                  </a:lnTo>
                  <a:lnTo>
                    <a:pt x="18" y="72"/>
                  </a:lnTo>
                  <a:lnTo>
                    <a:pt x="18" y="88"/>
                  </a:lnTo>
                  <a:lnTo>
                    <a:pt x="22" y="88"/>
                  </a:lnTo>
                  <a:lnTo>
                    <a:pt x="26" y="86"/>
                  </a:lnTo>
                  <a:lnTo>
                    <a:pt x="34" y="80"/>
                  </a:lnTo>
                  <a:lnTo>
                    <a:pt x="38" y="78"/>
                  </a:lnTo>
                  <a:lnTo>
                    <a:pt x="40" y="76"/>
                  </a:lnTo>
                  <a:lnTo>
                    <a:pt x="44" y="76"/>
                  </a:lnTo>
                  <a:lnTo>
                    <a:pt x="46" y="78"/>
                  </a:lnTo>
                  <a:lnTo>
                    <a:pt x="48" y="78"/>
                  </a:lnTo>
                  <a:lnTo>
                    <a:pt x="50" y="76"/>
                  </a:lnTo>
                  <a:lnTo>
                    <a:pt x="50" y="74"/>
                  </a:lnTo>
                  <a:lnTo>
                    <a:pt x="54" y="74"/>
                  </a:lnTo>
                  <a:lnTo>
                    <a:pt x="58" y="74"/>
                  </a:lnTo>
                  <a:lnTo>
                    <a:pt x="64" y="80"/>
                  </a:lnTo>
                  <a:lnTo>
                    <a:pt x="72" y="82"/>
                  </a:lnTo>
                  <a:lnTo>
                    <a:pt x="76" y="84"/>
                  </a:lnTo>
                  <a:lnTo>
                    <a:pt x="78" y="84"/>
                  </a:lnTo>
                  <a:lnTo>
                    <a:pt x="80" y="84"/>
                  </a:lnTo>
                  <a:lnTo>
                    <a:pt x="84" y="84"/>
                  </a:lnTo>
                  <a:lnTo>
                    <a:pt x="86" y="86"/>
                  </a:lnTo>
                  <a:lnTo>
                    <a:pt x="88" y="88"/>
                  </a:lnTo>
                  <a:lnTo>
                    <a:pt x="90" y="92"/>
                  </a:lnTo>
                  <a:lnTo>
                    <a:pt x="96" y="94"/>
                  </a:lnTo>
                  <a:lnTo>
                    <a:pt x="100" y="98"/>
                  </a:lnTo>
                  <a:lnTo>
                    <a:pt x="104" y="100"/>
                  </a:lnTo>
                  <a:lnTo>
                    <a:pt x="110" y="100"/>
                  </a:lnTo>
                  <a:lnTo>
                    <a:pt x="110" y="102"/>
                  </a:lnTo>
                  <a:lnTo>
                    <a:pt x="110" y="110"/>
                  </a:lnTo>
                  <a:lnTo>
                    <a:pt x="112" y="114"/>
                  </a:lnTo>
                  <a:lnTo>
                    <a:pt x="112" y="116"/>
                  </a:lnTo>
                  <a:lnTo>
                    <a:pt x="112" y="118"/>
                  </a:lnTo>
                  <a:lnTo>
                    <a:pt x="114" y="120"/>
                  </a:lnTo>
                  <a:lnTo>
                    <a:pt x="118" y="120"/>
                  </a:lnTo>
                  <a:lnTo>
                    <a:pt x="120" y="120"/>
                  </a:lnTo>
                  <a:lnTo>
                    <a:pt x="124" y="122"/>
                  </a:lnTo>
                  <a:lnTo>
                    <a:pt x="126" y="122"/>
                  </a:lnTo>
                  <a:lnTo>
                    <a:pt x="130" y="122"/>
                  </a:lnTo>
                  <a:lnTo>
                    <a:pt x="132" y="120"/>
                  </a:lnTo>
                  <a:lnTo>
                    <a:pt x="134" y="120"/>
                  </a:lnTo>
                  <a:lnTo>
                    <a:pt x="136" y="116"/>
                  </a:lnTo>
                  <a:lnTo>
                    <a:pt x="136" y="114"/>
                  </a:lnTo>
                  <a:lnTo>
                    <a:pt x="136" y="112"/>
                  </a:lnTo>
                  <a:lnTo>
                    <a:pt x="136" y="114"/>
                  </a:lnTo>
                  <a:lnTo>
                    <a:pt x="142" y="112"/>
                  </a:lnTo>
                  <a:lnTo>
                    <a:pt x="146" y="110"/>
                  </a:lnTo>
                  <a:lnTo>
                    <a:pt x="148" y="108"/>
                  </a:lnTo>
                  <a:lnTo>
                    <a:pt x="150" y="108"/>
                  </a:lnTo>
                  <a:lnTo>
                    <a:pt x="152" y="106"/>
                  </a:lnTo>
                  <a:lnTo>
                    <a:pt x="154" y="100"/>
                  </a:lnTo>
                  <a:lnTo>
                    <a:pt x="156" y="96"/>
                  </a:lnTo>
                  <a:lnTo>
                    <a:pt x="156" y="94"/>
                  </a:lnTo>
                  <a:lnTo>
                    <a:pt x="158" y="92"/>
                  </a:lnTo>
                  <a:lnTo>
                    <a:pt x="160" y="90"/>
                  </a:lnTo>
                  <a:lnTo>
                    <a:pt x="162" y="92"/>
                  </a:lnTo>
                  <a:lnTo>
                    <a:pt x="164" y="92"/>
                  </a:lnTo>
                  <a:lnTo>
                    <a:pt x="166" y="90"/>
                  </a:lnTo>
                  <a:lnTo>
                    <a:pt x="166" y="88"/>
                  </a:lnTo>
                  <a:lnTo>
                    <a:pt x="166" y="86"/>
                  </a:lnTo>
                  <a:lnTo>
                    <a:pt x="168" y="86"/>
                  </a:lnTo>
                  <a:lnTo>
                    <a:pt x="174" y="90"/>
                  </a:lnTo>
                  <a:lnTo>
                    <a:pt x="178" y="9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7" name="Freeform 731"/>
            <p:cNvSpPr>
              <a:spLocks/>
            </p:cNvSpPr>
            <p:nvPr/>
          </p:nvSpPr>
          <p:spPr bwMode="auto">
            <a:xfrm>
              <a:off x="3722" y="1964"/>
              <a:ext cx="258" cy="166"/>
            </a:xfrm>
            <a:custGeom>
              <a:avLst/>
              <a:gdLst>
                <a:gd name="T0" fmla="*/ 184 w 216"/>
                <a:gd name="T1" fmla="*/ 62 h 142"/>
                <a:gd name="T2" fmla="*/ 174 w 216"/>
                <a:gd name="T3" fmla="*/ 68 h 142"/>
                <a:gd name="T4" fmla="*/ 166 w 216"/>
                <a:gd name="T5" fmla="*/ 74 h 142"/>
                <a:gd name="T6" fmla="*/ 162 w 216"/>
                <a:gd name="T7" fmla="*/ 78 h 142"/>
                <a:gd name="T8" fmla="*/ 150 w 216"/>
                <a:gd name="T9" fmla="*/ 74 h 142"/>
                <a:gd name="T10" fmla="*/ 128 w 216"/>
                <a:gd name="T11" fmla="*/ 60 h 142"/>
                <a:gd name="T12" fmla="*/ 126 w 216"/>
                <a:gd name="T13" fmla="*/ 48 h 142"/>
                <a:gd name="T14" fmla="*/ 114 w 216"/>
                <a:gd name="T15" fmla="*/ 34 h 142"/>
                <a:gd name="T16" fmla="*/ 76 w 216"/>
                <a:gd name="T17" fmla="*/ 36 h 142"/>
                <a:gd name="T18" fmla="*/ 48 w 216"/>
                <a:gd name="T19" fmla="*/ 10 h 142"/>
                <a:gd name="T20" fmla="*/ 0 w 216"/>
                <a:gd name="T21" fmla="*/ 12 h 142"/>
                <a:gd name="T22" fmla="*/ 14 w 216"/>
                <a:gd name="T23" fmla="*/ 70 h 142"/>
                <a:gd name="T24" fmla="*/ 14 w 216"/>
                <a:gd name="T25" fmla="*/ 62 h 142"/>
                <a:gd name="T26" fmla="*/ 22 w 216"/>
                <a:gd name="T27" fmla="*/ 60 h 142"/>
                <a:gd name="T28" fmla="*/ 26 w 216"/>
                <a:gd name="T29" fmla="*/ 54 h 142"/>
                <a:gd name="T30" fmla="*/ 30 w 216"/>
                <a:gd name="T31" fmla="*/ 54 h 142"/>
                <a:gd name="T32" fmla="*/ 34 w 216"/>
                <a:gd name="T33" fmla="*/ 50 h 142"/>
                <a:gd name="T34" fmla="*/ 42 w 216"/>
                <a:gd name="T35" fmla="*/ 58 h 142"/>
                <a:gd name="T36" fmla="*/ 50 w 216"/>
                <a:gd name="T37" fmla="*/ 60 h 142"/>
                <a:gd name="T38" fmla="*/ 54 w 216"/>
                <a:gd name="T39" fmla="*/ 66 h 142"/>
                <a:gd name="T40" fmla="*/ 52 w 216"/>
                <a:gd name="T41" fmla="*/ 72 h 142"/>
                <a:gd name="T42" fmla="*/ 62 w 216"/>
                <a:gd name="T43" fmla="*/ 76 h 142"/>
                <a:gd name="T44" fmla="*/ 70 w 216"/>
                <a:gd name="T45" fmla="*/ 74 h 142"/>
                <a:gd name="T46" fmla="*/ 76 w 216"/>
                <a:gd name="T47" fmla="*/ 80 h 142"/>
                <a:gd name="T48" fmla="*/ 80 w 216"/>
                <a:gd name="T49" fmla="*/ 88 h 142"/>
                <a:gd name="T50" fmla="*/ 84 w 216"/>
                <a:gd name="T51" fmla="*/ 98 h 142"/>
                <a:gd name="T52" fmla="*/ 106 w 216"/>
                <a:gd name="T53" fmla="*/ 112 h 142"/>
                <a:gd name="T54" fmla="*/ 120 w 216"/>
                <a:gd name="T55" fmla="*/ 124 h 142"/>
                <a:gd name="T56" fmla="*/ 130 w 216"/>
                <a:gd name="T57" fmla="*/ 126 h 142"/>
                <a:gd name="T58" fmla="*/ 134 w 216"/>
                <a:gd name="T59" fmla="*/ 130 h 142"/>
                <a:gd name="T60" fmla="*/ 134 w 216"/>
                <a:gd name="T61" fmla="*/ 140 h 142"/>
                <a:gd name="T62" fmla="*/ 148 w 216"/>
                <a:gd name="T63" fmla="*/ 140 h 142"/>
                <a:gd name="T64" fmla="*/ 150 w 216"/>
                <a:gd name="T65" fmla="*/ 134 h 142"/>
                <a:gd name="T66" fmla="*/ 156 w 216"/>
                <a:gd name="T67" fmla="*/ 128 h 142"/>
                <a:gd name="T68" fmla="*/ 154 w 216"/>
                <a:gd name="T69" fmla="*/ 122 h 142"/>
                <a:gd name="T70" fmla="*/ 154 w 216"/>
                <a:gd name="T71" fmla="*/ 112 h 142"/>
                <a:gd name="T72" fmla="*/ 148 w 216"/>
                <a:gd name="T73" fmla="*/ 110 h 142"/>
                <a:gd name="T74" fmla="*/ 146 w 216"/>
                <a:gd name="T75" fmla="*/ 104 h 142"/>
                <a:gd name="T76" fmla="*/ 152 w 216"/>
                <a:gd name="T77" fmla="*/ 102 h 142"/>
                <a:gd name="T78" fmla="*/ 162 w 216"/>
                <a:gd name="T79" fmla="*/ 98 h 142"/>
                <a:gd name="T80" fmla="*/ 168 w 216"/>
                <a:gd name="T81" fmla="*/ 92 h 142"/>
                <a:gd name="T82" fmla="*/ 168 w 216"/>
                <a:gd name="T83" fmla="*/ 86 h 142"/>
                <a:gd name="T84" fmla="*/ 174 w 216"/>
                <a:gd name="T85" fmla="*/ 84 h 142"/>
                <a:gd name="T86" fmla="*/ 182 w 216"/>
                <a:gd name="T87" fmla="*/ 78 h 142"/>
                <a:gd name="T88" fmla="*/ 186 w 216"/>
                <a:gd name="T89" fmla="*/ 84 h 142"/>
                <a:gd name="T90" fmla="*/ 184 w 216"/>
                <a:gd name="T91" fmla="*/ 90 h 142"/>
                <a:gd name="T92" fmla="*/ 188 w 216"/>
                <a:gd name="T93" fmla="*/ 92 h 142"/>
                <a:gd name="T94" fmla="*/ 200 w 216"/>
                <a:gd name="T95" fmla="*/ 92 h 142"/>
                <a:gd name="T96" fmla="*/ 206 w 216"/>
                <a:gd name="T97" fmla="*/ 88 h 142"/>
                <a:gd name="T98" fmla="*/ 212 w 216"/>
                <a:gd name="T99" fmla="*/ 84 h 142"/>
                <a:gd name="T100" fmla="*/ 214 w 216"/>
                <a:gd name="T101" fmla="*/ 82 h 142"/>
                <a:gd name="T102" fmla="*/ 204 w 216"/>
                <a:gd name="T103" fmla="*/ 78 h 142"/>
                <a:gd name="T104" fmla="*/ 198 w 216"/>
                <a:gd name="T105" fmla="*/ 70 h 142"/>
                <a:gd name="T106" fmla="*/ 192 w 216"/>
                <a:gd name="T107" fmla="*/ 78 h 142"/>
                <a:gd name="T108" fmla="*/ 182 w 216"/>
                <a:gd name="T109" fmla="*/ 72 h 142"/>
                <a:gd name="T110" fmla="*/ 186 w 216"/>
                <a:gd name="T111" fmla="*/ 64 h 142"/>
                <a:gd name="T112" fmla="*/ 188 w 216"/>
                <a:gd name="T113" fmla="*/ 56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
                <a:gd name="T172" fmla="*/ 0 h 142"/>
                <a:gd name="T173" fmla="*/ 216 w 216"/>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 h="142">
                  <a:moveTo>
                    <a:pt x="188" y="56"/>
                  </a:moveTo>
                  <a:lnTo>
                    <a:pt x="188" y="58"/>
                  </a:lnTo>
                  <a:lnTo>
                    <a:pt x="186" y="62"/>
                  </a:lnTo>
                  <a:lnTo>
                    <a:pt x="184" y="62"/>
                  </a:lnTo>
                  <a:lnTo>
                    <a:pt x="182" y="62"/>
                  </a:lnTo>
                  <a:lnTo>
                    <a:pt x="180" y="64"/>
                  </a:lnTo>
                  <a:lnTo>
                    <a:pt x="178" y="66"/>
                  </a:lnTo>
                  <a:lnTo>
                    <a:pt x="174" y="68"/>
                  </a:lnTo>
                  <a:lnTo>
                    <a:pt x="170" y="70"/>
                  </a:lnTo>
                  <a:lnTo>
                    <a:pt x="170" y="72"/>
                  </a:lnTo>
                  <a:lnTo>
                    <a:pt x="168" y="72"/>
                  </a:lnTo>
                  <a:lnTo>
                    <a:pt x="166" y="74"/>
                  </a:lnTo>
                  <a:lnTo>
                    <a:pt x="164" y="74"/>
                  </a:lnTo>
                  <a:lnTo>
                    <a:pt x="164" y="76"/>
                  </a:lnTo>
                  <a:lnTo>
                    <a:pt x="162" y="78"/>
                  </a:lnTo>
                  <a:lnTo>
                    <a:pt x="160" y="78"/>
                  </a:lnTo>
                  <a:lnTo>
                    <a:pt x="156" y="76"/>
                  </a:lnTo>
                  <a:lnTo>
                    <a:pt x="154" y="76"/>
                  </a:lnTo>
                  <a:lnTo>
                    <a:pt x="150" y="74"/>
                  </a:lnTo>
                  <a:lnTo>
                    <a:pt x="138" y="76"/>
                  </a:lnTo>
                  <a:lnTo>
                    <a:pt x="136" y="66"/>
                  </a:lnTo>
                  <a:lnTo>
                    <a:pt x="128" y="64"/>
                  </a:lnTo>
                  <a:lnTo>
                    <a:pt x="128" y="60"/>
                  </a:lnTo>
                  <a:lnTo>
                    <a:pt x="128" y="56"/>
                  </a:lnTo>
                  <a:lnTo>
                    <a:pt x="130" y="56"/>
                  </a:lnTo>
                  <a:lnTo>
                    <a:pt x="130" y="46"/>
                  </a:lnTo>
                  <a:lnTo>
                    <a:pt x="126" y="48"/>
                  </a:lnTo>
                  <a:lnTo>
                    <a:pt x="122" y="40"/>
                  </a:lnTo>
                  <a:lnTo>
                    <a:pt x="120" y="38"/>
                  </a:lnTo>
                  <a:lnTo>
                    <a:pt x="118" y="36"/>
                  </a:lnTo>
                  <a:lnTo>
                    <a:pt x="114" y="34"/>
                  </a:lnTo>
                  <a:lnTo>
                    <a:pt x="114" y="32"/>
                  </a:lnTo>
                  <a:lnTo>
                    <a:pt x="110" y="34"/>
                  </a:lnTo>
                  <a:lnTo>
                    <a:pt x="92" y="34"/>
                  </a:lnTo>
                  <a:lnTo>
                    <a:pt x="76" y="36"/>
                  </a:lnTo>
                  <a:lnTo>
                    <a:pt x="70" y="30"/>
                  </a:lnTo>
                  <a:lnTo>
                    <a:pt x="60" y="20"/>
                  </a:lnTo>
                  <a:lnTo>
                    <a:pt x="52" y="12"/>
                  </a:lnTo>
                  <a:lnTo>
                    <a:pt x="48" y="10"/>
                  </a:lnTo>
                  <a:lnTo>
                    <a:pt x="44" y="6"/>
                  </a:lnTo>
                  <a:lnTo>
                    <a:pt x="40" y="2"/>
                  </a:lnTo>
                  <a:lnTo>
                    <a:pt x="32" y="0"/>
                  </a:lnTo>
                  <a:lnTo>
                    <a:pt x="0" y="12"/>
                  </a:lnTo>
                  <a:lnTo>
                    <a:pt x="0" y="74"/>
                  </a:lnTo>
                  <a:lnTo>
                    <a:pt x="12" y="76"/>
                  </a:lnTo>
                  <a:lnTo>
                    <a:pt x="14" y="74"/>
                  </a:lnTo>
                  <a:lnTo>
                    <a:pt x="14" y="70"/>
                  </a:lnTo>
                  <a:lnTo>
                    <a:pt x="12" y="66"/>
                  </a:lnTo>
                  <a:lnTo>
                    <a:pt x="14" y="64"/>
                  </a:lnTo>
                  <a:lnTo>
                    <a:pt x="14" y="62"/>
                  </a:lnTo>
                  <a:lnTo>
                    <a:pt x="16" y="62"/>
                  </a:lnTo>
                  <a:lnTo>
                    <a:pt x="16" y="60"/>
                  </a:lnTo>
                  <a:lnTo>
                    <a:pt x="18" y="60"/>
                  </a:lnTo>
                  <a:lnTo>
                    <a:pt x="22" y="60"/>
                  </a:lnTo>
                  <a:lnTo>
                    <a:pt x="24" y="58"/>
                  </a:lnTo>
                  <a:lnTo>
                    <a:pt x="24" y="56"/>
                  </a:lnTo>
                  <a:lnTo>
                    <a:pt x="26" y="54"/>
                  </a:lnTo>
                  <a:lnTo>
                    <a:pt x="30" y="56"/>
                  </a:lnTo>
                  <a:lnTo>
                    <a:pt x="32" y="56"/>
                  </a:lnTo>
                  <a:lnTo>
                    <a:pt x="30" y="56"/>
                  </a:lnTo>
                  <a:lnTo>
                    <a:pt x="30" y="54"/>
                  </a:lnTo>
                  <a:lnTo>
                    <a:pt x="28" y="52"/>
                  </a:lnTo>
                  <a:lnTo>
                    <a:pt x="30" y="52"/>
                  </a:lnTo>
                  <a:lnTo>
                    <a:pt x="32" y="52"/>
                  </a:lnTo>
                  <a:lnTo>
                    <a:pt x="34" y="50"/>
                  </a:lnTo>
                  <a:lnTo>
                    <a:pt x="38" y="54"/>
                  </a:lnTo>
                  <a:lnTo>
                    <a:pt x="42" y="56"/>
                  </a:lnTo>
                  <a:lnTo>
                    <a:pt x="42" y="58"/>
                  </a:lnTo>
                  <a:lnTo>
                    <a:pt x="44" y="58"/>
                  </a:lnTo>
                  <a:lnTo>
                    <a:pt x="46" y="58"/>
                  </a:lnTo>
                  <a:lnTo>
                    <a:pt x="50" y="58"/>
                  </a:lnTo>
                  <a:lnTo>
                    <a:pt x="50" y="60"/>
                  </a:lnTo>
                  <a:lnTo>
                    <a:pt x="50" y="62"/>
                  </a:lnTo>
                  <a:lnTo>
                    <a:pt x="50" y="64"/>
                  </a:lnTo>
                  <a:lnTo>
                    <a:pt x="52" y="64"/>
                  </a:lnTo>
                  <a:lnTo>
                    <a:pt x="54" y="66"/>
                  </a:lnTo>
                  <a:lnTo>
                    <a:pt x="52" y="66"/>
                  </a:lnTo>
                  <a:lnTo>
                    <a:pt x="52" y="68"/>
                  </a:lnTo>
                  <a:lnTo>
                    <a:pt x="52" y="70"/>
                  </a:lnTo>
                  <a:lnTo>
                    <a:pt x="52" y="72"/>
                  </a:lnTo>
                  <a:lnTo>
                    <a:pt x="52" y="74"/>
                  </a:lnTo>
                  <a:lnTo>
                    <a:pt x="56" y="76"/>
                  </a:lnTo>
                  <a:lnTo>
                    <a:pt x="60" y="76"/>
                  </a:lnTo>
                  <a:lnTo>
                    <a:pt x="62" y="76"/>
                  </a:lnTo>
                  <a:lnTo>
                    <a:pt x="68" y="76"/>
                  </a:lnTo>
                  <a:lnTo>
                    <a:pt x="70" y="76"/>
                  </a:lnTo>
                  <a:lnTo>
                    <a:pt x="70" y="74"/>
                  </a:lnTo>
                  <a:lnTo>
                    <a:pt x="72" y="74"/>
                  </a:lnTo>
                  <a:lnTo>
                    <a:pt x="76" y="78"/>
                  </a:lnTo>
                  <a:lnTo>
                    <a:pt x="76" y="80"/>
                  </a:lnTo>
                  <a:lnTo>
                    <a:pt x="78" y="84"/>
                  </a:lnTo>
                  <a:lnTo>
                    <a:pt x="78" y="86"/>
                  </a:lnTo>
                  <a:lnTo>
                    <a:pt x="80" y="86"/>
                  </a:lnTo>
                  <a:lnTo>
                    <a:pt x="80" y="88"/>
                  </a:lnTo>
                  <a:lnTo>
                    <a:pt x="82" y="92"/>
                  </a:lnTo>
                  <a:lnTo>
                    <a:pt x="82" y="94"/>
                  </a:lnTo>
                  <a:lnTo>
                    <a:pt x="84" y="96"/>
                  </a:lnTo>
                  <a:lnTo>
                    <a:pt x="84" y="98"/>
                  </a:lnTo>
                  <a:lnTo>
                    <a:pt x="96" y="106"/>
                  </a:lnTo>
                  <a:lnTo>
                    <a:pt x="100" y="110"/>
                  </a:lnTo>
                  <a:lnTo>
                    <a:pt x="102" y="112"/>
                  </a:lnTo>
                  <a:lnTo>
                    <a:pt x="106" y="112"/>
                  </a:lnTo>
                  <a:lnTo>
                    <a:pt x="110" y="114"/>
                  </a:lnTo>
                  <a:lnTo>
                    <a:pt x="114" y="118"/>
                  </a:lnTo>
                  <a:lnTo>
                    <a:pt x="118" y="124"/>
                  </a:lnTo>
                  <a:lnTo>
                    <a:pt x="120" y="124"/>
                  </a:lnTo>
                  <a:lnTo>
                    <a:pt x="122" y="124"/>
                  </a:lnTo>
                  <a:lnTo>
                    <a:pt x="124" y="124"/>
                  </a:lnTo>
                  <a:lnTo>
                    <a:pt x="126" y="124"/>
                  </a:lnTo>
                  <a:lnTo>
                    <a:pt x="130" y="126"/>
                  </a:lnTo>
                  <a:lnTo>
                    <a:pt x="132" y="126"/>
                  </a:lnTo>
                  <a:lnTo>
                    <a:pt x="134" y="128"/>
                  </a:lnTo>
                  <a:lnTo>
                    <a:pt x="134" y="130"/>
                  </a:lnTo>
                  <a:lnTo>
                    <a:pt x="134" y="132"/>
                  </a:lnTo>
                  <a:lnTo>
                    <a:pt x="134" y="136"/>
                  </a:lnTo>
                  <a:lnTo>
                    <a:pt x="134" y="138"/>
                  </a:lnTo>
                  <a:lnTo>
                    <a:pt x="134" y="140"/>
                  </a:lnTo>
                  <a:lnTo>
                    <a:pt x="140" y="140"/>
                  </a:lnTo>
                  <a:lnTo>
                    <a:pt x="144" y="142"/>
                  </a:lnTo>
                  <a:lnTo>
                    <a:pt x="146" y="140"/>
                  </a:lnTo>
                  <a:lnTo>
                    <a:pt x="148" y="140"/>
                  </a:lnTo>
                  <a:lnTo>
                    <a:pt x="150" y="140"/>
                  </a:lnTo>
                  <a:lnTo>
                    <a:pt x="150" y="138"/>
                  </a:lnTo>
                  <a:lnTo>
                    <a:pt x="148" y="136"/>
                  </a:lnTo>
                  <a:lnTo>
                    <a:pt x="150" y="134"/>
                  </a:lnTo>
                  <a:lnTo>
                    <a:pt x="152" y="130"/>
                  </a:lnTo>
                  <a:lnTo>
                    <a:pt x="154" y="130"/>
                  </a:lnTo>
                  <a:lnTo>
                    <a:pt x="154" y="128"/>
                  </a:lnTo>
                  <a:lnTo>
                    <a:pt x="156" y="128"/>
                  </a:lnTo>
                  <a:lnTo>
                    <a:pt x="156" y="126"/>
                  </a:lnTo>
                  <a:lnTo>
                    <a:pt x="156" y="124"/>
                  </a:lnTo>
                  <a:lnTo>
                    <a:pt x="154" y="122"/>
                  </a:lnTo>
                  <a:lnTo>
                    <a:pt x="152" y="118"/>
                  </a:lnTo>
                  <a:lnTo>
                    <a:pt x="154" y="116"/>
                  </a:lnTo>
                  <a:lnTo>
                    <a:pt x="154" y="114"/>
                  </a:lnTo>
                  <a:lnTo>
                    <a:pt x="154" y="112"/>
                  </a:lnTo>
                  <a:lnTo>
                    <a:pt x="152" y="112"/>
                  </a:lnTo>
                  <a:lnTo>
                    <a:pt x="150" y="112"/>
                  </a:lnTo>
                  <a:lnTo>
                    <a:pt x="148" y="112"/>
                  </a:lnTo>
                  <a:lnTo>
                    <a:pt x="148" y="110"/>
                  </a:lnTo>
                  <a:lnTo>
                    <a:pt x="146" y="108"/>
                  </a:lnTo>
                  <a:lnTo>
                    <a:pt x="144" y="108"/>
                  </a:lnTo>
                  <a:lnTo>
                    <a:pt x="146" y="106"/>
                  </a:lnTo>
                  <a:lnTo>
                    <a:pt x="146" y="104"/>
                  </a:lnTo>
                  <a:lnTo>
                    <a:pt x="146" y="102"/>
                  </a:lnTo>
                  <a:lnTo>
                    <a:pt x="148" y="102"/>
                  </a:lnTo>
                  <a:lnTo>
                    <a:pt x="150" y="102"/>
                  </a:lnTo>
                  <a:lnTo>
                    <a:pt x="152" y="102"/>
                  </a:lnTo>
                  <a:lnTo>
                    <a:pt x="154" y="104"/>
                  </a:lnTo>
                  <a:lnTo>
                    <a:pt x="156" y="104"/>
                  </a:lnTo>
                  <a:lnTo>
                    <a:pt x="158" y="102"/>
                  </a:lnTo>
                  <a:lnTo>
                    <a:pt x="162" y="98"/>
                  </a:lnTo>
                  <a:lnTo>
                    <a:pt x="162" y="96"/>
                  </a:lnTo>
                  <a:lnTo>
                    <a:pt x="162" y="94"/>
                  </a:lnTo>
                  <a:lnTo>
                    <a:pt x="166" y="94"/>
                  </a:lnTo>
                  <a:lnTo>
                    <a:pt x="168" y="92"/>
                  </a:lnTo>
                  <a:lnTo>
                    <a:pt x="168" y="90"/>
                  </a:lnTo>
                  <a:lnTo>
                    <a:pt x="168" y="88"/>
                  </a:lnTo>
                  <a:lnTo>
                    <a:pt x="168" y="86"/>
                  </a:lnTo>
                  <a:lnTo>
                    <a:pt x="170" y="84"/>
                  </a:lnTo>
                  <a:lnTo>
                    <a:pt x="172" y="84"/>
                  </a:lnTo>
                  <a:lnTo>
                    <a:pt x="174" y="84"/>
                  </a:lnTo>
                  <a:lnTo>
                    <a:pt x="178" y="82"/>
                  </a:lnTo>
                  <a:lnTo>
                    <a:pt x="180" y="82"/>
                  </a:lnTo>
                  <a:lnTo>
                    <a:pt x="182" y="80"/>
                  </a:lnTo>
                  <a:lnTo>
                    <a:pt x="182" y="78"/>
                  </a:lnTo>
                  <a:lnTo>
                    <a:pt x="184" y="78"/>
                  </a:lnTo>
                  <a:lnTo>
                    <a:pt x="186" y="80"/>
                  </a:lnTo>
                  <a:lnTo>
                    <a:pt x="186" y="82"/>
                  </a:lnTo>
                  <a:lnTo>
                    <a:pt x="186" y="84"/>
                  </a:lnTo>
                  <a:lnTo>
                    <a:pt x="186" y="86"/>
                  </a:lnTo>
                  <a:lnTo>
                    <a:pt x="184" y="86"/>
                  </a:lnTo>
                  <a:lnTo>
                    <a:pt x="182" y="88"/>
                  </a:lnTo>
                  <a:lnTo>
                    <a:pt x="184" y="90"/>
                  </a:lnTo>
                  <a:lnTo>
                    <a:pt x="184" y="92"/>
                  </a:lnTo>
                  <a:lnTo>
                    <a:pt x="186" y="92"/>
                  </a:lnTo>
                  <a:lnTo>
                    <a:pt x="188" y="92"/>
                  </a:lnTo>
                  <a:lnTo>
                    <a:pt x="192" y="92"/>
                  </a:lnTo>
                  <a:lnTo>
                    <a:pt x="194" y="92"/>
                  </a:lnTo>
                  <a:lnTo>
                    <a:pt x="198" y="92"/>
                  </a:lnTo>
                  <a:lnTo>
                    <a:pt x="200" y="92"/>
                  </a:lnTo>
                  <a:lnTo>
                    <a:pt x="202" y="90"/>
                  </a:lnTo>
                  <a:lnTo>
                    <a:pt x="204" y="90"/>
                  </a:lnTo>
                  <a:lnTo>
                    <a:pt x="204" y="88"/>
                  </a:lnTo>
                  <a:lnTo>
                    <a:pt x="206" y="88"/>
                  </a:lnTo>
                  <a:lnTo>
                    <a:pt x="208" y="86"/>
                  </a:lnTo>
                  <a:lnTo>
                    <a:pt x="210" y="88"/>
                  </a:lnTo>
                  <a:lnTo>
                    <a:pt x="212" y="86"/>
                  </a:lnTo>
                  <a:lnTo>
                    <a:pt x="212" y="84"/>
                  </a:lnTo>
                  <a:lnTo>
                    <a:pt x="216" y="84"/>
                  </a:lnTo>
                  <a:lnTo>
                    <a:pt x="216" y="82"/>
                  </a:lnTo>
                  <a:lnTo>
                    <a:pt x="214" y="82"/>
                  </a:lnTo>
                  <a:lnTo>
                    <a:pt x="210" y="80"/>
                  </a:lnTo>
                  <a:lnTo>
                    <a:pt x="206" y="78"/>
                  </a:lnTo>
                  <a:lnTo>
                    <a:pt x="204" y="78"/>
                  </a:lnTo>
                  <a:lnTo>
                    <a:pt x="200" y="76"/>
                  </a:lnTo>
                  <a:lnTo>
                    <a:pt x="200" y="74"/>
                  </a:lnTo>
                  <a:lnTo>
                    <a:pt x="200" y="72"/>
                  </a:lnTo>
                  <a:lnTo>
                    <a:pt x="198" y="70"/>
                  </a:lnTo>
                  <a:lnTo>
                    <a:pt x="196" y="74"/>
                  </a:lnTo>
                  <a:lnTo>
                    <a:pt x="196" y="76"/>
                  </a:lnTo>
                  <a:lnTo>
                    <a:pt x="194" y="78"/>
                  </a:lnTo>
                  <a:lnTo>
                    <a:pt x="192" y="78"/>
                  </a:lnTo>
                  <a:lnTo>
                    <a:pt x="188" y="74"/>
                  </a:lnTo>
                  <a:lnTo>
                    <a:pt x="186" y="72"/>
                  </a:lnTo>
                  <a:lnTo>
                    <a:pt x="184" y="72"/>
                  </a:lnTo>
                  <a:lnTo>
                    <a:pt x="182" y="72"/>
                  </a:lnTo>
                  <a:lnTo>
                    <a:pt x="180" y="70"/>
                  </a:lnTo>
                  <a:lnTo>
                    <a:pt x="180" y="68"/>
                  </a:lnTo>
                  <a:lnTo>
                    <a:pt x="184" y="66"/>
                  </a:lnTo>
                  <a:lnTo>
                    <a:pt x="186" y="64"/>
                  </a:lnTo>
                  <a:lnTo>
                    <a:pt x="190" y="62"/>
                  </a:lnTo>
                  <a:lnTo>
                    <a:pt x="192" y="60"/>
                  </a:lnTo>
                  <a:lnTo>
                    <a:pt x="192" y="58"/>
                  </a:lnTo>
                  <a:lnTo>
                    <a:pt x="188" y="5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8" name="Freeform 732"/>
            <p:cNvSpPr>
              <a:spLocks/>
            </p:cNvSpPr>
            <p:nvPr/>
          </p:nvSpPr>
          <p:spPr bwMode="auto">
            <a:xfrm>
              <a:off x="3545" y="2081"/>
              <a:ext cx="289" cy="256"/>
            </a:xfrm>
            <a:custGeom>
              <a:avLst/>
              <a:gdLst>
                <a:gd name="T0" fmla="*/ 22 w 242"/>
                <a:gd name="T1" fmla="*/ 14 h 220"/>
                <a:gd name="T2" fmla="*/ 36 w 242"/>
                <a:gd name="T3" fmla="*/ 8 h 220"/>
                <a:gd name="T4" fmla="*/ 50 w 242"/>
                <a:gd name="T5" fmla="*/ 4 h 220"/>
                <a:gd name="T6" fmla="*/ 48 w 242"/>
                <a:gd name="T7" fmla="*/ 16 h 220"/>
                <a:gd name="T8" fmla="*/ 54 w 242"/>
                <a:gd name="T9" fmla="*/ 20 h 220"/>
                <a:gd name="T10" fmla="*/ 60 w 242"/>
                <a:gd name="T11" fmla="*/ 28 h 220"/>
                <a:gd name="T12" fmla="*/ 70 w 242"/>
                <a:gd name="T13" fmla="*/ 38 h 220"/>
                <a:gd name="T14" fmla="*/ 82 w 242"/>
                <a:gd name="T15" fmla="*/ 46 h 220"/>
                <a:gd name="T16" fmla="*/ 110 w 242"/>
                <a:gd name="T17" fmla="*/ 48 h 220"/>
                <a:gd name="T18" fmla="*/ 120 w 242"/>
                <a:gd name="T19" fmla="*/ 48 h 220"/>
                <a:gd name="T20" fmla="*/ 126 w 242"/>
                <a:gd name="T21" fmla="*/ 38 h 220"/>
                <a:gd name="T22" fmla="*/ 144 w 242"/>
                <a:gd name="T23" fmla="*/ 26 h 220"/>
                <a:gd name="T24" fmla="*/ 154 w 242"/>
                <a:gd name="T25" fmla="*/ 26 h 220"/>
                <a:gd name="T26" fmla="*/ 168 w 242"/>
                <a:gd name="T27" fmla="*/ 30 h 220"/>
                <a:gd name="T28" fmla="*/ 184 w 242"/>
                <a:gd name="T29" fmla="*/ 34 h 220"/>
                <a:gd name="T30" fmla="*/ 194 w 242"/>
                <a:gd name="T31" fmla="*/ 42 h 220"/>
                <a:gd name="T32" fmla="*/ 214 w 242"/>
                <a:gd name="T33" fmla="*/ 50 h 220"/>
                <a:gd name="T34" fmla="*/ 214 w 242"/>
                <a:gd name="T35" fmla="*/ 78 h 220"/>
                <a:gd name="T36" fmla="*/ 206 w 242"/>
                <a:gd name="T37" fmla="*/ 90 h 220"/>
                <a:gd name="T38" fmla="*/ 208 w 242"/>
                <a:gd name="T39" fmla="*/ 104 h 220"/>
                <a:gd name="T40" fmla="*/ 208 w 242"/>
                <a:gd name="T41" fmla="*/ 124 h 220"/>
                <a:gd name="T42" fmla="*/ 220 w 242"/>
                <a:gd name="T43" fmla="*/ 130 h 220"/>
                <a:gd name="T44" fmla="*/ 214 w 242"/>
                <a:gd name="T45" fmla="*/ 148 h 220"/>
                <a:gd name="T46" fmla="*/ 216 w 242"/>
                <a:gd name="T47" fmla="*/ 160 h 220"/>
                <a:gd name="T48" fmla="*/ 232 w 242"/>
                <a:gd name="T49" fmla="*/ 176 h 220"/>
                <a:gd name="T50" fmla="*/ 240 w 242"/>
                <a:gd name="T51" fmla="*/ 190 h 220"/>
                <a:gd name="T52" fmla="*/ 238 w 242"/>
                <a:gd name="T53" fmla="*/ 198 h 220"/>
                <a:gd name="T54" fmla="*/ 222 w 242"/>
                <a:gd name="T55" fmla="*/ 206 h 220"/>
                <a:gd name="T56" fmla="*/ 212 w 242"/>
                <a:gd name="T57" fmla="*/ 220 h 220"/>
                <a:gd name="T58" fmla="*/ 196 w 242"/>
                <a:gd name="T59" fmla="*/ 218 h 220"/>
                <a:gd name="T60" fmla="*/ 186 w 242"/>
                <a:gd name="T61" fmla="*/ 214 h 220"/>
                <a:gd name="T62" fmla="*/ 166 w 242"/>
                <a:gd name="T63" fmla="*/ 212 h 220"/>
                <a:gd name="T64" fmla="*/ 160 w 242"/>
                <a:gd name="T65" fmla="*/ 196 h 220"/>
                <a:gd name="T66" fmla="*/ 144 w 242"/>
                <a:gd name="T67" fmla="*/ 196 h 220"/>
                <a:gd name="T68" fmla="*/ 134 w 242"/>
                <a:gd name="T69" fmla="*/ 200 h 220"/>
                <a:gd name="T70" fmla="*/ 124 w 242"/>
                <a:gd name="T71" fmla="*/ 198 h 220"/>
                <a:gd name="T72" fmla="*/ 116 w 242"/>
                <a:gd name="T73" fmla="*/ 196 h 220"/>
                <a:gd name="T74" fmla="*/ 106 w 242"/>
                <a:gd name="T75" fmla="*/ 188 h 220"/>
                <a:gd name="T76" fmla="*/ 94 w 242"/>
                <a:gd name="T77" fmla="*/ 184 h 220"/>
                <a:gd name="T78" fmla="*/ 86 w 242"/>
                <a:gd name="T79" fmla="*/ 170 h 220"/>
                <a:gd name="T80" fmla="*/ 76 w 242"/>
                <a:gd name="T81" fmla="*/ 156 h 220"/>
                <a:gd name="T82" fmla="*/ 68 w 242"/>
                <a:gd name="T83" fmla="*/ 150 h 220"/>
                <a:gd name="T84" fmla="*/ 62 w 242"/>
                <a:gd name="T85" fmla="*/ 144 h 220"/>
                <a:gd name="T86" fmla="*/ 58 w 242"/>
                <a:gd name="T87" fmla="*/ 146 h 220"/>
                <a:gd name="T88" fmla="*/ 56 w 242"/>
                <a:gd name="T89" fmla="*/ 150 h 220"/>
                <a:gd name="T90" fmla="*/ 46 w 242"/>
                <a:gd name="T91" fmla="*/ 138 h 220"/>
                <a:gd name="T92" fmla="*/ 40 w 242"/>
                <a:gd name="T93" fmla="*/ 120 h 220"/>
                <a:gd name="T94" fmla="*/ 32 w 242"/>
                <a:gd name="T95" fmla="*/ 112 h 220"/>
                <a:gd name="T96" fmla="*/ 20 w 242"/>
                <a:gd name="T97" fmla="*/ 100 h 220"/>
                <a:gd name="T98" fmla="*/ 16 w 242"/>
                <a:gd name="T99" fmla="*/ 96 h 220"/>
                <a:gd name="T100" fmla="*/ 16 w 242"/>
                <a:gd name="T101" fmla="*/ 84 h 220"/>
                <a:gd name="T102" fmla="*/ 24 w 242"/>
                <a:gd name="T103" fmla="*/ 72 h 220"/>
                <a:gd name="T104" fmla="*/ 24 w 242"/>
                <a:gd name="T105" fmla="*/ 64 h 220"/>
                <a:gd name="T106" fmla="*/ 12 w 242"/>
                <a:gd name="T107" fmla="*/ 52 h 220"/>
                <a:gd name="T108" fmla="*/ 4 w 242"/>
                <a:gd name="T109" fmla="*/ 34 h 220"/>
                <a:gd name="T110" fmla="*/ 2 w 242"/>
                <a:gd name="T111" fmla="*/ 12 h 220"/>
                <a:gd name="T112" fmla="*/ 6 w 242"/>
                <a:gd name="T113" fmla="*/ 0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2"/>
                <a:gd name="T172" fmla="*/ 0 h 220"/>
                <a:gd name="T173" fmla="*/ 242 w 242"/>
                <a:gd name="T174" fmla="*/ 220 h 2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2" h="220">
                  <a:moveTo>
                    <a:pt x="6" y="0"/>
                  </a:moveTo>
                  <a:lnTo>
                    <a:pt x="6" y="2"/>
                  </a:lnTo>
                  <a:lnTo>
                    <a:pt x="16" y="14"/>
                  </a:lnTo>
                  <a:lnTo>
                    <a:pt x="22" y="14"/>
                  </a:lnTo>
                  <a:lnTo>
                    <a:pt x="28" y="14"/>
                  </a:lnTo>
                  <a:lnTo>
                    <a:pt x="32" y="14"/>
                  </a:lnTo>
                  <a:lnTo>
                    <a:pt x="34" y="12"/>
                  </a:lnTo>
                  <a:lnTo>
                    <a:pt x="36" y="8"/>
                  </a:lnTo>
                  <a:lnTo>
                    <a:pt x="38" y="6"/>
                  </a:lnTo>
                  <a:lnTo>
                    <a:pt x="40" y="4"/>
                  </a:lnTo>
                  <a:lnTo>
                    <a:pt x="46" y="2"/>
                  </a:lnTo>
                  <a:lnTo>
                    <a:pt x="50" y="4"/>
                  </a:lnTo>
                  <a:lnTo>
                    <a:pt x="50" y="8"/>
                  </a:lnTo>
                  <a:lnTo>
                    <a:pt x="52" y="12"/>
                  </a:lnTo>
                  <a:lnTo>
                    <a:pt x="48" y="14"/>
                  </a:lnTo>
                  <a:lnTo>
                    <a:pt x="48" y="16"/>
                  </a:lnTo>
                  <a:lnTo>
                    <a:pt x="50" y="16"/>
                  </a:lnTo>
                  <a:lnTo>
                    <a:pt x="52" y="18"/>
                  </a:lnTo>
                  <a:lnTo>
                    <a:pt x="54" y="20"/>
                  </a:lnTo>
                  <a:lnTo>
                    <a:pt x="58" y="22"/>
                  </a:lnTo>
                  <a:lnTo>
                    <a:pt x="58" y="20"/>
                  </a:lnTo>
                  <a:lnTo>
                    <a:pt x="60" y="28"/>
                  </a:lnTo>
                  <a:lnTo>
                    <a:pt x="60" y="32"/>
                  </a:lnTo>
                  <a:lnTo>
                    <a:pt x="62" y="34"/>
                  </a:lnTo>
                  <a:lnTo>
                    <a:pt x="64" y="38"/>
                  </a:lnTo>
                  <a:lnTo>
                    <a:pt x="70" y="38"/>
                  </a:lnTo>
                  <a:lnTo>
                    <a:pt x="76" y="38"/>
                  </a:lnTo>
                  <a:lnTo>
                    <a:pt x="76" y="40"/>
                  </a:lnTo>
                  <a:lnTo>
                    <a:pt x="78" y="44"/>
                  </a:lnTo>
                  <a:lnTo>
                    <a:pt x="82" y="46"/>
                  </a:lnTo>
                  <a:lnTo>
                    <a:pt x="86" y="48"/>
                  </a:lnTo>
                  <a:lnTo>
                    <a:pt x="94" y="52"/>
                  </a:lnTo>
                  <a:lnTo>
                    <a:pt x="98" y="52"/>
                  </a:lnTo>
                  <a:lnTo>
                    <a:pt x="110" y="48"/>
                  </a:lnTo>
                  <a:lnTo>
                    <a:pt x="120" y="46"/>
                  </a:lnTo>
                  <a:lnTo>
                    <a:pt x="118" y="46"/>
                  </a:lnTo>
                  <a:lnTo>
                    <a:pt x="116" y="48"/>
                  </a:lnTo>
                  <a:lnTo>
                    <a:pt x="120" y="48"/>
                  </a:lnTo>
                  <a:lnTo>
                    <a:pt x="124" y="46"/>
                  </a:lnTo>
                  <a:lnTo>
                    <a:pt x="124" y="42"/>
                  </a:lnTo>
                  <a:lnTo>
                    <a:pt x="122" y="38"/>
                  </a:lnTo>
                  <a:lnTo>
                    <a:pt x="126" y="38"/>
                  </a:lnTo>
                  <a:lnTo>
                    <a:pt x="130" y="36"/>
                  </a:lnTo>
                  <a:lnTo>
                    <a:pt x="138" y="30"/>
                  </a:lnTo>
                  <a:lnTo>
                    <a:pt x="142" y="28"/>
                  </a:lnTo>
                  <a:lnTo>
                    <a:pt x="144" y="26"/>
                  </a:lnTo>
                  <a:lnTo>
                    <a:pt x="148" y="26"/>
                  </a:lnTo>
                  <a:lnTo>
                    <a:pt x="150" y="28"/>
                  </a:lnTo>
                  <a:lnTo>
                    <a:pt x="152" y="28"/>
                  </a:lnTo>
                  <a:lnTo>
                    <a:pt x="154" y="26"/>
                  </a:lnTo>
                  <a:lnTo>
                    <a:pt x="154" y="24"/>
                  </a:lnTo>
                  <a:lnTo>
                    <a:pt x="158" y="24"/>
                  </a:lnTo>
                  <a:lnTo>
                    <a:pt x="162" y="24"/>
                  </a:lnTo>
                  <a:lnTo>
                    <a:pt x="168" y="30"/>
                  </a:lnTo>
                  <a:lnTo>
                    <a:pt x="176" y="32"/>
                  </a:lnTo>
                  <a:lnTo>
                    <a:pt x="180" y="34"/>
                  </a:lnTo>
                  <a:lnTo>
                    <a:pt x="182" y="34"/>
                  </a:lnTo>
                  <a:lnTo>
                    <a:pt x="184" y="34"/>
                  </a:lnTo>
                  <a:lnTo>
                    <a:pt x="188" y="34"/>
                  </a:lnTo>
                  <a:lnTo>
                    <a:pt x="190" y="36"/>
                  </a:lnTo>
                  <a:lnTo>
                    <a:pt x="192" y="38"/>
                  </a:lnTo>
                  <a:lnTo>
                    <a:pt x="194" y="42"/>
                  </a:lnTo>
                  <a:lnTo>
                    <a:pt x="200" y="44"/>
                  </a:lnTo>
                  <a:lnTo>
                    <a:pt x="204" y="48"/>
                  </a:lnTo>
                  <a:lnTo>
                    <a:pt x="208" y="50"/>
                  </a:lnTo>
                  <a:lnTo>
                    <a:pt x="214" y="50"/>
                  </a:lnTo>
                  <a:lnTo>
                    <a:pt x="214" y="52"/>
                  </a:lnTo>
                  <a:lnTo>
                    <a:pt x="214" y="60"/>
                  </a:lnTo>
                  <a:lnTo>
                    <a:pt x="216" y="64"/>
                  </a:lnTo>
                  <a:lnTo>
                    <a:pt x="214" y="78"/>
                  </a:lnTo>
                  <a:lnTo>
                    <a:pt x="210" y="84"/>
                  </a:lnTo>
                  <a:lnTo>
                    <a:pt x="210" y="86"/>
                  </a:lnTo>
                  <a:lnTo>
                    <a:pt x="206" y="88"/>
                  </a:lnTo>
                  <a:lnTo>
                    <a:pt x="206" y="90"/>
                  </a:lnTo>
                  <a:lnTo>
                    <a:pt x="206" y="96"/>
                  </a:lnTo>
                  <a:lnTo>
                    <a:pt x="208" y="96"/>
                  </a:lnTo>
                  <a:lnTo>
                    <a:pt x="210" y="98"/>
                  </a:lnTo>
                  <a:lnTo>
                    <a:pt x="208" y="104"/>
                  </a:lnTo>
                  <a:lnTo>
                    <a:pt x="206" y="108"/>
                  </a:lnTo>
                  <a:lnTo>
                    <a:pt x="208" y="114"/>
                  </a:lnTo>
                  <a:lnTo>
                    <a:pt x="210" y="118"/>
                  </a:lnTo>
                  <a:lnTo>
                    <a:pt x="208" y="124"/>
                  </a:lnTo>
                  <a:lnTo>
                    <a:pt x="210" y="128"/>
                  </a:lnTo>
                  <a:lnTo>
                    <a:pt x="214" y="128"/>
                  </a:lnTo>
                  <a:lnTo>
                    <a:pt x="216" y="128"/>
                  </a:lnTo>
                  <a:lnTo>
                    <a:pt x="220" y="130"/>
                  </a:lnTo>
                  <a:lnTo>
                    <a:pt x="220" y="134"/>
                  </a:lnTo>
                  <a:lnTo>
                    <a:pt x="220" y="138"/>
                  </a:lnTo>
                  <a:lnTo>
                    <a:pt x="220" y="142"/>
                  </a:lnTo>
                  <a:lnTo>
                    <a:pt x="214" y="148"/>
                  </a:lnTo>
                  <a:lnTo>
                    <a:pt x="210" y="154"/>
                  </a:lnTo>
                  <a:lnTo>
                    <a:pt x="212" y="156"/>
                  </a:lnTo>
                  <a:lnTo>
                    <a:pt x="216" y="160"/>
                  </a:lnTo>
                  <a:lnTo>
                    <a:pt x="220" y="170"/>
                  </a:lnTo>
                  <a:lnTo>
                    <a:pt x="222" y="172"/>
                  </a:lnTo>
                  <a:lnTo>
                    <a:pt x="226" y="174"/>
                  </a:lnTo>
                  <a:lnTo>
                    <a:pt x="232" y="176"/>
                  </a:lnTo>
                  <a:lnTo>
                    <a:pt x="234" y="178"/>
                  </a:lnTo>
                  <a:lnTo>
                    <a:pt x="236" y="184"/>
                  </a:lnTo>
                  <a:lnTo>
                    <a:pt x="236" y="190"/>
                  </a:lnTo>
                  <a:lnTo>
                    <a:pt x="240" y="190"/>
                  </a:lnTo>
                  <a:lnTo>
                    <a:pt x="240" y="192"/>
                  </a:lnTo>
                  <a:lnTo>
                    <a:pt x="242" y="194"/>
                  </a:lnTo>
                  <a:lnTo>
                    <a:pt x="240" y="196"/>
                  </a:lnTo>
                  <a:lnTo>
                    <a:pt x="238" y="198"/>
                  </a:lnTo>
                  <a:lnTo>
                    <a:pt x="234" y="200"/>
                  </a:lnTo>
                  <a:lnTo>
                    <a:pt x="228" y="202"/>
                  </a:lnTo>
                  <a:lnTo>
                    <a:pt x="226" y="204"/>
                  </a:lnTo>
                  <a:lnTo>
                    <a:pt x="222" y="206"/>
                  </a:lnTo>
                  <a:lnTo>
                    <a:pt x="220" y="214"/>
                  </a:lnTo>
                  <a:lnTo>
                    <a:pt x="220" y="220"/>
                  </a:lnTo>
                  <a:lnTo>
                    <a:pt x="218" y="220"/>
                  </a:lnTo>
                  <a:lnTo>
                    <a:pt x="212" y="220"/>
                  </a:lnTo>
                  <a:lnTo>
                    <a:pt x="208" y="218"/>
                  </a:lnTo>
                  <a:lnTo>
                    <a:pt x="206" y="216"/>
                  </a:lnTo>
                  <a:lnTo>
                    <a:pt x="204" y="218"/>
                  </a:lnTo>
                  <a:lnTo>
                    <a:pt x="196" y="218"/>
                  </a:lnTo>
                  <a:lnTo>
                    <a:pt x="190" y="216"/>
                  </a:lnTo>
                  <a:lnTo>
                    <a:pt x="188" y="216"/>
                  </a:lnTo>
                  <a:lnTo>
                    <a:pt x="186" y="214"/>
                  </a:lnTo>
                  <a:lnTo>
                    <a:pt x="182" y="214"/>
                  </a:lnTo>
                  <a:lnTo>
                    <a:pt x="174" y="214"/>
                  </a:lnTo>
                  <a:lnTo>
                    <a:pt x="170" y="212"/>
                  </a:lnTo>
                  <a:lnTo>
                    <a:pt x="166" y="212"/>
                  </a:lnTo>
                  <a:lnTo>
                    <a:pt x="164" y="210"/>
                  </a:lnTo>
                  <a:lnTo>
                    <a:pt x="162" y="204"/>
                  </a:lnTo>
                  <a:lnTo>
                    <a:pt x="162" y="200"/>
                  </a:lnTo>
                  <a:lnTo>
                    <a:pt x="160" y="196"/>
                  </a:lnTo>
                  <a:lnTo>
                    <a:pt x="156" y="194"/>
                  </a:lnTo>
                  <a:lnTo>
                    <a:pt x="154" y="192"/>
                  </a:lnTo>
                  <a:lnTo>
                    <a:pt x="152" y="192"/>
                  </a:lnTo>
                  <a:lnTo>
                    <a:pt x="144" y="196"/>
                  </a:lnTo>
                  <a:lnTo>
                    <a:pt x="142" y="198"/>
                  </a:lnTo>
                  <a:lnTo>
                    <a:pt x="140" y="198"/>
                  </a:lnTo>
                  <a:lnTo>
                    <a:pt x="138" y="198"/>
                  </a:lnTo>
                  <a:lnTo>
                    <a:pt x="134" y="200"/>
                  </a:lnTo>
                  <a:lnTo>
                    <a:pt x="132" y="202"/>
                  </a:lnTo>
                  <a:lnTo>
                    <a:pt x="128" y="200"/>
                  </a:lnTo>
                  <a:lnTo>
                    <a:pt x="126" y="198"/>
                  </a:lnTo>
                  <a:lnTo>
                    <a:pt x="124" y="198"/>
                  </a:lnTo>
                  <a:lnTo>
                    <a:pt x="118" y="198"/>
                  </a:lnTo>
                  <a:lnTo>
                    <a:pt x="116" y="196"/>
                  </a:lnTo>
                  <a:lnTo>
                    <a:pt x="118" y="196"/>
                  </a:lnTo>
                  <a:lnTo>
                    <a:pt x="116" y="196"/>
                  </a:lnTo>
                  <a:lnTo>
                    <a:pt x="116" y="194"/>
                  </a:lnTo>
                  <a:lnTo>
                    <a:pt x="108" y="192"/>
                  </a:lnTo>
                  <a:lnTo>
                    <a:pt x="106" y="190"/>
                  </a:lnTo>
                  <a:lnTo>
                    <a:pt x="106" y="188"/>
                  </a:lnTo>
                  <a:lnTo>
                    <a:pt x="104" y="186"/>
                  </a:lnTo>
                  <a:lnTo>
                    <a:pt x="100" y="184"/>
                  </a:lnTo>
                  <a:lnTo>
                    <a:pt x="98" y="184"/>
                  </a:lnTo>
                  <a:lnTo>
                    <a:pt x="94" y="184"/>
                  </a:lnTo>
                  <a:lnTo>
                    <a:pt x="92" y="182"/>
                  </a:lnTo>
                  <a:lnTo>
                    <a:pt x="90" y="178"/>
                  </a:lnTo>
                  <a:lnTo>
                    <a:pt x="88" y="174"/>
                  </a:lnTo>
                  <a:lnTo>
                    <a:pt x="86" y="170"/>
                  </a:lnTo>
                  <a:lnTo>
                    <a:pt x="86" y="168"/>
                  </a:lnTo>
                  <a:lnTo>
                    <a:pt x="80" y="164"/>
                  </a:lnTo>
                  <a:lnTo>
                    <a:pt x="78" y="158"/>
                  </a:lnTo>
                  <a:lnTo>
                    <a:pt x="76" y="156"/>
                  </a:lnTo>
                  <a:lnTo>
                    <a:pt x="74" y="154"/>
                  </a:lnTo>
                  <a:lnTo>
                    <a:pt x="72" y="150"/>
                  </a:lnTo>
                  <a:lnTo>
                    <a:pt x="68" y="150"/>
                  </a:lnTo>
                  <a:lnTo>
                    <a:pt x="68" y="152"/>
                  </a:lnTo>
                  <a:lnTo>
                    <a:pt x="64" y="148"/>
                  </a:lnTo>
                  <a:lnTo>
                    <a:pt x="62" y="146"/>
                  </a:lnTo>
                  <a:lnTo>
                    <a:pt x="62" y="144"/>
                  </a:lnTo>
                  <a:lnTo>
                    <a:pt x="60" y="144"/>
                  </a:lnTo>
                  <a:lnTo>
                    <a:pt x="58" y="142"/>
                  </a:lnTo>
                  <a:lnTo>
                    <a:pt x="58" y="144"/>
                  </a:lnTo>
                  <a:lnTo>
                    <a:pt x="58" y="146"/>
                  </a:lnTo>
                  <a:lnTo>
                    <a:pt x="58" y="148"/>
                  </a:lnTo>
                  <a:lnTo>
                    <a:pt x="56" y="148"/>
                  </a:lnTo>
                  <a:lnTo>
                    <a:pt x="56" y="150"/>
                  </a:lnTo>
                  <a:lnTo>
                    <a:pt x="50" y="146"/>
                  </a:lnTo>
                  <a:lnTo>
                    <a:pt x="48" y="144"/>
                  </a:lnTo>
                  <a:lnTo>
                    <a:pt x="46" y="142"/>
                  </a:lnTo>
                  <a:lnTo>
                    <a:pt x="46" y="138"/>
                  </a:lnTo>
                  <a:lnTo>
                    <a:pt x="42" y="136"/>
                  </a:lnTo>
                  <a:lnTo>
                    <a:pt x="44" y="126"/>
                  </a:lnTo>
                  <a:lnTo>
                    <a:pt x="42" y="122"/>
                  </a:lnTo>
                  <a:lnTo>
                    <a:pt x="40" y="120"/>
                  </a:lnTo>
                  <a:lnTo>
                    <a:pt x="40" y="116"/>
                  </a:lnTo>
                  <a:lnTo>
                    <a:pt x="38" y="114"/>
                  </a:lnTo>
                  <a:lnTo>
                    <a:pt x="34" y="112"/>
                  </a:lnTo>
                  <a:lnTo>
                    <a:pt x="32" y="112"/>
                  </a:lnTo>
                  <a:lnTo>
                    <a:pt x="26" y="106"/>
                  </a:lnTo>
                  <a:lnTo>
                    <a:pt x="22" y="106"/>
                  </a:lnTo>
                  <a:lnTo>
                    <a:pt x="22" y="102"/>
                  </a:lnTo>
                  <a:lnTo>
                    <a:pt x="20" y="100"/>
                  </a:lnTo>
                  <a:lnTo>
                    <a:pt x="20" y="98"/>
                  </a:lnTo>
                  <a:lnTo>
                    <a:pt x="18" y="96"/>
                  </a:lnTo>
                  <a:lnTo>
                    <a:pt x="16" y="96"/>
                  </a:lnTo>
                  <a:lnTo>
                    <a:pt x="14" y="92"/>
                  </a:lnTo>
                  <a:lnTo>
                    <a:pt x="16" y="92"/>
                  </a:lnTo>
                  <a:lnTo>
                    <a:pt x="16" y="90"/>
                  </a:lnTo>
                  <a:lnTo>
                    <a:pt x="16" y="84"/>
                  </a:lnTo>
                  <a:lnTo>
                    <a:pt x="18" y="82"/>
                  </a:lnTo>
                  <a:lnTo>
                    <a:pt x="20" y="82"/>
                  </a:lnTo>
                  <a:lnTo>
                    <a:pt x="20" y="80"/>
                  </a:lnTo>
                  <a:lnTo>
                    <a:pt x="24" y="72"/>
                  </a:lnTo>
                  <a:lnTo>
                    <a:pt x="24" y="68"/>
                  </a:lnTo>
                  <a:lnTo>
                    <a:pt x="24" y="64"/>
                  </a:lnTo>
                  <a:lnTo>
                    <a:pt x="26" y="64"/>
                  </a:lnTo>
                  <a:lnTo>
                    <a:pt x="24" y="64"/>
                  </a:lnTo>
                  <a:lnTo>
                    <a:pt x="18" y="62"/>
                  </a:lnTo>
                  <a:lnTo>
                    <a:pt x="16" y="60"/>
                  </a:lnTo>
                  <a:lnTo>
                    <a:pt x="14" y="54"/>
                  </a:lnTo>
                  <a:lnTo>
                    <a:pt x="12" y="52"/>
                  </a:lnTo>
                  <a:lnTo>
                    <a:pt x="8" y="48"/>
                  </a:lnTo>
                  <a:lnTo>
                    <a:pt x="8" y="40"/>
                  </a:lnTo>
                  <a:lnTo>
                    <a:pt x="8" y="36"/>
                  </a:lnTo>
                  <a:lnTo>
                    <a:pt x="4" y="34"/>
                  </a:lnTo>
                  <a:lnTo>
                    <a:pt x="2" y="32"/>
                  </a:lnTo>
                  <a:lnTo>
                    <a:pt x="2" y="26"/>
                  </a:lnTo>
                  <a:lnTo>
                    <a:pt x="2" y="22"/>
                  </a:lnTo>
                  <a:lnTo>
                    <a:pt x="2" y="12"/>
                  </a:lnTo>
                  <a:lnTo>
                    <a:pt x="0" y="8"/>
                  </a:lnTo>
                  <a:lnTo>
                    <a:pt x="0" y="6"/>
                  </a:lnTo>
                  <a:lnTo>
                    <a:pt x="2" y="4"/>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1999" name="Freeform 733"/>
            <p:cNvSpPr>
              <a:spLocks/>
            </p:cNvSpPr>
            <p:nvPr/>
          </p:nvSpPr>
          <p:spPr bwMode="auto">
            <a:xfrm>
              <a:off x="5388" y="2429"/>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0" name="Freeform 734"/>
            <p:cNvSpPr>
              <a:spLocks/>
            </p:cNvSpPr>
            <p:nvPr/>
          </p:nvSpPr>
          <p:spPr bwMode="auto">
            <a:xfrm>
              <a:off x="5474" y="1798"/>
              <a:ext cx="14" cy="7"/>
            </a:xfrm>
            <a:custGeom>
              <a:avLst/>
              <a:gdLst>
                <a:gd name="T0" fmla="*/ 0 w 12"/>
                <a:gd name="T1" fmla="*/ 2 h 6"/>
                <a:gd name="T2" fmla="*/ 0 w 12"/>
                <a:gd name="T3" fmla="*/ 2 h 6"/>
                <a:gd name="T4" fmla="*/ 2 w 12"/>
                <a:gd name="T5" fmla="*/ 0 h 6"/>
                <a:gd name="T6" fmla="*/ 2 w 12"/>
                <a:gd name="T7" fmla="*/ 0 h 6"/>
                <a:gd name="T8" fmla="*/ 6 w 12"/>
                <a:gd name="T9" fmla="*/ 0 h 6"/>
                <a:gd name="T10" fmla="*/ 8 w 12"/>
                <a:gd name="T11" fmla="*/ 0 h 6"/>
                <a:gd name="T12" fmla="*/ 8 w 12"/>
                <a:gd name="T13" fmla="*/ 2 h 6"/>
                <a:gd name="T14" fmla="*/ 10 w 12"/>
                <a:gd name="T15" fmla="*/ 2 h 6"/>
                <a:gd name="T16" fmla="*/ 12 w 12"/>
                <a:gd name="T17" fmla="*/ 4 h 6"/>
                <a:gd name="T18" fmla="*/ 10 w 12"/>
                <a:gd name="T19" fmla="*/ 4 h 6"/>
                <a:gd name="T20" fmla="*/ 8 w 12"/>
                <a:gd name="T21" fmla="*/ 4 h 6"/>
                <a:gd name="T22" fmla="*/ 6 w 12"/>
                <a:gd name="T23" fmla="*/ 6 h 6"/>
                <a:gd name="T24" fmla="*/ 6 w 12"/>
                <a:gd name="T25" fmla="*/ 4 h 6"/>
                <a:gd name="T26" fmla="*/ 6 w 12"/>
                <a:gd name="T27" fmla="*/ 2 h 6"/>
                <a:gd name="T28" fmla="*/ 4 w 12"/>
                <a:gd name="T29" fmla="*/ 2 h 6"/>
                <a:gd name="T30" fmla="*/ 2 w 12"/>
                <a:gd name="T31" fmla="*/ 2 h 6"/>
                <a:gd name="T32" fmla="*/ 0 w 12"/>
                <a:gd name="T33" fmla="*/ 2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2"/>
                  </a:moveTo>
                  <a:lnTo>
                    <a:pt x="0" y="2"/>
                  </a:lnTo>
                  <a:lnTo>
                    <a:pt x="2" y="0"/>
                  </a:lnTo>
                  <a:lnTo>
                    <a:pt x="6" y="0"/>
                  </a:lnTo>
                  <a:lnTo>
                    <a:pt x="8" y="0"/>
                  </a:lnTo>
                  <a:lnTo>
                    <a:pt x="8" y="2"/>
                  </a:lnTo>
                  <a:lnTo>
                    <a:pt x="10" y="2"/>
                  </a:lnTo>
                  <a:lnTo>
                    <a:pt x="12" y="4"/>
                  </a:lnTo>
                  <a:lnTo>
                    <a:pt x="10" y="4"/>
                  </a:lnTo>
                  <a:lnTo>
                    <a:pt x="8" y="4"/>
                  </a:lnTo>
                  <a:lnTo>
                    <a:pt x="6" y="6"/>
                  </a:lnTo>
                  <a:lnTo>
                    <a:pt x="6" y="4"/>
                  </a:lnTo>
                  <a:lnTo>
                    <a:pt x="6" y="2"/>
                  </a:lnTo>
                  <a:lnTo>
                    <a:pt x="4" y="2"/>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1" name="Freeform 735"/>
            <p:cNvSpPr>
              <a:spLocks/>
            </p:cNvSpPr>
            <p:nvPr/>
          </p:nvSpPr>
          <p:spPr bwMode="auto">
            <a:xfrm>
              <a:off x="5548" y="1817"/>
              <a:ext cx="5" cy="9"/>
            </a:xfrm>
            <a:custGeom>
              <a:avLst/>
              <a:gdLst>
                <a:gd name="T0" fmla="*/ 4 w 4"/>
                <a:gd name="T1" fmla="*/ 2 h 8"/>
                <a:gd name="T2" fmla="*/ 4 w 4"/>
                <a:gd name="T3" fmla="*/ 0 h 8"/>
                <a:gd name="T4" fmla="*/ 4 w 4"/>
                <a:gd name="T5" fmla="*/ 4 h 8"/>
                <a:gd name="T6" fmla="*/ 4 w 4"/>
                <a:gd name="T7" fmla="*/ 4 h 8"/>
                <a:gd name="T8" fmla="*/ 4 w 4"/>
                <a:gd name="T9" fmla="*/ 6 h 8"/>
                <a:gd name="T10" fmla="*/ 2 w 4"/>
                <a:gd name="T11" fmla="*/ 6 h 8"/>
                <a:gd name="T12" fmla="*/ 0 w 4"/>
                <a:gd name="T13" fmla="*/ 8 h 8"/>
                <a:gd name="T14" fmla="*/ 0 w 4"/>
                <a:gd name="T15" fmla="*/ 6 h 8"/>
                <a:gd name="T16" fmla="*/ 2 w 4"/>
                <a:gd name="T17" fmla="*/ 4 h 8"/>
                <a:gd name="T18" fmla="*/ 4 w 4"/>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2"/>
                  </a:moveTo>
                  <a:lnTo>
                    <a:pt x="4" y="0"/>
                  </a:lnTo>
                  <a:lnTo>
                    <a:pt x="4" y="4"/>
                  </a:lnTo>
                  <a:lnTo>
                    <a:pt x="4" y="6"/>
                  </a:lnTo>
                  <a:lnTo>
                    <a:pt x="2" y="6"/>
                  </a:lnTo>
                  <a:lnTo>
                    <a:pt x="0" y="8"/>
                  </a:lnTo>
                  <a:lnTo>
                    <a:pt x="0" y="6"/>
                  </a:lnTo>
                  <a:lnTo>
                    <a:pt x="2" y="4"/>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2" name="Freeform 736"/>
            <p:cNvSpPr>
              <a:spLocks/>
            </p:cNvSpPr>
            <p:nvPr/>
          </p:nvSpPr>
          <p:spPr bwMode="auto">
            <a:xfrm>
              <a:off x="5569" y="1831"/>
              <a:ext cx="10" cy="7"/>
            </a:xfrm>
            <a:custGeom>
              <a:avLst/>
              <a:gdLst>
                <a:gd name="T0" fmla="*/ 0 w 8"/>
                <a:gd name="T1" fmla="*/ 0 h 6"/>
                <a:gd name="T2" fmla="*/ 0 w 8"/>
                <a:gd name="T3" fmla="*/ 0 h 6"/>
                <a:gd name="T4" fmla="*/ 0 w 8"/>
                <a:gd name="T5" fmla="*/ 0 h 6"/>
                <a:gd name="T6" fmla="*/ 6 w 8"/>
                <a:gd name="T7" fmla="*/ 4 h 6"/>
                <a:gd name="T8" fmla="*/ 8 w 8"/>
                <a:gd name="T9" fmla="*/ 4 h 6"/>
                <a:gd name="T10" fmla="*/ 8 w 8"/>
                <a:gd name="T11" fmla="*/ 6 h 6"/>
                <a:gd name="T12" fmla="*/ 6 w 8"/>
                <a:gd name="T13" fmla="*/ 6 h 6"/>
                <a:gd name="T14" fmla="*/ 0 w 8"/>
                <a:gd name="T15" fmla="*/ 0 h 6"/>
                <a:gd name="T16" fmla="*/ 0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0"/>
                  </a:moveTo>
                  <a:lnTo>
                    <a:pt x="0" y="0"/>
                  </a:lnTo>
                  <a:lnTo>
                    <a:pt x="6" y="4"/>
                  </a:lnTo>
                  <a:lnTo>
                    <a:pt x="8" y="4"/>
                  </a:lnTo>
                  <a:lnTo>
                    <a:pt x="8" y="6"/>
                  </a:lnTo>
                  <a:lnTo>
                    <a:pt x="6" y="6"/>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3" name="Freeform 737"/>
            <p:cNvSpPr>
              <a:spLocks/>
            </p:cNvSpPr>
            <p:nvPr/>
          </p:nvSpPr>
          <p:spPr bwMode="auto">
            <a:xfrm>
              <a:off x="5581" y="1822"/>
              <a:ext cx="3" cy="2"/>
            </a:xfrm>
            <a:custGeom>
              <a:avLst/>
              <a:gdLst>
                <a:gd name="T0" fmla="*/ 0 w 2"/>
                <a:gd name="T1" fmla="*/ 0 h 2"/>
                <a:gd name="T2" fmla="*/ 2 w 2"/>
                <a:gd name="T3" fmla="*/ 0 h 2"/>
                <a:gd name="T4" fmla="*/ 2 w 2"/>
                <a:gd name="T5" fmla="*/ 2 h 2"/>
                <a:gd name="T6" fmla="*/ 2 w 2"/>
                <a:gd name="T7" fmla="*/ 2 h 2"/>
                <a:gd name="T8" fmla="*/ 0 w 2"/>
                <a:gd name="T9" fmla="*/ 2 h 2"/>
                <a:gd name="T10" fmla="*/ 0 w 2"/>
                <a:gd name="T11" fmla="*/ 2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2"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4" name="Freeform 738"/>
            <p:cNvSpPr>
              <a:spLocks/>
            </p:cNvSpPr>
            <p:nvPr/>
          </p:nvSpPr>
          <p:spPr bwMode="auto">
            <a:xfrm>
              <a:off x="5013" y="1766"/>
              <a:ext cx="48" cy="191"/>
            </a:xfrm>
            <a:custGeom>
              <a:avLst/>
              <a:gdLst>
                <a:gd name="T0" fmla="*/ 14 w 40"/>
                <a:gd name="T1" fmla="*/ 0 h 164"/>
                <a:gd name="T2" fmla="*/ 16 w 40"/>
                <a:gd name="T3" fmla="*/ 4 h 164"/>
                <a:gd name="T4" fmla="*/ 20 w 40"/>
                <a:gd name="T5" fmla="*/ 26 h 164"/>
                <a:gd name="T6" fmla="*/ 22 w 40"/>
                <a:gd name="T7" fmla="*/ 38 h 164"/>
                <a:gd name="T8" fmla="*/ 20 w 40"/>
                <a:gd name="T9" fmla="*/ 44 h 164"/>
                <a:gd name="T10" fmla="*/ 20 w 40"/>
                <a:gd name="T11" fmla="*/ 52 h 164"/>
                <a:gd name="T12" fmla="*/ 22 w 40"/>
                <a:gd name="T13" fmla="*/ 58 h 164"/>
                <a:gd name="T14" fmla="*/ 26 w 40"/>
                <a:gd name="T15" fmla="*/ 78 h 164"/>
                <a:gd name="T16" fmla="*/ 34 w 40"/>
                <a:gd name="T17" fmla="*/ 102 h 164"/>
                <a:gd name="T18" fmla="*/ 36 w 40"/>
                <a:gd name="T19" fmla="*/ 108 h 164"/>
                <a:gd name="T20" fmla="*/ 40 w 40"/>
                <a:gd name="T21" fmla="*/ 114 h 164"/>
                <a:gd name="T22" fmla="*/ 32 w 40"/>
                <a:gd name="T23" fmla="*/ 104 h 164"/>
                <a:gd name="T24" fmla="*/ 24 w 40"/>
                <a:gd name="T25" fmla="*/ 102 h 164"/>
                <a:gd name="T26" fmla="*/ 18 w 40"/>
                <a:gd name="T27" fmla="*/ 104 h 164"/>
                <a:gd name="T28" fmla="*/ 16 w 40"/>
                <a:gd name="T29" fmla="*/ 116 h 164"/>
                <a:gd name="T30" fmla="*/ 12 w 40"/>
                <a:gd name="T31" fmla="*/ 130 h 164"/>
                <a:gd name="T32" fmla="*/ 14 w 40"/>
                <a:gd name="T33" fmla="*/ 138 h 164"/>
                <a:gd name="T34" fmla="*/ 18 w 40"/>
                <a:gd name="T35" fmla="*/ 146 h 164"/>
                <a:gd name="T36" fmla="*/ 22 w 40"/>
                <a:gd name="T37" fmla="*/ 150 h 164"/>
                <a:gd name="T38" fmla="*/ 24 w 40"/>
                <a:gd name="T39" fmla="*/ 150 h 164"/>
                <a:gd name="T40" fmla="*/ 26 w 40"/>
                <a:gd name="T41" fmla="*/ 160 h 164"/>
                <a:gd name="T42" fmla="*/ 22 w 40"/>
                <a:gd name="T43" fmla="*/ 154 h 164"/>
                <a:gd name="T44" fmla="*/ 14 w 40"/>
                <a:gd name="T45" fmla="*/ 152 h 164"/>
                <a:gd name="T46" fmla="*/ 8 w 40"/>
                <a:gd name="T47" fmla="*/ 164 h 164"/>
                <a:gd name="T48" fmla="*/ 4 w 40"/>
                <a:gd name="T49" fmla="*/ 152 h 164"/>
                <a:gd name="T50" fmla="*/ 6 w 40"/>
                <a:gd name="T51" fmla="*/ 130 h 164"/>
                <a:gd name="T52" fmla="*/ 8 w 40"/>
                <a:gd name="T53" fmla="*/ 124 h 164"/>
                <a:gd name="T54" fmla="*/ 4 w 40"/>
                <a:gd name="T55" fmla="*/ 110 h 164"/>
                <a:gd name="T56" fmla="*/ 6 w 40"/>
                <a:gd name="T57" fmla="*/ 96 h 164"/>
                <a:gd name="T58" fmla="*/ 8 w 40"/>
                <a:gd name="T59" fmla="*/ 90 h 164"/>
                <a:gd name="T60" fmla="*/ 8 w 40"/>
                <a:gd name="T61" fmla="*/ 82 h 164"/>
                <a:gd name="T62" fmla="*/ 6 w 40"/>
                <a:gd name="T63" fmla="*/ 74 h 164"/>
                <a:gd name="T64" fmla="*/ 8 w 40"/>
                <a:gd name="T65" fmla="*/ 64 h 164"/>
                <a:gd name="T66" fmla="*/ 2 w 40"/>
                <a:gd name="T67" fmla="*/ 56 h 164"/>
                <a:gd name="T68" fmla="*/ 2 w 40"/>
                <a:gd name="T69" fmla="*/ 52 h 164"/>
                <a:gd name="T70" fmla="*/ 2 w 40"/>
                <a:gd name="T71" fmla="*/ 36 h 164"/>
                <a:gd name="T72" fmla="*/ 2 w 40"/>
                <a:gd name="T73" fmla="*/ 22 h 164"/>
                <a:gd name="T74" fmla="*/ 6 w 40"/>
                <a:gd name="T75" fmla="*/ 18 h 164"/>
                <a:gd name="T76" fmla="*/ 10 w 40"/>
                <a:gd name="T77" fmla="*/ 20 h 164"/>
                <a:gd name="T78" fmla="*/ 12 w 40"/>
                <a:gd name="T79" fmla="*/ 18 h 164"/>
                <a:gd name="T80" fmla="*/ 12 w 40"/>
                <a:gd name="T81" fmla="*/ 14 h 164"/>
                <a:gd name="T82" fmla="*/ 14 w 40"/>
                <a:gd name="T83" fmla="*/ 14 h 164"/>
                <a:gd name="T84" fmla="*/ 10 w 40"/>
                <a:gd name="T85" fmla="*/ 2 h 164"/>
                <a:gd name="T86" fmla="*/ 10 w 40"/>
                <a:gd name="T87" fmla="*/ 0 h 164"/>
                <a:gd name="T88" fmla="*/ 12 w 40"/>
                <a:gd name="T89" fmla="*/ 0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
                <a:gd name="T136" fmla="*/ 0 h 164"/>
                <a:gd name="T137" fmla="*/ 40 w 40"/>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 h="164">
                  <a:moveTo>
                    <a:pt x="12" y="0"/>
                  </a:moveTo>
                  <a:lnTo>
                    <a:pt x="14" y="0"/>
                  </a:lnTo>
                  <a:lnTo>
                    <a:pt x="16" y="4"/>
                  </a:lnTo>
                  <a:lnTo>
                    <a:pt x="18" y="12"/>
                  </a:lnTo>
                  <a:lnTo>
                    <a:pt x="20" y="26"/>
                  </a:lnTo>
                  <a:lnTo>
                    <a:pt x="22" y="32"/>
                  </a:lnTo>
                  <a:lnTo>
                    <a:pt x="22" y="38"/>
                  </a:lnTo>
                  <a:lnTo>
                    <a:pt x="22" y="42"/>
                  </a:lnTo>
                  <a:lnTo>
                    <a:pt x="20" y="44"/>
                  </a:lnTo>
                  <a:lnTo>
                    <a:pt x="20" y="48"/>
                  </a:lnTo>
                  <a:lnTo>
                    <a:pt x="20" y="52"/>
                  </a:lnTo>
                  <a:lnTo>
                    <a:pt x="20" y="58"/>
                  </a:lnTo>
                  <a:lnTo>
                    <a:pt x="22" y="58"/>
                  </a:lnTo>
                  <a:lnTo>
                    <a:pt x="24" y="62"/>
                  </a:lnTo>
                  <a:lnTo>
                    <a:pt x="26" y="78"/>
                  </a:lnTo>
                  <a:lnTo>
                    <a:pt x="32" y="92"/>
                  </a:lnTo>
                  <a:lnTo>
                    <a:pt x="34" y="102"/>
                  </a:lnTo>
                  <a:lnTo>
                    <a:pt x="34" y="104"/>
                  </a:lnTo>
                  <a:lnTo>
                    <a:pt x="36" y="108"/>
                  </a:lnTo>
                  <a:lnTo>
                    <a:pt x="40" y="110"/>
                  </a:lnTo>
                  <a:lnTo>
                    <a:pt x="40" y="114"/>
                  </a:lnTo>
                  <a:lnTo>
                    <a:pt x="34" y="106"/>
                  </a:lnTo>
                  <a:lnTo>
                    <a:pt x="32" y="104"/>
                  </a:lnTo>
                  <a:lnTo>
                    <a:pt x="28" y="102"/>
                  </a:lnTo>
                  <a:lnTo>
                    <a:pt x="24" y="102"/>
                  </a:lnTo>
                  <a:lnTo>
                    <a:pt x="22" y="102"/>
                  </a:lnTo>
                  <a:lnTo>
                    <a:pt x="18" y="104"/>
                  </a:lnTo>
                  <a:lnTo>
                    <a:pt x="18" y="112"/>
                  </a:lnTo>
                  <a:lnTo>
                    <a:pt x="16" y="116"/>
                  </a:lnTo>
                  <a:lnTo>
                    <a:pt x="14" y="126"/>
                  </a:lnTo>
                  <a:lnTo>
                    <a:pt x="12" y="130"/>
                  </a:lnTo>
                  <a:lnTo>
                    <a:pt x="12" y="134"/>
                  </a:lnTo>
                  <a:lnTo>
                    <a:pt x="14" y="138"/>
                  </a:lnTo>
                  <a:lnTo>
                    <a:pt x="18" y="142"/>
                  </a:lnTo>
                  <a:lnTo>
                    <a:pt x="18" y="146"/>
                  </a:lnTo>
                  <a:lnTo>
                    <a:pt x="20" y="148"/>
                  </a:lnTo>
                  <a:lnTo>
                    <a:pt x="22" y="150"/>
                  </a:lnTo>
                  <a:lnTo>
                    <a:pt x="24" y="150"/>
                  </a:lnTo>
                  <a:lnTo>
                    <a:pt x="26" y="156"/>
                  </a:lnTo>
                  <a:lnTo>
                    <a:pt x="26" y="160"/>
                  </a:lnTo>
                  <a:lnTo>
                    <a:pt x="24" y="162"/>
                  </a:lnTo>
                  <a:lnTo>
                    <a:pt x="22" y="154"/>
                  </a:lnTo>
                  <a:lnTo>
                    <a:pt x="16" y="152"/>
                  </a:lnTo>
                  <a:lnTo>
                    <a:pt x="14" y="152"/>
                  </a:lnTo>
                  <a:lnTo>
                    <a:pt x="10" y="154"/>
                  </a:lnTo>
                  <a:lnTo>
                    <a:pt x="8" y="164"/>
                  </a:lnTo>
                  <a:lnTo>
                    <a:pt x="4" y="164"/>
                  </a:lnTo>
                  <a:lnTo>
                    <a:pt x="4" y="152"/>
                  </a:lnTo>
                  <a:lnTo>
                    <a:pt x="6" y="142"/>
                  </a:lnTo>
                  <a:lnTo>
                    <a:pt x="6" y="130"/>
                  </a:lnTo>
                  <a:lnTo>
                    <a:pt x="8" y="126"/>
                  </a:lnTo>
                  <a:lnTo>
                    <a:pt x="8" y="124"/>
                  </a:lnTo>
                  <a:lnTo>
                    <a:pt x="4" y="114"/>
                  </a:lnTo>
                  <a:lnTo>
                    <a:pt x="4" y="110"/>
                  </a:lnTo>
                  <a:lnTo>
                    <a:pt x="6" y="106"/>
                  </a:lnTo>
                  <a:lnTo>
                    <a:pt x="6" y="96"/>
                  </a:lnTo>
                  <a:lnTo>
                    <a:pt x="8" y="90"/>
                  </a:lnTo>
                  <a:lnTo>
                    <a:pt x="8" y="88"/>
                  </a:lnTo>
                  <a:lnTo>
                    <a:pt x="8" y="82"/>
                  </a:lnTo>
                  <a:lnTo>
                    <a:pt x="6" y="80"/>
                  </a:lnTo>
                  <a:lnTo>
                    <a:pt x="6" y="74"/>
                  </a:lnTo>
                  <a:lnTo>
                    <a:pt x="8" y="68"/>
                  </a:lnTo>
                  <a:lnTo>
                    <a:pt x="8" y="64"/>
                  </a:lnTo>
                  <a:lnTo>
                    <a:pt x="6" y="58"/>
                  </a:lnTo>
                  <a:lnTo>
                    <a:pt x="2" y="56"/>
                  </a:lnTo>
                  <a:lnTo>
                    <a:pt x="2" y="54"/>
                  </a:lnTo>
                  <a:lnTo>
                    <a:pt x="2" y="52"/>
                  </a:lnTo>
                  <a:lnTo>
                    <a:pt x="0" y="42"/>
                  </a:lnTo>
                  <a:lnTo>
                    <a:pt x="2" y="36"/>
                  </a:lnTo>
                  <a:lnTo>
                    <a:pt x="4" y="28"/>
                  </a:lnTo>
                  <a:lnTo>
                    <a:pt x="2" y="22"/>
                  </a:lnTo>
                  <a:lnTo>
                    <a:pt x="4" y="18"/>
                  </a:lnTo>
                  <a:lnTo>
                    <a:pt x="6" y="18"/>
                  </a:lnTo>
                  <a:lnTo>
                    <a:pt x="8" y="18"/>
                  </a:lnTo>
                  <a:lnTo>
                    <a:pt x="10" y="20"/>
                  </a:lnTo>
                  <a:lnTo>
                    <a:pt x="12" y="18"/>
                  </a:lnTo>
                  <a:lnTo>
                    <a:pt x="12" y="16"/>
                  </a:lnTo>
                  <a:lnTo>
                    <a:pt x="12" y="14"/>
                  </a:lnTo>
                  <a:lnTo>
                    <a:pt x="14" y="14"/>
                  </a:lnTo>
                  <a:lnTo>
                    <a:pt x="12" y="6"/>
                  </a:lnTo>
                  <a:lnTo>
                    <a:pt x="10" y="2"/>
                  </a:lnTo>
                  <a:lnTo>
                    <a:pt x="10" y="0"/>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5" name="Freeform 739"/>
            <p:cNvSpPr>
              <a:spLocks/>
            </p:cNvSpPr>
            <p:nvPr/>
          </p:nvSpPr>
          <p:spPr bwMode="auto">
            <a:xfrm>
              <a:off x="4949" y="1745"/>
              <a:ext cx="12" cy="14"/>
            </a:xfrm>
            <a:custGeom>
              <a:avLst/>
              <a:gdLst>
                <a:gd name="T0" fmla="*/ 4 w 10"/>
                <a:gd name="T1" fmla="*/ 10 h 12"/>
                <a:gd name="T2" fmla="*/ 4 w 10"/>
                <a:gd name="T3" fmla="*/ 12 h 12"/>
                <a:gd name="T4" fmla="*/ 8 w 10"/>
                <a:gd name="T5" fmla="*/ 8 h 12"/>
                <a:gd name="T6" fmla="*/ 8 w 10"/>
                <a:gd name="T7" fmla="*/ 4 h 12"/>
                <a:gd name="T8" fmla="*/ 10 w 10"/>
                <a:gd name="T9" fmla="*/ 2 h 12"/>
                <a:gd name="T10" fmla="*/ 8 w 10"/>
                <a:gd name="T11" fmla="*/ 0 h 12"/>
                <a:gd name="T12" fmla="*/ 4 w 10"/>
                <a:gd name="T13" fmla="*/ 0 h 12"/>
                <a:gd name="T14" fmla="*/ 2 w 10"/>
                <a:gd name="T15" fmla="*/ 4 h 12"/>
                <a:gd name="T16" fmla="*/ 0 w 10"/>
                <a:gd name="T17" fmla="*/ 6 h 12"/>
                <a:gd name="T18" fmla="*/ 4 w 10"/>
                <a:gd name="T19" fmla="*/ 1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2"/>
                <a:gd name="T32" fmla="*/ 10 w 1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2">
                  <a:moveTo>
                    <a:pt x="4" y="10"/>
                  </a:moveTo>
                  <a:lnTo>
                    <a:pt x="4" y="12"/>
                  </a:lnTo>
                  <a:lnTo>
                    <a:pt x="8" y="8"/>
                  </a:lnTo>
                  <a:lnTo>
                    <a:pt x="8" y="4"/>
                  </a:lnTo>
                  <a:lnTo>
                    <a:pt x="10" y="2"/>
                  </a:lnTo>
                  <a:lnTo>
                    <a:pt x="8" y="0"/>
                  </a:lnTo>
                  <a:lnTo>
                    <a:pt x="4" y="0"/>
                  </a:lnTo>
                  <a:lnTo>
                    <a:pt x="2" y="4"/>
                  </a:lnTo>
                  <a:lnTo>
                    <a:pt x="0" y="6"/>
                  </a:lnTo>
                  <a:lnTo>
                    <a:pt x="4"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6" name="Freeform 740"/>
            <p:cNvSpPr>
              <a:spLocks/>
            </p:cNvSpPr>
            <p:nvPr/>
          </p:nvSpPr>
          <p:spPr bwMode="auto">
            <a:xfrm>
              <a:off x="5340" y="1635"/>
              <a:ext cx="19" cy="21"/>
            </a:xfrm>
            <a:custGeom>
              <a:avLst/>
              <a:gdLst>
                <a:gd name="T0" fmla="*/ 12 w 16"/>
                <a:gd name="T1" fmla="*/ 0 h 18"/>
                <a:gd name="T2" fmla="*/ 12 w 16"/>
                <a:gd name="T3" fmla="*/ 2 h 18"/>
                <a:gd name="T4" fmla="*/ 4 w 16"/>
                <a:gd name="T5" fmla="*/ 4 h 18"/>
                <a:gd name="T6" fmla="*/ 4 w 16"/>
                <a:gd name="T7" fmla="*/ 6 h 18"/>
                <a:gd name="T8" fmla="*/ 6 w 16"/>
                <a:gd name="T9" fmla="*/ 6 h 18"/>
                <a:gd name="T10" fmla="*/ 4 w 16"/>
                <a:gd name="T11" fmla="*/ 10 h 18"/>
                <a:gd name="T12" fmla="*/ 0 w 16"/>
                <a:gd name="T13" fmla="*/ 18 h 18"/>
                <a:gd name="T14" fmla="*/ 8 w 16"/>
                <a:gd name="T15" fmla="*/ 10 h 18"/>
                <a:gd name="T16" fmla="*/ 14 w 16"/>
                <a:gd name="T17" fmla="*/ 8 h 18"/>
                <a:gd name="T18" fmla="*/ 16 w 16"/>
                <a:gd name="T19" fmla="*/ 6 h 18"/>
                <a:gd name="T20" fmla="*/ 16 w 16"/>
                <a:gd name="T21" fmla="*/ 2 h 18"/>
                <a:gd name="T22" fmla="*/ 14 w 16"/>
                <a:gd name="T23" fmla="*/ 0 h 18"/>
                <a:gd name="T24" fmla="*/ 12 w 16"/>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8"/>
                <a:gd name="T41" fmla="*/ 16 w 1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8">
                  <a:moveTo>
                    <a:pt x="12" y="0"/>
                  </a:moveTo>
                  <a:lnTo>
                    <a:pt x="12" y="2"/>
                  </a:lnTo>
                  <a:lnTo>
                    <a:pt x="4" y="4"/>
                  </a:lnTo>
                  <a:lnTo>
                    <a:pt x="4" y="6"/>
                  </a:lnTo>
                  <a:lnTo>
                    <a:pt x="6" y="6"/>
                  </a:lnTo>
                  <a:lnTo>
                    <a:pt x="4" y="10"/>
                  </a:lnTo>
                  <a:lnTo>
                    <a:pt x="0" y="18"/>
                  </a:lnTo>
                  <a:lnTo>
                    <a:pt x="8" y="10"/>
                  </a:lnTo>
                  <a:lnTo>
                    <a:pt x="14" y="8"/>
                  </a:lnTo>
                  <a:lnTo>
                    <a:pt x="16" y="6"/>
                  </a:lnTo>
                  <a:lnTo>
                    <a:pt x="16" y="2"/>
                  </a:lnTo>
                  <a:lnTo>
                    <a:pt x="14" y="0"/>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7" name="Freeform 741"/>
            <p:cNvSpPr>
              <a:spLocks/>
            </p:cNvSpPr>
            <p:nvPr/>
          </p:nvSpPr>
          <p:spPr bwMode="auto">
            <a:xfrm>
              <a:off x="5233" y="1850"/>
              <a:ext cx="5" cy="4"/>
            </a:xfrm>
            <a:custGeom>
              <a:avLst/>
              <a:gdLst>
                <a:gd name="T0" fmla="*/ 4 w 4"/>
                <a:gd name="T1" fmla="*/ 0 h 4"/>
                <a:gd name="T2" fmla="*/ 4 w 4"/>
                <a:gd name="T3" fmla="*/ 0 h 4"/>
                <a:gd name="T4" fmla="*/ 2 w 4"/>
                <a:gd name="T5" fmla="*/ 2 h 4"/>
                <a:gd name="T6" fmla="*/ 0 w 4"/>
                <a:gd name="T7" fmla="*/ 4 h 4"/>
                <a:gd name="T8" fmla="*/ 0 w 4"/>
                <a:gd name="T9" fmla="*/ 4 h 4"/>
                <a:gd name="T10" fmla="*/ 2 w 4"/>
                <a:gd name="T11" fmla="*/ 4 h 4"/>
                <a:gd name="T12" fmla="*/ 4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0"/>
                  </a:moveTo>
                  <a:lnTo>
                    <a:pt x="4" y="0"/>
                  </a:lnTo>
                  <a:lnTo>
                    <a:pt x="2" y="2"/>
                  </a:lnTo>
                  <a:lnTo>
                    <a:pt x="0" y="4"/>
                  </a:lnTo>
                  <a:lnTo>
                    <a:pt x="2" y="4"/>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8" name="Freeform 742"/>
            <p:cNvSpPr>
              <a:spLocks/>
            </p:cNvSpPr>
            <p:nvPr/>
          </p:nvSpPr>
          <p:spPr bwMode="auto">
            <a:xfrm>
              <a:off x="5218" y="1852"/>
              <a:ext cx="15" cy="16"/>
            </a:xfrm>
            <a:custGeom>
              <a:avLst/>
              <a:gdLst>
                <a:gd name="T0" fmla="*/ 10 w 12"/>
                <a:gd name="T1" fmla="*/ 0 h 14"/>
                <a:gd name="T2" fmla="*/ 8 w 12"/>
                <a:gd name="T3" fmla="*/ 2 h 14"/>
                <a:gd name="T4" fmla="*/ 6 w 12"/>
                <a:gd name="T5" fmla="*/ 6 h 14"/>
                <a:gd name="T6" fmla="*/ 6 w 12"/>
                <a:gd name="T7" fmla="*/ 8 h 14"/>
                <a:gd name="T8" fmla="*/ 4 w 12"/>
                <a:gd name="T9" fmla="*/ 8 h 14"/>
                <a:gd name="T10" fmla="*/ 2 w 12"/>
                <a:gd name="T11" fmla="*/ 10 h 14"/>
                <a:gd name="T12" fmla="*/ 2 w 12"/>
                <a:gd name="T13" fmla="*/ 10 h 14"/>
                <a:gd name="T14" fmla="*/ 0 w 12"/>
                <a:gd name="T15" fmla="*/ 10 h 14"/>
                <a:gd name="T16" fmla="*/ 0 w 12"/>
                <a:gd name="T17" fmla="*/ 14 h 14"/>
                <a:gd name="T18" fmla="*/ 2 w 12"/>
                <a:gd name="T19" fmla="*/ 14 h 14"/>
                <a:gd name="T20" fmla="*/ 6 w 12"/>
                <a:gd name="T21" fmla="*/ 12 h 14"/>
                <a:gd name="T22" fmla="*/ 8 w 12"/>
                <a:gd name="T23" fmla="*/ 10 h 14"/>
                <a:gd name="T24" fmla="*/ 10 w 12"/>
                <a:gd name="T25" fmla="*/ 8 h 14"/>
                <a:gd name="T26" fmla="*/ 12 w 12"/>
                <a:gd name="T27" fmla="*/ 4 h 14"/>
                <a:gd name="T28" fmla="*/ 12 w 12"/>
                <a:gd name="T29" fmla="*/ 2 h 14"/>
                <a:gd name="T30" fmla="*/ 12 w 12"/>
                <a:gd name="T31" fmla="*/ 0 h 14"/>
                <a:gd name="T32" fmla="*/ 10 w 12"/>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4"/>
                <a:gd name="T53" fmla="*/ 12 w 12"/>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4">
                  <a:moveTo>
                    <a:pt x="10" y="0"/>
                  </a:moveTo>
                  <a:lnTo>
                    <a:pt x="8" y="2"/>
                  </a:lnTo>
                  <a:lnTo>
                    <a:pt x="6" y="6"/>
                  </a:lnTo>
                  <a:lnTo>
                    <a:pt x="6" y="8"/>
                  </a:lnTo>
                  <a:lnTo>
                    <a:pt x="4" y="8"/>
                  </a:lnTo>
                  <a:lnTo>
                    <a:pt x="2" y="10"/>
                  </a:lnTo>
                  <a:lnTo>
                    <a:pt x="0" y="10"/>
                  </a:lnTo>
                  <a:lnTo>
                    <a:pt x="0" y="14"/>
                  </a:lnTo>
                  <a:lnTo>
                    <a:pt x="2" y="14"/>
                  </a:lnTo>
                  <a:lnTo>
                    <a:pt x="6" y="12"/>
                  </a:lnTo>
                  <a:lnTo>
                    <a:pt x="8" y="10"/>
                  </a:lnTo>
                  <a:lnTo>
                    <a:pt x="10" y="8"/>
                  </a:lnTo>
                  <a:lnTo>
                    <a:pt x="12" y="4"/>
                  </a:lnTo>
                  <a:lnTo>
                    <a:pt x="12" y="2"/>
                  </a:lnTo>
                  <a:lnTo>
                    <a:pt x="12" y="0"/>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09" name="Freeform 743"/>
            <p:cNvSpPr>
              <a:spLocks/>
            </p:cNvSpPr>
            <p:nvPr/>
          </p:nvSpPr>
          <p:spPr bwMode="auto">
            <a:xfrm>
              <a:off x="5209" y="1878"/>
              <a:ext cx="2" cy="7"/>
            </a:xfrm>
            <a:custGeom>
              <a:avLst/>
              <a:gdLst>
                <a:gd name="T0" fmla="*/ 2 w 2"/>
                <a:gd name="T1" fmla="*/ 0 h 6"/>
                <a:gd name="T2" fmla="*/ 0 w 2"/>
                <a:gd name="T3" fmla="*/ 6 h 6"/>
                <a:gd name="T4" fmla="*/ 2 w 2"/>
                <a:gd name="T5" fmla="*/ 6 h 6"/>
                <a:gd name="T6" fmla="*/ 2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0"/>
                  </a:moveTo>
                  <a:lnTo>
                    <a:pt x="0" y="6"/>
                  </a:lnTo>
                  <a:lnTo>
                    <a:pt x="2" y="6"/>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0" name="Freeform 744"/>
            <p:cNvSpPr>
              <a:spLocks/>
            </p:cNvSpPr>
            <p:nvPr/>
          </p:nvSpPr>
          <p:spPr bwMode="auto">
            <a:xfrm>
              <a:off x="5202" y="1894"/>
              <a:ext cx="2" cy="5"/>
            </a:xfrm>
            <a:custGeom>
              <a:avLst/>
              <a:gdLst>
                <a:gd name="T0" fmla="*/ 0 w 2"/>
                <a:gd name="T1" fmla="*/ 0 h 4"/>
                <a:gd name="T2" fmla="*/ 0 w 2"/>
                <a:gd name="T3" fmla="*/ 4 h 4"/>
                <a:gd name="T4" fmla="*/ 0 w 2"/>
                <a:gd name="T5" fmla="*/ 2 h 4"/>
                <a:gd name="T6" fmla="*/ 2 w 2"/>
                <a:gd name="T7" fmla="*/ 0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4"/>
                  </a:lnTo>
                  <a:lnTo>
                    <a:pt x="0"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1" name="Freeform 745"/>
            <p:cNvSpPr>
              <a:spLocks/>
            </p:cNvSpPr>
            <p:nvPr/>
          </p:nvSpPr>
          <p:spPr bwMode="auto">
            <a:xfrm>
              <a:off x="5166" y="1934"/>
              <a:ext cx="7" cy="7"/>
            </a:xfrm>
            <a:custGeom>
              <a:avLst/>
              <a:gdLst>
                <a:gd name="T0" fmla="*/ 6 w 6"/>
                <a:gd name="T1" fmla="*/ 0 h 6"/>
                <a:gd name="T2" fmla="*/ 6 w 6"/>
                <a:gd name="T3" fmla="*/ 2 h 6"/>
                <a:gd name="T4" fmla="*/ 4 w 6"/>
                <a:gd name="T5" fmla="*/ 4 h 6"/>
                <a:gd name="T6" fmla="*/ 2 w 6"/>
                <a:gd name="T7" fmla="*/ 6 h 6"/>
                <a:gd name="T8" fmla="*/ 0 w 6"/>
                <a:gd name="T9" fmla="*/ 6 h 6"/>
                <a:gd name="T10" fmla="*/ 2 w 6"/>
                <a:gd name="T11" fmla="*/ 4 h 6"/>
                <a:gd name="T12" fmla="*/ 4 w 6"/>
                <a:gd name="T13" fmla="*/ 2 h 6"/>
                <a:gd name="T14" fmla="*/ 6 w 6"/>
                <a:gd name="T15" fmla="*/ 0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6" y="2"/>
                  </a:lnTo>
                  <a:lnTo>
                    <a:pt x="4" y="4"/>
                  </a:lnTo>
                  <a:lnTo>
                    <a:pt x="2" y="6"/>
                  </a:lnTo>
                  <a:lnTo>
                    <a:pt x="0" y="6"/>
                  </a:lnTo>
                  <a:lnTo>
                    <a:pt x="2" y="4"/>
                  </a:lnTo>
                  <a:lnTo>
                    <a:pt x="4"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2" name="Freeform 746"/>
            <p:cNvSpPr>
              <a:spLocks/>
            </p:cNvSpPr>
            <p:nvPr/>
          </p:nvSpPr>
          <p:spPr bwMode="auto">
            <a:xfrm>
              <a:off x="5133" y="1952"/>
              <a:ext cx="14" cy="14"/>
            </a:xfrm>
            <a:custGeom>
              <a:avLst/>
              <a:gdLst>
                <a:gd name="T0" fmla="*/ 12 w 12"/>
                <a:gd name="T1" fmla="*/ 2 h 12"/>
                <a:gd name="T2" fmla="*/ 12 w 12"/>
                <a:gd name="T3" fmla="*/ 2 h 12"/>
                <a:gd name="T4" fmla="*/ 6 w 12"/>
                <a:gd name="T5" fmla="*/ 8 h 12"/>
                <a:gd name="T6" fmla="*/ 2 w 12"/>
                <a:gd name="T7" fmla="*/ 10 h 12"/>
                <a:gd name="T8" fmla="*/ 0 w 12"/>
                <a:gd name="T9" fmla="*/ 12 h 12"/>
                <a:gd name="T10" fmla="*/ 2 w 12"/>
                <a:gd name="T11" fmla="*/ 8 h 12"/>
                <a:gd name="T12" fmla="*/ 6 w 12"/>
                <a:gd name="T13" fmla="*/ 4 h 12"/>
                <a:gd name="T14" fmla="*/ 12 w 12"/>
                <a:gd name="T15" fmla="*/ 0 h 12"/>
                <a:gd name="T16" fmla="*/ 12 w 12"/>
                <a:gd name="T17" fmla="*/ 0 h 12"/>
                <a:gd name="T18" fmla="*/ 12 w 12"/>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2"/>
                  </a:moveTo>
                  <a:lnTo>
                    <a:pt x="12" y="2"/>
                  </a:lnTo>
                  <a:lnTo>
                    <a:pt x="6" y="8"/>
                  </a:lnTo>
                  <a:lnTo>
                    <a:pt x="2" y="10"/>
                  </a:lnTo>
                  <a:lnTo>
                    <a:pt x="0" y="12"/>
                  </a:lnTo>
                  <a:lnTo>
                    <a:pt x="2" y="8"/>
                  </a:lnTo>
                  <a:lnTo>
                    <a:pt x="6" y="4"/>
                  </a:lnTo>
                  <a:lnTo>
                    <a:pt x="12" y="0"/>
                  </a:lnTo>
                  <a:lnTo>
                    <a:pt x="1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3" name="Freeform 747"/>
            <p:cNvSpPr>
              <a:spLocks/>
            </p:cNvSpPr>
            <p:nvPr/>
          </p:nvSpPr>
          <p:spPr bwMode="auto">
            <a:xfrm>
              <a:off x="5094" y="1966"/>
              <a:ext cx="29" cy="24"/>
            </a:xfrm>
            <a:custGeom>
              <a:avLst/>
              <a:gdLst>
                <a:gd name="T0" fmla="*/ 24 w 24"/>
                <a:gd name="T1" fmla="*/ 4 h 20"/>
                <a:gd name="T2" fmla="*/ 24 w 24"/>
                <a:gd name="T3" fmla="*/ 2 h 20"/>
                <a:gd name="T4" fmla="*/ 24 w 24"/>
                <a:gd name="T5" fmla="*/ 4 h 20"/>
                <a:gd name="T6" fmla="*/ 12 w 24"/>
                <a:gd name="T7" fmla="*/ 10 h 20"/>
                <a:gd name="T8" fmla="*/ 10 w 24"/>
                <a:gd name="T9" fmla="*/ 10 h 20"/>
                <a:gd name="T10" fmla="*/ 10 w 24"/>
                <a:gd name="T11" fmla="*/ 12 h 20"/>
                <a:gd name="T12" fmla="*/ 8 w 24"/>
                <a:gd name="T13" fmla="*/ 14 h 20"/>
                <a:gd name="T14" fmla="*/ 4 w 24"/>
                <a:gd name="T15" fmla="*/ 16 h 20"/>
                <a:gd name="T16" fmla="*/ 2 w 24"/>
                <a:gd name="T17" fmla="*/ 20 h 20"/>
                <a:gd name="T18" fmla="*/ 0 w 24"/>
                <a:gd name="T19" fmla="*/ 20 h 20"/>
                <a:gd name="T20" fmla="*/ 2 w 24"/>
                <a:gd name="T21" fmla="*/ 16 h 20"/>
                <a:gd name="T22" fmla="*/ 4 w 24"/>
                <a:gd name="T23" fmla="*/ 14 h 20"/>
                <a:gd name="T24" fmla="*/ 4 w 24"/>
                <a:gd name="T25" fmla="*/ 14 h 20"/>
                <a:gd name="T26" fmla="*/ 8 w 24"/>
                <a:gd name="T27" fmla="*/ 8 h 20"/>
                <a:gd name="T28" fmla="*/ 10 w 24"/>
                <a:gd name="T29" fmla="*/ 8 h 20"/>
                <a:gd name="T30" fmla="*/ 12 w 24"/>
                <a:gd name="T31" fmla="*/ 4 h 20"/>
                <a:gd name="T32" fmla="*/ 14 w 24"/>
                <a:gd name="T33" fmla="*/ 4 h 20"/>
                <a:gd name="T34" fmla="*/ 14 w 24"/>
                <a:gd name="T35" fmla="*/ 6 h 20"/>
                <a:gd name="T36" fmla="*/ 16 w 24"/>
                <a:gd name="T37" fmla="*/ 6 h 20"/>
                <a:gd name="T38" fmla="*/ 18 w 24"/>
                <a:gd name="T39" fmla="*/ 4 h 20"/>
                <a:gd name="T40" fmla="*/ 20 w 24"/>
                <a:gd name="T41" fmla="*/ 2 h 20"/>
                <a:gd name="T42" fmla="*/ 22 w 24"/>
                <a:gd name="T43" fmla="*/ 0 h 20"/>
                <a:gd name="T44" fmla="*/ 24 w 24"/>
                <a:gd name="T45" fmla="*/ 2 h 20"/>
                <a:gd name="T46" fmla="*/ 24 w 24"/>
                <a:gd name="T47" fmla="*/ 4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20"/>
                <a:gd name="T74" fmla="*/ 24 w 24"/>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20">
                  <a:moveTo>
                    <a:pt x="24" y="4"/>
                  </a:moveTo>
                  <a:lnTo>
                    <a:pt x="24" y="2"/>
                  </a:lnTo>
                  <a:lnTo>
                    <a:pt x="24" y="4"/>
                  </a:lnTo>
                  <a:lnTo>
                    <a:pt x="12" y="10"/>
                  </a:lnTo>
                  <a:lnTo>
                    <a:pt x="10" y="10"/>
                  </a:lnTo>
                  <a:lnTo>
                    <a:pt x="10" y="12"/>
                  </a:lnTo>
                  <a:lnTo>
                    <a:pt x="8" y="14"/>
                  </a:lnTo>
                  <a:lnTo>
                    <a:pt x="4" y="16"/>
                  </a:lnTo>
                  <a:lnTo>
                    <a:pt x="2" y="20"/>
                  </a:lnTo>
                  <a:lnTo>
                    <a:pt x="0" y="20"/>
                  </a:lnTo>
                  <a:lnTo>
                    <a:pt x="2" y="16"/>
                  </a:lnTo>
                  <a:lnTo>
                    <a:pt x="4" y="14"/>
                  </a:lnTo>
                  <a:lnTo>
                    <a:pt x="8" y="8"/>
                  </a:lnTo>
                  <a:lnTo>
                    <a:pt x="10" y="8"/>
                  </a:lnTo>
                  <a:lnTo>
                    <a:pt x="12" y="4"/>
                  </a:lnTo>
                  <a:lnTo>
                    <a:pt x="14" y="4"/>
                  </a:lnTo>
                  <a:lnTo>
                    <a:pt x="14" y="6"/>
                  </a:lnTo>
                  <a:lnTo>
                    <a:pt x="16" y="6"/>
                  </a:lnTo>
                  <a:lnTo>
                    <a:pt x="18" y="4"/>
                  </a:lnTo>
                  <a:lnTo>
                    <a:pt x="20" y="2"/>
                  </a:lnTo>
                  <a:lnTo>
                    <a:pt x="22" y="0"/>
                  </a:lnTo>
                  <a:lnTo>
                    <a:pt x="24" y="2"/>
                  </a:lnTo>
                  <a:lnTo>
                    <a:pt x="2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4" name="Freeform 748"/>
            <p:cNvSpPr>
              <a:spLocks/>
            </p:cNvSpPr>
            <p:nvPr/>
          </p:nvSpPr>
          <p:spPr bwMode="auto">
            <a:xfrm>
              <a:off x="5090" y="2001"/>
              <a:ext cx="4" cy="5"/>
            </a:xfrm>
            <a:custGeom>
              <a:avLst/>
              <a:gdLst>
                <a:gd name="T0" fmla="*/ 2 w 4"/>
                <a:gd name="T1" fmla="*/ 0 h 4"/>
                <a:gd name="T2" fmla="*/ 4 w 4"/>
                <a:gd name="T3" fmla="*/ 0 h 4"/>
                <a:gd name="T4" fmla="*/ 2 w 4"/>
                <a:gd name="T5" fmla="*/ 2 h 4"/>
                <a:gd name="T6" fmla="*/ 0 w 4"/>
                <a:gd name="T7" fmla="*/ 4 h 4"/>
                <a:gd name="T8" fmla="*/ 0 w 4"/>
                <a:gd name="T9" fmla="*/ 2 h 4"/>
                <a:gd name="T10" fmla="*/ 0 w 4"/>
                <a:gd name="T11" fmla="*/ 2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4" y="0"/>
                  </a:lnTo>
                  <a:lnTo>
                    <a:pt x="2" y="2"/>
                  </a:lnTo>
                  <a:lnTo>
                    <a:pt x="0"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5" name="Freeform 749"/>
            <p:cNvSpPr>
              <a:spLocks/>
            </p:cNvSpPr>
            <p:nvPr/>
          </p:nvSpPr>
          <p:spPr bwMode="auto">
            <a:xfrm>
              <a:off x="5070" y="1990"/>
              <a:ext cx="15" cy="16"/>
            </a:xfrm>
            <a:custGeom>
              <a:avLst/>
              <a:gdLst>
                <a:gd name="T0" fmla="*/ 10 w 12"/>
                <a:gd name="T1" fmla="*/ 0 h 14"/>
                <a:gd name="T2" fmla="*/ 10 w 12"/>
                <a:gd name="T3" fmla="*/ 0 h 14"/>
                <a:gd name="T4" fmla="*/ 12 w 12"/>
                <a:gd name="T5" fmla="*/ 0 h 14"/>
                <a:gd name="T6" fmla="*/ 12 w 12"/>
                <a:gd name="T7" fmla="*/ 2 h 14"/>
                <a:gd name="T8" fmla="*/ 4 w 12"/>
                <a:gd name="T9" fmla="*/ 12 h 14"/>
                <a:gd name="T10" fmla="*/ 2 w 12"/>
                <a:gd name="T11" fmla="*/ 14 h 14"/>
                <a:gd name="T12" fmla="*/ 0 w 12"/>
                <a:gd name="T13" fmla="*/ 12 h 14"/>
                <a:gd name="T14" fmla="*/ 8 w 12"/>
                <a:gd name="T15" fmla="*/ 2 h 14"/>
                <a:gd name="T16" fmla="*/ 8 w 12"/>
                <a:gd name="T17" fmla="*/ 0 h 14"/>
                <a:gd name="T18" fmla="*/ 10 w 12"/>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0" y="0"/>
                  </a:moveTo>
                  <a:lnTo>
                    <a:pt x="10" y="0"/>
                  </a:lnTo>
                  <a:lnTo>
                    <a:pt x="12" y="0"/>
                  </a:lnTo>
                  <a:lnTo>
                    <a:pt x="12" y="2"/>
                  </a:lnTo>
                  <a:lnTo>
                    <a:pt x="4" y="12"/>
                  </a:lnTo>
                  <a:lnTo>
                    <a:pt x="2" y="14"/>
                  </a:lnTo>
                  <a:lnTo>
                    <a:pt x="0" y="12"/>
                  </a:lnTo>
                  <a:lnTo>
                    <a:pt x="8" y="2"/>
                  </a:lnTo>
                  <a:lnTo>
                    <a:pt x="8" y="0"/>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6" name="Freeform 750"/>
            <p:cNvSpPr>
              <a:spLocks/>
            </p:cNvSpPr>
            <p:nvPr/>
          </p:nvSpPr>
          <p:spPr bwMode="auto">
            <a:xfrm>
              <a:off x="5006" y="1973"/>
              <a:ext cx="2" cy="3"/>
            </a:xfrm>
            <a:custGeom>
              <a:avLst/>
              <a:gdLst>
                <a:gd name="T0" fmla="*/ 0 w 2"/>
                <a:gd name="T1" fmla="*/ 0 h 2"/>
                <a:gd name="T2" fmla="*/ 0 w 2"/>
                <a:gd name="T3" fmla="*/ 2 h 2"/>
                <a:gd name="T4" fmla="*/ 0 w 2"/>
                <a:gd name="T5" fmla="*/ 2 h 2"/>
                <a:gd name="T6" fmla="*/ 2 w 2"/>
                <a:gd name="T7" fmla="*/ 2 h 2"/>
                <a:gd name="T8" fmla="*/ 2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2"/>
                  </a:lnTo>
                  <a:lnTo>
                    <a:pt x="2"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7" name="Freeform 751"/>
            <p:cNvSpPr>
              <a:spLocks/>
            </p:cNvSpPr>
            <p:nvPr/>
          </p:nvSpPr>
          <p:spPr bwMode="auto">
            <a:xfrm>
              <a:off x="4963" y="2111"/>
              <a:ext cx="5" cy="7"/>
            </a:xfrm>
            <a:custGeom>
              <a:avLst/>
              <a:gdLst>
                <a:gd name="T0" fmla="*/ 4 w 4"/>
                <a:gd name="T1" fmla="*/ 0 h 6"/>
                <a:gd name="T2" fmla="*/ 4 w 4"/>
                <a:gd name="T3" fmla="*/ 2 h 6"/>
                <a:gd name="T4" fmla="*/ 4 w 4"/>
                <a:gd name="T5" fmla="*/ 2 h 6"/>
                <a:gd name="T6" fmla="*/ 2 w 4"/>
                <a:gd name="T7" fmla="*/ 6 h 6"/>
                <a:gd name="T8" fmla="*/ 0 w 4"/>
                <a:gd name="T9" fmla="*/ 6 h 6"/>
                <a:gd name="T10" fmla="*/ 0 w 4"/>
                <a:gd name="T11" fmla="*/ 4 h 6"/>
                <a:gd name="T12" fmla="*/ 2 w 4"/>
                <a:gd name="T13" fmla="*/ 0 h 6"/>
                <a:gd name="T14" fmla="*/ 4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0"/>
                  </a:moveTo>
                  <a:lnTo>
                    <a:pt x="4" y="2"/>
                  </a:lnTo>
                  <a:lnTo>
                    <a:pt x="2" y="6"/>
                  </a:lnTo>
                  <a:lnTo>
                    <a:pt x="0" y="6"/>
                  </a:lnTo>
                  <a:lnTo>
                    <a:pt x="0" y="4"/>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8" name="Freeform 752"/>
            <p:cNvSpPr>
              <a:spLocks/>
            </p:cNvSpPr>
            <p:nvPr/>
          </p:nvSpPr>
          <p:spPr bwMode="auto">
            <a:xfrm>
              <a:off x="4908" y="2179"/>
              <a:ext cx="5" cy="7"/>
            </a:xfrm>
            <a:custGeom>
              <a:avLst/>
              <a:gdLst>
                <a:gd name="T0" fmla="*/ 4 w 4"/>
                <a:gd name="T1" fmla="*/ 0 h 6"/>
                <a:gd name="T2" fmla="*/ 0 w 4"/>
                <a:gd name="T3" fmla="*/ 4 h 6"/>
                <a:gd name="T4" fmla="*/ 2 w 4"/>
                <a:gd name="T5" fmla="*/ 6 h 6"/>
                <a:gd name="T6" fmla="*/ 4 w 4"/>
                <a:gd name="T7" fmla="*/ 4 h 6"/>
                <a:gd name="T8" fmla="*/ 4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0"/>
                  </a:moveTo>
                  <a:lnTo>
                    <a:pt x="0" y="4"/>
                  </a:lnTo>
                  <a:lnTo>
                    <a:pt x="2" y="6"/>
                  </a:lnTo>
                  <a:lnTo>
                    <a:pt x="4" y="4"/>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19" name="Freeform 753"/>
            <p:cNvSpPr>
              <a:spLocks/>
            </p:cNvSpPr>
            <p:nvPr/>
          </p:nvSpPr>
          <p:spPr bwMode="auto">
            <a:xfrm>
              <a:off x="4839" y="2214"/>
              <a:ext cx="2" cy="7"/>
            </a:xfrm>
            <a:custGeom>
              <a:avLst/>
              <a:gdLst>
                <a:gd name="T0" fmla="*/ 0 w 2"/>
                <a:gd name="T1" fmla="*/ 0 h 6"/>
                <a:gd name="T2" fmla="*/ 0 w 2"/>
                <a:gd name="T3" fmla="*/ 2 h 6"/>
                <a:gd name="T4" fmla="*/ 0 w 2"/>
                <a:gd name="T5" fmla="*/ 4 h 6"/>
                <a:gd name="T6" fmla="*/ 0 w 2"/>
                <a:gd name="T7" fmla="*/ 6 h 6"/>
                <a:gd name="T8" fmla="*/ 2 w 2"/>
                <a:gd name="T9" fmla="*/ 2 h 6"/>
                <a:gd name="T10" fmla="*/ 0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0"/>
                  </a:moveTo>
                  <a:lnTo>
                    <a:pt x="0" y="2"/>
                  </a:lnTo>
                  <a:lnTo>
                    <a:pt x="0" y="4"/>
                  </a:lnTo>
                  <a:lnTo>
                    <a:pt x="0" y="6"/>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20" name="Freeform 754"/>
            <p:cNvSpPr>
              <a:spLocks/>
            </p:cNvSpPr>
            <p:nvPr/>
          </p:nvSpPr>
          <p:spPr bwMode="auto">
            <a:xfrm>
              <a:off x="4853" y="2244"/>
              <a:ext cx="1" cy="7"/>
            </a:xfrm>
            <a:custGeom>
              <a:avLst/>
              <a:gdLst>
                <a:gd name="T0" fmla="*/ 0 w 1"/>
                <a:gd name="T1" fmla="*/ 2 h 6"/>
                <a:gd name="T2" fmla="*/ 0 w 1"/>
                <a:gd name="T3" fmla="*/ 0 h 6"/>
                <a:gd name="T4" fmla="*/ 0 w 1"/>
                <a:gd name="T5" fmla="*/ 2 h 6"/>
                <a:gd name="T6" fmla="*/ 0 w 1"/>
                <a:gd name="T7" fmla="*/ 6 h 6"/>
                <a:gd name="T8" fmla="*/ 0 w 1"/>
                <a:gd name="T9" fmla="*/ 6 h 6"/>
                <a:gd name="T10" fmla="*/ 0 w 1"/>
                <a:gd name="T11" fmla="*/ 2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2"/>
                  </a:moveTo>
                  <a:lnTo>
                    <a:pt x="0" y="0"/>
                  </a:lnTo>
                  <a:lnTo>
                    <a:pt x="0" y="2"/>
                  </a:lnTo>
                  <a:lnTo>
                    <a:pt x="0" y="6"/>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21" name="Freeform 755"/>
            <p:cNvSpPr>
              <a:spLocks/>
            </p:cNvSpPr>
            <p:nvPr/>
          </p:nvSpPr>
          <p:spPr bwMode="auto">
            <a:xfrm>
              <a:off x="4844" y="2251"/>
              <a:ext cx="5" cy="2"/>
            </a:xfrm>
            <a:custGeom>
              <a:avLst/>
              <a:gdLst>
                <a:gd name="T0" fmla="*/ 2 w 4"/>
                <a:gd name="T1" fmla="*/ 0 h 2"/>
                <a:gd name="T2" fmla="*/ 2 w 4"/>
                <a:gd name="T3" fmla="*/ 0 h 2"/>
                <a:gd name="T4" fmla="*/ 0 w 4"/>
                <a:gd name="T5" fmla="*/ 0 h 2"/>
                <a:gd name="T6" fmla="*/ 2 w 4"/>
                <a:gd name="T7" fmla="*/ 2 h 2"/>
                <a:gd name="T8" fmla="*/ 4 w 4"/>
                <a:gd name="T9" fmla="*/ 2 h 2"/>
                <a:gd name="T10" fmla="*/ 4 w 4"/>
                <a:gd name="T11" fmla="*/ 0 h 2"/>
                <a:gd name="T12" fmla="*/ 2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0"/>
                  </a:moveTo>
                  <a:lnTo>
                    <a:pt x="2" y="0"/>
                  </a:lnTo>
                  <a:lnTo>
                    <a:pt x="0" y="0"/>
                  </a:lnTo>
                  <a:lnTo>
                    <a:pt x="2" y="2"/>
                  </a:lnTo>
                  <a:lnTo>
                    <a:pt x="4" y="2"/>
                  </a:lnTo>
                  <a:lnTo>
                    <a:pt x="4"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22" name="Rectangle 756"/>
            <p:cNvSpPr>
              <a:spLocks noChangeArrowheads="1"/>
            </p:cNvSpPr>
            <p:nvPr/>
          </p:nvSpPr>
          <p:spPr bwMode="auto">
            <a:xfrm>
              <a:off x="4817" y="2211"/>
              <a:ext cx="3" cy="3"/>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023" name="Freeform 757"/>
            <p:cNvSpPr>
              <a:spLocks/>
            </p:cNvSpPr>
            <p:nvPr/>
          </p:nvSpPr>
          <p:spPr bwMode="auto">
            <a:xfrm>
              <a:off x="4822" y="2204"/>
              <a:ext cx="5" cy="5"/>
            </a:xfrm>
            <a:custGeom>
              <a:avLst/>
              <a:gdLst>
                <a:gd name="T0" fmla="*/ 4 w 4"/>
                <a:gd name="T1" fmla="*/ 2 h 4"/>
                <a:gd name="T2" fmla="*/ 2 w 4"/>
                <a:gd name="T3" fmla="*/ 0 h 4"/>
                <a:gd name="T4" fmla="*/ 2 w 4"/>
                <a:gd name="T5" fmla="*/ 0 h 4"/>
                <a:gd name="T6" fmla="*/ 0 w 4"/>
                <a:gd name="T7" fmla="*/ 2 h 4"/>
                <a:gd name="T8" fmla="*/ 2 w 4"/>
                <a:gd name="T9" fmla="*/ 4 h 4"/>
                <a:gd name="T10" fmla="*/ 4 w 4"/>
                <a:gd name="T11" fmla="*/ 2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2"/>
                  </a:moveTo>
                  <a:lnTo>
                    <a:pt x="2" y="0"/>
                  </a:lnTo>
                  <a:lnTo>
                    <a:pt x="0" y="2"/>
                  </a:lnTo>
                  <a:lnTo>
                    <a:pt x="2" y="4"/>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24" name="Rectangle 758"/>
            <p:cNvSpPr>
              <a:spLocks noChangeArrowheads="1"/>
            </p:cNvSpPr>
            <p:nvPr/>
          </p:nvSpPr>
          <p:spPr bwMode="auto">
            <a:xfrm>
              <a:off x="4834" y="2190"/>
              <a:ext cx="1" cy="3"/>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025" name="Freeform 759"/>
            <p:cNvSpPr>
              <a:spLocks/>
            </p:cNvSpPr>
            <p:nvPr/>
          </p:nvSpPr>
          <p:spPr bwMode="auto">
            <a:xfrm>
              <a:off x="4825" y="2183"/>
              <a:ext cx="2" cy="3"/>
            </a:xfrm>
            <a:custGeom>
              <a:avLst/>
              <a:gdLst>
                <a:gd name="T0" fmla="*/ 2 w 2"/>
                <a:gd name="T1" fmla="*/ 0 h 2"/>
                <a:gd name="T2" fmla="*/ 0 w 2"/>
                <a:gd name="T3" fmla="*/ 2 h 2"/>
                <a:gd name="T4" fmla="*/ 2 w 2"/>
                <a:gd name="T5" fmla="*/ 2 h 2"/>
                <a:gd name="T6" fmla="*/ 2 w 2"/>
                <a:gd name="T7" fmla="*/ 2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26" name="Freeform 760"/>
            <p:cNvSpPr>
              <a:spLocks/>
            </p:cNvSpPr>
            <p:nvPr/>
          </p:nvSpPr>
          <p:spPr bwMode="auto">
            <a:xfrm>
              <a:off x="4827" y="2176"/>
              <a:ext cx="2" cy="7"/>
            </a:xfrm>
            <a:custGeom>
              <a:avLst/>
              <a:gdLst>
                <a:gd name="T0" fmla="*/ 2 w 2"/>
                <a:gd name="T1" fmla="*/ 0 h 6"/>
                <a:gd name="T2" fmla="*/ 2 w 2"/>
                <a:gd name="T3" fmla="*/ 2 h 6"/>
                <a:gd name="T4" fmla="*/ 2 w 2"/>
                <a:gd name="T5" fmla="*/ 4 h 6"/>
                <a:gd name="T6" fmla="*/ 2 w 2"/>
                <a:gd name="T7" fmla="*/ 6 h 6"/>
                <a:gd name="T8" fmla="*/ 2 w 2"/>
                <a:gd name="T9" fmla="*/ 4 h 6"/>
                <a:gd name="T10" fmla="*/ 0 w 2"/>
                <a:gd name="T11" fmla="*/ 2 h 6"/>
                <a:gd name="T12" fmla="*/ 2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0"/>
                  </a:moveTo>
                  <a:lnTo>
                    <a:pt x="2" y="2"/>
                  </a:lnTo>
                  <a:lnTo>
                    <a:pt x="2" y="4"/>
                  </a:lnTo>
                  <a:lnTo>
                    <a:pt x="2" y="6"/>
                  </a:lnTo>
                  <a:lnTo>
                    <a:pt x="2"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27" name="Freeform 761"/>
            <p:cNvSpPr>
              <a:spLocks/>
            </p:cNvSpPr>
            <p:nvPr/>
          </p:nvSpPr>
          <p:spPr bwMode="auto">
            <a:xfrm>
              <a:off x="4851" y="2125"/>
              <a:ext cx="2" cy="1"/>
            </a:xfrm>
            <a:custGeom>
              <a:avLst/>
              <a:gdLst>
                <a:gd name="T0" fmla="*/ 0 w 2"/>
                <a:gd name="T1" fmla="*/ 0 h 1"/>
                <a:gd name="T2" fmla="*/ 0 w 2"/>
                <a:gd name="T3" fmla="*/ 0 h 1"/>
                <a:gd name="T4" fmla="*/ 0 w 2"/>
                <a:gd name="T5" fmla="*/ 0 h 1"/>
                <a:gd name="T6" fmla="*/ 2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0" y="0"/>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28" name="Freeform 762"/>
            <p:cNvSpPr>
              <a:spLocks/>
            </p:cNvSpPr>
            <p:nvPr/>
          </p:nvSpPr>
          <p:spPr bwMode="auto">
            <a:xfrm>
              <a:off x="4782" y="2197"/>
              <a:ext cx="9" cy="5"/>
            </a:xfrm>
            <a:custGeom>
              <a:avLst/>
              <a:gdLst>
                <a:gd name="T0" fmla="*/ 0 w 8"/>
                <a:gd name="T1" fmla="*/ 2 h 4"/>
                <a:gd name="T2" fmla="*/ 0 w 8"/>
                <a:gd name="T3" fmla="*/ 4 h 4"/>
                <a:gd name="T4" fmla="*/ 0 w 8"/>
                <a:gd name="T5" fmla="*/ 4 h 4"/>
                <a:gd name="T6" fmla="*/ 2 w 8"/>
                <a:gd name="T7" fmla="*/ 4 h 4"/>
                <a:gd name="T8" fmla="*/ 6 w 8"/>
                <a:gd name="T9" fmla="*/ 4 h 4"/>
                <a:gd name="T10" fmla="*/ 8 w 8"/>
                <a:gd name="T11" fmla="*/ 2 h 4"/>
                <a:gd name="T12" fmla="*/ 8 w 8"/>
                <a:gd name="T13" fmla="*/ 0 h 4"/>
                <a:gd name="T14" fmla="*/ 4 w 8"/>
                <a:gd name="T15" fmla="*/ 0 h 4"/>
                <a:gd name="T16" fmla="*/ 0 w 8"/>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2"/>
                  </a:moveTo>
                  <a:lnTo>
                    <a:pt x="0" y="4"/>
                  </a:lnTo>
                  <a:lnTo>
                    <a:pt x="2" y="4"/>
                  </a:lnTo>
                  <a:lnTo>
                    <a:pt x="6" y="4"/>
                  </a:lnTo>
                  <a:lnTo>
                    <a:pt x="8" y="2"/>
                  </a:lnTo>
                  <a:lnTo>
                    <a:pt x="8" y="0"/>
                  </a:lnTo>
                  <a:lnTo>
                    <a:pt x="4"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29" name="Rectangle 763"/>
            <p:cNvSpPr>
              <a:spLocks noChangeArrowheads="1"/>
            </p:cNvSpPr>
            <p:nvPr/>
          </p:nvSpPr>
          <p:spPr bwMode="auto">
            <a:xfrm>
              <a:off x="4743" y="2349"/>
              <a:ext cx="3"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030" name="Freeform 764"/>
            <p:cNvSpPr>
              <a:spLocks/>
            </p:cNvSpPr>
            <p:nvPr/>
          </p:nvSpPr>
          <p:spPr bwMode="auto">
            <a:xfrm>
              <a:off x="4748" y="2347"/>
              <a:ext cx="3" cy="4"/>
            </a:xfrm>
            <a:custGeom>
              <a:avLst/>
              <a:gdLst>
                <a:gd name="T0" fmla="*/ 0 w 2"/>
                <a:gd name="T1" fmla="*/ 2 h 4"/>
                <a:gd name="T2" fmla="*/ 0 w 2"/>
                <a:gd name="T3" fmla="*/ 2 h 4"/>
                <a:gd name="T4" fmla="*/ 2 w 2"/>
                <a:gd name="T5" fmla="*/ 0 h 4"/>
                <a:gd name="T6" fmla="*/ 2 w 2"/>
                <a:gd name="T7" fmla="*/ 2 h 4"/>
                <a:gd name="T8" fmla="*/ 2 w 2"/>
                <a:gd name="T9" fmla="*/ 2 h 4"/>
                <a:gd name="T10" fmla="*/ 0 w 2"/>
                <a:gd name="T11" fmla="*/ 4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0" y="2"/>
                  </a:lnTo>
                  <a:lnTo>
                    <a:pt x="2" y="0"/>
                  </a:lnTo>
                  <a:lnTo>
                    <a:pt x="2" y="2"/>
                  </a:lnTo>
                  <a:lnTo>
                    <a:pt x="0"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31" name="Freeform 765"/>
            <p:cNvSpPr>
              <a:spLocks/>
            </p:cNvSpPr>
            <p:nvPr/>
          </p:nvSpPr>
          <p:spPr bwMode="auto">
            <a:xfrm>
              <a:off x="4803" y="2309"/>
              <a:ext cx="7" cy="12"/>
            </a:xfrm>
            <a:custGeom>
              <a:avLst/>
              <a:gdLst>
                <a:gd name="T0" fmla="*/ 2 w 6"/>
                <a:gd name="T1" fmla="*/ 4 h 10"/>
                <a:gd name="T2" fmla="*/ 2 w 6"/>
                <a:gd name="T3" fmla="*/ 4 h 10"/>
                <a:gd name="T4" fmla="*/ 2 w 6"/>
                <a:gd name="T5" fmla="*/ 2 h 10"/>
                <a:gd name="T6" fmla="*/ 4 w 6"/>
                <a:gd name="T7" fmla="*/ 2 h 10"/>
                <a:gd name="T8" fmla="*/ 6 w 6"/>
                <a:gd name="T9" fmla="*/ 2 h 10"/>
                <a:gd name="T10" fmla="*/ 6 w 6"/>
                <a:gd name="T11" fmla="*/ 0 h 10"/>
                <a:gd name="T12" fmla="*/ 6 w 6"/>
                <a:gd name="T13" fmla="*/ 2 h 10"/>
                <a:gd name="T14" fmla="*/ 6 w 6"/>
                <a:gd name="T15" fmla="*/ 4 h 10"/>
                <a:gd name="T16" fmla="*/ 4 w 6"/>
                <a:gd name="T17" fmla="*/ 4 h 10"/>
                <a:gd name="T18" fmla="*/ 2 w 6"/>
                <a:gd name="T19" fmla="*/ 6 h 10"/>
                <a:gd name="T20" fmla="*/ 0 w 6"/>
                <a:gd name="T21" fmla="*/ 10 h 10"/>
                <a:gd name="T22" fmla="*/ 0 w 6"/>
                <a:gd name="T23" fmla="*/ 8 h 10"/>
                <a:gd name="T24" fmla="*/ 0 w 6"/>
                <a:gd name="T25" fmla="*/ 6 h 10"/>
                <a:gd name="T26" fmla="*/ 2 w 6"/>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0"/>
                <a:gd name="T44" fmla="*/ 6 w 6"/>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0">
                  <a:moveTo>
                    <a:pt x="2" y="4"/>
                  </a:moveTo>
                  <a:lnTo>
                    <a:pt x="2" y="4"/>
                  </a:lnTo>
                  <a:lnTo>
                    <a:pt x="2" y="2"/>
                  </a:lnTo>
                  <a:lnTo>
                    <a:pt x="4" y="2"/>
                  </a:lnTo>
                  <a:lnTo>
                    <a:pt x="6" y="2"/>
                  </a:lnTo>
                  <a:lnTo>
                    <a:pt x="6" y="0"/>
                  </a:lnTo>
                  <a:lnTo>
                    <a:pt x="6" y="2"/>
                  </a:lnTo>
                  <a:lnTo>
                    <a:pt x="6" y="4"/>
                  </a:lnTo>
                  <a:lnTo>
                    <a:pt x="4" y="4"/>
                  </a:lnTo>
                  <a:lnTo>
                    <a:pt x="2" y="6"/>
                  </a:lnTo>
                  <a:lnTo>
                    <a:pt x="0" y="10"/>
                  </a:lnTo>
                  <a:lnTo>
                    <a:pt x="0" y="8"/>
                  </a:lnTo>
                  <a:lnTo>
                    <a:pt x="0" y="6"/>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32" name="Freeform 766"/>
            <p:cNvSpPr>
              <a:spLocks/>
            </p:cNvSpPr>
            <p:nvPr/>
          </p:nvSpPr>
          <p:spPr bwMode="auto">
            <a:xfrm>
              <a:off x="4820" y="2293"/>
              <a:ext cx="2" cy="2"/>
            </a:xfrm>
            <a:custGeom>
              <a:avLst/>
              <a:gdLst>
                <a:gd name="T0" fmla="*/ 2 w 2"/>
                <a:gd name="T1" fmla="*/ 0 h 2"/>
                <a:gd name="T2" fmla="*/ 2 w 2"/>
                <a:gd name="T3" fmla="*/ 2 h 2"/>
                <a:gd name="T4" fmla="*/ 2 w 2"/>
                <a:gd name="T5" fmla="*/ 2 h 2"/>
                <a:gd name="T6" fmla="*/ 0 w 2"/>
                <a:gd name="T7" fmla="*/ 2 h 2"/>
                <a:gd name="T8" fmla="*/ 0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2"/>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33" name="Freeform 767"/>
            <p:cNvSpPr>
              <a:spLocks/>
            </p:cNvSpPr>
            <p:nvPr/>
          </p:nvSpPr>
          <p:spPr bwMode="auto">
            <a:xfrm>
              <a:off x="4827" y="2281"/>
              <a:ext cx="5" cy="7"/>
            </a:xfrm>
            <a:custGeom>
              <a:avLst/>
              <a:gdLst>
                <a:gd name="T0" fmla="*/ 2 w 4"/>
                <a:gd name="T1" fmla="*/ 2 h 6"/>
                <a:gd name="T2" fmla="*/ 4 w 4"/>
                <a:gd name="T3" fmla="*/ 0 h 6"/>
                <a:gd name="T4" fmla="*/ 4 w 4"/>
                <a:gd name="T5" fmla="*/ 2 h 6"/>
                <a:gd name="T6" fmla="*/ 4 w 4"/>
                <a:gd name="T7" fmla="*/ 2 h 6"/>
                <a:gd name="T8" fmla="*/ 0 w 4"/>
                <a:gd name="T9" fmla="*/ 6 h 6"/>
                <a:gd name="T10" fmla="*/ 0 w 4"/>
                <a:gd name="T11" fmla="*/ 4 h 6"/>
                <a:gd name="T12" fmla="*/ 0 w 4"/>
                <a:gd name="T13" fmla="*/ 4 h 6"/>
                <a:gd name="T14" fmla="*/ 0 w 4"/>
                <a:gd name="T15" fmla="*/ 2 h 6"/>
                <a:gd name="T16" fmla="*/ 2 w 4"/>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2" y="2"/>
                  </a:moveTo>
                  <a:lnTo>
                    <a:pt x="4" y="0"/>
                  </a:lnTo>
                  <a:lnTo>
                    <a:pt x="4" y="2"/>
                  </a:lnTo>
                  <a:lnTo>
                    <a:pt x="0" y="6"/>
                  </a:lnTo>
                  <a:lnTo>
                    <a:pt x="0" y="4"/>
                  </a:lnTo>
                  <a:lnTo>
                    <a:pt x="0"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34" name="Freeform 768"/>
            <p:cNvSpPr>
              <a:spLocks/>
            </p:cNvSpPr>
            <p:nvPr/>
          </p:nvSpPr>
          <p:spPr bwMode="auto">
            <a:xfrm>
              <a:off x="5197" y="2349"/>
              <a:ext cx="2" cy="2"/>
            </a:xfrm>
            <a:custGeom>
              <a:avLst/>
              <a:gdLst>
                <a:gd name="T0" fmla="*/ 2 w 2"/>
                <a:gd name="T1" fmla="*/ 0 h 2"/>
                <a:gd name="T2" fmla="*/ 0 w 2"/>
                <a:gd name="T3" fmla="*/ 2 h 2"/>
                <a:gd name="T4" fmla="*/ 2 w 2"/>
                <a:gd name="T5" fmla="*/ 0 h 2"/>
                <a:gd name="T6" fmla="*/ 0 w 2"/>
                <a:gd name="T7" fmla="*/ 2 h 2"/>
                <a:gd name="T8" fmla="*/ 0 w 2"/>
                <a:gd name="T9" fmla="*/ 0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0" y="2"/>
                  </a:lnTo>
                  <a:lnTo>
                    <a:pt x="2" y="0"/>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35" name="Freeform 769"/>
            <p:cNvSpPr>
              <a:spLocks/>
            </p:cNvSpPr>
            <p:nvPr/>
          </p:nvSpPr>
          <p:spPr bwMode="auto">
            <a:xfrm>
              <a:off x="4767" y="2342"/>
              <a:ext cx="3" cy="2"/>
            </a:xfrm>
            <a:custGeom>
              <a:avLst/>
              <a:gdLst>
                <a:gd name="T0" fmla="*/ 0 w 2"/>
                <a:gd name="T1" fmla="*/ 0 h 2"/>
                <a:gd name="T2" fmla="*/ 2 w 2"/>
                <a:gd name="T3" fmla="*/ 2 h 2"/>
                <a:gd name="T4" fmla="*/ 0 w 2"/>
                <a:gd name="T5" fmla="*/ 2 h 2"/>
                <a:gd name="T6" fmla="*/ 0 w 2"/>
                <a:gd name="T7" fmla="*/ 2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36" name="Freeform 770"/>
            <p:cNvSpPr>
              <a:spLocks/>
            </p:cNvSpPr>
            <p:nvPr/>
          </p:nvSpPr>
          <p:spPr bwMode="auto">
            <a:xfrm>
              <a:off x="5378" y="1740"/>
              <a:ext cx="12" cy="16"/>
            </a:xfrm>
            <a:custGeom>
              <a:avLst/>
              <a:gdLst>
                <a:gd name="T0" fmla="*/ 2 w 10"/>
                <a:gd name="T1" fmla="*/ 0 h 14"/>
                <a:gd name="T2" fmla="*/ 4 w 10"/>
                <a:gd name="T3" fmla="*/ 2 h 14"/>
                <a:gd name="T4" fmla="*/ 4 w 10"/>
                <a:gd name="T5" fmla="*/ 4 h 14"/>
                <a:gd name="T6" fmla="*/ 4 w 10"/>
                <a:gd name="T7" fmla="*/ 6 h 14"/>
                <a:gd name="T8" fmla="*/ 4 w 10"/>
                <a:gd name="T9" fmla="*/ 6 h 14"/>
                <a:gd name="T10" fmla="*/ 6 w 10"/>
                <a:gd name="T11" fmla="*/ 8 h 14"/>
                <a:gd name="T12" fmla="*/ 8 w 10"/>
                <a:gd name="T13" fmla="*/ 10 h 14"/>
                <a:gd name="T14" fmla="*/ 10 w 10"/>
                <a:gd name="T15" fmla="*/ 14 h 14"/>
                <a:gd name="T16" fmla="*/ 8 w 10"/>
                <a:gd name="T17" fmla="*/ 14 h 14"/>
                <a:gd name="T18" fmla="*/ 8 w 10"/>
                <a:gd name="T19" fmla="*/ 14 h 14"/>
                <a:gd name="T20" fmla="*/ 4 w 10"/>
                <a:gd name="T21" fmla="*/ 10 h 14"/>
                <a:gd name="T22" fmla="*/ 0 w 10"/>
                <a:gd name="T23" fmla="*/ 2 h 14"/>
                <a:gd name="T24" fmla="*/ 0 w 10"/>
                <a:gd name="T25" fmla="*/ 0 h 14"/>
                <a:gd name="T26" fmla="*/ 2 w 10"/>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2" y="0"/>
                  </a:moveTo>
                  <a:lnTo>
                    <a:pt x="4" y="2"/>
                  </a:lnTo>
                  <a:lnTo>
                    <a:pt x="4" y="4"/>
                  </a:lnTo>
                  <a:lnTo>
                    <a:pt x="4" y="6"/>
                  </a:lnTo>
                  <a:lnTo>
                    <a:pt x="6" y="8"/>
                  </a:lnTo>
                  <a:lnTo>
                    <a:pt x="8" y="10"/>
                  </a:lnTo>
                  <a:lnTo>
                    <a:pt x="10" y="14"/>
                  </a:lnTo>
                  <a:lnTo>
                    <a:pt x="8" y="14"/>
                  </a:lnTo>
                  <a:lnTo>
                    <a:pt x="4" y="10"/>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37" name="Freeform 771"/>
            <p:cNvSpPr>
              <a:spLocks/>
            </p:cNvSpPr>
            <p:nvPr/>
          </p:nvSpPr>
          <p:spPr bwMode="auto">
            <a:xfrm>
              <a:off x="5400" y="1752"/>
              <a:ext cx="9" cy="9"/>
            </a:xfrm>
            <a:custGeom>
              <a:avLst/>
              <a:gdLst>
                <a:gd name="T0" fmla="*/ 0 w 8"/>
                <a:gd name="T1" fmla="*/ 0 h 8"/>
                <a:gd name="T2" fmla="*/ 0 w 8"/>
                <a:gd name="T3" fmla="*/ 0 h 8"/>
                <a:gd name="T4" fmla="*/ 2 w 8"/>
                <a:gd name="T5" fmla="*/ 4 h 8"/>
                <a:gd name="T6" fmla="*/ 4 w 8"/>
                <a:gd name="T7" fmla="*/ 4 h 8"/>
                <a:gd name="T8" fmla="*/ 8 w 8"/>
                <a:gd name="T9" fmla="*/ 8 h 8"/>
                <a:gd name="T10" fmla="*/ 6 w 8"/>
                <a:gd name="T11" fmla="*/ 8 h 8"/>
                <a:gd name="T12" fmla="*/ 4 w 8"/>
                <a:gd name="T13" fmla="*/ 6 h 8"/>
                <a:gd name="T14" fmla="*/ 2 w 8"/>
                <a:gd name="T15" fmla="*/ 4 h 8"/>
                <a:gd name="T16" fmla="*/ 2 w 8"/>
                <a:gd name="T17" fmla="*/ 4 h 8"/>
                <a:gd name="T18" fmla="*/ 0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8"/>
                <a:gd name="T32" fmla="*/ 8 w 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8">
                  <a:moveTo>
                    <a:pt x="0" y="0"/>
                  </a:moveTo>
                  <a:lnTo>
                    <a:pt x="0" y="0"/>
                  </a:lnTo>
                  <a:lnTo>
                    <a:pt x="2" y="4"/>
                  </a:lnTo>
                  <a:lnTo>
                    <a:pt x="4" y="4"/>
                  </a:lnTo>
                  <a:lnTo>
                    <a:pt x="8" y="8"/>
                  </a:lnTo>
                  <a:lnTo>
                    <a:pt x="6" y="8"/>
                  </a:lnTo>
                  <a:lnTo>
                    <a:pt x="4" y="6"/>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38" name="Rectangle 772"/>
            <p:cNvSpPr>
              <a:spLocks noChangeArrowheads="1"/>
            </p:cNvSpPr>
            <p:nvPr/>
          </p:nvSpPr>
          <p:spPr bwMode="auto">
            <a:xfrm>
              <a:off x="5068" y="2419"/>
              <a:ext cx="1" cy="1"/>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039" name="Freeform 773"/>
            <p:cNvSpPr>
              <a:spLocks/>
            </p:cNvSpPr>
            <p:nvPr/>
          </p:nvSpPr>
          <p:spPr bwMode="auto">
            <a:xfrm>
              <a:off x="5350" y="3021"/>
              <a:ext cx="43" cy="35"/>
            </a:xfrm>
            <a:custGeom>
              <a:avLst/>
              <a:gdLst>
                <a:gd name="T0" fmla="*/ 12 w 36"/>
                <a:gd name="T1" fmla="*/ 16 h 30"/>
                <a:gd name="T2" fmla="*/ 8 w 36"/>
                <a:gd name="T3" fmla="*/ 12 h 30"/>
                <a:gd name="T4" fmla="*/ 6 w 36"/>
                <a:gd name="T5" fmla="*/ 8 h 30"/>
                <a:gd name="T6" fmla="*/ 4 w 36"/>
                <a:gd name="T7" fmla="*/ 8 h 30"/>
                <a:gd name="T8" fmla="*/ 2 w 36"/>
                <a:gd name="T9" fmla="*/ 4 h 30"/>
                <a:gd name="T10" fmla="*/ 0 w 36"/>
                <a:gd name="T11" fmla="*/ 2 h 30"/>
                <a:gd name="T12" fmla="*/ 0 w 36"/>
                <a:gd name="T13" fmla="*/ 0 h 30"/>
                <a:gd name="T14" fmla="*/ 0 w 36"/>
                <a:gd name="T15" fmla="*/ 0 h 30"/>
                <a:gd name="T16" fmla="*/ 0 w 36"/>
                <a:gd name="T17" fmla="*/ 0 h 30"/>
                <a:gd name="T18" fmla="*/ 2 w 36"/>
                <a:gd name="T19" fmla="*/ 0 h 30"/>
                <a:gd name="T20" fmla="*/ 4 w 36"/>
                <a:gd name="T21" fmla="*/ 0 h 30"/>
                <a:gd name="T22" fmla="*/ 6 w 36"/>
                <a:gd name="T23" fmla="*/ 2 h 30"/>
                <a:gd name="T24" fmla="*/ 8 w 36"/>
                <a:gd name="T25" fmla="*/ 2 h 30"/>
                <a:gd name="T26" fmla="*/ 8 w 36"/>
                <a:gd name="T27" fmla="*/ 4 h 30"/>
                <a:gd name="T28" fmla="*/ 10 w 36"/>
                <a:gd name="T29" fmla="*/ 4 h 30"/>
                <a:gd name="T30" fmla="*/ 12 w 36"/>
                <a:gd name="T31" fmla="*/ 6 h 30"/>
                <a:gd name="T32" fmla="*/ 14 w 36"/>
                <a:gd name="T33" fmla="*/ 8 h 30"/>
                <a:gd name="T34" fmla="*/ 16 w 36"/>
                <a:gd name="T35" fmla="*/ 10 h 30"/>
                <a:gd name="T36" fmla="*/ 16 w 36"/>
                <a:gd name="T37" fmla="*/ 12 h 30"/>
                <a:gd name="T38" fmla="*/ 18 w 36"/>
                <a:gd name="T39" fmla="*/ 12 h 30"/>
                <a:gd name="T40" fmla="*/ 18 w 36"/>
                <a:gd name="T41" fmla="*/ 14 h 30"/>
                <a:gd name="T42" fmla="*/ 20 w 36"/>
                <a:gd name="T43" fmla="*/ 14 h 30"/>
                <a:gd name="T44" fmla="*/ 20 w 36"/>
                <a:gd name="T45" fmla="*/ 16 h 30"/>
                <a:gd name="T46" fmla="*/ 22 w 36"/>
                <a:gd name="T47" fmla="*/ 16 h 30"/>
                <a:gd name="T48" fmla="*/ 22 w 36"/>
                <a:gd name="T49" fmla="*/ 18 h 30"/>
                <a:gd name="T50" fmla="*/ 24 w 36"/>
                <a:gd name="T51" fmla="*/ 18 h 30"/>
                <a:gd name="T52" fmla="*/ 28 w 36"/>
                <a:gd name="T53" fmla="*/ 18 h 30"/>
                <a:gd name="T54" fmla="*/ 32 w 36"/>
                <a:gd name="T55" fmla="*/ 22 h 30"/>
                <a:gd name="T56" fmla="*/ 32 w 36"/>
                <a:gd name="T57" fmla="*/ 24 h 30"/>
                <a:gd name="T58" fmla="*/ 34 w 36"/>
                <a:gd name="T59" fmla="*/ 24 h 30"/>
                <a:gd name="T60" fmla="*/ 36 w 36"/>
                <a:gd name="T61" fmla="*/ 26 h 30"/>
                <a:gd name="T62" fmla="*/ 36 w 36"/>
                <a:gd name="T63" fmla="*/ 28 h 30"/>
                <a:gd name="T64" fmla="*/ 36 w 36"/>
                <a:gd name="T65" fmla="*/ 28 h 30"/>
                <a:gd name="T66" fmla="*/ 34 w 36"/>
                <a:gd name="T67" fmla="*/ 28 h 30"/>
                <a:gd name="T68" fmla="*/ 34 w 36"/>
                <a:gd name="T69" fmla="*/ 30 h 30"/>
                <a:gd name="T70" fmla="*/ 34 w 36"/>
                <a:gd name="T71" fmla="*/ 30 h 30"/>
                <a:gd name="T72" fmla="*/ 34 w 36"/>
                <a:gd name="T73" fmla="*/ 28 h 30"/>
                <a:gd name="T74" fmla="*/ 30 w 36"/>
                <a:gd name="T75" fmla="*/ 26 h 30"/>
                <a:gd name="T76" fmla="*/ 28 w 36"/>
                <a:gd name="T77" fmla="*/ 26 h 30"/>
                <a:gd name="T78" fmla="*/ 28 w 36"/>
                <a:gd name="T79" fmla="*/ 26 h 30"/>
                <a:gd name="T80" fmla="*/ 26 w 36"/>
                <a:gd name="T81" fmla="*/ 26 h 30"/>
                <a:gd name="T82" fmla="*/ 26 w 36"/>
                <a:gd name="T83" fmla="*/ 24 h 30"/>
                <a:gd name="T84" fmla="*/ 22 w 36"/>
                <a:gd name="T85" fmla="*/ 22 h 30"/>
                <a:gd name="T86" fmla="*/ 22 w 36"/>
                <a:gd name="T87" fmla="*/ 22 h 30"/>
                <a:gd name="T88" fmla="*/ 20 w 36"/>
                <a:gd name="T89" fmla="*/ 22 h 30"/>
                <a:gd name="T90" fmla="*/ 20 w 36"/>
                <a:gd name="T91" fmla="*/ 20 h 30"/>
                <a:gd name="T92" fmla="*/ 18 w 36"/>
                <a:gd name="T93" fmla="*/ 20 h 30"/>
                <a:gd name="T94" fmla="*/ 16 w 36"/>
                <a:gd name="T95" fmla="*/ 18 h 30"/>
                <a:gd name="T96" fmla="*/ 14 w 36"/>
                <a:gd name="T97" fmla="*/ 18 h 30"/>
                <a:gd name="T98" fmla="*/ 14 w 36"/>
                <a:gd name="T99" fmla="*/ 16 h 30"/>
                <a:gd name="T100" fmla="*/ 12 w 36"/>
                <a:gd name="T101" fmla="*/ 16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30"/>
                <a:gd name="T155" fmla="*/ 36 w 36"/>
                <a:gd name="T156" fmla="*/ 30 h 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30">
                  <a:moveTo>
                    <a:pt x="12" y="16"/>
                  </a:moveTo>
                  <a:lnTo>
                    <a:pt x="8" y="12"/>
                  </a:lnTo>
                  <a:lnTo>
                    <a:pt x="6" y="8"/>
                  </a:lnTo>
                  <a:lnTo>
                    <a:pt x="4" y="8"/>
                  </a:lnTo>
                  <a:lnTo>
                    <a:pt x="2" y="4"/>
                  </a:lnTo>
                  <a:lnTo>
                    <a:pt x="0" y="2"/>
                  </a:lnTo>
                  <a:lnTo>
                    <a:pt x="0" y="0"/>
                  </a:lnTo>
                  <a:lnTo>
                    <a:pt x="2" y="0"/>
                  </a:lnTo>
                  <a:lnTo>
                    <a:pt x="4" y="0"/>
                  </a:lnTo>
                  <a:lnTo>
                    <a:pt x="6" y="2"/>
                  </a:lnTo>
                  <a:lnTo>
                    <a:pt x="8" y="2"/>
                  </a:lnTo>
                  <a:lnTo>
                    <a:pt x="8" y="4"/>
                  </a:lnTo>
                  <a:lnTo>
                    <a:pt x="10" y="4"/>
                  </a:lnTo>
                  <a:lnTo>
                    <a:pt x="12" y="6"/>
                  </a:lnTo>
                  <a:lnTo>
                    <a:pt x="14" y="8"/>
                  </a:lnTo>
                  <a:lnTo>
                    <a:pt x="16" y="10"/>
                  </a:lnTo>
                  <a:lnTo>
                    <a:pt x="16" y="12"/>
                  </a:lnTo>
                  <a:lnTo>
                    <a:pt x="18" y="12"/>
                  </a:lnTo>
                  <a:lnTo>
                    <a:pt x="18" y="14"/>
                  </a:lnTo>
                  <a:lnTo>
                    <a:pt x="20" y="14"/>
                  </a:lnTo>
                  <a:lnTo>
                    <a:pt x="20" y="16"/>
                  </a:lnTo>
                  <a:lnTo>
                    <a:pt x="22" y="16"/>
                  </a:lnTo>
                  <a:lnTo>
                    <a:pt x="22" y="18"/>
                  </a:lnTo>
                  <a:lnTo>
                    <a:pt x="24" y="18"/>
                  </a:lnTo>
                  <a:lnTo>
                    <a:pt x="28" y="18"/>
                  </a:lnTo>
                  <a:lnTo>
                    <a:pt x="32" y="22"/>
                  </a:lnTo>
                  <a:lnTo>
                    <a:pt x="32" y="24"/>
                  </a:lnTo>
                  <a:lnTo>
                    <a:pt x="34" y="24"/>
                  </a:lnTo>
                  <a:lnTo>
                    <a:pt x="36" y="26"/>
                  </a:lnTo>
                  <a:lnTo>
                    <a:pt x="36" y="28"/>
                  </a:lnTo>
                  <a:lnTo>
                    <a:pt x="34" y="28"/>
                  </a:lnTo>
                  <a:lnTo>
                    <a:pt x="34" y="30"/>
                  </a:lnTo>
                  <a:lnTo>
                    <a:pt x="34" y="28"/>
                  </a:lnTo>
                  <a:lnTo>
                    <a:pt x="30" y="26"/>
                  </a:lnTo>
                  <a:lnTo>
                    <a:pt x="28" y="26"/>
                  </a:lnTo>
                  <a:lnTo>
                    <a:pt x="26" y="26"/>
                  </a:lnTo>
                  <a:lnTo>
                    <a:pt x="26" y="24"/>
                  </a:lnTo>
                  <a:lnTo>
                    <a:pt x="22" y="22"/>
                  </a:lnTo>
                  <a:lnTo>
                    <a:pt x="20" y="22"/>
                  </a:lnTo>
                  <a:lnTo>
                    <a:pt x="20" y="20"/>
                  </a:lnTo>
                  <a:lnTo>
                    <a:pt x="18" y="20"/>
                  </a:lnTo>
                  <a:lnTo>
                    <a:pt x="16" y="18"/>
                  </a:lnTo>
                  <a:lnTo>
                    <a:pt x="14" y="18"/>
                  </a:lnTo>
                  <a:lnTo>
                    <a:pt x="14" y="16"/>
                  </a:lnTo>
                  <a:lnTo>
                    <a:pt x="12"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0" name="Freeform 774"/>
            <p:cNvSpPr>
              <a:spLocks/>
            </p:cNvSpPr>
            <p:nvPr/>
          </p:nvSpPr>
          <p:spPr bwMode="auto">
            <a:xfrm>
              <a:off x="5288" y="2891"/>
              <a:ext cx="7" cy="2"/>
            </a:xfrm>
            <a:custGeom>
              <a:avLst/>
              <a:gdLst>
                <a:gd name="T0" fmla="*/ 2 w 6"/>
                <a:gd name="T1" fmla="*/ 2 h 2"/>
                <a:gd name="T2" fmla="*/ 0 w 6"/>
                <a:gd name="T3" fmla="*/ 2 h 2"/>
                <a:gd name="T4" fmla="*/ 0 w 6"/>
                <a:gd name="T5" fmla="*/ 0 h 2"/>
                <a:gd name="T6" fmla="*/ 2 w 6"/>
                <a:gd name="T7" fmla="*/ 0 h 2"/>
                <a:gd name="T8" fmla="*/ 2 w 6"/>
                <a:gd name="T9" fmla="*/ 0 h 2"/>
                <a:gd name="T10" fmla="*/ 4 w 6"/>
                <a:gd name="T11" fmla="*/ 0 h 2"/>
                <a:gd name="T12" fmla="*/ 6 w 6"/>
                <a:gd name="T13" fmla="*/ 2 h 2"/>
                <a:gd name="T14" fmla="*/ 6 w 6"/>
                <a:gd name="T15" fmla="*/ 2 h 2"/>
                <a:gd name="T16" fmla="*/ 2 w 6"/>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2" y="2"/>
                  </a:moveTo>
                  <a:lnTo>
                    <a:pt x="0" y="2"/>
                  </a:lnTo>
                  <a:lnTo>
                    <a:pt x="0" y="0"/>
                  </a:lnTo>
                  <a:lnTo>
                    <a:pt x="2" y="0"/>
                  </a:lnTo>
                  <a:lnTo>
                    <a:pt x="4" y="0"/>
                  </a:lnTo>
                  <a:lnTo>
                    <a:pt x="6"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1" name="Freeform 775"/>
            <p:cNvSpPr>
              <a:spLocks/>
            </p:cNvSpPr>
            <p:nvPr/>
          </p:nvSpPr>
          <p:spPr bwMode="auto">
            <a:xfrm>
              <a:off x="5386" y="2935"/>
              <a:ext cx="9" cy="14"/>
            </a:xfrm>
            <a:custGeom>
              <a:avLst/>
              <a:gdLst>
                <a:gd name="T0" fmla="*/ 0 w 8"/>
                <a:gd name="T1" fmla="*/ 0 h 12"/>
                <a:gd name="T2" fmla="*/ 2 w 8"/>
                <a:gd name="T3" fmla="*/ 0 h 12"/>
                <a:gd name="T4" fmla="*/ 2 w 8"/>
                <a:gd name="T5" fmla="*/ 0 h 12"/>
                <a:gd name="T6" fmla="*/ 4 w 8"/>
                <a:gd name="T7" fmla="*/ 6 h 12"/>
                <a:gd name="T8" fmla="*/ 4 w 8"/>
                <a:gd name="T9" fmla="*/ 6 h 12"/>
                <a:gd name="T10" fmla="*/ 6 w 8"/>
                <a:gd name="T11" fmla="*/ 6 h 12"/>
                <a:gd name="T12" fmla="*/ 6 w 8"/>
                <a:gd name="T13" fmla="*/ 4 h 12"/>
                <a:gd name="T14" fmla="*/ 8 w 8"/>
                <a:gd name="T15" fmla="*/ 4 h 12"/>
                <a:gd name="T16" fmla="*/ 8 w 8"/>
                <a:gd name="T17" fmla="*/ 8 h 12"/>
                <a:gd name="T18" fmla="*/ 8 w 8"/>
                <a:gd name="T19" fmla="*/ 10 h 12"/>
                <a:gd name="T20" fmla="*/ 8 w 8"/>
                <a:gd name="T21" fmla="*/ 12 h 12"/>
                <a:gd name="T22" fmla="*/ 6 w 8"/>
                <a:gd name="T23" fmla="*/ 12 h 12"/>
                <a:gd name="T24" fmla="*/ 4 w 8"/>
                <a:gd name="T25" fmla="*/ 12 h 12"/>
                <a:gd name="T26" fmla="*/ 2 w 8"/>
                <a:gd name="T27" fmla="*/ 8 h 12"/>
                <a:gd name="T28" fmla="*/ 0 w 8"/>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2"/>
                <a:gd name="T47" fmla="*/ 8 w 8"/>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2">
                  <a:moveTo>
                    <a:pt x="0" y="0"/>
                  </a:moveTo>
                  <a:lnTo>
                    <a:pt x="2" y="0"/>
                  </a:lnTo>
                  <a:lnTo>
                    <a:pt x="4" y="6"/>
                  </a:lnTo>
                  <a:lnTo>
                    <a:pt x="6" y="6"/>
                  </a:lnTo>
                  <a:lnTo>
                    <a:pt x="6" y="4"/>
                  </a:lnTo>
                  <a:lnTo>
                    <a:pt x="8" y="4"/>
                  </a:lnTo>
                  <a:lnTo>
                    <a:pt x="8" y="8"/>
                  </a:lnTo>
                  <a:lnTo>
                    <a:pt x="8" y="10"/>
                  </a:lnTo>
                  <a:lnTo>
                    <a:pt x="8" y="12"/>
                  </a:lnTo>
                  <a:lnTo>
                    <a:pt x="6" y="12"/>
                  </a:lnTo>
                  <a:lnTo>
                    <a:pt x="4" y="12"/>
                  </a:lnTo>
                  <a:lnTo>
                    <a:pt x="2" y="8"/>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2" name="Freeform 776"/>
            <p:cNvSpPr>
              <a:spLocks/>
            </p:cNvSpPr>
            <p:nvPr/>
          </p:nvSpPr>
          <p:spPr bwMode="auto">
            <a:xfrm>
              <a:off x="5395" y="2954"/>
              <a:ext cx="10" cy="9"/>
            </a:xfrm>
            <a:custGeom>
              <a:avLst/>
              <a:gdLst>
                <a:gd name="T0" fmla="*/ 0 w 8"/>
                <a:gd name="T1" fmla="*/ 0 h 8"/>
                <a:gd name="T2" fmla="*/ 2 w 8"/>
                <a:gd name="T3" fmla="*/ 0 h 8"/>
                <a:gd name="T4" fmla="*/ 2 w 8"/>
                <a:gd name="T5" fmla="*/ 0 h 8"/>
                <a:gd name="T6" fmla="*/ 6 w 8"/>
                <a:gd name="T7" fmla="*/ 4 h 8"/>
                <a:gd name="T8" fmla="*/ 8 w 8"/>
                <a:gd name="T9" fmla="*/ 6 h 8"/>
                <a:gd name="T10" fmla="*/ 8 w 8"/>
                <a:gd name="T11" fmla="*/ 6 h 8"/>
                <a:gd name="T12" fmla="*/ 8 w 8"/>
                <a:gd name="T13" fmla="*/ 8 h 8"/>
                <a:gd name="T14" fmla="*/ 4 w 8"/>
                <a:gd name="T15" fmla="*/ 8 h 8"/>
                <a:gd name="T16" fmla="*/ 2 w 8"/>
                <a:gd name="T17" fmla="*/ 2 h 8"/>
                <a:gd name="T18" fmla="*/ 0 w 8"/>
                <a:gd name="T19" fmla="*/ 2 h 8"/>
                <a:gd name="T20" fmla="*/ 0 w 8"/>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0"/>
                  </a:moveTo>
                  <a:lnTo>
                    <a:pt x="2" y="0"/>
                  </a:lnTo>
                  <a:lnTo>
                    <a:pt x="6" y="4"/>
                  </a:lnTo>
                  <a:lnTo>
                    <a:pt x="8" y="6"/>
                  </a:lnTo>
                  <a:lnTo>
                    <a:pt x="8" y="8"/>
                  </a:lnTo>
                  <a:lnTo>
                    <a:pt x="4" y="8"/>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3" name="Freeform 777"/>
            <p:cNvSpPr>
              <a:spLocks/>
            </p:cNvSpPr>
            <p:nvPr/>
          </p:nvSpPr>
          <p:spPr bwMode="auto">
            <a:xfrm>
              <a:off x="5409" y="2947"/>
              <a:ext cx="3" cy="7"/>
            </a:xfrm>
            <a:custGeom>
              <a:avLst/>
              <a:gdLst>
                <a:gd name="T0" fmla="*/ 0 w 2"/>
                <a:gd name="T1" fmla="*/ 0 h 6"/>
                <a:gd name="T2" fmla="*/ 2 w 2"/>
                <a:gd name="T3" fmla="*/ 0 h 6"/>
                <a:gd name="T4" fmla="*/ 2 w 2"/>
                <a:gd name="T5" fmla="*/ 2 h 6"/>
                <a:gd name="T6" fmla="*/ 2 w 2"/>
                <a:gd name="T7" fmla="*/ 4 h 6"/>
                <a:gd name="T8" fmla="*/ 2 w 2"/>
                <a:gd name="T9" fmla="*/ 6 h 6"/>
                <a:gd name="T10" fmla="*/ 2 w 2"/>
                <a:gd name="T11" fmla="*/ 6 h 6"/>
                <a:gd name="T12" fmla="*/ 0 w 2"/>
                <a:gd name="T13" fmla="*/ 4 h 6"/>
                <a:gd name="T14" fmla="*/ 0 w 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0"/>
                  </a:moveTo>
                  <a:lnTo>
                    <a:pt x="2" y="0"/>
                  </a:lnTo>
                  <a:lnTo>
                    <a:pt x="2" y="2"/>
                  </a:lnTo>
                  <a:lnTo>
                    <a:pt x="2" y="4"/>
                  </a:lnTo>
                  <a:lnTo>
                    <a:pt x="2" y="6"/>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4" name="Freeform 778"/>
            <p:cNvSpPr>
              <a:spLocks/>
            </p:cNvSpPr>
            <p:nvPr/>
          </p:nvSpPr>
          <p:spPr bwMode="auto">
            <a:xfrm>
              <a:off x="5407" y="2956"/>
              <a:ext cx="5" cy="5"/>
            </a:xfrm>
            <a:custGeom>
              <a:avLst/>
              <a:gdLst>
                <a:gd name="T0" fmla="*/ 2 w 4"/>
                <a:gd name="T1" fmla="*/ 0 h 4"/>
                <a:gd name="T2" fmla="*/ 4 w 4"/>
                <a:gd name="T3" fmla="*/ 0 h 4"/>
                <a:gd name="T4" fmla="*/ 4 w 4"/>
                <a:gd name="T5" fmla="*/ 2 h 4"/>
                <a:gd name="T6" fmla="*/ 4 w 4"/>
                <a:gd name="T7" fmla="*/ 4 h 4"/>
                <a:gd name="T8" fmla="*/ 2 w 4"/>
                <a:gd name="T9" fmla="*/ 4 h 4"/>
                <a:gd name="T10" fmla="*/ 0 w 4"/>
                <a:gd name="T11" fmla="*/ 4 h 4"/>
                <a:gd name="T12" fmla="*/ 0 w 4"/>
                <a:gd name="T13" fmla="*/ 2 h 4"/>
                <a:gd name="T14" fmla="*/ 0 w 4"/>
                <a:gd name="T15" fmla="*/ 2 h 4"/>
                <a:gd name="T16" fmla="*/ 2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2" y="0"/>
                  </a:moveTo>
                  <a:lnTo>
                    <a:pt x="4" y="0"/>
                  </a:lnTo>
                  <a:lnTo>
                    <a:pt x="4" y="2"/>
                  </a:lnTo>
                  <a:lnTo>
                    <a:pt x="4" y="4"/>
                  </a:lnTo>
                  <a:lnTo>
                    <a:pt x="2" y="4"/>
                  </a:lnTo>
                  <a:lnTo>
                    <a:pt x="0"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5" name="Freeform 779"/>
            <p:cNvSpPr>
              <a:spLocks/>
            </p:cNvSpPr>
            <p:nvPr/>
          </p:nvSpPr>
          <p:spPr bwMode="auto">
            <a:xfrm>
              <a:off x="5412" y="2979"/>
              <a:ext cx="5" cy="3"/>
            </a:xfrm>
            <a:custGeom>
              <a:avLst/>
              <a:gdLst>
                <a:gd name="T0" fmla="*/ 2 w 4"/>
                <a:gd name="T1" fmla="*/ 0 h 2"/>
                <a:gd name="T2" fmla="*/ 4 w 4"/>
                <a:gd name="T3" fmla="*/ 0 h 2"/>
                <a:gd name="T4" fmla="*/ 4 w 4"/>
                <a:gd name="T5" fmla="*/ 2 h 2"/>
                <a:gd name="T6" fmla="*/ 2 w 4"/>
                <a:gd name="T7" fmla="*/ 2 h 2"/>
                <a:gd name="T8" fmla="*/ 0 w 4"/>
                <a:gd name="T9" fmla="*/ 2 h 2"/>
                <a:gd name="T10" fmla="*/ 0 w 4"/>
                <a:gd name="T11" fmla="*/ 2 h 2"/>
                <a:gd name="T12" fmla="*/ 0 w 4"/>
                <a:gd name="T13" fmla="*/ 2 h 2"/>
                <a:gd name="T14" fmla="*/ 2 w 4"/>
                <a:gd name="T15" fmla="*/ 0 h 2"/>
                <a:gd name="T16" fmla="*/ 2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2" y="0"/>
                  </a:moveTo>
                  <a:lnTo>
                    <a:pt x="4" y="0"/>
                  </a:lnTo>
                  <a:lnTo>
                    <a:pt x="4" y="2"/>
                  </a:lnTo>
                  <a:lnTo>
                    <a:pt x="2" y="2"/>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6" name="Freeform 780"/>
            <p:cNvSpPr>
              <a:spLocks/>
            </p:cNvSpPr>
            <p:nvPr/>
          </p:nvSpPr>
          <p:spPr bwMode="auto">
            <a:xfrm>
              <a:off x="5421" y="2996"/>
              <a:ext cx="5" cy="4"/>
            </a:xfrm>
            <a:custGeom>
              <a:avLst/>
              <a:gdLst>
                <a:gd name="T0" fmla="*/ 2 w 4"/>
                <a:gd name="T1" fmla="*/ 0 h 4"/>
                <a:gd name="T2" fmla="*/ 2 w 4"/>
                <a:gd name="T3" fmla="*/ 0 h 4"/>
                <a:gd name="T4" fmla="*/ 2 w 4"/>
                <a:gd name="T5" fmla="*/ 0 h 4"/>
                <a:gd name="T6" fmla="*/ 4 w 4"/>
                <a:gd name="T7" fmla="*/ 4 h 4"/>
                <a:gd name="T8" fmla="*/ 2 w 4"/>
                <a:gd name="T9" fmla="*/ 4 h 4"/>
                <a:gd name="T10" fmla="*/ 2 w 4"/>
                <a:gd name="T11" fmla="*/ 2 h 4"/>
                <a:gd name="T12" fmla="*/ 0 w 4"/>
                <a:gd name="T13" fmla="*/ 2 h 4"/>
                <a:gd name="T14" fmla="*/ 2 w 4"/>
                <a:gd name="T15" fmla="*/ 0 h 4"/>
                <a:gd name="T16" fmla="*/ 2 w 4"/>
                <a:gd name="T17" fmla="*/ 2 h 4"/>
                <a:gd name="T18" fmla="*/ 0 w 4"/>
                <a:gd name="T19" fmla="*/ 2 h 4"/>
                <a:gd name="T20" fmla="*/ 2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2" y="0"/>
                  </a:moveTo>
                  <a:lnTo>
                    <a:pt x="2" y="0"/>
                  </a:lnTo>
                  <a:lnTo>
                    <a:pt x="4" y="4"/>
                  </a:lnTo>
                  <a:lnTo>
                    <a:pt x="2" y="4"/>
                  </a:lnTo>
                  <a:lnTo>
                    <a:pt x="2" y="2"/>
                  </a:lnTo>
                  <a:lnTo>
                    <a:pt x="0" y="2"/>
                  </a:lnTo>
                  <a:lnTo>
                    <a:pt x="2" y="0"/>
                  </a:lnTo>
                  <a:lnTo>
                    <a:pt x="2" y="2"/>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7" name="Freeform 781"/>
            <p:cNvSpPr>
              <a:spLocks/>
            </p:cNvSpPr>
            <p:nvPr/>
          </p:nvSpPr>
          <p:spPr bwMode="auto">
            <a:xfrm>
              <a:off x="5426" y="3007"/>
              <a:ext cx="3" cy="3"/>
            </a:xfrm>
            <a:custGeom>
              <a:avLst/>
              <a:gdLst>
                <a:gd name="T0" fmla="*/ 0 w 2"/>
                <a:gd name="T1" fmla="*/ 0 h 2"/>
                <a:gd name="T2" fmla="*/ 0 w 2"/>
                <a:gd name="T3" fmla="*/ 0 h 2"/>
                <a:gd name="T4" fmla="*/ 2 w 2"/>
                <a:gd name="T5" fmla="*/ 2 h 2"/>
                <a:gd name="T6" fmla="*/ 2 w 2"/>
                <a:gd name="T7" fmla="*/ 2 h 2"/>
                <a:gd name="T8" fmla="*/ 0 w 2"/>
                <a:gd name="T9" fmla="*/ 2 h 2"/>
                <a:gd name="T10" fmla="*/ 0 w 2"/>
                <a:gd name="T11" fmla="*/ 2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8" name="Freeform 782"/>
            <p:cNvSpPr>
              <a:spLocks/>
            </p:cNvSpPr>
            <p:nvPr/>
          </p:nvSpPr>
          <p:spPr bwMode="auto">
            <a:xfrm>
              <a:off x="5395" y="3028"/>
              <a:ext cx="5" cy="7"/>
            </a:xfrm>
            <a:custGeom>
              <a:avLst/>
              <a:gdLst>
                <a:gd name="T0" fmla="*/ 0 w 4"/>
                <a:gd name="T1" fmla="*/ 0 h 6"/>
                <a:gd name="T2" fmla="*/ 2 w 4"/>
                <a:gd name="T3" fmla="*/ 0 h 6"/>
                <a:gd name="T4" fmla="*/ 2 w 4"/>
                <a:gd name="T5" fmla="*/ 2 h 6"/>
                <a:gd name="T6" fmla="*/ 2 w 4"/>
                <a:gd name="T7" fmla="*/ 2 h 6"/>
                <a:gd name="T8" fmla="*/ 2 w 4"/>
                <a:gd name="T9" fmla="*/ 4 h 6"/>
                <a:gd name="T10" fmla="*/ 4 w 4"/>
                <a:gd name="T11" fmla="*/ 4 h 6"/>
                <a:gd name="T12" fmla="*/ 4 w 4"/>
                <a:gd name="T13" fmla="*/ 6 h 6"/>
                <a:gd name="T14" fmla="*/ 2 w 4"/>
                <a:gd name="T15" fmla="*/ 6 h 6"/>
                <a:gd name="T16" fmla="*/ 0 w 4"/>
                <a:gd name="T17" fmla="*/ 4 h 6"/>
                <a:gd name="T18" fmla="*/ 0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0"/>
                  </a:moveTo>
                  <a:lnTo>
                    <a:pt x="2" y="0"/>
                  </a:lnTo>
                  <a:lnTo>
                    <a:pt x="2" y="2"/>
                  </a:lnTo>
                  <a:lnTo>
                    <a:pt x="2" y="4"/>
                  </a:lnTo>
                  <a:lnTo>
                    <a:pt x="4" y="4"/>
                  </a:lnTo>
                  <a:lnTo>
                    <a:pt x="4" y="6"/>
                  </a:lnTo>
                  <a:lnTo>
                    <a:pt x="2" y="6"/>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49" name="Freeform 783"/>
            <p:cNvSpPr>
              <a:spLocks/>
            </p:cNvSpPr>
            <p:nvPr/>
          </p:nvSpPr>
          <p:spPr bwMode="auto">
            <a:xfrm>
              <a:off x="5405" y="3038"/>
              <a:ext cx="4" cy="4"/>
            </a:xfrm>
            <a:custGeom>
              <a:avLst/>
              <a:gdLst>
                <a:gd name="T0" fmla="*/ 0 w 4"/>
                <a:gd name="T1" fmla="*/ 2 h 4"/>
                <a:gd name="T2" fmla="*/ 0 w 4"/>
                <a:gd name="T3" fmla="*/ 2 h 4"/>
                <a:gd name="T4" fmla="*/ 2 w 4"/>
                <a:gd name="T5" fmla="*/ 0 h 4"/>
                <a:gd name="T6" fmla="*/ 2 w 4"/>
                <a:gd name="T7" fmla="*/ 2 h 4"/>
                <a:gd name="T8" fmla="*/ 4 w 4"/>
                <a:gd name="T9" fmla="*/ 2 h 4"/>
                <a:gd name="T10" fmla="*/ 4 w 4"/>
                <a:gd name="T11" fmla="*/ 4 h 4"/>
                <a:gd name="T12" fmla="*/ 4 w 4"/>
                <a:gd name="T13" fmla="*/ 4 h 4"/>
                <a:gd name="T14" fmla="*/ 2 w 4"/>
                <a:gd name="T15" fmla="*/ 4 h 4"/>
                <a:gd name="T16" fmla="*/ 0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2"/>
                  </a:moveTo>
                  <a:lnTo>
                    <a:pt x="0" y="2"/>
                  </a:lnTo>
                  <a:lnTo>
                    <a:pt x="2" y="0"/>
                  </a:lnTo>
                  <a:lnTo>
                    <a:pt x="2" y="2"/>
                  </a:lnTo>
                  <a:lnTo>
                    <a:pt x="4" y="2"/>
                  </a:lnTo>
                  <a:lnTo>
                    <a:pt x="4" y="4"/>
                  </a:lnTo>
                  <a:lnTo>
                    <a:pt x="2"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0" name="Freeform 784"/>
            <p:cNvSpPr>
              <a:spLocks/>
            </p:cNvSpPr>
            <p:nvPr/>
          </p:nvSpPr>
          <p:spPr bwMode="auto">
            <a:xfrm>
              <a:off x="5548" y="2977"/>
              <a:ext cx="19" cy="12"/>
            </a:xfrm>
            <a:custGeom>
              <a:avLst/>
              <a:gdLst>
                <a:gd name="T0" fmla="*/ 8 w 16"/>
                <a:gd name="T1" fmla="*/ 0 h 10"/>
                <a:gd name="T2" fmla="*/ 10 w 16"/>
                <a:gd name="T3" fmla="*/ 0 h 10"/>
                <a:gd name="T4" fmla="*/ 12 w 16"/>
                <a:gd name="T5" fmla="*/ 0 h 10"/>
                <a:gd name="T6" fmla="*/ 12 w 16"/>
                <a:gd name="T7" fmla="*/ 2 h 10"/>
                <a:gd name="T8" fmla="*/ 14 w 16"/>
                <a:gd name="T9" fmla="*/ 2 h 10"/>
                <a:gd name="T10" fmla="*/ 16 w 16"/>
                <a:gd name="T11" fmla="*/ 4 h 10"/>
                <a:gd name="T12" fmla="*/ 16 w 16"/>
                <a:gd name="T13" fmla="*/ 8 h 10"/>
                <a:gd name="T14" fmla="*/ 16 w 16"/>
                <a:gd name="T15" fmla="*/ 10 h 10"/>
                <a:gd name="T16" fmla="*/ 12 w 16"/>
                <a:gd name="T17" fmla="*/ 10 h 10"/>
                <a:gd name="T18" fmla="*/ 12 w 16"/>
                <a:gd name="T19" fmla="*/ 10 h 10"/>
                <a:gd name="T20" fmla="*/ 10 w 16"/>
                <a:gd name="T21" fmla="*/ 10 h 10"/>
                <a:gd name="T22" fmla="*/ 6 w 16"/>
                <a:gd name="T23" fmla="*/ 10 h 10"/>
                <a:gd name="T24" fmla="*/ 4 w 16"/>
                <a:gd name="T25" fmla="*/ 10 h 10"/>
                <a:gd name="T26" fmla="*/ 2 w 16"/>
                <a:gd name="T27" fmla="*/ 10 h 10"/>
                <a:gd name="T28" fmla="*/ 0 w 16"/>
                <a:gd name="T29" fmla="*/ 8 h 10"/>
                <a:gd name="T30" fmla="*/ 0 w 16"/>
                <a:gd name="T31" fmla="*/ 6 h 10"/>
                <a:gd name="T32" fmla="*/ 0 w 16"/>
                <a:gd name="T33" fmla="*/ 2 h 10"/>
                <a:gd name="T34" fmla="*/ 4 w 16"/>
                <a:gd name="T35" fmla="*/ 0 h 10"/>
                <a:gd name="T36" fmla="*/ 6 w 16"/>
                <a:gd name="T37" fmla="*/ 0 h 10"/>
                <a:gd name="T38" fmla="*/ 8 w 1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0"/>
                <a:gd name="T62" fmla="*/ 16 w 16"/>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0">
                  <a:moveTo>
                    <a:pt x="8" y="0"/>
                  </a:moveTo>
                  <a:lnTo>
                    <a:pt x="10" y="0"/>
                  </a:lnTo>
                  <a:lnTo>
                    <a:pt x="12" y="0"/>
                  </a:lnTo>
                  <a:lnTo>
                    <a:pt x="12" y="2"/>
                  </a:lnTo>
                  <a:lnTo>
                    <a:pt x="14" y="2"/>
                  </a:lnTo>
                  <a:lnTo>
                    <a:pt x="16" y="4"/>
                  </a:lnTo>
                  <a:lnTo>
                    <a:pt x="16" y="8"/>
                  </a:lnTo>
                  <a:lnTo>
                    <a:pt x="16" y="10"/>
                  </a:lnTo>
                  <a:lnTo>
                    <a:pt x="12" y="10"/>
                  </a:lnTo>
                  <a:lnTo>
                    <a:pt x="10" y="10"/>
                  </a:lnTo>
                  <a:lnTo>
                    <a:pt x="6" y="10"/>
                  </a:lnTo>
                  <a:lnTo>
                    <a:pt x="4" y="10"/>
                  </a:lnTo>
                  <a:lnTo>
                    <a:pt x="2" y="10"/>
                  </a:lnTo>
                  <a:lnTo>
                    <a:pt x="0" y="8"/>
                  </a:lnTo>
                  <a:lnTo>
                    <a:pt x="0" y="6"/>
                  </a:lnTo>
                  <a:lnTo>
                    <a:pt x="0" y="2"/>
                  </a:lnTo>
                  <a:lnTo>
                    <a:pt x="4" y="0"/>
                  </a:lnTo>
                  <a:lnTo>
                    <a:pt x="6" y="0"/>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1" name="Freeform 785"/>
            <p:cNvSpPr>
              <a:spLocks/>
            </p:cNvSpPr>
            <p:nvPr/>
          </p:nvSpPr>
          <p:spPr bwMode="auto">
            <a:xfrm>
              <a:off x="5567" y="2958"/>
              <a:ext cx="21" cy="12"/>
            </a:xfrm>
            <a:custGeom>
              <a:avLst/>
              <a:gdLst>
                <a:gd name="T0" fmla="*/ 4 w 18"/>
                <a:gd name="T1" fmla="*/ 4 h 10"/>
                <a:gd name="T2" fmla="*/ 6 w 18"/>
                <a:gd name="T3" fmla="*/ 4 h 10"/>
                <a:gd name="T4" fmla="*/ 6 w 18"/>
                <a:gd name="T5" fmla="*/ 4 h 10"/>
                <a:gd name="T6" fmla="*/ 14 w 18"/>
                <a:gd name="T7" fmla="*/ 0 h 10"/>
                <a:gd name="T8" fmla="*/ 18 w 18"/>
                <a:gd name="T9" fmla="*/ 0 h 10"/>
                <a:gd name="T10" fmla="*/ 18 w 18"/>
                <a:gd name="T11" fmla="*/ 0 h 10"/>
                <a:gd name="T12" fmla="*/ 14 w 18"/>
                <a:gd name="T13" fmla="*/ 4 h 10"/>
                <a:gd name="T14" fmla="*/ 12 w 18"/>
                <a:gd name="T15" fmla="*/ 6 h 10"/>
                <a:gd name="T16" fmla="*/ 16 w 18"/>
                <a:gd name="T17" fmla="*/ 4 h 10"/>
                <a:gd name="T18" fmla="*/ 16 w 18"/>
                <a:gd name="T19" fmla="*/ 8 h 10"/>
                <a:gd name="T20" fmla="*/ 10 w 18"/>
                <a:gd name="T21" fmla="*/ 8 h 10"/>
                <a:gd name="T22" fmla="*/ 10 w 18"/>
                <a:gd name="T23" fmla="*/ 6 h 10"/>
                <a:gd name="T24" fmla="*/ 8 w 18"/>
                <a:gd name="T25" fmla="*/ 6 h 10"/>
                <a:gd name="T26" fmla="*/ 6 w 18"/>
                <a:gd name="T27" fmla="*/ 8 h 10"/>
                <a:gd name="T28" fmla="*/ 6 w 18"/>
                <a:gd name="T29" fmla="*/ 10 h 10"/>
                <a:gd name="T30" fmla="*/ 4 w 18"/>
                <a:gd name="T31" fmla="*/ 10 h 10"/>
                <a:gd name="T32" fmla="*/ 2 w 18"/>
                <a:gd name="T33" fmla="*/ 10 h 10"/>
                <a:gd name="T34" fmla="*/ 0 w 18"/>
                <a:gd name="T35" fmla="*/ 8 h 10"/>
                <a:gd name="T36" fmla="*/ 0 w 18"/>
                <a:gd name="T37" fmla="*/ 8 h 10"/>
                <a:gd name="T38" fmla="*/ 0 w 18"/>
                <a:gd name="T39" fmla="*/ 6 h 10"/>
                <a:gd name="T40" fmla="*/ 2 w 18"/>
                <a:gd name="T41" fmla="*/ 6 h 10"/>
                <a:gd name="T42" fmla="*/ 4 w 18"/>
                <a:gd name="T43" fmla="*/ 4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0"/>
                <a:gd name="T68" fmla="*/ 18 w 18"/>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0">
                  <a:moveTo>
                    <a:pt x="4" y="4"/>
                  </a:moveTo>
                  <a:lnTo>
                    <a:pt x="6" y="4"/>
                  </a:lnTo>
                  <a:lnTo>
                    <a:pt x="14" y="0"/>
                  </a:lnTo>
                  <a:lnTo>
                    <a:pt x="18" y="0"/>
                  </a:lnTo>
                  <a:lnTo>
                    <a:pt x="14" y="4"/>
                  </a:lnTo>
                  <a:lnTo>
                    <a:pt x="12" y="6"/>
                  </a:lnTo>
                  <a:lnTo>
                    <a:pt x="16" y="4"/>
                  </a:lnTo>
                  <a:lnTo>
                    <a:pt x="16" y="8"/>
                  </a:lnTo>
                  <a:lnTo>
                    <a:pt x="10" y="8"/>
                  </a:lnTo>
                  <a:lnTo>
                    <a:pt x="10" y="6"/>
                  </a:lnTo>
                  <a:lnTo>
                    <a:pt x="8" y="6"/>
                  </a:lnTo>
                  <a:lnTo>
                    <a:pt x="6" y="8"/>
                  </a:lnTo>
                  <a:lnTo>
                    <a:pt x="6" y="10"/>
                  </a:lnTo>
                  <a:lnTo>
                    <a:pt x="4" y="10"/>
                  </a:lnTo>
                  <a:lnTo>
                    <a:pt x="2" y="10"/>
                  </a:lnTo>
                  <a:lnTo>
                    <a:pt x="0" y="8"/>
                  </a:lnTo>
                  <a:lnTo>
                    <a:pt x="0" y="6"/>
                  </a:lnTo>
                  <a:lnTo>
                    <a:pt x="2" y="6"/>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2" name="Freeform 786"/>
            <p:cNvSpPr>
              <a:spLocks/>
            </p:cNvSpPr>
            <p:nvPr/>
          </p:nvSpPr>
          <p:spPr bwMode="auto">
            <a:xfrm>
              <a:off x="5378" y="3579"/>
              <a:ext cx="5" cy="10"/>
            </a:xfrm>
            <a:custGeom>
              <a:avLst/>
              <a:gdLst>
                <a:gd name="T0" fmla="*/ 4 w 4"/>
                <a:gd name="T1" fmla="*/ 0 h 8"/>
                <a:gd name="T2" fmla="*/ 4 w 4"/>
                <a:gd name="T3" fmla="*/ 6 h 8"/>
                <a:gd name="T4" fmla="*/ 4 w 4"/>
                <a:gd name="T5" fmla="*/ 6 h 8"/>
                <a:gd name="T6" fmla="*/ 4 w 4"/>
                <a:gd name="T7" fmla="*/ 6 h 8"/>
                <a:gd name="T8" fmla="*/ 2 w 4"/>
                <a:gd name="T9" fmla="*/ 6 h 8"/>
                <a:gd name="T10" fmla="*/ 2 w 4"/>
                <a:gd name="T11" fmla="*/ 6 h 8"/>
                <a:gd name="T12" fmla="*/ 2 w 4"/>
                <a:gd name="T13" fmla="*/ 6 h 8"/>
                <a:gd name="T14" fmla="*/ 2 w 4"/>
                <a:gd name="T15" fmla="*/ 8 h 8"/>
                <a:gd name="T16" fmla="*/ 2 w 4"/>
                <a:gd name="T17" fmla="*/ 8 h 8"/>
                <a:gd name="T18" fmla="*/ 0 w 4"/>
                <a:gd name="T19" fmla="*/ 8 h 8"/>
                <a:gd name="T20" fmla="*/ 0 w 4"/>
                <a:gd name="T21" fmla="*/ 6 h 8"/>
                <a:gd name="T22" fmla="*/ 0 w 4"/>
                <a:gd name="T23" fmla="*/ 6 h 8"/>
                <a:gd name="T24" fmla="*/ 2 w 4"/>
                <a:gd name="T25" fmla="*/ 0 h 8"/>
                <a:gd name="T26" fmla="*/ 4 w 4"/>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8"/>
                <a:gd name="T44" fmla="*/ 4 w 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8">
                  <a:moveTo>
                    <a:pt x="4" y="0"/>
                  </a:moveTo>
                  <a:lnTo>
                    <a:pt x="4" y="6"/>
                  </a:lnTo>
                  <a:lnTo>
                    <a:pt x="2" y="6"/>
                  </a:lnTo>
                  <a:lnTo>
                    <a:pt x="2" y="8"/>
                  </a:lnTo>
                  <a:lnTo>
                    <a:pt x="0" y="8"/>
                  </a:lnTo>
                  <a:lnTo>
                    <a:pt x="0" y="6"/>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3" name="Freeform 787"/>
            <p:cNvSpPr>
              <a:spLocks/>
            </p:cNvSpPr>
            <p:nvPr/>
          </p:nvSpPr>
          <p:spPr bwMode="auto">
            <a:xfrm>
              <a:off x="5078" y="2447"/>
              <a:ext cx="1" cy="3"/>
            </a:xfrm>
            <a:custGeom>
              <a:avLst/>
              <a:gdLst>
                <a:gd name="T0" fmla="*/ 0 w 1"/>
                <a:gd name="T1" fmla="*/ 0 h 2"/>
                <a:gd name="T2" fmla="*/ 0 w 1"/>
                <a:gd name="T3" fmla="*/ 0 h 2"/>
                <a:gd name="T4" fmla="*/ 0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4" name="Freeform 788"/>
            <p:cNvSpPr>
              <a:spLocks/>
            </p:cNvSpPr>
            <p:nvPr/>
          </p:nvSpPr>
          <p:spPr bwMode="auto">
            <a:xfrm>
              <a:off x="5075" y="249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5" name="Freeform 789"/>
            <p:cNvSpPr>
              <a:spLocks/>
            </p:cNvSpPr>
            <p:nvPr/>
          </p:nvSpPr>
          <p:spPr bwMode="auto">
            <a:xfrm>
              <a:off x="5061" y="2517"/>
              <a:ext cx="2" cy="5"/>
            </a:xfrm>
            <a:custGeom>
              <a:avLst/>
              <a:gdLst>
                <a:gd name="T0" fmla="*/ 2 w 2"/>
                <a:gd name="T1" fmla="*/ 0 h 4"/>
                <a:gd name="T2" fmla="*/ 2 w 2"/>
                <a:gd name="T3" fmla="*/ 0 h 4"/>
                <a:gd name="T4" fmla="*/ 2 w 2"/>
                <a:gd name="T5" fmla="*/ 2 h 4"/>
                <a:gd name="T6" fmla="*/ 2 w 2"/>
                <a:gd name="T7" fmla="*/ 2 h 4"/>
                <a:gd name="T8" fmla="*/ 0 w 2"/>
                <a:gd name="T9" fmla="*/ 4 h 4"/>
                <a:gd name="T10" fmla="*/ 0 w 2"/>
                <a:gd name="T11" fmla="*/ 4 h 4"/>
                <a:gd name="T12" fmla="*/ 0 w 2"/>
                <a:gd name="T13" fmla="*/ 4 h 4"/>
                <a:gd name="T14" fmla="*/ 0 w 2"/>
                <a:gd name="T15" fmla="*/ 2 h 4"/>
                <a:gd name="T16" fmla="*/ 2 w 2"/>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2" y="0"/>
                  </a:lnTo>
                  <a:lnTo>
                    <a:pt x="2" y="2"/>
                  </a:lnTo>
                  <a:lnTo>
                    <a:pt x="0"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6" name="Freeform 790"/>
            <p:cNvSpPr>
              <a:spLocks/>
            </p:cNvSpPr>
            <p:nvPr/>
          </p:nvSpPr>
          <p:spPr bwMode="auto">
            <a:xfrm>
              <a:off x="4906" y="2606"/>
              <a:ext cx="2" cy="5"/>
            </a:xfrm>
            <a:custGeom>
              <a:avLst/>
              <a:gdLst>
                <a:gd name="T0" fmla="*/ 2 w 2"/>
                <a:gd name="T1" fmla="*/ 0 h 4"/>
                <a:gd name="T2" fmla="*/ 2 w 2"/>
                <a:gd name="T3" fmla="*/ 2 h 4"/>
                <a:gd name="T4" fmla="*/ 2 w 2"/>
                <a:gd name="T5" fmla="*/ 4 h 4"/>
                <a:gd name="T6" fmla="*/ 2 w 2"/>
                <a:gd name="T7" fmla="*/ 4 h 4"/>
                <a:gd name="T8" fmla="*/ 0 w 2"/>
                <a:gd name="T9" fmla="*/ 2 h 4"/>
                <a:gd name="T10" fmla="*/ 2 w 2"/>
                <a:gd name="T11" fmla="*/ 0 h 4"/>
                <a:gd name="T12" fmla="*/ 2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0"/>
                  </a:moveTo>
                  <a:lnTo>
                    <a:pt x="2" y="2"/>
                  </a:lnTo>
                  <a:lnTo>
                    <a:pt x="2" y="4"/>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7" name="Freeform 791"/>
            <p:cNvSpPr>
              <a:spLocks/>
            </p:cNvSpPr>
            <p:nvPr/>
          </p:nvSpPr>
          <p:spPr bwMode="auto">
            <a:xfrm>
              <a:off x="4961" y="2578"/>
              <a:ext cx="2" cy="1"/>
            </a:xfrm>
            <a:custGeom>
              <a:avLst/>
              <a:gdLst>
                <a:gd name="T0" fmla="*/ 0 w 2"/>
                <a:gd name="T1" fmla="*/ 0 h 1"/>
                <a:gd name="T2" fmla="*/ 2 w 2"/>
                <a:gd name="T3" fmla="*/ 0 h 1"/>
                <a:gd name="T4" fmla="*/ 0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8" name="Freeform 792"/>
            <p:cNvSpPr>
              <a:spLocks/>
            </p:cNvSpPr>
            <p:nvPr/>
          </p:nvSpPr>
          <p:spPr bwMode="auto">
            <a:xfrm>
              <a:off x="5171" y="2613"/>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59" name="Rectangle 793"/>
            <p:cNvSpPr>
              <a:spLocks noChangeArrowheads="1"/>
            </p:cNvSpPr>
            <p:nvPr/>
          </p:nvSpPr>
          <p:spPr bwMode="auto">
            <a:xfrm>
              <a:off x="5195" y="2636"/>
              <a:ext cx="1" cy="1"/>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060" name="Freeform 794"/>
            <p:cNvSpPr>
              <a:spLocks/>
            </p:cNvSpPr>
            <p:nvPr/>
          </p:nvSpPr>
          <p:spPr bwMode="auto">
            <a:xfrm>
              <a:off x="5264" y="2615"/>
              <a:ext cx="2" cy="3"/>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1" name="Freeform 795"/>
            <p:cNvSpPr>
              <a:spLocks/>
            </p:cNvSpPr>
            <p:nvPr/>
          </p:nvSpPr>
          <p:spPr bwMode="auto">
            <a:xfrm>
              <a:off x="5335" y="2639"/>
              <a:ext cx="3" cy="2"/>
            </a:xfrm>
            <a:custGeom>
              <a:avLst/>
              <a:gdLst>
                <a:gd name="T0" fmla="*/ 0 w 2"/>
                <a:gd name="T1" fmla="*/ 0 h 2"/>
                <a:gd name="T2" fmla="*/ 2 w 2"/>
                <a:gd name="T3" fmla="*/ 2 h 2"/>
                <a:gd name="T4" fmla="*/ 0 w 2"/>
                <a:gd name="T5" fmla="*/ 2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2" name="Freeform 796"/>
            <p:cNvSpPr>
              <a:spLocks/>
            </p:cNvSpPr>
            <p:nvPr/>
          </p:nvSpPr>
          <p:spPr bwMode="auto">
            <a:xfrm>
              <a:off x="5238" y="2814"/>
              <a:ext cx="16" cy="11"/>
            </a:xfrm>
            <a:custGeom>
              <a:avLst/>
              <a:gdLst>
                <a:gd name="T0" fmla="*/ 0 w 14"/>
                <a:gd name="T1" fmla="*/ 0 h 10"/>
                <a:gd name="T2" fmla="*/ 2 w 14"/>
                <a:gd name="T3" fmla="*/ 0 h 10"/>
                <a:gd name="T4" fmla="*/ 4 w 14"/>
                <a:gd name="T5" fmla="*/ 2 h 10"/>
                <a:gd name="T6" fmla="*/ 6 w 14"/>
                <a:gd name="T7" fmla="*/ 4 h 10"/>
                <a:gd name="T8" fmla="*/ 8 w 14"/>
                <a:gd name="T9" fmla="*/ 6 h 10"/>
                <a:gd name="T10" fmla="*/ 10 w 14"/>
                <a:gd name="T11" fmla="*/ 6 h 10"/>
                <a:gd name="T12" fmla="*/ 12 w 14"/>
                <a:gd name="T13" fmla="*/ 8 h 10"/>
                <a:gd name="T14" fmla="*/ 12 w 14"/>
                <a:gd name="T15" fmla="*/ 8 h 10"/>
                <a:gd name="T16" fmla="*/ 14 w 14"/>
                <a:gd name="T17" fmla="*/ 10 h 10"/>
                <a:gd name="T18" fmla="*/ 12 w 14"/>
                <a:gd name="T19" fmla="*/ 10 h 10"/>
                <a:gd name="T20" fmla="*/ 6 w 14"/>
                <a:gd name="T21" fmla="*/ 8 h 10"/>
                <a:gd name="T22" fmla="*/ 4 w 14"/>
                <a:gd name="T23" fmla="*/ 4 h 10"/>
                <a:gd name="T24" fmla="*/ 0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0"/>
                <a:gd name="T41" fmla="*/ 14 w 1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0">
                  <a:moveTo>
                    <a:pt x="0" y="0"/>
                  </a:moveTo>
                  <a:lnTo>
                    <a:pt x="2" y="0"/>
                  </a:lnTo>
                  <a:lnTo>
                    <a:pt x="4" y="2"/>
                  </a:lnTo>
                  <a:lnTo>
                    <a:pt x="6" y="4"/>
                  </a:lnTo>
                  <a:lnTo>
                    <a:pt x="8" y="6"/>
                  </a:lnTo>
                  <a:lnTo>
                    <a:pt x="10" y="6"/>
                  </a:lnTo>
                  <a:lnTo>
                    <a:pt x="12" y="8"/>
                  </a:lnTo>
                  <a:lnTo>
                    <a:pt x="14" y="10"/>
                  </a:lnTo>
                  <a:lnTo>
                    <a:pt x="12" y="10"/>
                  </a:lnTo>
                  <a:lnTo>
                    <a:pt x="6" y="8"/>
                  </a:lnTo>
                  <a:lnTo>
                    <a:pt x="4"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3" name="Freeform 797"/>
            <p:cNvSpPr>
              <a:spLocks/>
            </p:cNvSpPr>
            <p:nvPr/>
          </p:nvSpPr>
          <p:spPr bwMode="auto">
            <a:xfrm>
              <a:off x="5238" y="2828"/>
              <a:ext cx="4" cy="7"/>
            </a:xfrm>
            <a:custGeom>
              <a:avLst/>
              <a:gdLst>
                <a:gd name="T0" fmla="*/ 2 w 4"/>
                <a:gd name="T1" fmla="*/ 0 h 6"/>
                <a:gd name="T2" fmla="*/ 2 w 4"/>
                <a:gd name="T3" fmla="*/ 0 h 6"/>
                <a:gd name="T4" fmla="*/ 4 w 4"/>
                <a:gd name="T5" fmla="*/ 2 h 6"/>
                <a:gd name="T6" fmla="*/ 4 w 4"/>
                <a:gd name="T7" fmla="*/ 6 h 6"/>
                <a:gd name="T8" fmla="*/ 2 w 4"/>
                <a:gd name="T9" fmla="*/ 2 h 6"/>
                <a:gd name="T10" fmla="*/ 0 w 4"/>
                <a:gd name="T11" fmla="*/ 0 h 6"/>
                <a:gd name="T12" fmla="*/ 2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2" y="0"/>
                  </a:moveTo>
                  <a:lnTo>
                    <a:pt x="2" y="0"/>
                  </a:lnTo>
                  <a:lnTo>
                    <a:pt x="4" y="2"/>
                  </a:lnTo>
                  <a:lnTo>
                    <a:pt x="4" y="6"/>
                  </a:lnTo>
                  <a:lnTo>
                    <a:pt x="2"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4" name="Freeform 798"/>
            <p:cNvSpPr>
              <a:spLocks/>
            </p:cNvSpPr>
            <p:nvPr/>
          </p:nvSpPr>
          <p:spPr bwMode="auto">
            <a:xfrm>
              <a:off x="5245" y="2832"/>
              <a:ext cx="2" cy="5"/>
            </a:xfrm>
            <a:custGeom>
              <a:avLst/>
              <a:gdLst>
                <a:gd name="T0" fmla="*/ 2 w 2"/>
                <a:gd name="T1" fmla="*/ 0 h 4"/>
                <a:gd name="T2" fmla="*/ 2 w 2"/>
                <a:gd name="T3" fmla="*/ 2 h 4"/>
                <a:gd name="T4" fmla="*/ 2 w 2"/>
                <a:gd name="T5" fmla="*/ 4 h 4"/>
                <a:gd name="T6" fmla="*/ 2 w 2"/>
                <a:gd name="T7" fmla="*/ 4 h 4"/>
                <a:gd name="T8" fmla="*/ 0 w 2"/>
                <a:gd name="T9" fmla="*/ 2 h 4"/>
                <a:gd name="T10" fmla="*/ 0 w 2"/>
                <a:gd name="T11" fmla="*/ 0 h 4"/>
                <a:gd name="T12" fmla="*/ 2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0"/>
                  </a:moveTo>
                  <a:lnTo>
                    <a:pt x="2" y="2"/>
                  </a:lnTo>
                  <a:lnTo>
                    <a:pt x="2" y="4"/>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5" name="Freeform 799"/>
            <p:cNvSpPr>
              <a:spLocks/>
            </p:cNvSpPr>
            <p:nvPr/>
          </p:nvSpPr>
          <p:spPr bwMode="auto">
            <a:xfrm>
              <a:off x="5249" y="2835"/>
              <a:ext cx="10" cy="7"/>
            </a:xfrm>
            <a:custGeom>
              <a:avLst/>
              <a:gdLst>
                <a:gd name="T0" fmla="*/ 0 w 8"/>
                <a:gd name="T1" fmla="*/ 2 h 6"/>
                <a:gd name="T2" fmla="*/ 0 w 8"/>
                <a:gd name="T3" fmla="*/ 0 h 6"/>
                <a:gd name="T4" fmla="*/ 4 w 8"/>
                <a:gd name="T5" fmla="*/ 0 h 6"/>
                <a:gd name="T6" fmla="*/ 4 w 8"/>
                <a:gd name="T7" fmla="*/ 2 h 6"/>
                <a:gd name="T8" fmla="*/ 6 w 8"/>
                <a:gd name="T9" fmla="*/ 4 h 6"/>
                <a:gd name="T10" fmla="*/ 8 w 8"/>
                <a:gd name="T11" fmla="*/ 6 h 6"/>
                <a:gd name="T12" fmla="*/ 6 w 8"/>
                <a:gd name="T13" fmla="*/ 6 h 6"/>
                <a:gd name="T14" fmla="*/ 4 w 8"/>
                <a:gd name="T15" fmla="*/ 4 h 6"/>
                <a:gd name="T16" fmla="*/ 2 w 8"/>
                <a:gd name="T17" fmla="*/ 4 h 6"/>
                <a:gd name="T18" fmla="*/ 0 w 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2"/>
                  </a:moveTo>
                  <a:lnTo>
                    <a:pt x="0" y="0"/>
                  </a:lnTo>
                  <a:lnTo>
                    <a:pt x="4" y="0"/>
                  </a:lnTo>
                  <a:lnTo>
                    <a:pt x="4" y="2"/>
                  </a:lnTo>
                  <a:lnTo>
                    <a:pt x="6" y="4"/>
                  </a:lnTo>
                  <a:lnTo>
                    <a:pt x="8" y="6"/>
                  </a:lnTo>
                  <a:lnTo>
                    <a:pt x="6" y="6"/>
                  </a:lnTo>
                  <a:lnTo>
                    <a:pt x="4" y="4"/>
                  </a:lnTo>
                  <a:lnTo>
                    <a:pt x="2"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6" name="Freeform 800"/>
            <p:cNvSpPr>
              <a:spLocks/>
            </p:cNvSpPr>
            <p:nvPr/>
          </p:nvSpPr>
          <p:spPr bwMode="auto">
            <a:xfrm>
              <a:off x="5249" y="2842"/>
              <a:ext cx="3" cy="2"/>
            </a:xfrm>
            <a:custGeom>
              <a:avLst/>
              <a:gdLst>
                <a:gd name="T0" fmla="*/ 0 w 2"/>
                <a:gd name="T1" fmla="*/ 2 h 2"/>
                <a:gd name="T2" fmla="*/ 0 w 2"/>
                <a:gd name="T3" fmla="*/ 0 h 2"/>
                <a:gd name="T4" fmla="*/ 2 w 2"/>
                <a:gd name="T5" fmla="*/ 0 h 2"/>
                <a:gd name="T6" fmla="*/ 2 w 2"/>
                <a:gd name="T7" fmla="*/ 2 h 2"/>
                <a:gd name="T8" fmla="*/ 2 w 2"/>
                <a:gd name="T9" fmla="*/ 2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0"/>
                  </a:lnTo>
                  <a:lnTo>
                    <a:pt x="2" y="0"/>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7" name="Freeform 801"/>
            <p:cNvSpPr>
              <a:spLocks/>
            </p:cNvSpPr>
            <p:nvPr/>
          </p:nvSpPr>
          <p:spPr bwMode="auto">
            <a:xfrm>
              <a:off x="5259" y="2844"/>
              <a:ext cx="2" cy="2"/>
            </a:xfrm>
            <a:custGeom>
              <a:avLst/>
              <a:gdLst>
                <a:gd name="T0" fmla="*/ 0 w 2"/>
                <a:gd name="T1" fmla="*/ 0 h 2"/>
                <a:gd name="T2" fmla="*/ 0 w 2"/>
                <a:gd name="T3" fmla="*/ 0 h 2"/>
                <a:gd name="T4" fmla="*/ 0 w 2"/>
                <a:gd name="T5" fmla="*/ 0 h 2"/>
                <a:gd name="T6" fmla="*/ 2 w 2"/>
                <a:gd name="T7" fmla="*/ 0 h 2"/>
                <a:gd name="T8" fmla="*/ 2 w 2"/>
                <a:gd name="T9" fmla="*/ 0 h 2"/>
                <a:gd name="T10" fmla="*/ 2 w 2"/>
                <a:gd name="T11" fmla="*/ 2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0"/>
                  </a:lnTo>
                  <a:lnTo>
                    <a:pt x="2" y="0"/>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8" name="Freeform 802"/>
            <p:cNvSpPr>
              <a:spLocks/>
            </p:cNvSpPr>
            <p:nvPr/>
          </p:nvSpPr>
          <p:spPr bwMode="auto">
            <a:xfrm>
              <a:off x="5269" y="2828"/>
              <a:ext cx="19" cy="14"/>
            </a:xfrm>
            <a:custGeom>
              <a:avLst/>
              <a:gdLst>
                <a:gd name="T0" fmla="*/ 0 w 16"/>
                <a:gd name="T1" fmla="*/ 0 h 12"/>
                <a:gd name="T2" fmla="*/ 0 w 16"/>
                <a:gd name="T3" fmla="*/ 0 h 12"/>
                <a:gd name="T4" fmla="*/ 10 w 16"/>
                <a:gd name="T5" fmla="*/ 6 h 12"/>
                <a:gd name="T6" fmla="*/ 16 w 16"/>
                <a:gd name="T7" fmla="*/ 8 h 12"/>
                <a:gd name="T8" fmla="*/ 16 w 16"/>
                <a:gd name="T9" fmla="*/ 10 h 12"/>
                <a:gd name="T10" fmla="*/ 16 w 16"/>
                <a:gd name="T11" fmla="*/ 12 h 12"/>
                <a:gd name="T12" fmla="*/ 10 w 16"/>
                <a:gd name="T13" fmla="*/ 8 h 12"/>
                <a:gd name="T14" fmla="*/ 4 w 16"/>
                <a:gd name="T15" fmla="*/ 6 h 12"/>
                <a:gd name="T16" fmla="*/ 2 w 16"/>
                <a:gd name="T17" fmla="*/ 4 h 12"/>
                <a:gd name="T18" fmla="*/ 0 w 16"/>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2"/>
                <a:gd name="T32" fmla="*/ 16 w 1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2">
                  <a:moveTo>
                    <a:pt x="0" y="0"/>
                  </a:moveTo>
                  <a:lnTo>
                    <a:pt x="0" y="0"/>
                  </a:lnTo>
                  <a:lnTo>
                    <a:pt x="10" y="6"/>
                  </a:lnTo>
                  <a:lnTo>
                    <a:pt x="16" y="8"/>
                  </a:lnTo>
                  <a:lnTo>
                    <a:pt x="16" y="10"/>
                  </a:lnTo>
                  <a:lnTo>
                    <a:pt x="16" y="12"/>
                  </a:lnTo>
                  <a:lnTo>
                    <a:pt x="10" y="8"/>
                  </a:lnTo>
                  <a:lnTo>
                    <a:pt x="4" y="6"/>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69" name="Freeform 803"/>
            <p:cNvSpPr>
              <a:spLocks/>
            </p:cNvSpPr>
            <p:nvPr/>
          </p:nvSpPr>
          <p:spPr bwMode="auto">
            <a:xfrm>
              <a:off x="5302" y="2839"/>
              <a:ext cx="12" cy="21"/>
            </a:xfrm>
            <a:custGeom>
              <a:avLst/>
              <a:gdLst>
                <a:gd name="T0" fmla="*/ 0 w 10"/>
                <a:gd name="T1" fmla="*/ 2 h 18"/>
                <a:gd name="T2" fmla="*/ 0 w 10"/>
                <a:gd name="T3" fmla="*/ 0 h 18"/>
                <a:gd name="T4" fmla="*/ 0 w 10"/>
                <a:gd name="T5" fmla="*/ 0 h 18"/>
                <a:gd name="T6" fmla="*/ 2 w 10"/>
                <a:gd name="T7" fmla="*/ 2 h 18"/>
                <a:gd name="T8" fmla="*/ 4 w 10"/>
                <a:gd name="T9" fmla="*/ 6 h 18"/>
                <a:gd name="T10" fmla="*/ 4 w 10"/>
                <a:gd name="T11" fmla="*/ 6 h 18"/>
                <a:gd name="T12" fmla="*/ 4 w 10"/>
                <a:gd name="T13" fmla="*/ 8 h 18"/>
                <a:gd name="T14" fmla="*/ 8 w 10"/>
                <a:gd name="T15" fmla="*/ 12 h 18"/>
                <a:gd name="T16" fmla="*/ 6 w 10"/>
                <a:gd name="T17" fmla="*/ 14 h 18"/>
                <a:gd name="T18" fmla="*/ 10 w 10"/>
                <a:gd name="T19" fmla="*/ 14 h 18"/>
                <a:gd name="T20" fmla="*/ 10 w 10"/>
                <a:gd name="T21" fmla="*/ 14 h 18"/>
                <a:gd name="T22" fmla="*/ 10 w 10"/>
                <a:gd name="T23" fmla="*/ 18 h 18"/>
                <a:gd name="T24" fmla="*/ 10 w 10"/>
                <a:gd name="T25" fmla="*/ 16 h 18"/>
                <a:gd name="T26" fmla="*/ 8 w 10"/>
                <a:gd name="T27" fmla="*/ 16 h 18"/>
                <a:gd name="T28" fmla="*/ 4 w 10"/>
                <a:gd name="T29" fmla="*/ 12 h 18"/>
                <a:gd name="T30" fmla="*/ 0 w 10"/>
                <a:gd name="T31" fmla="*/ 6 h 18"/>
                <a:gd name="T32" fmla="*/ 0 w 10"/>
                <a:gd name="T33" fmla="*/ 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2"/>
                  </a:moveTo>
                  <a:lnTo>
                    <a:pt x="0" y="0"/>
                  </a:lnTo>
                  <a:lnTo>
                    <a:pt x="2" y="2"/>
                  </a:lnTo>
                  <a:lnTo>
                    <a:pt x="4" y="6"/>
                  </a:lnTo>
                  <a:lnTo>
                    <a:pt x="4" y="8"/>
                  </a:lnTo>
                  <a:lnTo>
                    <a:pt x="8" y="12"/>
                  </a:lnTo>
                  <a:lnTo>
                    <a:pt x="6" y="14"/>
                  </a:lnTo>
                  <a:lnTo>
                    <a:pt x="10" y="14"/>
                  </a:lnTo>
                  <a:lnTo>
                    <a:pt x="10" y="18"/>
                  </a:lnTo>
                  <a:lnTo>
                    <a:pt x="10" y="16"/>
                  </a:lnTo>
                  <a:lnTo>
                    <a:pt x="8" y="16"/>
                  </a:lnTo>
                  <a:lnTo>
                    <a:pt x="4" y="12"/>
                  </a:lnTo>
                  <a:lnTo>
                    <a:pt x="0" y="6"/>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0" name="Freeform 804"/>
            <p:cNvSpPr>
              <a:spLocks/>
            </p:cNvSpPr>
            <p:nvPr/>
          </p:nvSpPr>
          <p:spPr bwMode="auto">
            <a:xfrm>
              <a:off x="5292" y="2849"/>
              <a:ext cx="5" cy="4"/>
            </a:xfrm>
            <a:custGeom>
              <a:avLst/>
              <a:gdLst>
                <a:gd name="T0" fmla="*/ 0 w 4"/>
                <a:gd name="T1" fmla="*/ 2 h 4"/>
                <a:gd name="T2" fmla="*/ 0 w 4"/>
                <a:gd name="T3" fmla="*/ 0 h 4"/>
                <a:gd name="T4" fmla="*/ 2 w 4"/>
                <a:gd name="T5" fmla="*/ 0 h 4"/>
                <a:gd name="T6" fmla="*/ 4 w 4"/>
                <a:gd name="T7" fmla="*/ 0 h 4"/>
                <a:gd name="T8" fmla="*/ 4 w 4"/>
                <a:gd name="T9" fmla="*/ 2 h 4"/>
                <a:gd name="T10" fmla="*/ 4 w 4"/>
                <a:gd name="T11" fmla="*/ 4 h 4"/>
                <a:gd name="T12" fmla="*/ 2 w 4"/>
                <a:gd name="T13" fmla="*/ 4 h 4"/>
                <a:gd name="T14" fmla="*/ 0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2"/>
                  </a:moveTo>
                  <a:lnTo>
                    <a:pt x="0" y="0"/>
                  </a:lnTo>
                  <a:lnTo>
                    <a:pt x="2" y="0"/>
                  </a:lnTo>
                  <a:lnTo>
                    <a:pt x="4" y="0"/>
                  </a:lnTo>
                  <a:lnTo>
                    <a:pt x="4" y="2"/>
                  </a:lnTo>
                  <a:lnTo>
                    <a:pt x="4" y="4"/>
                  </a:lnTo>
                  <a:lnTo>
                    <a:pt x="2" y="4"/>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1" name="Freeform 805"/>
            <p:cNvSpPr>
              <a:spLocks/>
            </p:cNvSpPr>
            <p:nvPr/>
          </p:nvSpPr>
          <p:spPr bwMode="auto">
            <a:xfrm>
              <a:off x="5285" y="2853"/>
              <a:ext cx="19" cy="12"/>
            </a:xfrm>
            <a:custGeom>
              <a:avLst/>
              <a:gdLst>
                <a:gd name="T0" fmla="*/ 0 w 16"/>
                <a:gd name="T1" fmla="*/ 0 h 10"/>
                <a:gd name="T2" fmla="*/ 0 w 16"/>
                <a:gd name="T3" fmla="*/ 0 h 10"/>
                <a:gd name="T4" fmla="*/ 2 w 16"/>
                <a:gd name="T5" fmla="*/ 2 h 10"/>
                <a:gd name="T6" fmla="*/ 8 w 16"/>
                <a:gd name="T7" fmla="*/ 2 h 10"/>
                <a:gd name="T8" fmla="*/ 10 w 16"/>
                <a:gd name="T9" fmla="*/ 4 h 10"/>
                <a:gd name="T10" fmla="*/ 16 w 16"/>
                <a:gd name="T11" fmla="*/ 6 h 10"/>
                <a:gd name="T12" fmla="*/ 16 w 16"/>
                <a:gd name="T13" fmla="*/ 8 h 10"/>
                <a:gd name="T14" fmla="*/ 14 w 16"/>
                <a:gd name="T15" fmla="*/ 10 h 10"/>
                <a:gd name="T16" fmla="*/ 8 w 16"/>
                <a:gd name="T17" fmla="*/ 8 h 10"/>
                <a:gd name="T18" fmla="*/ 4 w 16"/>
                <a:gd name="T19" fmla="*/ 8 h 10"/>
                <a:gd name="T20" fmla="*/ 2 w 16"/>
                <a:gd name="T21" fmla="*/ 6 h 10"/>
                <a:gd name="T22" fmla="*/ 0 w 16"/>
                <a:gd name="T23" fmla="*/ 4 h 10"/>
                <a:gd name="T24" fmla="*/ 0 w 1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0"/>
                <a:gd name="T41" fmla="*/ 16 w 1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0">
                  <a:moveTo>
                    <a:pt x="0" y="0"/>
                  </a:moveTo>
                  <a:lnTo>
                    <a:pt x="0" y="0"/>
                  </a:lnTo>
                  <a:lnTo>
                    <a:pt x="2" y="2"/>
                  </a:lnTo>
                  <a:lnTo>
                    <a:pt x="8" y="2"/>
                  </a:lnTo>
                  <a:lnTo>
                    <a:pt x="10" y="4"/>
                  </a:lnTo>
                  <a:lnTo>
                    <a:pt x="16" y="6"/>
                  </a:lnTo>
                  <a:lnTo>
                    <a:pt x="16" y="8"/>
                  </a:lnTo>
                  <a:lnTo>
                    <a:pt x="14" y="10"/>
                  </a:lnTo>
                  <a:lnTo>
                    <a:pt x="8" y="8"/>
                  </a:lnTo>
                  <a:lnTo>
                    <a:pt x="4" y="8"/>
                  </a:lnTo>
                  <a:lnTo>
                    <a:pt x="2" y="6"/>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2" name="Freeform 806"/>
            <p:cNvSpPr>
              <a:spLocks/>
            </p:cNvSpPr>
            <p:nvPr/>
          </p:nvSpPr>
          <p:spPr bwMode="auto">
            <a:xfrm>
              <a:off x="5312" y="2867"/>
              <a:ext cx="14" cy="10"/>
            </a:xfrm>
            <a:custGeom>
              <a:avLst/>
              <a:gdLst>
                <a:gd name="T0" fmla="*/ 0 w 12"/>
                <a:gd name="T1" fmla="*/ 0 h 8"/>
                <a:gd name="T2" fmla="*/ 2 w 12"/>
                <a:gd name="T3" fmla="*/ 2 h 8"/>
                <a:gd name="T4" fmla="*/ 2 w 12"/>
                <a:gd name="T5" fmla="*/ 2 h 8"/>
                <a:gd name="T6" fmla="*/ 8 w 12"/>
                <a:gd name="T7" fmla="*/ 4 h 8"/>
                <a:gd name="T8" fmla="*/ 10 w 12"/>
                <a:gd name="T9" fmla="*/ 6 h 8"/>
                <a:gd name="T10" fmla="*/ 12 w 12"/>
                <a:gd name="T11" fmla="*/ 6 h 8"/>
                <a:gd name="T12" fmla="*/ 12 w 12"/>
                <a:gd name="T13" fmla="*/ 8 h 8"/>
                <a:gd name="T14" fmla="*/ 12 w 12"/>
                <a:gd name="T15" fmla="*/ 8 h 8"/>
                <a:gd name="T16" fmla="*/ 6 w 12"/>
                <a:gd name="T17" fmla="*/ 6 h 8"/>
                <a:gd name="T18" fmla="*/ 4 w 12"/>
                <a:gd name="T19" fmla="*/ 4 h 8"/>
                <a:gd name="T20" fmla="*/ 2 w 12"/>
                <a:gd name="T21" fmla="*/ 4 h 8"/>
                <a:gd name="T22" fmla="*/ 0 w 1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0" y="0"/>
                  </a:moveTo>
                  <a:lnTo>
                    <a:pt x="2" y="2"/>
                  </a:lnTo>
                  <a:lnTo>
                    <a:pt x="8" y="4"/>
                  </a:lnTo>
                  <a:lnTo>
                    <a:pt x="10" y="6"/>
                  </a:lnTo>
                  <a:lnTo>
                    <a:pt x="12" y="6"/>
                  </a:lnTo>
                  <a:lnTo>
                    <a:pt x="12" y="8"/>
                  </a:lnTo>
                  <a:lnTo>
                    <a:pt x="6" y="6"/>
                  </a:lnTo>
                  <a:lnTo>
                    <a:pt x="4" y="4"/>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3" name="Freeform 807"/>
            <p:cNvSpPr>
              <a:spLocks/>
            </p:cNvSpPr>
            <p:nvPr/>
          </p:nvSpPr>
          <p:spPr bwMode="auto">
            <a:xfrm>
              <a:off x="5393" y="2580"/>
              <a:ext cx="12" cy="10"/>
            </a:xfrm>
            <a:custGeom>
              <a:avLst/>
              <a:gdLst>
                <a:gd name="T0" fmla="*/ 0 w 10"/>
                <a:gd name="T1" fmla="*/ 2 h 8"/>
                <a:gd name="T2" fmla="*/ 2 w 10"/>
                <a:gd name="T3" fmla="*/ 0 h 8"/>
                <a:gd name="T4" fmla="*/ 2 w 10"/>
                <a:gd name="T5" fmla="*/ 2 h 8"/>
                <a:gd name="T6" fmla="*/ 4 w 10"/>
                <a:gd name="T7" fmla="*/ 2 h 8"/>
                <a:gd name="T8" fmla="*/ 6 w 10"/>
                <a:gd name="T9" fmla="*/ 0 h 8"/>
                <a:gd name="T10" fmla="*/ 8 w 10"/>
                <a:gd name="T11" fmla="*/ 0 h 8"/>
                <a:gd name="T12" fmla="*/ 10 w 10"/>
                <a:gd name="T13" fmla="*/ 4 h 8"/>
                <a:gd name="T14" fmla="*/ 10 w 10"/>
                <a:gd name="T15" fmla="*/ 8 h 8"/>
                <a:gd name="T16" fmla="*/ 10 w 10"/>
                <a:gd name="T17" fmla="*/ 8 h 8"/>
                <a:gd name="T18" fmla="*/ 8 w 10"/>
                <a:gd name="T19" fmla="*/ 8 h 8"/>
                <a:gd name="T20" fmla="*/ 8 w 10"/>
                <a:gd name="T21" fmla="*/ 6 h 8"/>
                <a:gd name="T22" fmla="*/ 6 w 10"/>
                <a:gd name="T23" fmla="*/ 4 h 8"/>
                <a:gd name="T24" fmla="*/ 4 w 10"/>
                <a:gd name="T25" fmla="*/ 2 h 8"/>
                <a:gd name="T26" fmla="*/ 2 w 10"/>
                <a:gd name="T27" fmla="*/ 2 h 8"/>
                <a:gd name="T28" fmla="*/ 0 w 10"/>
                <a:gd name="T29" fmla="*/ 2 h 8"/>
                <a:gd name="T30" fmla="*/ 0 w 10"/>
                <a:gd name="T31" fmla="*/ 0 h 8"/>
                <a:gd name="T32" fmla="*/ 0 w 10"/>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
                <a:gd name="T53" fmla="*/ 10 w 10"/>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
                  <a:moveTo>
                    <a:pt x="0" y="2"/>
                  </a:moveTo>
                  <a:lnTo>
                    <a:pt x="2" y="0"/>
                  </a:lnTo>
                  <a:lnTo>
                    <a:pt x="2" y="2"/>
                  </a:lnTo>
                  <a:lnTo>
                    <a:pt x="4" y="2"/>
                  </a:lnTo>
                  <a:lnTo>
                    <a:pt x="6" y="0"/>
                  </a:lnTo>
                  <a:lnTo>
                    <a:pt x="8" y="0"/>
                  </a:lnTo>
                  <a:lnTo>
                    <a:pt x="10" y="4"/>
                  </a:lnTo>
                  <a:lnTo>
                    <a:pt x="10" y="8"/>
                  </a:lnTo>
                  <a:lnTo>
                    <a:pt x="8" y="8"/>
                  </a:lnTo>
                  <a:lnTo>
                    <a:pt x="8" y="6"/>
                  </a:lnTo>
                  <a:lnTo>
                    <a:pt x="6" y="4"/>
                  </a:lnTo>
                  <a:lnTo>
                    <a:pt x="4" y="2"/>
                  </a:lnTo>
                  <a:lnTo>
                    <a:pt x="2" y="2"/>
                  </a:lnTo>
                  <a:lnTo>
                    <a:pt x="0" y="2"/>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4" name="Freeform 808"/>
            <p:cNvSpPr>
              <a:spLocks/>
            </p:cNvSpPr>
            <p:nvPr/>
          </p:nvSpPr>
          <p:spPr bwMode="auto">
            <a:xfrm>
              <a:off x="5390" y="2550"/>
              <a:ext cx="5" cy="5"/>
            </a:xfrm>
            <a:custGeom>
              <a:avLst/>
              <a:gdLst>
                <a:gd name="T0" fmla="*/ 2 w 4"/>
                <a:gd name="T1" fmla="*/ 0 h 4"/>
                <a:gd name="T2" fmla="*/ 4 w 4"/>
                <a:gd name="T3" fmla="*/ 0 h 4"/>
                <a:gd name="T4" fmla="*/ 4 w 4"/>
                <a:gd name="T5" fmla="*/ 0 h 4"/>
                <a:gd name="T6" fmla="*/ 4 w 4"/>
                <a:gd name="T7" fmla="*/ 2 h 4"/>
                <a:gd name="T8" fmla="*/ 2 w 4"/>
                <a:gd name="T9" fmla="*/ 4 h 4"/>
                <a:gd name="T10" fmla="*/ 0 w 4"/>
                <a:gd name="T11" fmla="*/ 4 h 4"/>
                <a:gd name="T12" fmla="*/ 0 w 4"/>
                <a:gd name="T13" fmla="*/ 2 h 4"/>
                <a:gd name="T14" fmla="*/ 0 w 4"/>
                <a:gd name="T15" fmla="*/ 0 h 4"/>
                <a:gd name="T16" fmla="*/ 2 w 4"/>
                <a:gd name="T17" fmla="*/ 0 h 4"/>
                <a:gd name="T18" fmla="*/ 2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2" y="0"/>
                  </a:moveTo>
                  <a:lnTo>
                    <a:pt x="4" y="0"/>
                  </a:lnTo>
                  <a:lnTo>
                    <a:pt x="4" y="2"/>
                  </a:lnTo>
                  <a:lnTo>
                    <a:pt x="2" y="4"/>
                  </a:lnTo>
                  <a:lnTo>
                    <a:pt x="0" y="4"/>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5" name="Freeform 809"/>
            <p:cNvSpPr>
              <a:spLocks/>
            </p:cNvSpPr>
            <p:nvPr/>
          </p:nvSpPr>
          <p:spPr bwMode="auto">
            <a:xfrm>
              <a:off x="5433" y="2629"/>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6" name="Freeform 810"/>
            <p:cNvSpPr>
              <a:spLocks/>
            </p:cNvSpPr>
            <p:nvPr/>
          </p:nvSpPr>
          <p:spPr bwMode="auto">
            <a:xfrm>
              <a:off x="5452" y="2587"/>
              <a:ext cx="5" cy="7"/>
            </a:xfrm>
            <a:custGeom>
              <a:avLst/>
              <a:gdLst>
                <a:gd name="T0" fmla="*/ 0 w 4"/>
                <a:gd name="T1" fmla="*/ 0 h 6"/>
                <a:gd name="T2" fmla="*/ 4 w 4"/>
                <a:gd name="T3" fmla="*/ 2 h 6"/>
                <a:gd name="T4" fmla="*/ 4 w 4"/>
                <a:gd name="T5" fmla="*/ 4 h 6"/>
                <a:gd name="T6" fmla="*/ 4 w 4"/>
                <a:gd name="T7" fmla="*/ 4 h 6"/>
                <a:gd name="T8" fmla="*/ 4 w 4"/>
                <a:gd name="T9" fmla="*/ 6 h 6"/>
                <a:gd name="T10" fmla="*/ 2 w 4"/>
                <a:gd name="T11" fmla="*/ 4 h 6"/>
                <a:gd name="T12" fmla="*/ 0 w 4"/>
                <a:gd name="T13" fmla="*/ 0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0" y="0"/>
                  </a:moveTo>
                  <a:lnTo>
                    <a:pt x="4" y="2"/>
                  </a:lnTo>
                  <a:lnTo>
                    <a:pt x="4" y="4"/>
                  </a:lnTo>
                  <a:lnTo>
                    <a:pt x="4" y="6"/>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7" name="Freeform 811"/>
            <p:cNvSpPr>
              <a:spLocks/>
            </p:cNvSpPr>
            <p:nvPr/>
          </p:nvSpPr>
          <p:spPr bwMode="auto">
            <a:xfrm>
              <a:off x="5433" y="2730"/>
              <a:ext cx="1" cy="2"/>
            </a:xfrm>
            <a:custGeom>
              <a:avLst/>
              <a:gdLst>
                <a:gd name="T0" fmla="*/ 0 w 1"/>
                <a:gd name="T1" fmla="*/ 0 h 2"/>
                <a:gd name="T2" fmla="*/ 0 w 1"/>
                <a:gd name="T3" fmla="*/ 0 h 2"/>
                <a:gd name="T4" fmla="*/ 0 w 1"/>
                <a:gd name="T5" fmla="*/ 0 h 2"/>
                <a:gd name="T6" fmla="*/ 0 w 1"/>
                <a:gd name="T7" fmla="*/ 2 h 2"/>
                <a:gd name="T8" fmla="*/ 0 w 1"/>
                <a:gd name="T9" fmla="*/ 2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8" name="Freeform 812"/>
            <p:cNvSpPr>
              <a:spLocks/>
            </p:cNvSpPr>
            <p:nvPr/>
          </p:nvSpPr>
          <p:spPr bwMode="auto">
            <a:xfrm>
              <a:off x="5483" y="2690"/>
              <a:ext cx="3" cy="9"/>
            </a:xfrm>
            <a:custGeom>
              <a:avLst/>
              <a:gdLst>
                <a:gd name="T0" fmla="*/ 0 w 2"/>
                <a:gd name="T1" fmla="*/ 0 h 8"/>
                <a:gd name="T2" fmla="*/ 0 w 2"/>
                <a:gd name="T3" fmla="*/ 0 h 8"/>
                <a:gd name="T4" fmla="*/ 2 w 2"/>
                <a:gd name="T5" fmla="*/ 6 h 8"/>
                <a:gd name="T6" fmla="*/ 2 w 2"/>
                <a:gd name="T7" fmla="*/ 8 h 8"/>
                <a:gd name="T8" fmla="*/ 2 w 2"/>
                <a:gd name="T9" fmla="*/ 8 h 8"/>
                <a:gd name="T10" fmla="*/ 0 w 2"/>
                <a:gd name="T11" fmla="*/ 6 h 8"/>
                <a:gd name="T12" fmla="*/ 0 w 2"/>
                <a:gd name="T13" fmla="*/ 4 h 8"/>
                <a:gd name="T14" fmla="*/ 0 w 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8"/>
                <a:gd name="T26" fmla="*/ 2 w 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8">
                  <a:moveTo>
                    <a:pt x="0" y="0"/>
                  </a:moveTo>
                  <a:lnTo>
                    <a:pt x="0" y="0"/>
                  </a:lnTo>
                  <a:lnTo>
                    <a:pt x="2" y="6"/>
                  </a:lnTo>
                  <a:lnTo>
                    <a:pt x="2" y="8"/>
                  </a:lnTo>
                  <a:lnTo>
                    <a:pt x="0" y="6"/>
                  </a:lnTo>
                  <a:lnTo>
                    <a:pt x="0"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79" name="Freeform 813"/>
            <p:cNvSpPr>
              <a:spLocks/>
            </p:cNvSpPr>
            <p:nvPr/>
          </p:nvSpPr>
          <p:spPr bwMode="auto">
            <a:xfrm>
              <a:off x="5505" y="2727"/>
              <a:ext cx="2" cy="3"/>
            </a:xfrm>
            <a:custGeom>
              <a:avLst/>
              <a:gdLst>
                <a:gd name="T0" fmla="*/ 0 w 2"/>
                <a:gd name="T1" fmla="*/ 0 h 2"/>
                <a:gd name="T2" fmla="*/ 2 w 2"/>
                <a:gd name="T3" fmla="*/ 2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80" name="Rectangle 814"/>
            <p:cNvSpPr>
              <a:spLocks noChangeArrowheads="1"/>
            </p:cNvSpPr>
            <p:nvPr/>
          </p:nvSpPr>
          <p:spPr bwMode="auto">
            <a:xfrm>
              <a:off x="5576" y="2844"/>
              <a:ext cx="3" cy="1"/>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081" name="Freeform 815"/>
            <p:cNvSpPr>
              <a:spLocks/>
            </p:cNvSpPr>
            <p:nvPr/>
          </p:nvSpPr>
          <p:spPr bwMode="auto">
            <a:xfrm>
              <a:off x="5376" y="2874"/>
              <a:ext cx="5" cy="5"/>
            </a:xfrm>
            <a:custGeom>
              <a:avLst/>
              <a:gdLst>
                <a:gd name="T0" fmla="*/ 0 w 4"/>
                <a:gd name="T1" fmla="*/ 2 h 4"/>
                <a:gd name="T2" fmla="*/ 0 w 4"/>
                <a:gd name="T3" fmla="*/ 2 h 4"/>
                <a:gd name="T4" fmla="*/ 2 w 4"/>
                <a:gd name="T5" fmla="*/ 0 h 4"/>
                <a:gd name="T6" fmla="*/ 2 w 4"/>
                <a:gd name="T7" fmla="*/ 0 h 4"/>
                <a:gd name="T8" fmla="*/ 4 w 4"/>
                <a:gd name="T9" fmla="*/ 2 h 4"/>
                <a:gd name="T10" fmla="*/ 4 w 4"/>
                <a:gd name="T11" fmla="*/ 2 h 4"/>
                <a:gd name="T12" fmla="*/ 2 w 4"/>
                <a:gd name="T13" fmla="*/ 2 h 4"/>
                <a:gd name="T14" fmla="*/ 2 w 4"/>
                <a:gd name="T15" fmla="*/ 4 h 4"/>
                <a:gd name="T16" fmla="*/ 2 w 4"/>
                <a:gd name="T17" fmla="*/ 2 h 4"/>
                <a:gd name="T18" fmla="*/ 0 w 4"/>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2"/>
                  </a:moveTo>
                  <a:lnTo>
                    <a:pt x="0" y="2"/>
                  </a:lnTo>
                  <a:lnTo>
                    <a:pt x="2" y="0"/>
                  </a:lnTo>
                  <a:lnTo>
                    <a:pt x="4" y="2"/>
                  </a:lnTo>
                  <a:lnTo>
                    <a:pt x="2" y="2"/>
                  </a:lnTo>
                  <a:lnTo>
                    <a:pt x="2" y="4"/>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82" name="Freeform 816"/>
            <p:cNvSpPr>
              <a:spLocks/>
            </p:cNvSpPr>
            <p:nvPr/>
          </p:nvSpPr>
          <p:spPr bwMode="auto">
            <a:xfrm>
              <a:off x="4273" y="2517"/>
              <a:ext cx="7" cy="31"/>
            </a:xfrm>
            <a:custGeom>
              <a:avLst/>
              <a:gdLst>
                <a:gd name="T0" fmla="*/ 4 w 6"/>
                <a:gd name="T1" fmla="*/ 0 h 26"/>
                <a:gd name="T2" fmla="*/ 4 w 6"/>
                <a:gd name="T3" fmla="*/ 6 h 26"/>
                <a:gd name="T4" fmla="*/ 2 w 6"/>
                <a:gd name="T5" fmla="*/ 14 h 26"/>
                <a:gd name="T6" fmla="*/ 2 w 6"/>
                <a:gd name="T7" fmla="*/ 18 h 26"/>
                <a:gd name="T8" fmla="*/ 0 w 6"/>
                <a:gd name="T9" fmla="*/ 22 h 26"/>
                <a:gd name="T10" fmla="*/ 0 w 6"/>
                <a:gd name="T11" fmla="*/ 26 h 26"/>
                <a:gd name="T12" fmla="*/ 2 w 6"/>
                <a:gd name="T13" fmla="*/ 26 h 26"/>
                <a:gd name="T14" fmla="*/ 2 w 6"/>
                <a:gd name="T15" fmla="*/ 26 h 26"/>
                <a:gd name="T16" fmla="*/ 2 w 6"/>
                <a:gd name="T17" fmla="*/ 24 h 26"/>
                <a:gd name="T18" fmla="*/ 4 w 6"/>
                <a:gd name="T19" fmla="*/ 20 h 26"/>
                <a:gd name="T20" fmla="*/ 4 w 6"/>
                <a:gd name="T21" fmla="*/ 18 h 26"/>
                <a:gd name="T22" fmla="*/ 6 w 6"/>
                <a:gd name="T23" fmla="*/ 10 h 26"/>
                <a:gd name="T24" fmla="*/ 4 w 6"/>
                <a:gd name="T25" fmla="*/ 8 h 26"/>
                <a:gd name="T26" fmla="*/ 6 w 6"/>
                <a:gd name="T27" fmla="*/ 6 h 26"/>
                <a:gd name="T28" fmla="*/ 6 w 6"/>
                <a:gd name="T29" fmla="*/ 0 h 26"/>
                <a:gd name="T30" fmla="*/ 4 w 6"/>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26"/>
                <a:gd name="T50" fmla="*/ 6 w 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26">
                  <a:moveTo>
                    <a:pt x="4" y="0"/>
                  </a:moveTo>
                  <a:lnTo>
                    <a:pt x="4" y="6"/>
                  </a:lnTo>
                  <a:lnTo>
                    <a:pt x="2" y="14"/>
                  </a:lnTo>
                  <a:lnTo>
                    <a:pt x="2" y="18"/>
                  </a:lnTo>
                  <a:lnTo>
                    <a:pt x="0" y="22"/>
                  </a:lnTo>
                  <a:lnTo>
                    <a:pt x="0" y="26"/>
                  </a:lnTo>
                  <a:lnTo>
                    <a:pt x="2" y="26"/>
                  </a:lnTo>
                  <a:lnTo>
                    <a:pt x="2" y="24"/>
                  </a:lnTo>
                  <a:lnTo>
                    <a:pt x="4" y="20"/>
                  </a:lnTo>
                  <a:lnTo>
                    <a:pt x="4" y="18"/>
                  </a:lnTo>
                  <a:lnTo>
                    <a:pt x="6" y="10"/>
                  </a:lnTo>
                  <a:lnTo>
                    <a:pt x="4" y="8"/>
                  </a:lnTo>
                  <a:lnTo>
                    <a:pt x="6" y="6"/>
                  </a:lnTo>
                  <a:lnTo>
                    <a:pt x="6"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83" name="Freeform 817"/>
            <p:cNvSpPr>
              <a:spLocks/>
            </p:cNvSpPr>
            <p:nvPr/>
          </p:nvSpPr>
          <p:spPr bwMode="auto">
            <a:xfrm>
              <a:off x="4290" y="2611"/>
              <a:ext cx="5" cy="7"/>
            </a:xfrm>
            <a:custGeom>
              <a:avLst/>
              <a:gdLst>
                <a:gd name="T0" fmla="*/ 2 w 4"/>
                <a:gd name="T1" fmla="*/ 0 h 6"/>
                <a:gd name="T2" fmla="*/ 2 w 4"/>
                <a:gd name="T3" fmla="*/ 0 h 6"/>
                <a:gd name="T4" fmla="*/ 0 w 4"/>
                <a:gd name="T5" fmla="*/ 2 h 6"/>
                <a:gd name="T6" fmla="*/ 0 w 4"/>
                <a:gd name="T7" fmla="*/ 4 h 6"/>
                <a:gd name="T8" fmla="*/ 2 w 4"/>
                <a:gd name="T9" fmla="*/ 6 h 6"/>
                <a:gd name="T10" fmla="*/ 2 w 4"/>
                <a:gd name="T11" fmla="*/ 4 h 6"/>
                <a:gd name="T12" fmla="*/ 4 w 4"/>
                <a:gd name="T13" fmla="*/ 2 h 6"/>
                <a:gd name="T14" fmla="*/ 2 w 4"/>
                <a:gd name="T15" fmla="*/ 0 h 6"/>
                <a:gd name="T16" fmla="*/ 2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2" y="0"/>
                  </a:moveTo>
                  <a:lnTo>
                    <a:pt x="2" y="0"/>
                  </a:lnTo>
                  <a:lnTo>
                    <a:pt x="0" y="2"/>
                  </a:lnTo>
                  <a:lnTo>
                    <a:pt x="0" y="4"/>
                  </a:lnTo>
                  <a:lnTo>
                    <a:pt x="2" y="6"/>
                  </a:lnTo>
                  <a:lnTo>
                    <a:pt x="2" y="4"/>
                  </a:lnTo>
                  <a:lnTo>
                    <a:pt x="4"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84" name="Freeform 818"/>
            <p:cNvSpPr>
              <a:spLocks/>
            </p:cNvSpPr>
            <p:nvPr/>
          </p:nvSpPr>
          <p:spPr bwMode="auto">
            <a:xfrm>
              <a:off x="4362" y="2543"/>
              <a:ext cx="2" cy="5"/>
            </a:xfrm>
            <a:custGeom>
              <a:avLst/>
              <a:gdLst>
                <a:gd name="T0" fmla="*/ 2 w 2"/>
                <a:gd name="T1" fmla="*/ 0 h 4"/>
                <a:gd name="T2" fmla="*/ 2 w 2"/>
                <a:gd name="T3" fmla="*/ 0 h 4"/>
                <a:gd name="T4" fmla="*/ 0 w 2"/>
                <a:gd name="T5" fmla="*/ 4 h 4"/>
                <a:gd name="T6" fmla="*/ 2 w 2"/>
                <a:gd name="T7" fmla="*/ 4 h 4"/>
                <a:gd name="T8" fmla="*/ 2 w 2"/>
                <a:gd name="T9" fmla="*/ 4 h 4"/>
                <a:gd name="T10" fmla="*/ 2 w 2"/>
                <a:gd name="T11" fmla="*/ 2 h 4"/>
                <a:gd name="T12" fmla="*/ 2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0"/>
                  </a:moveTo>
                  <a:lnTo>
                    <a:pt x="2" y="0"/>
                  </a:lnTo>
                  <a:lnTo>
                    <a:pt x="0" y="4"/>
                  </a:lnTo>
                  <a:lnTo>
                    <a:pt x="2" y="4"/>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85" name="Freeform 819"/>
            <p:cNvSpPr>
              <a:spLocks/>
            </p:cNvSpPr>
            <p:nvPr/>
          </p:nvSpPr>
          <p:spPr bwMode="auto">
            <a:xfrm>
              <a:off x="4359" y="2545"/>
              <a:ext cx="3" cy="3"/>
            </a:xfrm>
            <a:custGeom>
              <a:avLst/>
              <a:gdLst>
                <a:gd name="T0" fmla="*/ 2 w 2"/>
                <a:gd name="T1" fmla="*/ 0 h 2"/>
                <a:gd name="T2" fmla="*/ 0 w 2"/>
                <a:gd name="T3" fmla="*/ 0 h 2"/>
                <a:gd name="T4" fmla="*/ 0 w 2"/>
                <a:gd name="T5" fmla="*/ 2 h 2"/>
                <a:gd name="T6" fmla="*/ 2 w 2"/>
                <a:gd name="T7" fmla="*/ 2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0"/>
                  </a:ln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86" name="Rectangle 820"/>
            <p:cNvSpPr>
              <a:spLocks noChangeArrowheads="1"/>
            </p:cNvSpPr>
            <p:nvPr/>
          </p:nvSpPr>
          <p:spPr bwMode="auto">
            <a:xfrm>
              <a:off x="4362" y="2531"/>
              <a:ext cx="1" cy="5"/>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087" name="Freeform 821"/>
            <p:cNvSpPr>
              <a:spLocks/>
            </p:cNvSpPr>
            <p:nvPr/>
          </p:nvSpPr>
          <p:spPr bwMode="auto">
            <a:xfrm>
              <a:off x="3531" y="2884"/>
              <a:ext cx="2" cy="9"/>
            </a:xfrm>
            <a:custGeom>
              <a:avLst/>
              <a:gdLst>
                <a:gd name="T0" fmla="*/ 2 w 2"/>
                <a:gd name="T1" fmla="*/ 0 h 8"/>
                <a:gd name="T2" fmla="*/ 2 w 2"/>
                <a:gd name="T3" fmla="*/ 2 h 8"/>
                <a:gd name="T4" fmla="*/ 2 w 2"/>
                <a:gd name="T5" fmla="*/ 4 h 8"/>
                <a:gd name="T6" fmla="*/ 2 w 2"/>
                <a:gd name="T7" fmla="*/ 6 h 8"/>
                <a:gd name="T8" fmla="*/ 2 w 2"/>
                <a:gd name="T9" fmla="*/ 8 h 8"/>
                <a:gd name="T10" fmla="*/ 2 w 2"/>
                <a:gd name="T11" fmla="*/ 8 h 8"/>
                <a:gd name="T12" fmla="*/ 2 w 2"/>
                <a:gd name="T13" fmla="*/ 8 h 8"/>
                <a:gd name="T14" fmla="*/ 0 w 2"/>
                <a:gd name="T15" fmla="*/ 6 h 8"/>
                <a:gd name="T16" fmla="*/ 0 w 2"/>
                <a:gd name="T17" fmla="*/ 2 h 8"/>
                <a:gd name="T18" fmla="*/ 2 w 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0"/>
                  </a:moveTo>
                  <a:lnTo>
                    <a:pt x="2" y="2"/>
                  </a:lnTo>
                  <a:lnTo>
                    <a:pt x="2" y="4"/>
                  </a:lnTo>
                  <a:lnTo>
                    <a:pt x="2" y="6"/>
                  </a:lnTo>
                  <a:lnTo>
                    <a:pt x="2" y="8"/>
                  </a:lnTo>
                  <a:lnTo>
                    <a:pt x="0" y="6"/>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88" name="Freeform 822"/>
            <p:cNvSpPr>
              <a:spLocks/>
            </p:cNvSpPr>
            <p:nvPr/>
          </p:nvSpPr>
          <p:spPr bwMode="auto">
            <a:xfrm>
              <a:off x="3536" y="2900"/>
              <a:ext cx="5" cy="1"/>
            </a:xfrm>
            <a:custGeom>
              <a:avLst/>
              <a:gdLst>
                <a:gd name="T0" fmla="*/ 4 w 4"/>
                <a:gd name="T1" fmla="*/ 0 h 1"/>
                <a:gd name="T2" fmla="*/ 2 w 4"/>
                <a:gd name="T3" fmla="*/ 0 h 1"/>
                <a:gd name="T4" fmla="*/ 0 w 4"/>
                <a:gd name="T5" fmla="*/ 0 h 1"/>
                <a:gd name="T6" fmla="*/ 0 w 4"/>
                <a:gd name="T7" fmla="*/ 0 h 1"/>
                <a:gd name="T8" fmla="*/ 2 w 4"/>
                <a:gd name="T9" fmla="*/ 0 h 1"/>
                <a:gd name="T10" fmla="*/ 4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0"/>
                  </a:moveTo>
                  <a:lnTo>
                    <a:pt x="2" y="0"/>
                  </a:lnTo>
                  <a:lnTo>
                    <a:pt x="0" y="0"/>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89" name="Freeform 823"/>
            <p:cNvSpPr>
              <a:spLocks/>
            </p:cNvSpPr>
            <p:nvPr/>
          </p:nvSpPr>
          <p:spPr bwMode="auto">
            <a:xfrm>
              <a:off x="3545" y="2898"/>
              <a:ext cx="5" cy="2"/>
            </a:xfrm>
            <a:custGeom>
              <a:avLst/>
              <a:gdLst>
                <a:gd name="T0" fmla="*/ 4 w 4"/>
                <a:gd name="T1" fmla="*/ 0 h 2"/>
                <a:gd name="T2" fmla="*/ 4 w 4"/>
                <a:gd name="T3" fmla="*/ 2 h 2"/>
                <a:gd name="T4" fmla="*/ 4 w 4"/>
                <a:gd name="T5" fmla="*/ 2 h 2"/>
                <a:gd name="T6" fmla="*/ 2 w 4"/>
                <a:gd name="T7" fmla="*/ 2 h 2"/>
                <a:gd name="T8" fmla="*/ 2 w 4"/>
                <a:gd name="T9" fmla="*/ 0 h 2"/>
                <a:gd name="T10" fmla="*/ 0 w 4"/>
                <a:gd name="T11" fmla="*/ 0 h 2"/>
                <a:gd name="T12" fmla="*/ 2 w 4"/>
                <a:gd name="T13" fmla="*/ 0 h 2"/>
                <a:gd name="T14" fmla="*/ 4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4" y="0"/>
                  </a:moveTo>
                  <a:lnTo>
                    <a:pt x="4" y="2"/>
                  </a:lnTo>
                  <a:lnTo>
                    <a:pt x="2" y="2"/>
                  </a:lnTo>
                  <a:lnTo>
                    <a:pt x="2" y="0"/>
                  </a:lnTo>
                  <a:lnTo>
                    <a:pt x="0" y="0"/>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90" name="Freeform 824"/>
            <p:cNvSpPr>
              <a:spLocks/>
            </p:cNvSpPr>
            <p:nvPr/>
          </p:nvSpPr>
          <p:spPr bwMode="auto">
            <a:xfrm>
              <a:off x="3557" y="2905"/>
              <a:ext cx="5" cy="4"/>
            </a:xfrm>
            <a:custGeom>
              <a:avLst/>
              <a:gdLst>
                <a:gd name="T0" fmla="*/ 4 w 4"/>
                <a:gd name="T1" fmla="*/ 2 h 4"/>
                <a:gd name="T2" fmla="*/ 4 w 4"/>
                <a:gd name="T3" fmla="*/ 4 h 4"/>
                <a:gd name="T4" fmla="*/ 2 w 4"/>
                <a:gd name="T5" fmla="*/ 4 h 4"/>
                <a:gd name="T6" fmla="*/ 2 w 4"/>
                <a:gd name="T7" fmla="*/ 4 h 4"/>
                <a:gd name="T8" fmla="*/ 0 w 4"/>
                <a:gd name="T9" fmla="*/ 0 h 4"/>
                <a:gd name="T10" fmla="*/ 4 w 4"/>
                <a:gd name="T11" fmla="*/ 2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2"/>
                  </a:moveTo>
                  <a:lnTo>
                    <a:pt x="4" y="4"/>
                  </a:lnTo>
                  <a:lnTo>
                    <a:pt x="2" y="4"/>
                  </a:lnTo>
                  <a:lnTo>
                    <a:pt x="0" y="0"/>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91" name="Freeform 825"/>
            <p:cNvSpPr>
              <a:spLocks/>
            </p:cNvSpPr>
            <p:nvPr/>
          </p:nvSpPr>
          <p:spPr bwMode="auto">
            <a:xfrm>
              <a:off x="3708" y="3031"/>
              <a:ext cx="12" cy="7"/>
            </a:xfrm>
            <a:custGeom>
              <a:avLst/>
              <a:gdLst>
                <a:gd name="T0" fmla="*/ 2 w 10"/>
                <a:gd name="T1" fmla="*/ 2 h 6"/>
                <a:gd name="T2" fmla="*/ 0 w 10"/>
                <a:gd name="T3" fmla="*/ 2 h 6"/>
                <a:gd name="T4" fmla="*/ 6 w 10"/>
                <a:gd name="T5" fmla="*/ 0 h 6"/>
                <a:gd name="T6" fmla="*/ 8 w 10"/>
                <a:gd name="T7" fmla="*/ 2 h 6"/>
                <a:gd name="T8" fmla="*/ 10 w 10"/>
                <a:gd name="T9" fmla="*/ 4 h 6"/>
                <a:gd name="T10" fmla="*/ 8 w 10"/>
                <a:gd name="T11" fmla="*/ 6 h 6"/>
                <a:gd name="T12" fmla="*/ 6 w 10"/>
                <a:gd name="T13" fmla="*/ 6 h 6"/>
                <a:gd name="T14" fmla="*/ 4 w 10"/>
                <a:gd name="T15" fmla="*/ 6 h 6"/>
                <a:gd name="T16" fmla="*/ 2 w 10"/>
                <a:gd name="T17" fmla="*/ 4 h 6"/>
                <a:gd name="T18" fmla="*/ 2 w 1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2" y="2"/>
                  </a:moveTo>
                  <a:lnTo>
                    <a:pt x="0" y="2"/>
                  </a:lnTo>
                  <a:lnTo>
                    <a:pt x="6" y="0"/>
                  </a:lnTo>
                  <a:lnTo>
                    <a:pt x="8" y="2"/>
                  </a:lnTo>
                  <a:lnTo>
                    <a:pt x="10" y="4"/>
                  </a:lnTo>
                  <a:lnTo>
                    <a:pt x="8" y="6"/>
                  </a:lnTo>
                  <a:lnTo>
                    <a:pt x="6" y="6"/>
                  </a:lnTo>
                  <a:lnTo>
                    <a:pt x="4" y="6"/>
                  </a:lnTo>
                  <a:lnTo>
                    <a:pt x="2" y="4"/>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92" name="Freeform 826"/>
            <p:cNvSpPr>
              <a:spLocks/>
            </p:cNvSpPr>
            <p:nvPr/>
          </p:nvSpPr>
          <p:spPr bwMode="auto">
            <a:xfrm>
              <a:off x="3741" y="3017"/>
              <a:ext cx="7" cy="7"/>
            </a:xfrm>
            <a:custGeom>
              <a:avLst/>
              <a:gdLst>
                <a:gd name="T0" fmla="*/ 2 w 6"/>
                <a:gd name="T1" fmla="*/ 2 h 6"/>
                <a:gd name="T2" fmla="*/ 4 w 6"/>
                <a:gd name="T3" fmla="*/ 0 h 6"/>
                <a:gd name="T4" fmla="*/ 4 w 6"/>
                <a:gd name="T5" fmla="*/ 2 h 6"/>
                <a:gd name="T6" fmla="*/ 6 w 6"/>
                <a:gd name="T7" fmla="*/ 4 h 6"/>
                <a:gd name="T8" fmla="*/ 6 w 6"/>
                <a:gd name="T9" fmla="*/ 6 h 6"/>
                <a:gd name="T10" fmla="*/ 4 w 6"/>
                <a:gd name="T11" fmla="*/ 6 h 6"/>
                <a:gd name="T12" fmla="*/ 2 w 6"/>
                <a:gd name="T13" fmla="*/ 6 h 6"/>
                <a:gd name="T14" fmla="*/ 0 w 6"/>
                <a:gd name="T15" fmla="*/ 4 h 6"/>
                <a:gd name="T16" fmla="*/ 2 w 6"/>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2" y="2"/>
                  </a:moveTo>
                  <a:lnTo>
                    <a:pt x="4" y="0"/>
                  </a:lnTo>
                  <a:lnTo>
                    <a:pt x="4" y="2"/>
                  </a:lnTo>
                  <a:lnTo>
                    <a:pt x="6" y="4"/>
                  </a:lnTo>
                  <a:lnTo>
                    <a:pt x="6" y="6"/>
                  </a:lnTo>
                  <a:lnTo>
                    <a:pt x="4" y="6"/>
                  </a:lnTo>
                  <a:lnTo>
                    <a:pt x="2" y="6"/>
                  </a:lnTo>
                  <a:lnTo>
                    <a:pt x="0" y="4"/>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93" name="Freeform 827"/>
            <p:cNvSpPr>
              <a:spLocks/>
            </p:cNvSpPr>
            <p:nvPr/>
          </p:nvSpPr>
          <p:spPr bwMode="auto">
            <a:xfrm>
              <a:off x="3478" y="2790"/>
              <a:ext cx="3" cy="7"/>
            </a:xfrm>
            <a:custGeom>
              <a:avLst/>
              <a:gdLst>
                <a:gd name="T0" fmla="*/ 2 w 2"/>
                <a:gd name="T1" fmla="*/ 2 h 6"/>
                <a:gd name="T2" fmla="*/ 2 w 2"/>
                <a:gd name="T3" fmla="*/ 0 h 6"/>
                <a:gd name="T4" fmla="*/ 2 w 2"/>
                <a:gd name="T5" fmla="*/ 2 h 6"/>
                <a:gd name="T6" fmla="*/ 2 w 2"/>
                <a:gd name="T7" fmla="*/ 4 h 6"/>
                <a:gd name="T8" fmla="*/ 2 w 2"/>
                <a:gd name="T9" fmla="*/ 6 h 6"/>
                <a:gd name="T10" fmla="*/ 0 w 2"/>
                <a:gd name="T11" fmla="*/ 6 h 6"/>
                <a:gd name="T12" fmla="*/ 0 w 2"/>
                <a:gd name="T13" fmla="*/ 0 h 6"/>
                <a:gd name="T14" fmla="*/ 0 w 2"/>
                <a:gd name="T15" fmla="*/ 0 h 6"/>
                <a:gd name="T16" fmla="*/ 2 w 2"/>
                <a:gd name="T17" fmla="*/ 0 h 6"/>
                <a:gd name="T18" fmla="*/ 2 w 2"/>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6"/>
                <a:gd name="T32" fmla="*/ 2 w 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6">
                  <a:moveTo>
                    <a:pt x="2" y="2"/>
                  </a:moveTo>
                  <a:lnTo>
                    <a:pt x="2" y="0"/>
                  </a:lnTo>
                  <a:lnTo>
                    <a:pt x="2" y="2"/>
                  </a:lnTo>
                  <a:lnTo>
                    <a:pt x="2" y="4"/>
                  </a:lnTo>
                  <a:lnTo>
                    <a:pt x="2" y="6"/>
                  </a:lnTo>
                  <a:lnTo>
                    <a:pt x="0" y="6"/>
                  </a:lnTo>
                  <a:lnTo>
                    <a:pt x="0" y="0"/>
                  </a:lnTo>
                  <a:lnTo>
                    <a:pt x="2"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94" name="Freeform 828"/>
            <p:cNvSpPr>
              <a:spLocks/>
            </p:cNvSpPr>
            <p:nvPr/>
          </p:nvSpPr>
          <p:spPr bwMode="auto">
            <a:xfrm>
              <a:off x="3471" y="2802"/>
              <a:ext cx="5" cy="9"/>
            </a:xfrm>
            <a:custGeom>
              <a:avLst/>
              <a:gdLst>
                <a:gd name="T0" fmla="*/ 2 w 4"/>
                <a:gd name="T1" fmla="*/ 0 h 8"/>
                <a:gd name="T2" fmla="*/ 2 w 4"/>
                <a:gd name="T3" fmla="*/ 2 h 8"/>
                <a:gd name="T4" fmla="*/ 2 w 4"/>
                <a:gd name="T5" fmla="*/ 0 h 8"/>
                <a:gd name="T6" fmla="*/ 2 w 4"/>
                <a:gd name="T7" fmla="*/ 4 h 8"/>
                <a:gd name="T8" fmla="*/ 2 w 4"/>
                <a:gd name="T9" fmla="*/ 6 h 8"/>
                <a:gd name="T10" fmla="*/ 4 w 4"/>
                <a:gd name="T11" fmla="*/ 6 h 8"/>
                <a:gd name="T12" fmla="*/ 4 w 4"/>
                <a:gd name="T13" fmla="*/ 8 h 8"/>
                <a:gd name="T14" fmla="*/ 2 w 4"/>
                <a:gd name="T15" fmla="*/ 6 h 8"/>
                <a:gd name="T16" fmla="*/ 0 w 4"/>
                <a:gd name="T17" fmla="*/ 2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2"/>
                  </a:lnTo>
                  <a:lnTo>
                    <a:pt x="2" y="0"/>
                  </a:lnTo>
                  <a:lnTo>
                    <a:pt x="2" y="4"/>
                  </a:lnTo>
                  <a:lnTo>
                    <a:pt x="2" y="6"/>
                  </a:lnTo>
                  <a:lnTo>
                    <a:pt x="4" y="6"/>
                  </a:lnTo>
                  <a:lnTo>
                    <a:pt x="4" y="8"/>
                  </a:lnTo>
                  <a:lnTo>
                    <a:pt x="2" y="6"/>
                  </a:lnTo>
                  <a:lnTo>
                    <a:pt x="0"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95" name="Freeform 829"/>
            <p:cNvSpPr>
              <a:spLocks/>
            </p:cNvSpPr>
            <p:nvPr/>
          </p:nvSpPr>
          <p:spPr bwMode="auto">
            <a:xfrm>
              <a:off x="3665" y="2538"/>
              <a:ext cx="4" cy="1"/>
            </a:xfrm>
            <a:custGeom>
              <a:avLst/>
              <a:gdLst>
                <a:gd name="T0" fmla="*/ 2 w 4"/>
                <a:gd name="T1" fmla="*/ 0 h 1"/>
                <a:gd name="T2" fmla="*/ 4 w 4"/>
                <a:gd name="T3" fmla="*/ 0 h 1"/>
                <a:gd name="T4" fmla="*/ 4 w 4"/>
                <a:gd name="T5" fmla="*/ 0 h 1"/>
                <a:gd name="T6" fmla="*/ 4 w 4"/>
                <a:gd name="T7" fmla="*/ 0 h 1"/>
                <a:gd name="T8" fmla="*/ 0 w 4"/>
                <a:gd name="T9" fmla="*/ 0 h 1"/>
                <a:gd name="T10" fmla="*/ 0 w 4"/>
                <a:gd name="T11" fmla="*/ 0 h 1"/>
                <a:gd name="T12" fmla="*/ 2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2" y="0"/>
                  </a:moveTo>
                  <a:lnTo>
                    <a:pt x="4" y="0"/>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96" name="Freeform 830"/>
            <p:cNvSpPr>
              <a:spLocks/>
            </p:cNvSpPr>
            <p:nvPr/>
          </p:nvSpPr>
          <p:spPr bwMode="auto">
            <a:xfrm>
              <a:off x="3684" y="2531"/>
              <a:ext cx="16" cy="7"/>
            </a:xfrm>
            <a:custGeom>
              <a:avLst/>
              <a:gdLst>
                <a:gd name="T0" fmla="*/ 12 w 14"/>
                <a:gd name="T1" fmla="*/ 2 h 6"/>
                <a:gd name="T2" fmla="*/ 14 w 14"/>
                <a:gd name="T3" fmla="*/ 2 h 6"/>
                <a:gd name="T4" fmla="*/ 12 w 14"/>
                <a:gd name="T5" fmla="*/ 4 h 6"/>
                <a:gd name="T6" fmla="*/ 8 w 14"/>
                <a:gd name="T7" fmla="*/ 6 h 6"/>
                <a:gd name="T8" fmla="*/ 2 w 14"/>
                <a:gd name="T9" fmla="*/ 4 h 6"/>
                <a:gd name="T10" fmla="*/ 0 w 14"/>
                <a:gd name="T11" fmla="*/ 2 h 6"/>
                <a:gd name="T12" fmla="*/ 2 w 14"/>
                <a:gd name="T13" fmla="*/ 0 h 6"/>
                <a:gd name="T14" fmla="*/ 2 w 14"/>
                <a:gd name="T15" fmla="*/ 0 h 6"/>
                <a:gd name="T16" fmla="*/ 4 w 14"/>
                <a:gd name="T17" fmla="*/ 2 h 6"/>
                <a:gd name="T18" fmla="*/ 6 w 14"/>
                <a:gd name="T19" fmla="*/ 2 h 6"/>
                <a:gd name="T20" fmla="*/ 8 w 14"/>
                <a:gd name="T21" fmla="*/ 0 h 6"/>
                <a:gd name="T22" fmla="*/ 12 w 14"/>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6"/>
                <a:gd name="T38" fmla="*/ 14 w 1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6">
                  <a:moveTo>
                    <a:pt x="12" y="2"/>
                  </a:moveTo>
                  <a:lnTo>
                    <a:pt x="14" y="2"/>
                  </a:lnTo>
                  <a:lnTo>
                    <a:pt x="12" y="4"/>
                  </a:lnTo>
                  <a:lnTo>
                    <a:pt x="8" y="6"/>
                  </a:lnTo>
                  <a:lnTo>
                    <a:pt x="2" y="4"/>
                  </a:lnTo>
                  <a:lnTo>
                    <a:pt x="0" y="2"/>
                  </a:lnTo>
                  <a:lnTo>
                    <a:pt x="2" y="0"/>
                  </a:lnTo>
                  <a:lnTo>
                    <a:pt x="4" y="2"/>
                  </a:lnTo>
                  <a:lnTo>
                    <a:pt x="6" y="2"/>
                  </a:lnTo>
                  <a:lnTo>
                    <a:pt x="8" y="0"/>
                  </a:lnTo>
                  <a:lnTo>
                    <a:pt x="1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097" name="Line 831"/>
            <p:cNvSpPr>
              <a:spLocks noChangeShapeType="1"/>
            </p:cNvSpPr>
            <p:nvPr/>
          </p:nvSpPr>
          <p:spPr bwMode="auto">
            <a:xfrm>
              <a:off x="3679" y="2538"/>
              <a:ext cx="1" cy="1"/>
            </a:xfrm>
            <a:prstGeom prst="line">
              <a:avLst/>
            </a:prstGeom>
            <a:noFill/>
            <a:ln w="9525">
              <a:noFill/>
              <a:round/>
              <a:headEnd/>
              <a:tailEnd/>
            </a:ln>
          </p:spPr>
          <p:txBody>
            <a:bodyPr/>
            <a:lstStyle/>
            <a:p>
              <a:endParaRPr lang="en-US"/>
            </a:p>
          </p:txBody>
        </p:sp>
        <p:sp>
          <p:nvSpPr>
            <p:cNvPr id="12098" name="Line 832"/>
            <p:cNvSpPr>
              <a:spLocks noChangeShapeType="1"/>
            </p:cNvSpPr>
            <p:nvPr/>
          </p:nvSpPr>
          <p:spPr bwMode="auto">
            <a:xfrm>
              <a:off x="3679" y="2538"/>
              <a:ext cx="1" cy="1"/>
            </a:xfrm>
            <a:prstGeom prst="line">
              <a:avLst/>
            </a:prstGeom>
            <a:noFill/>
            <a:ln w="3175">
              <a:solidFill>
                <a:srgbClr val="000000"/>
              </a:solidFill>
              <a:round/>
              <a:headEnd/>
              <a:tailEnd/>
            </a:ln>
          </p:spPr>
          <p:txBody>
            <a:bodyPr/>
            <a:lstStyle/>
            <a:p>
              <a:endParaRPr lang="en-US"/>
            </a:p>
          </p:txBody>
        </p:sp>
        <p:sp>
          <p:nvSpPr>
            <p:cNvPr id="12099" name="Freeform 833"/>
            <p:cNvSpPr>
              <a:spLocks/>
            </p:cNvSpPr>
            <p:nvPr/>
          </p:nvSpPr>
          <p:spPr bwMode="auto">
            <a:xfrm>
              <a:off x="3712" y="2783"/>
              <a:ext cx="2" cy="3"/>
            </a:xfrm>
            <a:custGeom>
              <a:avLst/>
              <a:gdLst>
                <a:gd name="T0" fmla="*/ 0 w 2"/>
                <a:gd name="T1" fmla="*/ 2 h 2"/>
                <a:gd name="T2" fmla="*/ 0 w 2"/>
                <a:gd name="T3" fmla="*/ 0 h 2"/>
                <a:gd name="T4" fmla="*/ 0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00" name="Freeform 834"/>
            <p:cNvSpPr>
              <a:spLocks/>
            </p:cNvSpPr>
            <p:nvPr/>
          </p:nvSpPr>
          <p:spPr bwMode="auto">
            <a:xfrm>
              <a:off x="3576" y="2856"/>
              <a:ext cx="5" cy="2"/>
            </a:xfrm>
            <a:custGeom>
              <a:avLst/>
              <a:gdLst>
                <a:gd name="T0" fmla="*/ 2 w 4"/>
                <a:gd name="T1" fmla="*/ 0 h 2"/>
                <a:gd name="T2" fmla="*/ 2 w 4"/>
                <a:gd name="T3" fmla="*/ 0 h 2"/>
                <a:gd name="T4" fmla="*/ 2 w 4"/>
                <a:gd name="T5" fmla="*/ 0 h 2"/>
                <a:gd name="T6" fmla="*/ 0 w 4"/>
                <a:gd name="T7" fmla="*/ 2 h 2"/>
                <a:gd name="T8" fmla="*/ 2 w 4"/>
                <a:gd name="T9" fmla="*/ 2 h 2"/>
                <a:gd name="T10" fmla="*/ 4 w 4"/>
                <a:gd name="T11" fmla="*/ 0 h 2"/>
                <a:gd name="T12" fmla="*/ 2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0"/>
                  </a:moveTo>
                  <a:lnTo>
                    <a:pt x="2" y="0"/>
                  </a:lnTo>
                  <a:lnTo>
                    <a:pt x="0" y="2"/>
                  </a:lnTo>
                  <a:lnTo>
                    <a:pt x="2" y="2"/>
                  </a:lnTo>
                  <a:lnTo>
                    <a:pt x="4"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01" name="Rectangle 835"/>
            <p:cNvSpPr>
              <a:spLocks noChangeArrowheads="1"/>
            </p:cNvSpPr>
            <p:nvPr/>
          </p:nvSpPr>
          <p:spPr bwMode="auto">
            <a:xfrm>
              <a:off x="3638" y="2319"/>
              <a:ext cx="3" cy="4"/>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102" name="Freeform 836"/>
            <p:cNvSpPr>
              <a:spLocks/>
            </p:cNvSpPr>
            <p:nvPr/>
          </p:nvSpPr>
          <p:spPr bwMode="auto">
            <a:xfrm>
              <a:off x="3712" y="2307"/>
              <a:ext cx="12" cy="7"/>
            </a:xfrm>
            <a:custGeom>
              <a:avLst/>
              <a:gdLst>
                <a:gd name="T0" fmla="*/ 10 w 10"/>
                <a:gd name="T1" fmla="*/ 2 h 6"/>
                <a:gd name="T2" fmla="*/ 10 w 10"/>
                <a:gd name="T3" fmla="*/ 0 h 6"/>
                <a:gd name="T4" fmla="*/ 6 w 10"/>
                <a:gd name="T5" fmla="*/ 2 h 6"/>
                <a:gd name="T6" fmla="*/ 4 w 10"/>
                <a:gd name="T7" fmla="*/ 4 h 6"/>
                <a:gd name="T8" fmla="*/ 0 w 10"/>
                <a:gd name="T9" fmla="*/ 6 h 6"/>
                <a:gd name="T10" fmla="*/ 0 w 10"/>
                <a:gd name="T11" fmla="*/ 6 h 6"/>
                <a:gd name="T12" fmla="*/ 6 w 10"/>
                <a:gd name="T13" fmla="*/ 6 h 6"/>
                <a:gd name="T14" fmla="*/ 10 w 10"/>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10" y="2"/>
                  </a:moveTo>
                  <a:lnTo>
                    <a:pt x="10" y="0"/>
                  </a:lnTo>
                  <a:lnTo>
                    <a:pt x="6" y="2"/>
                  </a:lnTo>
                  <a:lnTo>
                    <a:pt x="4" y="4"/>
                  </a:lnTo>
                  <a:lnTo>
                    <a:pt x="0" y="6"/>
                  </a:lnTo>
                  <a:lnTo>
                    <a:pt x="6" y="6"/>
                  </a:lnTo>
                  <a:lnTo>
                    <a:pt x="1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03" name="Line 837"/>
            <p:cNvSpPr>
              <a:spLocks noChangeShapeType="1"/>
            </p:cNvSpPr>
            <p:nvPr/>
          </p:nvSpPr>
          <p:spPr bwMode="auto">
            <a:xfrm>
              <a:off x="3693" y="2316"/>
              <a:ext cx="1" cy="2"/>
            </a:xfrm>
            <a:prstGeom prst="line">
              <a:avLst/>
            </a:prstGeom>
            <a:noFill/>
            <a:ln w="9525">
              <a:noFill/>
              <a:round/>
              <a:headEnd/>
              <a:tailEnd/>
            </a:ln>
          </p:spPr>
          <p:txBody>
            <a:bodyPr/>
            <a:lstStyle/>
            <a:p>
              <a:endParaRPr lang="en-US"/>
            </a:p>
          </p:txBody>
        </p:sp>
        <p:sp>
          <p:nvSpPr>
            <p:cNvPr id="12104" name="Line 838"/>
            <p:cNvSpPr>
              <a:spLocks noChangeShapeType="1"/>
            </p:cNvSpPr>
            <p:nvPr/>
          </p:nvSpPr>
          <p:spPr bwMode="auto">
            <a:xfrm>
              <a:off x="3693" y="2316"/>
              <a:ext cx="1" cy="2"/>
            </a:xfrm>
            <a:prstGeom prst="line">
              <a:avLst/>
            </a:prstGeom>
            <a:noFill/>
            <a:ln w="3175">
              <a:solidFill>
                <a:srgbClr val="000000"/>
              </a:solidFill>
              <a:round/>
              <a:headEnd/>
              <a:tailEnd/>
            </a:ln>
          </p:spPr>
          <p:txBody>
            <a:bodyPr/>
            <a:lstStyle/>
            <a:p>
              <a:endParaRPr lang="en-US"/>
            </a:p>
          </p:txBody>
        </p:sp>
        <p:sp>
          <p:nvSpPr>
            <p:cNvPr id="12105" name="Line 839"/>
            <p:cNvSpPr>
              <a:spLocks noChangeShapeType="1"/>
            </p:cNvSpPr>
            <p:nvPr/>
          </p:nvSpPr>
          <p:spPr bwMode="auto">
            <a:xfrm>
              <a:off x="3700" y="2326"/>
              <a:ext cx="2" cy="1"/>
            </a:xfrm>
            <a:prstGeom prst="line">
              <a:avLst/>
            </a:prstGeom>
            <a:noFill/>
            <a:ln w="9525">
              <a:noFill/>
              <a:round/>
              <a:headEnd/>
              <a:tailEnd/>
            </a:ln>
          </p:spPr>
          <p:txBody>
            <a:bodyPr/>
            <a:lstStyle/>
            <a:p>
              <a:endParaRPr lang="en-US"/>
            </a:p>
          </p:txBody>
        </p:sp>
        <p:sp>
          <p:nvSpPr>
            <p:cNvPr id="12106" name="Line 840"/>
            <p:cNvSpPr>
              <a:spLocks noChangeShapeType="1"/>
            </p:cNvSpPr>
            <p:nvPr/>
          </p:nvSpPr>
          <p:spPr bwMode="auto">
            <a:xfrm>
              <a:off x="3700" y="2326"/>
              <a:ext cx="2" cy="1"/>
            </a:xfrm>
            <a:prstGeom prst="line">
              <a:avLst/>
            </a:prstGeom>
            <a:noFill/>
            <a:ln w="3175">
              <a:solidFill>
                <a:srgbClr val="000000"/>
              </a:solidFill>
              <a:round/>
              <a:headEnd/>
              <a:tailEnd/>
            </a:ln>
          </p:spPr>
          <p:txBody>
            <a:bodyPr/>
            <a:lstStyle/>
            <a:p>
              <a:endParaRPr lang="en-US"/>
            </a:p>
          </p:txBody>
        </p:sp>
        <p:sp>
          <p:nvSpPr>
            <p:cNvPr id="12107" name="Line 841"/>
            <p:cNvSpPr>
              <a:spLocks noChangeShapeType="1"/>
            </p:cNvSpPr>
            <p:nvPr/>
          </p:nvSpPr>
          <p:spPr bwMode="auto">
            <a:xfrm>
              <a:off x="3667" y="2347"/>
              <a:ext cx="1" cy="1"/>
            </a:xfrm>
            <a:prstGeom prst="line">
              <a:avLst/>
            </a:prstGeom>
            <a:noFill/>
            <a:ln w="9525">
              <a:noFill/>
              <a:round/>
              <a:headEnd/>
              <a:tailEnd/>
            </a:ln>
          </p:spPr>
          <p:txBody>
            <a:bodyPr/>
            <a:lstStyle/>
            <a:p>
              <a:endParaRPr lang="en-US"/>
            </a:p>
          </p:txBody>
        </p:sp>
        <p:sp>
          <p:nvSpPr>
            <p:cNvPr id="12108" name="Line 842"/>
            <p:cNvSpPr>
              <a:spLocks noChangeShapeType="1"/>
            </p:cNvSpPr>
            <p:nvPr/>
          </p:nvSpPr>
          <p:spPr bwMode="auto">
            <a:xfrm>
              <a:off x="3667" y="2347"/>
              <a:ext cx="1" cy="1"/>
            </a:xfrm>
            <a:prstGeom prst="line">
              <a:avLst/>
            </a:prstGeom>
            <a:noFill/>
            <a:ln w="3175">
              <a:solidFill>
                <a:srgbClr val="000000"/>
              </a:solidFill>
              <a:round/>
              <a:headEnd/>
              <a:tailEnd/>
            </a:ln>
          </p:spPr>
          <p:txBody>
            <a:bodyPr/>
            <a:lstStyle/>
            <a:p>
              <a:endParaRPr lang="en-US"/>
            </a:p>
          </p:txBody>
        </p:sp>
        <p:sp>
          <p:nvSpPr>
            <p:cNvPr id="12109" name="Line 843"/>
            <p:cNvSpPr>
              <a:spLocks noChangeShapeType="1"/>
            </p:cNvSpPr>
            <p:nvPr/>
          </p:nvSpPr>
          <p:spPr bwMode="auto">
            <a:xfrm>
              <a:off x="3672" y="2351"/>
              <a:ext cx="1" cy="2"/>
            </a:xfrm>
            <a:prstGeom prst="line">
              <a:avLst/>
            </a:prstGeom>
            <a:noFill/>
            <a:ln w="9525">
              <a:noFill/>
              <a:round/>
              <a:headEnd/>
              <a:tailEnd/>
            </a:ln>
          </p:spPr>
          <p:txBody>
            <a:bodyPr/>
            <a:lstStyle/>
            <a:p>
              <a:endParaRPr lang="en-US"/>
            </a:p>
          </p:txBody>
        </p:sp>
        <p:sp>
          <p:nvSpPr>
            <p:cNvPr id="12110" name="Line 844"/>
            <p:cNvSpPr>
              <a:spLocks noChangeShapeType="1"/>
            </p:cNvSpPr>
            <p:nvPr/>
          </p:nvSpPr>
          <p:spPr bwMode="auto">
            <a:xfrm>
              <a:off x="3672" y="2351"/>
              <a:ext cx="1" cy="2"/>
            </a:xfrm>
            <a:prstGeom prst="line">
              <a:avLst/>
            </a:prstGeom>
            <a:noFill/>
            <a:ln w="3175">
              <a:solidFill>
                <a:srgbClr val="000000"/>
              </a:solidFill>
              <a:round/>
              <a:headEnd/>
              <a:tailEnd/>
            </a:ln>
          </p:spPr>
          <p:txBody>
            <a:bodyPr/>
            <a:lstStyle/>
            <a:p>
              <a:endParaRPr lang="en-US"/>
            </a:p>
          </p:txBody>
        </p:sp>
        <p:sp>
          <p:nvSpPr>
            <p:cNvPr id="12111" name="Line 845"/>
            <p:cNvSpPr>
              <a:spLocks noChangeShapeType="1"/>
            </p:cNvSpPr>
            <p:nvPr/>
          </p:nvSpPr>
          <p:spPr bwMode="auto">
            <a:xfrm>
              <a:off x="3681" y="2351"/>
              <a:ext cx="2" cy="2"/>
            </a:xfrm>
            <a:prstGeom prst="line">
              <a:avLst/>
            </a:prstGeom>
            <a:noFill/>
            <a:ln w="9525">
              <a:noFill/>
              <a:round/>
              <a:headEnd/>
              <a:tailEnd/>
            </a:ln>
          </p:spPr>
          <p:txBody>
            <a:bodyPr/>
            <a:lstStyle/>
            <a:p>
              <a:endParaRPr lang="en-US"/>
            </a:p>
          </p:txBody>
        </p:sp>
        <p:sp>
          <p:nvSpPr>
            <p:cNvPr id="12112" name="Line 846"/>
            <p:cNvSpPr>
              <a:spLocks noChangeShapeType="1"/>
            </p:cNvSpPr>
            <p:nvPr/>
          </p:nvSpPr>
          <p:spPr bwMode="auto">
            <a:xfrm>
              <a:off x="3681" y="2351"/>
              <a:ext cx="2" cy="2"/>
            </a:xfrm>
            <a:prstGeom prst="line">
              <a:avLst/>
            </a:prstGeom>
            <a:noFill/>
            <a:ln w="3175">
              <a:solidFill>
                <a:srgbClr val="000000"/>
              </a:solidFill>
              <a:round/>
              <a:headEnd/>
              <a:tailEnd/>
            </a:ln>
          </p:spPr>
          <p:txBody>
            <a:bodyPr/>
            <a:lstStyle/>
            <a:p>
              <a:endParaRPr lang="en-US"/>
            </a:p>
          </p:txBody>
        </p:sp>
        <p:sp>
          <p:nvSpPr>
            <p:cNvPr id="12113" name="Freeform 847"/>
            <p:cNvSpPr>
              <a:spLocks/>
            </p:cNvSpPr>
            <p:nvPr/>
          </p:nvSpPr>
          <p:spPr bwMode="auto">
            <a:xfrm>
              <a:off x="3686" y="2351"/>
              <a:ext cx="5" cy="3"/>
            </a:xfrm>
            <a:custGeom>
              <a:avLst/>
              <a:gdLst>
                <a:gd name="T0" fmla="*/ 0 w 4"/>
                <a:gd name="T1" fmla="*/ 2 h 2"/>
                <a:gd name="T2" fmla="*/ 2 w 4"/>
                <a:gd name="T3" fmla="*/ 2 h 2"/>
                <a:gd name="T4" fmla="*/ 4 w 4"/>
                <a:gd name="T5" fmla="*/ 2 h 2"/>
                <a:gd name="T6" fmla="*/ 4 w 4"/>
                <a:gd name="T7" fmla="*/ 2 h 2"/>
                <a:gd name="T8" fmla="*/ 4 w 4"/>
                <a:gd name="T9" fmla="*/ 0 h 2"/>
                <a:gd name="T10" fmla="*/ 4 w 4"/>
                <a:gd name="T11" fmla="*/ 0 h 2"/>
                <a:gd name="T12" fmla="*/ 2 w 4"/>
                <a:gd name="T13" fmla="*/ 0 h 2"/>
                <a:gd name="T14" fmla="*/ 2 w 4"/>
                <a:gd name="T15" fmla="*/ 0 h 2"/>
                <a:gd name="T16" fmla="*/ 0 w 4"/>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0" y="2"/>
                  </a:moveTo>
                  <a:lnTo>
                    <a:pt x="2" y="2"/>
                  </a:lnTo>
                  <a:lnTo>
                    <a:pt x="4" y="2"/>
                  </a:lnTo>
                  <a:lnTo>
                    <a:pt x="4" y="0"/>
                  </a:lnTo>
                  <a:lnTo>
                    <a:pt x="2"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14" name="Line 848"/>
            <p:cNvSpPr>
              <a:spLocks noChangeShapeType="1"/>
            </p:cNvSpPr>
            <p:nvPr/>
          </p:nvSpPr>
          <p:spPr bwMode="auto">
            <a:xfrm>
              <a:off x="3486" y="2496"/>
              <a:ext cx="1" cy="1"/>
            </a:xfrm>
            <a:prstGeom prst="line">
              <a:avLst/>
            </a:prstGeom>
            <a:noFill/>
            <a:ln w="9525">
              <a:noFill/>
              <a:round/>
              <a:headEnd/>
              <a:tailEnd/>
            </a:ln>
          </p:spPr>
          <p:txBody>
            <a:bodyPr/>
            <a:lstStyle/>
            <a:p>
              <a:endParaRPr lang="en-US"/>
            </a:p>
          </p:txBody>
        </p:sp>
        <p:sp>
          <p:nvSpPr>
            <p:cNvPr id="12115" name="Line 849"/>
            <p:cNvSpPr>
              <a:spLocks noChangeShapeType="1"/>
            </p:cNvSpPr>
            <p:nvPr/>
          </p:nvSpPr>
          <p:spPr bwMode="auto">
            <a:xfrm>
              <a:off x="3486" y="2496"/>
              <a:ext cx="1" cy="1"/>
            </a:xfrm>
            <a:prstGeom prst="line">
              <a:avLst/>
            </a:prstGeom>
            <a:noFill/>
            <a:ln w="3175">
              <a:solidFill>
                <a:srgbClr val="000000"/>
              </a:solidFill>
              <a:round/>
              <a:headEnd/>
              <a:tailEnd/>
            </a:ln>
          </p:spPr>
          <p:txBody>
            <a:bodyPr/>
            <a:lstStyle/>
            <a:p>
              <a:endParaRPr lang="en-US"/>
            </a:p>
          </p:txBody>
        </p:sp>
        <p:sp>
          <p:nvSpPr>
            <p:cNvPr id="12116" name="Line 850"/>
            <p:cNvSpPr>
              <a:spLocks noChangeShapeType="1"/>
            </p:cNvSpPr>
            <p:nvPr/>
          </p:nvSpPr>
          <p:spPr bwMode="auto">
            <a:xfrm>
              <a:off x="3486" y="2494"/>
              <a:ext cx="1" cy="1"/>
            </a:xfrm>
            <a:prstGeom prst="line">
              <a:avLst/>
            </a:prstGeom>
            <a:noFill/>
            <a:ln w="9525">
              <a:noFill/>
              <a:round/>
              <a:headEnd/>
              <a:tailEnd/>
            </a:ln>
          </p:spPr>
          <p:txBody>
            <a:bodyPr/>
            <a:lstStyle/>
            <a:p>
              <a:endParaRPr lang="en-US"/>
            </a:p>
          </p:txBody>
        </p:sp>
        <p:sp>
          <p:nvSpPr>
            <p:cNvPr id="12117" name="Line 851"/>
            <p:cNvSpPr>
              <a:spLocks noChangeShapeType="1"/>
            </p:cNvSpPr>
            <p:nvPr/>
          </p:nvSpPr>
          <p:spPr bwMode="auto">
            <a:xfrm>
              <a:off x="3486" y="2494"/>
              <a:ext cx="1" cy="1"/>
            </a:xfrm>
            <a:prstGeom prst="line">
              <a:avLst/>
            </a:prstGeom>
            <a:noFill/>
            <a:ln w="3175">
              <a:solidFill>
                <a:srgbClr val="000000"/>
              </a:solidFill>
              <a:round/>
              <a:headEnd/>
              <a:tailEnd/>
            </a:ln>
          </p:spPr>
          <p:txBody>
            <a:bodyPr/>
            <a:lstStyle/>
            <a:p>
              <a:endParaRPr lang="en-US"/>
            </a:p>
          </p:txBody>
        </p:sp>
        <p:sp>
          <p:nvSpPr>
            <p:cNvPr id="12118" name="Line 852"/>
            <p:cNvSpPr>
              <a:spLocks noChangeShapeType="1"/>
            </p:cNvSpPr>
            <p:nvPr/>
          </p:nvSpPr>
          <p:spPr bwMode="auto">
            <a:xfrm>
              <a:off x="3533" y="2531"/>
              <a:ext cx="2" cy="1"/>
            </a:xfrm>
            <a:prstGeom prst="line">
              <a:avLst/>
            </a:prstGeom>
            <a:noFill/>
            <a:ln w="9525">
              <a:noFill/>
              <a:round/>
              <a:headEnd/>
              <a:tailEnd/>
            </a:ln>
          </p:spPr>
          <p:txBody>
            <a:bodyPr/>
            <a:lstStyle/>
            <a:p>
              <a:endParaRPr lang="en-US"/>
            </a:p>
          </p:txBody>
        </p:sp>
        <p:sp>
          <p:nvSpPr>
            <p:cNvPr id="12119" name="Line 853"/>
            <p:cNvSpPr>
              <a:spLocks noChangeShapeType="1"/>
            </p:cNvSpPr>
            <p:nvPr/>
          </p:nvSpPr>
          <p:spPr bwMode="auto">
            <a:xfrm>
              <a:off x="3533" y="2531"/>
              <a:ext cx="2" cy="1"/>
            </a:xfrm>
            <a:prstGeom prst="line">
              <a:avLst/>
            </a:prstGeom>
            <a:noFill/>
            <a:ln w="3175">
              <a:solidFill>
                <a:srgbClr val="000000"/>
              </a:solidFill>
              <a:round/>
              <a:headEnd/>
              <a:tailEnd/>
            </a:ln>
          </p:spPr>
          <p:txBody>
            <a:bodyPr/>
            <a:lstStyle/>
            <a:p>
              <a:endParaRPr lang="en-US"/>
            </a:p>
          </p:txBody>
        </p:sp>
        <p:sp>
          <p:nvSpPr>
            <p:cNvPr id="12120" name="Freeform 854"/>
            <p:cNvSpPr>
              <a:spLocks/>
            </p:cNvSpPr>
            <p:nvPr/>
          </p:nvSpPr>
          <p:spPr bwMode="auto">
            <a:xfrm>
              <a:off x="3521" y="2515"/>
              <a:ext cx="3" cy="2"/>
            </a:xfrm>
            <a:custGeom>
              <a:avLst/>
              <a:gdLst>
                <a:gd name="T0" fmla="*/ 2 w 2"/>
                <a:gd name="T1" fmla="*/ 0 h 2"/>
                <a:gd name="T2" fmla="*/ 0 w 2"/>
                <a:gd name="T3" fmla="*/ 2 h 2"/>
                <a:gd name="T4" fmla="*/ 0 w 2"/>
                <a:gd name="T5" fmla="*/ 2 h 2"/>
                <a:gd name="T6" fmla="*/ 2 w 2"/>
                <a:gd name="T7" fmla="*/ 2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21" name="Freeform 855"/>
            <p:cNvSpPr>
              <a:spLocks/>
            </p:cNvSpPr>
            <p:nvPr/>
          </p:nvSpPr>
          <p:spPr bwMode="auto">
            <a:xfrm>
              <a:off x="3521" y="2510"/>
              <a:ext cx="3" cy="3"/>
            </a:xfrm>
            <a:custGeom>
              <a:avLst/>
              <a:gdLst>
                <a:gd name="T0" fmla="*/ 0 w 2"/>
                <a:gd name="T1" fmla="*/ 2 h 2"/>
                <a:gd name="T2" fmla="*/ 0 w 2"/>
                <a:gd name="T3" fmla="*/ 2 h 2"/>
                <a:gd name="T4" fmla="*/ 2 w 2"/>
                <a:gd name="T5" fmla="*/ 2 h 2"/>
                <a:gd name="T6" fmla="*/ 2 w 2"/>
                <a:gd name="T7" fmla="*/ 2 h 2"/>
                <a:gd name="T8" fmla="*/ 2 w 2"/>
                <a:gd name="T9" fmla="*/ 0 h 2"/>
                <a:gd name="T10" fmla="*/ 0 w 2"/>
                <a:gd name="T11" fmla="*/ 2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0" y="2"/>
                  </a:lnTo>
                  <a:lnTo>
                    <a:pt x="2" y="2"/>
                  </a:lnTo>
                  <a:lnTo>
                    <a:pt x="2"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22" name="Freeform 856"/>
            <p:cNvSpPr>
              <a:spLocks/>
            </p:cNvSpPr>
            <p:nvPr/>
          </p:nvSpPr>
          <p:spPr bwMode="auto">
            <a:xfrm>
              <a:off x="3481" y="2480"/>
              <a:ext cx="2" cy="2"/>
            </a:xfrm>
            <a:custGeom>
              <a:avLst/>
              <a:gdLst>
                <a:gd name="T0" fmla="*/ 0 w 2"/>
                <a:gd name="T1" fmla="*/ 0 h 2"/>
                <a:gd name="T2" fmla="*/ 0 w 2"/>
                <a:gd name="T3" fmla="*/ 0 h 2"/>
                <a:gd name="T4" fmla="*/ 2 w 2"/>
                <a:gd name="T5" fmla="*/ 2 h 2"/>
                <a:gd name="T6" fmla="*/ 2 w 2"/>
                <a:gd name="T7" fmla="*/ 0 h 2"/>
                <a:gd name="T8" fmla="*/ 2 w 2"/>
                <a:gd name="T9" fmla="*/ 0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0"/>
                  </a:lnTo>
                  <a:lnTo>
                    <a:pt x="2" y="2"/>
                  </a:lnTo>
                  <a:lnTo>
                    <a:pt x="2" y="0"/>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23" name="Freeform 857"/>
            <p:cNvSpPr>
              <a:spLocks/>
            </p:cNvSpPr>
            <p:nvPr/>
          </p:nvSpPr>
          <p:spPr bwMode="auto">
            <a:xfrm>
              <a:off x="3478" y="2482"/>
              <a:ext cx="10" cy="5"/>
            </a:xfrm>
            <a:custGeom>
              <a:avLst/>
              <a:gdLst>
                <a:gd name="T0" fmla="*/ 6 w 8"/>
                <a:gd name="T1" fmla="*/ 2 h 4"/>
                <a:gd name="T2" fmla="*/ 6 w 8"/>
                <a:gd name="T3" fmla="*/ 4 h 4"/>
                <a:gd name="T4" fmla="*/ 4 w 8"/>
                <a:gd name="T5" fmla="*/ 4 h 4"/>
                <a:gd name="T6" fmla="*/ 4 w 8"/>
                <a:gd name="T7" fmla="*/ 2 h 4"/>
                <a:gd name="T8" fmla="*/ 4 w 8"/>
                <a:gd name="T9" fmla="*/ 0 h 4"/>
                <a:gd name="T10" fmla="*/ 0 w 8"/>
                <a:gd name="T11" fmla="*/ 2 h 4"/>
                <a:gd name="T12" fmla="*/ 2 w 8"/>
                <a:gd name="T13" fmla="*/ 2 h 4"/>
                <a:gd name="T14" fmla="*/ 2 w 8"/>
                <a:gd name="T15" fmla="*/ 4 h 4"/>
                <a:gd name="T16" fmla="*/ 2 w 8"/>
                <a:gd name="T17" fmla="*/ 4 h 4"/>
                <a:gd name="T18" fmla="*/ 2 w 8"/>
                <a:gd name="T19" fmla="*/ 4 h 4"/>
                <a:gd name="T20" fmla="*/ 8 w 8"/>
                <a:gd name="T21" fmla="*/ 4 h 4"/>
                <a:gd name="T22" fmla="*/ 8 w 8"/>
                <a:gd name="T23" fmla="*/ 4 h 4"/>
                <a:gd name="T24" fmla="*/ 6 w 8"/>
                <a:gd name="T25" fmla="*/ 2 h 4"/>
                <a:gd name="T26" fmla="*/ 6 w 8"/>
                <a:gd name="T27" fmla="*/ 2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4"/>
                <a:gd name="T44" fmla="*/ 8 w 8"/>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4">
                  <a:moveTo>
                    <a:pt x="6" y="2"/>
                  </a:moveTo>
                  <a:lnTo>
                    <a:pt x="6" y="4"/>
                  </a:lnTo>
                  <a:lnTo>
                    <a:pt x="4" y="4"/>
                  </a:lnTo>
                  <a:lnTo>
                    <a:pt x="4" y="2"/>
                  </a:lnTo>
                  <a:lnTo>
                    <a:pt x="4" y="0"/>
                  </a:lnTo>
                  <a:lnTo>
                    <a:pt x="0" y="2"/>
                  </a:lnTo>
                  <a:lnTo>
                    <a:pt x="2" y="2"/>
                  </a:lnTo>
                  <a:lnTo>
                    <a:pt x="2" y="4"/>
                  </a:lnTo>
                  <a:lnTo>
                    <a:pt x="8" y="4"/>
                  </a:lnTo>
                  <a:lnTo>
                    <a:pt x="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24" name="Freeform 858"/>
            <p:cNvSpPr>
              <a:spLocks/>
            </p:cNvSpPr>
            <p:nvPr/>
          </p:nvSpPr>
          <p:spPr bwMode="auto">
            <a:xfrm>
              <a:off x="3507" y="2468"/>
              <a:ext cx="5" cy="3"/>
            </a:xfrm>
            <a:custGeom>
              <a:avLst/>
              <a:gdLst>
                <a:gd name="T0" fmla="*/ 2 w 4"/>
                <a:gd name="T1" fmla="*/ 2 h 2"/>
                <a:gd name="T2" fmla="*/ 2 w 4"/>
                <a:gd name="T3" fmla="*/ 2 h 2"/>
                <a:gd name="T4" fmla="*/ 4 w 4"/>
                <a:gd name="T5" fmla="*/ 2 h 2"/>
                <a:gd name="T6" fmla="*/ 0 w 4"/>
                <a:gd name="T7" fmla="*/ 0 h 2"/>
                <a:gd name="T8" fmla="*/ 0 w 4"/>
                <a:gd name="T9" fmla="*/ 0 h 2"/>
                <a:gd name="T10" fmla="*/ 2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2"/>
                  </a:moveTo>
                  <a:lnTo>
                    <a:pt x="2" y="2"/>
                  </a:lnTo>
                  <a:lnTo>
                    <a:pt x="4" y="2"/>
                  </a:lnTo>
                  <a:lnTo>
                    <a:pt x="0"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25" name="Freeform 859"/>
            <p:cNvSpPr>
              <a:spLocks/>
            </p:cNvSpPr>
            <p:nvPr/>
          </p:nvSpPr>
          <p:spPr bwMode="auto">
            <a:xfrm>
              <a:off x="3510" y="2466"/>
              <a:ext cx="2" cy="2"/>
            </a:xfrm>
            <a:custGeom>
              <a:avLst/>
              <a:gdLst>
                <a:gd name="T0" fmla="*/ 0 w 2"/>
                <a:gd name="T1" fmla="*/ 0 h 2"/>
                <a:gd name="T2" fmla="*/ 0 w 2"/>
                <a:gd name="T3" fmla="*/ 2 h 2"/>
                <a:gd name="T4" fmla="*/ 2 w 2"/>
                <a:gd name="T5" fmla="*/ 2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0" y="2"/>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26" name="Freeform 860"/>
            <p:cNvSpPr>
              <a:spLocks/>
            </p:cNvSpPr>
            <p:nvPr/>
          </p:nvSpPr>
          <p:spPr bwMode="auto">
            <a:xfrm>
              <a:off x="3512" y="2468"/>
              <a:ext cx="2" cy="3"/>
            </a:xfrm>
            <a:custGeom>
              <a:avLst/>
              <a:gdLst>
                <a:gd name="T0" fmla="*/ 0 w 2"/>
                <a:gd name="T1" fmla="*/ 2 h 2"/>
                <a:gd name="T2" fmla="*/ 2 w 2"/>
                <a:gd name="T3" fmla="*/ 2 h 2"/>
                <a:gd name="T4" fmla="*/ 0 w 2"/>
                <a:gd name="T5" fmla="*/ 0 h 2"/>
                <a:gd name="T6" fmla="*/ 0 w 2"/>
                <a:gd name="T7" fmla="*/ 0 h 2"/>
                <a:gd name="T8" fmla="*/ 0 w 2"/>
                <a:gd name="T9" fmla="*/ 2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2"/>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27" name="Rectangle 861"/>
            <p:cNvSpPr>
              <a:spLocks noChangeArrowheads="1"/>
            </p:cNvSpPr>
            <p:nvPr/>
          </p:nvSpPr>
          <p:spPr bwMode="auto">
            <a:xfrm>
              <a:off x="3519" y="2489"/>
              <a:ext cx="1" cy="3"/>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128" name="Freeform 862"/>
            <p:cNvSpPr>
              <a:spLocks/>
            </p:cNvSpPr>
            <p:nvPr/>
          </p:nvSpPr>
          <p:spPr bwMode="auto">
            <a:xfrm>
              <a:off x="1903" y="2216"/>
              <a:ext cx="3" cy="2"/>
            </a:xfrm>
            <a:custGeom>
              <a:avLst/>
              <a:gdLst>
                <a:gd name="T0" fmla="*/ 2 w 2"/>
                <a:gd name="T1" fmla="*/ 0 h 2"/>
                <a:gd name="T2" fmla="*/ 2 w 2"/>
                <a:gd name="T3" fmla="*/ 0 h 2"/>
                <a:gd name="T4" fmla="*/ 0 w 2"/>
                <a:gd name="T5" fmla="*/ 2 h 2"/>
                <a:gd name="T6" fmla="*/ 2 w 2"/>
                <a:gd name="T7" fmla="*/ 2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2" y="0"/>
                  </a:ln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29" name="Freeform 863"/>
            <p:cNvSpPr>
              <a:spLocks/>
            </p:cNvSpPr>
            <p:nvPr/>
          </p:nvSpPr>
          <p:spPr bwMode="auto">
            <a:xfrm>
              <a:off x="2304" y="3661"/>
              <a:ext cx="36" cy="23"/>
            </a:xfrm>
            <a:custGeom>
              <a:avLst/>
              <a:gdLst>
                <a:gd name="T0" fmla="*/ 0 w 30"/>
                <a:gd name="T1" fmla="*/ 2 h 20"/>
                <a:gd name="T2" fmla="*/ 0 w 30"/>
                <a:gd name="T3" fmla="*/ 2 h 20"/>
                <a:gd name="T4" fmla="*/ 6 w 30"/>
                <a:gd name="T5" fmla="*/ 0 h 20"/>
                <a:gd name="T6" fmla="*/ 6 w 30"/>
                <a:gd name="T7" fmla="*/ 2 h 20"/>
                <a:gd name="T8" fmla="*/ 8 w 30"/>
                <a:gd name="T9" fmla="*/ 2 h 20"/>
                <a:gd name="T10" fmla="*/ 10 w 30"/>
                <a:gd name="T11" fmla="*/ 0 h 20"/>
                <a:gd name="T12" fmla="*/ 10 w 30"/>
                <a:gd name="T13" fmla="*/ 2 h 20"/>
                <a:gd name="T14" fmla="*/ 12 w 30"/>
                <a:gd name="T15" fmla="*/ 2 h 20"/>
                <a:gd name="T16" fmla="*/ 12 w 30"/>
                <a:gd name="T17" fmla="*/ 4 h 20"/>
                <a:gd name="T18" fmla="*/ 14 w 30"/>
                <a:gd name="T19" fmla="*/ 2 h 20"/>
                <a:gd name="T20" fmla="*/ 18 w 30"/>
                <a:gd name="T21" fmla="*/ 4 h 20"/>
                <a:gd name="T22" fmla="*/ 20 w 30"/>
                <a:gd name="T23" fmla="*/ 6 h 20"/>
                <a:gd name="T24" fmla="*/ 18 w 30"/>
                <a:gd name="T25" fmla="*/ 6 h 20"/>
                <a:gd name="T26" fmla="*/ 20 w 30"/>
                <a:gd name="T27" fmla="*/ 6 h 20"/>
                <a:gd name="T28" fmla="*/ 20 w 30"/>
                <a:gd name="T29" fmla="*/ 8 h 20"/>
                <a:gd name="T30" fmla="*/ 22 w 30"/>
                <a:gd name="T31" fmla="*/ 8 h 20"/>
                <a:gd name="T32" fmla="*/ 22 w 30"/>
                <a:gd name="T33" fmla="*/ 8 h 20"/>
                <a:gd name="T34" fmla="*/ 24 w 30"/>
                <a:gd name="T35" fmla="*/ 8 h 20"/>
                <a:gd name="T36" fmla="*/ 26 w 30"/>
                <a:gd name="T37" fmla="*/ 12 h 20"/>
                <a:gd name="T38" fmla="*/ 28 w 30"/>
                <a:gd name="T39" fmla="*/ 14 h 20"/>
                <a:gd name="T40" fmla="*/ 28 w 30"/>
                <a:gd name="T41" fmla="*/ 14 h 20"/>
                <a:gd name="T42" fmla="*/ 28 w 30"/>
                <a:gd name="T43" fmla="*/ 14 h 20"/>
                <a:gd name="T44" fmla="*/ 30 w 30"/>
                <a:gd name="T45" fmla="*/ 16 h 20"/>
                <a:gd name="T46" fmla="*/ 30 w 30"/>
                <a:gd name="T47" fmla="*/ 18 h 20"/>
                <a:gd name="T48" fmla="*/ 28 w 30"/>
                <a:gd name="T49" fmla="*/ 18 h 20"/>
                <a:gd name="T50" fmla="*/ 28 w 30"/>
                <a:gd name="T51" fmla="*/ 18 h 20"/>
                <a:gd name="T52" fmla="*/ 28 w 30"/>
                <a:gd name="T53" fmla="*/ 20 h 20"/>
                <a:gd name="T54" fmla="*/ 28 w 30"/>
                <a:gd name="T55" fmla="*/ 20 h 20"/>
                <a:gd name="T56" fmla="*/ 26 w 30"/>
                <a:gd name="T57" fmla="*/ 20 h 20"/>
                <a:gd name="T58" fmla="*/ 24 w 30"/>
                <a:gd name="T59" fmla="*/ 16 h 20"/>
                <a:gd name="T60" fmla="*/ 24 w 30"/>
                <a:gd name="T61" fmla="*/ 16 h 20"/>
                <a:gd name="T62" fmla="*/ 20 w 30"/>
                <a:gd name="T63" fmla="*/ 12 h 20"/>
                <a:gd name="T64" fmla="*/ 18 w 30"/>
                <a:gd name="T65" fmla="*/ 12 h 20"/>
                <a:gd name="T66" fmla="*/ 16 w 30"/>
                <a:gd name="T67" fmla="*/ 8 h 20"/>
                <a:gd name="T68" fmla="*/ 12 w 30"/>
                <a:gd name="T69" fmla="*/ 6 h 20"/>
                <a:gd name="T70" fmla="*/ 10 w 30"/>
                <a:gd name="T71" fmla="*/ 6 h 20"/>
                <a:gd name="T72" fmla="*/ 10 w 30"/>
                <a:gd name="T73" fmla="*/ 6 h 20"/>
                <a:gd name="T74" fmla="*/ 10 w 30"/>
                <a:gd name="T75" fmla="*/ 4 h 20"/>
                <a:gd name="T76" fmla="*/ 6 w 30"/>
                <a:gd name="T77" fmla="*/ 4 h 20"/>
                <a:gd name="T78" fmla="*/ 6 w 30"/>
                <a:gd name="T79" fmla="*/ 4 h 20"/>
                <a:gd name="T80" fmla="*/ 6 w 30"/>
                <a:gd name="T81" fmla="*/ 4 h 20"/>
                <a:gd name="T82" fmla="*/ 4 w 30"/>
                <a:gd name="T83" fmla="*/ 2 h 20"/>
                <a:gd name="T84" fmla="*/ 2 w 30"/>
                <a:gd name="T85" fmla="*/ 2 h 20"/>
                <a:gd name="T86" fmla="*/ 2 w 30"/>
                <a:gd name="T87" fmla="*/ 2 h 20"/>
                <a:gd name="T88" fmla="*/ 0 w 30"/>
                <a:gd name="T89" fmla="*/ 2 h 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20"/>
                <a:gd name="T137" fmla="*/ 30 w 30"/>
                <a:gd name="T138" fmla="*/ 20 h 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20">
                  <a:moveTo>
                    <a:pt x="0" y="2"/>
                  </a:moveTo>
                  <a:lnTo>
                    <a:pt x="0" y="2"/>
                  </a:lnTo>
                  <a:lnTo>
                    <a:pt x="6" y="0"/>
                  </a:lnTo>
                  <a:lnTo>
                    <a:pt x="6" y="2"/>
                  </a:lnTo>
                  <a:lnTo>
                    <a:pt x="8" y="2"/>
                  </a:lnTo>
                  <a:lnTo>
                    <a:pt x="10" y="0"/>
                  </a:lnTo>
                  <a:lnTo>
                    <a:pt x="10" y="2"/>
                  </a:lnTo>
                  <a:lnTo>
                    <a:pt x="12" y="2"/>
                  </a:lnTo>
                  <a:lnTo>
                    <a:pt x="12" y="4"/>
                  </a:lnTo>
                  <a:lnTo>
                    <a:pt x="14" y="2"/>
                  </a:lnTo>
                  <a:lnTo>
                    <a:pt x="18" y="4"/>
                  </a:lnTo>
                  <a:lnTo>
                    <a:pt x="20" y="6"/>
                  </a:lnTo>
                  <a:lnTo>
                    <a:pt x="18" y="6"/>
                  </a:lnTo>
                  <a:lnTo>
                    <a:pt x="20" y="6"/>
                  </a:lnTo>
                  <a:lnTo>
                    <a:pt x="20" y="8"/>
                  </a:lnTo>
                  <a:lnTo>
                    <a:pt x="22" y="8"/>
                  </a:lnTo>
                  <a:lnTo>
                    <a:pt x="24" y="8"/>
                  </a:lnTo>
                  <a:lnTo>
                    <a:pt x="26" y="12"/>
                  </a:lnTo>
                  <a:lnTo>
                    <a:pt x="28" y="14"/>
                  </a:lnTo>
                  <a:lnTo>
                    <a:pt x="30" y="16"/>
                  </a:lnTo>
                  <a:lnTo>
                    <a:pt x="30" y="18"/>
                  </a:lnTo>
                  <a:lnTo>
                    <a:pt x="28" y="18"/>
                  </a:lnTo>
                  <a:lnTo>
                    <a:pt x="28" y="20"/>
                  </a:lnTo>
                  <a:lnTo>
                    <a:pt x="26" y="20"/>
                  </a:lnTo>
                  <a:lnTo>
                    <a:pt x="24" y="16"/>
                  </a:lnTo>
                  <a:lnTo>
                    <a:pt x="20" y="12"/>
                  </a:lnTo>
                  <a:lnTo>
                    <a:pt x="18" y="12"/>
                  </a:lnTo>
                  <a:lnTo>
                    <a:pt x="16" y="8"/>
                  </a:lnTo>
                  <a:lnTo>
                    <a:pt x="12" y="6"/>
                  </a:lnTo>
                  <a:lnTo>
                    <a:pt x="10" y="6"/>
                  </a:lnTo>
                  <a:lnTo>
                    <a:pt x="10" y="4"/>
                  </a:lnTo>
                  <a:lnTo>
                    <a:pt x="6" y="4"/>
                  </a:lnTo>
                  <a:lnTo>
                    <a:pt x="4" y="2"/>
                  </a:lnTo>
                  <a:lnTo>
                    <a:pt x="2" y="2"/>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30" name="Freeform 864"/>
            <p:cNvSpPr>
              <a:spLocks/>
            </p:cNvSpPr>
            <p:nvPr/>
          </p:nvSpPr>
          <p:spPr bwMode="auto">
            <a:xfrm>
              <a:off x="2409" y="2088"/>
              <a:ext cx="3" cy="2"/>
            </a:xfrm>
            <a:custGeom>
              <a:avLst/>
              <a:gdLst>
                <a:gd name="T0" fmla="*/ 2 w 2"/>
                <a:gd name="T1" fmla="*/ 0 h 2"/>
                <a:gd name="T2" fmla="*/ 2 w 2"/>
                <a:gd name="T3" fmla="*/ 0 h 2"/>
                <a:gd name="T4" fmla="*/ 2 w 2"/>
                <a:gd name="T5" fmla="*/ 0 h 2"/>
                <a:gd name="T6" fmla="*/ 0 w 2"/>
                <a:gd name="T7" fmla="*/ 0 h 2"/>
                <a:gd name="T8" fmla="*/ 2 w 2"/>
                <a:gd name="T9" fmla="*/ 2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0"/>
                  </a:lnTo>
                  <a:lnTo>
                    <a:pt x="0" y="0"/>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31" name="Rectangle 865"/>
            <p:cNvSpPr>
              <a:spLocks noChangeArrowheads="1"/>
            </p:cNvSpPr>
            <p:nvPr/>
          </p:nvSpPr>
          <p:spPr bwMode="auto">
            <a:xfrm>
              <a:off x="2447" y="2104"/>
              <a:ext cx="3"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132" name="Freeform 866"/>
            <p:cNvSpPr>
              <a:spLocks/>
            </p:cNvSpPr>
            <p:nvPr/>
          </p:nvSpPr>
          <p:spPr bwMode="auto">
            <a:xfrm>
              <a:off x="2452" y="2106"/>
              <a:ext cx="7" cy="3"/>
            </a:xfrm>
            <a:custGeom>
              <a:avLst/>
              <a:gdLst>
                <a:gd name="T0" fmla="*/ 4 w 6"/>
                <a:gd name="T1" fmla="*/ 2 h 2"/>
                <a:gd name="T2" fmla="*/ 6 w 6"/>
                <a:gd name="T3" fmla="*/ 0 h 2"/>
                <a:gd name="T4" fmla="*/ 4 w 6"/>
                <a:gd name="T5" fmla="*/ 0 h 2"/>
                <a:gd name="T6" fmla="*/ 0 w 6"/>
                <a:gd name="T7" fmla="*/ 0 h 2"/>
                <a:gd name="T8" fmla="*/ 0 w 6"/>
                <a:gd name="T9" fmla="*/ 0 h 2"/>
                <a:gd name="T10" fmla="*/ 0 w 6"/>
                <a:gd name="T11" fmla="*/ 0 h 2"/>
                <a:gd name="T12" fmla="*/ 0 w 6"/>
                <a:gd name="T13" fmla="*/ 2 h 2"/>
                <a:gd name="T14" fmla="*/ 4 w 6"/>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4" y="2"/>
                  </a:moveTo>
                  <a:lnTo>
                    <a:pt x="6" y="0"/>
                  </a:lnTo>
                  <a:lnTo>
                    <a:pt x="4" y="0"/>
                  </a:lnTo>
                  <a:lnTo>
                    <a:pt x="0" y="0"/>
                  </a:lnTo>
                  <a:lnTo>
                    <a:pt x="0" y="2"/>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33" name="Freeform 867"/>
            <p:cNvSpPr>
              <a:spLocks/>
            </p:cNvSpPr>
            <p:nvPr/>
          </p:nvSpPr>
          <p:spPr bwMode="auto">
            <a:xfrm>
              <a:off x="2457" y="2102"/>
              <a:ext cx="5" cy="4"/>
            </a:xfrm>
            <a:custGeom>
              <a:avLst/>
              <a:gdLst>
                <a:gd name="T0" fmla="*/ 4 w 4"/>
                <a:gd name="T1" fmla="*/ 2 h 4"/>
                <a:gd name="T2" fmla="*/ 4 w 4"/>
                <a:gd name="T3" fmla="*/ 2 h 4"/>
                <a:gd name="T4" fmla="*/ 0 w 4"/>
                <a:gd name="T5" fmla="*/ 0 h 4"/>
                <a:gd name="T6" fmla="*/ 2 w 4"/>
                <a:gd name="T7" fmla="*/ 2 h 4"/>
                <a:gd name="T8" fmla="*/ 4 w 4"/>
                <a:gd name="T9" fmla="*/ 4 h 4"/>
                <a:gd name="T10" fmla="*/ 4 w 4"/>
                <a:gd name="T11" fmla="*/ 2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2"/>
                  </a:moveTo>
                  <a:lnTo>
                    <a:pt x="4" y="2"/>
                  </a:lnTo>
                  <a:lnTo>
                    <a:pt x="0" y="0"/>
                  </a:lnTo>
                  <a:lnTo>
                    <a:pt x="2" y="2"/>
                  </a:lnTo>
                  <a:lnTo>
                    <a:pt x="4" y="4"/>
                  </a:lnTo>
                  <a:lnTo>
                    <a:pt x="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34" name="Freeform 868"/>
            <p:cNvSpPr>
              <a:spLocks/>
            </p:cNvSpPr>
            <p:nvPr/>
          </p:nvSpPr>
          <p:spPr bwMode="auto">
            <a:xfrm>
              <a:off x="2469" y="2099"/>
              <a:ext cx="5" cy="5"/>
            </a:xfrm>
            <a:custGeom>
              <a:avLst/>
              <a:gdLst>
                <a:gd name="T0" fmla="*/ 2 w 4"/>
                <a:gd name="T1" fmla="*/ 2 h 4"/>
                <a:gd name="T2" fmla="*/ 2 w 4"/>
                <a:gd name="T3" fmla="*/ 0 h 4"/>
                <a:gd name="T4" fmla="*/ 0 w 4"/>
                <a:gd name="T5" fmla="*/ 2 h 4"/>
                <a:gd name="T6" fmla="*/ 0 w 4"/>
                <a:gd name="T7" fmla="*/ 2 h 4"/>
                <a:gd name="T8" fmla="*/ 2 w 4"/>
                <a:gd name="T9" fmla="*/ 4 h 4"/>
                <a:gd name="T10" fmla="*/ 4 w 4"/>
                <a:gd name="T11" fmla="*/ 2 h 4"/>
                <a:gd name="T12" fmla="*/ 2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2"/>
                  </a:moveTo>
                  <a:lnTo>
                    <a:pt x="2" y="0"/>
                  </a:lnTo>
                  <a:lnTo>
                    <a:pt x="0" y="2"/>
                  </a:lnTo>
                  <a:lnTo>
                    <a:pt x="2" y="4"/>
                  </a:lnTo>
                  <a:lnTo>
                    <a:pt x="4"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35" name="Freeform 869"/>
            <p:cNvSpPr>
              <a:spLocks/>
            </p:cNvSpPr>
            <p:nvPr/>
          </p:nvSpPr>
          <p:spPr bwMode="auto">
            <a:xfrm>
              <a:off x="2493" y="2118"/>
              <a:ext cx="9" cy="2"/>
            </a:xfrm>
            <a:custGeom>
              <a:avLst/>
              <a:gdLst>
                <a:gd name="T0" fmla="*/ 8 w 8"/>
                <a:gd name="T1" fmla="*/ 0 h 2"/>
                <a:gd name="T2" fmla="*/ 0 w 8"/>
                <a:gd name="T3" fmla="*/ 0 h 2"/>
                <a:gd name="T4" fmla="*/ 0 w 8"/>
                <a:gd name="T5" fmla="*/ 0 h 2"/>
                <a:gd name="T6" fmla="*/ 4 w 8"/>
                <a:gd name="T7" fmla="*/ 2 h 2"/>
                <a:gd name="T8" fmla="*/ 6 w 8"/>
                <a:gd name="T9" fmla="*/ 2 h 2"/>
                <a:gd name="T10" fmla="*/ 8 w 8"/>
                <a:gd name="T11" fmla="*/ 0 h 2"/>
                <a:gd name="T12" fmla="*/ 0 60000 65536"/>
                <a:gd name="T13" fmla="*/ 0 60000 65536"/>
                <a:gd name="T14" fmla="*/ 0 60000 65536"/>
                <a:gd name="T15" fmla="*/ 0 60000 65536"/>
                <a:gd name="T16" fmla="*/ 0 60000 65536"/>
                <a:gd name="T17" fmla="*/ 0 60000 65536"/>
                <a:gd name="T18" fmla="*/ 0 w 8"/>
                <a:gd name="T19" fmla="*/ 0 h 2"/>
                <a:gd name="T20" fmla="*/ 8 w 8"/>
                <a:gd name="T21" fmla="*/ 2 h 2"/>
              </a:gdLst>
              <a:ahLst/>
              <a:cxnLst>
                <a:cxn ang="T12">
                  <a:pos x="T0" y="T1"/>
                </a:cxn>
                <a:cxn ang="T13">
                  <a:pos x="T2" y="T3"/>
                </a:cxn>
                <a:cxn ang="T14">
                  <a:pos x="T4" y="T5"/>
                </a:cxn>
                <a:cxn ang="T15">
                  <a:pos x="T6" y="T7"/>
                </a:cxn>
                <a:cxn ang="T16">
                  <a:pos x="T8" y="T9"/>
                </a:cxn>
                <a:cxn ang="T17">
                  <a:pos x="T10" y="T11"/>
                </a:cxn>
              </a:cxnLst>
              <a:rect l="T18" t="T19" r="T20" b="T21"/>
              <a:pathLst>
                <a:path w="8" h="2">
                  <a:moveTo>
                    <a:pt x="8" y="0"/>
                  </a:moveTo>
                  <a:lnTo>
                    <a:pt x="0" y="0"/>
                  </a:lnTo>
                  <a:lnTo>
                    <a:pt x="4" y="2"/>
                  </a:lnTo>
                  <a:lnTo>
                    <a:pt x="6" y="2"/>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36" name="Rectangle 870"/>
            <p:cNvSpPr>
              <a:spLocks noChangeArrowheads="1"/>
            </p:cNvSpPr>
            <p:nvPr/>
          </p:nvSpPr>
          <p:spPr bwMode="auto">
            <a:xfrm>
              <a:off x="2502" y="2134"/>
              <a:ext cx="3" cy="2"/>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137" name="Line 871"/>
            <p:cNvSpPr>
              <a:spLocks noChangeShapeType="1"/>
            </p:cNvSpPr>
            <p:nvPr/>
          </p:nvSpPr>
          <p:spPr bwMode="auto">
            <a:xfrm>
              <a:off x="2693" y="3306"/>
              <a:ext cx="1" cy="1"/>
            </a:xfrm>
            <a:prstGeom prst="line">
              <a:avLst/>
            </a:prstGeom>
            <a:noFill/>
            <a:ln w="9525">
              <a:noFill/>
              <a:round/>
              <a:headEnd/>
              <a:tailEnd/>
            </a:ln>
          </p:spPr>
          <p:txBody>
            <a:bodyPr/>
            <a:lstStyle/>
            <a:p>
              <a:endParaRPr lang="en-US"/>
            </a:p>
          </p:txBody>
        </p:sp>
        <p:sp>
          <p:nvSpPr>
            <p:cNvPr id="12138" name="Line 872"/>
            <p:cNvSpPr>
              <a:spLocks noChangeShapeType="1"/>
            </p:cNvSpPr>
            <p:nvPr/>
          </p:nvSpPr>
          <p:spPr bwMode="auto">
            <a:xfrm>
              <a:off x="2693" y="3306"/>
              <a:ext cx="1" cy="1"/>
            </a:xfrm>
            <a:prstGeom prst="line">
              <a:avLst/>
            </a:prstGeom>
            <a:noFill/>
            <a:ln w="3175">
              <a:solidFill>
                <a:srgbClr val="000000"/>
              </a:solidFill>
              <a:round/>
              <a:headEnd/>
              <a:tailEnd/>
            </a:ln>
          </p:spPr>
          <p:txBody>
            <a:bodyPr/>
            <a:lstStyle/>
            <a:p>
              <a:endParaRPr lang="en-US"/>
            </a:p>
          </p:txBody>
        </p:sp>
        <p:sp>
          <p:nvSpPr>
            <p:cNvPr id="12139" name="Line 873"/>
            <p:cNvSpPr>
              <a:spLocks noChangeShapeType="1"/>
            </p:cNvSpPr>
            <p:nvPr/>
          </p:nvSpPr>
          <p:spPr bwMode="auto">
            <a:xfrm>
              <a:off x="2688" y="3309"/>
              <a:ext cx="2" cy="1"/>
            </a:xfrm>
            <a:prstGeom prst="line">
              <a:avLst/>
            </a:prstGeom>
            <a:noFill/>
            <a:ln w="9525">
              <a:noFill/>
              <a:round/>
              <a:headEnd/>
              <a:tailEnd/>
            </a:ln>
          </p:spPr>
          <p:txBody>
            <a:bodyPr/>
            <a:lstStyle/>
            <a:p>
              <a:endParaRPr lang="en-US"/>
            </a:p>
          </p:txBody>
        </p:sp>
        <p:sp>
          <p:nvSpPr>
            <p:cNvPr id="12140" name="Line 874"/>
            <p:cNvSpPr>
              <a:spLocks noChangeShapeType="1"/>
            </p:cNvSpPr>
            <p:nvPr/>
          </p:nvSpPr>
          <p:spPr bwMode="auto">
            <a:xfrm>
              <a:off x="2688" y="3309"/>
              <a:ext cx="2" cy="1"/>
            </a:xfrm>
            <a:prstGeom prst="line">
              <a:avLst/>
            </a:prstGeom>
            <a:noFill/>
            <a:ln w="3175">
              <a:solidFill>
                <a:srgbClr val="000000"/>
              </a:solidFill>
              <a:round/>
              <a:headEnd/>
              <a:tailEnd/>
            </a:ln>
          </p:spPr>
          <p:txBody>
            <a:bodyPr/>
            <a:lstStyle/>
            <a:p>
              <a:endParaRPr lang="en-US"/>
            </a:p>
          </p:txBody>
        </p:sp>
        <p:sp>
          <p:nvSpPr>
            <p:cNvPr id="12141" name="Line 875"/>
            <p:cNvSpPr>
              <a:spLocks noChangeShapeType="1"/>
            </p:cNvSpPr>
            <p:nvPr/>
          </p:nvSpPr>
          <p:spPr bwMode="auto">
            <a:xfrm>
              <a:off x="2691" y="3311"/>
              <a:ext cx="1" cy="1"/>
            </a:xfrm>
            <a:prstGeom prst="line">
              <a:avLst/>
            </a:prstGeom>
            <a:noFill/>
            <a:ln w="9525">
              <a:noFill/>
              <a:round/>
              <a:headEnd/>
              <a:tailEnd/>
            </a:ln>
          </p:spPr>
          <p:txBody>
            <a:bodyPr/>
            <a:lstStyle/>
            <a:p>
              <a:endParaRPr lang="en-US"/>
            </a:p>
          </p:txBody>
        </p:sp>
        <p:sp>
          <p:nvSpPr>
            <p:cNvPr id="12142" name="Line 876"/>
            <p:cNvSpPr>
              <a:spLocks noChangeShapeType="1"/>
            </p:cNvSpPr>
            <p:nvPr/>
          </p:nvSpPr>
          <p:spPr bwMode="auto">
            <a:xfrm>
              <a:off x="2691" y="3311"/>
              <a:ext cx="1" cy="1"/>
            </a:xfrm>
            <a:prstGeom prst="line">
              <a:avLst/>
            </a:prstGeom>
            <a:noFill/>
            <a:ln w="3175">
              <a:solidFill>
                <a:srgbClr val="000000"/>
              </a:solidFill>
              <a:round/>
              <a:headEnd/>
              <a:tailEnd/>
            </a:ln>
          </p:spPr>
          <p:txBody>
            <a:bodyPr/>
            <a:lstStyle/>
            <a:p>
              <a:endParaRPr lang="en-US"/>
            </a:p>
          </p:txBody>
        </p:sp>
        <p:sp>
          <p:nvSpPr>
            <p:cNvPr id="12143" name="Line 877"/>
            <p:cNvSpPr>
              <a:spLocks noChangeShapeType="1"/>
            </p:cNvSpPr>
            <p:nvPr/>
          </p:nvSpPr>
          <p:spPr bwMode="auto">
            <a:xfrm>
              <a:off x="2729" y="3367"/>
              <a:ext cx="1" cy="1"/>
            </a:xfrm>
            <a:prstGeom prst="line">
              <a:avLst/>
            </a:prstGeom>
            <a:noFill/>
            <a:ln w="9525">
              <a:noFill/>
              <a:round/>
              <a:headEnd/>
              <a:tailEnd/>
            </a:ln>
          </p:spPr>
          <p:txBody>
            <a:bodyPr/>
            <a:lstStyle/>
            <a:p>
              <a:endParaRPr lang="en-US"/>
            </a:p>
          </p:txBody>
        </p:sp>
        <p:sp>
          <p:nvSpPr>
            <p:cNvPr id="12144" name="Line 878"/>
            <p:cNvSpPr>
              <a:spLocks noChangeShapeType="1"/>
            </p:cNvSpPr>
            <p:nvPr/>
          </p:nvSpPr>
          <p:spPr bwMode="auto">
            <a:xfrm>
              <a:off x="2729" y="3367"/>
              <a:ext cx="1" cy="1"/>
            </a:xfrm>
            <a:prstGeom prst="line">
              <a:avLst/>
            </a:prstGeom>
            <a:noFill/>
            <a:ln w="3175">
              <a:solidFill>
                <a:srgbClr val="000000"/>
              </a:solidFill>
              <a:round/>
              <a:headEnd/>
              <a:tailEnd/>
            </a:ln>
          </p:spPr>
          <p:txBody>
            <a:bodyPr/>
            <a:lstStyle/>
            <a:p>
              <a:endParaRPr lang="en-US"/>
            </a:p>
          </p:txBody>
        </p:sp>
        <p:sp>
          <p:nvSpPr>
            <p:cNvPr id="12145" name="Freeform 879"/>
            <p:cNvSpPr>
              <a:spLocks/>
            </p:cNvSpPr>
            <p:nvPr/>
          </p:nvSpPr>
          <p:spPr bwMode="auto">
            <a:xfrm>
              <a:off x="2622" y="2209"/>
              <a:ext cx="7" cy="2"/>
            </a:xfrm>
            <a:custGeom>
              <a:avLst/>
              <a:gdLst>
                <a:gd name="T0" fmla="*/ 4 w 6"/>
                <a:gd name="T1" fmla="*/ 0 h 2"/>
                <a:gd name="T2" fmla="*/ 4 w 6"/>
                <a:gd name="T3" fmla="*/ 0 h 2"/>
                <a:gd name="T4" fmla="*/ 2 w 6"/>
                <a:gd name="T5" fmla="*/ 0 h 2"/>
                <a:gd name="T6" fmla="*/ 0 w 6"/>
                <a:gd name="T7" fmla="*/ 0 h 2"/>
                <a:gd name="T8" fmla="*/ 2 w 6"/>
                <a:gd name="T9" fmla="*/ 2 h 2"/>
                <a:gd name="T10" fmla="*/ 4 w 6"/>
                <a:gd name="T11" fmla="*/ 2 h 2"/>
                <a:gd name="T12" fmla="*/ 6 w 6"/>
                <a:gd name="T13" fmla="*/ 2 h 2"/>
                <a:gd name="T14" fmla="*/ 6 w 6"/>
                <a:gd name="T15" fmla="*/ 0 h 2"/>
                <a:gd name="T16" fmla="*/ 4 w 6"/>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4" y="0"/>
                  </a:moveTo>
                  <a:lnTo>
                    <a:pt x="4" y="0"/>
                  </a:lnTo>
                  <a:lnTo>
                    <a:pt x="2" y="0"/>
                  </a:lnTo>
                  <a:lnTo>
                    <a:pt x="0" y="0"/>
                  </a:lnTo>
                  <a:lnTo>
                    <a:pt x="2" y="2"/>
                  </a:lnTo>
                  <a:lnTo>
                    <a:pt x="4" y="2"/>
                  </a:lnTo>
                  <a:lnTo>
                    <a:pt x="6" y="2"/>
                  </a:lnTo>
                  <a:lnTo>
                    <a:pt x="6"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46" name="Rectangle 880"/>
            <p:cNvSpPr>
              <a:spLocks noChangeArrowheads="1"/>
            </p:cNvSpPr>
            <p:nvPr/>
          </p:nvSpPr>
          <p:spPr bwMode="auto">
            <a:xfrm>
              <a:off x="2634" y="2204"/>
              <a:ext cx="2" cy="3"/>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147" name="Freeform 881"/>
            <p:cNvSpPr>
              <a:spLocks/>
            </p:cNvSpPr>
            <p:nvPr/>
          </p:nvSpPr>
          <p:spPr bwMode="auto">
            <a:xfrm>
              <a:off x="2626" y="2281"/>
              <a:ext cx="10" cy="10"/>
            </a:xfrm>
            <a:custGeom>
              <a:avLst/>
              <a:gdLst>
                <a:gd name="T0" fmla="*/ 8 w 8"/>
                <a:gd name="T1" fmla="*/ 0 h 8"/>
                <a:gd name="T2" fmla="*/ 6 w 8"/>
                <a:gd name="T3" fmla="*/ 0 h 8"/>
                <a:gd name="T4" fmla="*/ 4 w 8"/>
                <a:gd name="T5" fmla="*/ 2 h 8"/>
                <a:gd name="T6" fmla="*/ 0 w 8"/>
                <a:gd name="T7" fmla="*/ 4 h 8"/>
                <a:gd name="T8" fmla="*/ 0 w 8"/>
                <a:gd name="T9" fmla="*/ 6 h 8"/>
                <a:gd name="T10" fmla="*/ 2 w 8"/>
                <a:gd name="T11" fmla="*/ 8 h 8"/>
                <a:gd name="T12" fmla="*/ 4 w 8"/>
                <a:gd name="T13" fmla="*/ 6 h 8"/>
                <a:gd name="T14" fmla="*/ 6 w 8"/>
                <a:gd name="T15" fmla="*/ 4 h 8"/>
                <a:gd name="T16" fmla="*/ 8 w 8"/>
                <a:gd name="T17" fmla="*/ 0 h 8"/>
                <a:gd name="T18" fmla="*/ 8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8"/>
                <a:gd name="T32" fmla="*/ 8 w 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8">
                  <a:moveTo>
                    <a:pt x="8" y="0"/>
                  </a:moveTo>
                  <a:lnTo>
                    <a:pt x="6" y="0"/>
                  </a:lnTo>
                  <a:lnTo>
                    <a:pt x="4" y="2"/>
                  </a:lnTo>
                  <a:lnTo>
                    <a:pt x="0" y="4"/>
                  </a:lnTo>
                  <a:lnTo>
                    <a:pt x="0" y="6"/>
                  </a:lnTo>
                  <a:lnTo>
                    <a:pt x="2" y="8"/>
                  </a:lnTo>
                  <a:lnTo>
                    <a:pt x="4" y="6"/>
                  </a:lnTo>
                  <a:lnTo>
                    <a:pt x="6" y="4"/>
                  </a:lnTo>
                  <a:lnTo>
                    <a:pt x="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48" name="Freeform 882"/>
            <p:cNvSpPr>
              <a:spLocks/>
            </p:cNvSpPr>
            <p:nvPr/>
          </p:nvSpPr>
          <p:spPr bwMode="auto">
            <a:xfrm>
              <a:off x="2643" y="2288"/>
              <a:ext cx="5" cy="7"/>
            </a:xfrm>
            <a:custGeom>
              <a:avLst/>
              <a:gdLst>
                <a:gd name="T0" fmla="*/ 2 w 4"/>
                <a:gd name="T1" fmla="*/ 0 h 6"/>
                <a:gd name="T2" fmla="*/ 0 w 4"/>
                <a:gd name="T3" fmla="*/ 2 h 6"/>
                <a:gd name="T4" fmla="*/ 0 w 4"/>
                <a:gd name="T5" fmla="*/ 6 h 6"/>
                <a:gd name="T6" fmla="*/ 0 w 4"/>
                <a:gd name="T7" fmla="*/ 6 h 6"/>
                <a:gd name="T8" fmla="*/ 2 w 4"/>
                <a:gd name="T9" fmla="*/ 6 h 6"/>
                <a:gd name="T10" fmla="*/ 4 w 4"/>
                <a:gd name="T11" fmla="*/ 6 h 6"/>
                <a:gd name="T12" fmla="*/ 4 w 4"/>
                <a:gd name="T13" fmla="*/ 4 h 6"/>
                <a:gd name="T14" fmla="*/ 4 w 4"/>
                <a:gd name="T15" fmla="*/ 2 h 6"/>
                <a:gd name="T16" fmla="*/ 4 w 4"/>
                <a:gd name="T17" fmla="*/ 0 h 6"/>
                <a:gd name="T18" fmla="*/ 2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2" y="0"/>
                  </a:moveTo>
                  <a:lnTo>
                    <a:pt x="0" y="2"/>
                  </a:lnTo>
                  <a:lnTo>
                    <a:pt x="0" y="6"/>
                  </a:lnTo>
                  <a:lnTo>
                    <a:pt x="2" y="6"/>
                  </a:lnTo>
                  <a:lnTo>
                    <a:pt x="4" y="6"/>
                  </a:lnTo>
                  <a:lnTo>
                    <a:pt x="4" y="4"/>
                  </a:lnTo>
                  <a:lnTo>
                    <a:pt x="4" y="2"/>
                  </a:lnTo>
                  <a:lnTo>
                    <a:pt x="4"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49" name="Freeform 883"/>
            <p:cNvSpPr>
              <a:spLocks/>
            </p:cNvSpPr>
            <p:nvPr/>
          </p:nvSpPr>
          <p:spPr bwMode="auto">
            <a:xfrm>
              <a:off x="2665" y="2279"/>
              <a:ext cx="7" cy="9"/>
            </a:xfrm>
            <a:custGeom>
              <a:avLst/>
              <a:gdLst>
                <a:gd name="T0" fmla="*/ 6 w 6"/>
                <a:gd name="T1" fmla="*/ 0 h 8"/>
                <a:gd name="T2" fmla="*/ 6 w 6"/>
                <a:gd name="T3" fmla="*/ 0 h 8"/>
                <a:gd name="T4" fmla="*/ 4 w 6"/>
                <a:gd name="T5" fmla="*/ 0 h 8"/>
                <a:gd name="T6" fmla="*/ 0 w 6"/>
                <a:gd name="T7" fmla="*/ 6 h 8"/>
                <a:gd name="T8" fmla="*/ 0 w 6"/>
                <a:gd name="T9" fmla="*/ 8 h 8"/>
                <a:gd name="T10" fmla="*/ 0 w 6"/>
                <a:gd name="T11" fmla="*/ 8 h 8"/>
                <a:gd name="T12" fmla="*/ 4 w 6"/>
                <a:gd name="T13" fmla="*/ 8 h 8"/>
                <a:gd name="T14" fmla="*/ 6 w 6"/>
                <a:gd name="T15" fmla="*/ 6 h 8"/>
                <a:gd name="T16" fmla="*/ 6 w 6"/>
                <a:gd name="T17" fmla="*/ 4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4" y="0"/>
                  </a:lnTo>
                  <a:lnTo>
                    <a:pt x="0" y="6"/>
                  </a:lnTo>
                  <a:lnTo>
                    <a:pt x="0" y="8"/>
                  </a:lnTo>
                  <a:lnTo>
                    <a:pt x="4" y="8"/>
                  </a:lnTo>
                  <a:lnTo>
                    <a:pt x="6" y="6"/>
                  </a:lnTo>
                  <a:lnTo>
                    <a:pt x="6" y="4"/>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50" name="Freeform 884"/>
            <p:cNvSpPr>
              <a:spLocks/>
            </p:cNvSpPr>
            <p:nvPr/>
          </p:nvSpPr>
          <p:spPr bwMode="auto">
            <a:xfrm>
              <a:off x="2672" y="2270"/>
              <a:ext cx="7" cy="7"/>
            </a:xfrm>
            <a:custGeom>
              <a:avLst/>
              <a:gdLst>
                <a:gd name="T0" fmla="*/ 6 w 6"/>
                <a:gd name="T1" fmla="*/ 0 h 6"/>
                <a:gd name="T2" fmla="*/ 4 w 6"/>
                <a:gd name="T3" fmla="*/ 0 h 6"/>
                <a:gd name="T4" fmla="*/ 4 w 6"/>
                <a:gd name="T5" fmla="*/ 2 h 6"/>
                <a:gd name="T6" fmla="*/ 2 w 6"/>
                <a:gd name="T7" fmla="*/ 4 h 6"/>
                <a:gd name="T8" fmla="*/ 0 w 6"/>
                <a:gd name="T9" fmla="*/ 6 h 6"/>
                <a:gd name="T10" fmla="*/ 4 w 6"/>
                <a:gd name="T11" fmla="*/ 4 h 6"/>
                <a:gd name="T12" fmla="*/ 6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0"/>
                  </a:moveTo>
                  <a:lnTo>
                    <a:pt x="4" y="0"/>
                  </a:lnTo>
                  <a:lnTo>
                    <a:pt x="4" y="2"/>
                  </a:lnTo>
                  <a:lnTo>
                    <a:pt x="2" y="4"/>
                  </a:lnTo>
                  <a:lnTo>
                    <a:pt x="0" y="6"/>
                  </a:lnTo>
                  <a:lnTo>
                    <a:pt x="4" y="4"/>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51" name="Freeform 885"/>
            <p:cNvSpPr>
              <a:spLocks/>
            </p:cNvSpPr>
            <p:nvPr/>
          </p:nvSpPr>
          <p:spPr bwMode="auto">
            <a:xfrm>
              <a:off x="2498" y="2464"/>
              <a:ext cx="7" cy="2"/>
            </a:xfrm>
            <a:custGeom>
              <a:avLst/>
              <a:gdLst>
                <a:gd name="T0" fmla="*/ 4 w 6"/>
                <a:gd name="T1" fmla="*/ 0 h 2"/>
                <a:gd name="T2" fmla="*/ 0 w 6"/>
                <a:gd name="T3" fmla="*/ 0 h 2"/>
                <a:gd name="T4" fmla="*/ 2 w 6"/>
                <a:gd name="T5" fmla="*/ 2 h 2"/>
                <a:gd name="T6" fmla="*/ 4 w 6"/>
                <a:gd name="T7" fmla="*/ 2 h 2"/>
                <a:gd name="T8" fmla="*/ 6 w 6"/>
                <a:gd name="T9" fmla="*/ 0 h 2"/>
                <a:gd name="T10" fmla="*/ 4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4" y="0"/>
                  </a:moveTo>
                  <a:lnTo>
                    <a:pt x="0" y="0"/>
                  </a:lnTo>
                  <a:lnTo>
                    <a:pt x="2" y="2"/>
                  </a:lnTo>
                  <a:lnTo>
                    <a:pt x="4" y="2"/>
                  </a:lnTo>
                  <a:lnTo>
                    <a:pt x="6"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52" name="Freeform 886"/>
            <p:cNvSpPr>
              <a:spLocks/>
            </p:cNvSpPr>
            <p:nvPr/>
          </p:nvSpPr>
          <p:spPr bwMode="auto">
            <a:xfrm>
              <a:off x="2512" y="2471"/>
              <a:ext cx="7" cy="2"/>
            </a:xfrm>
            <a:custGeom>
              <a:avLst/>
              <a:gdLst>
                <a:gd name="T0" fmla="*/ 6 w 6"/>
                <a:gd name="T1" fmla="*/ 2 h 2"/>
                <a:gd name="T2" fmla="*/ 2 w 6"/>
                <a:gd name="T3" fmla="*/ 0 h 2"/>
                <a:gd name="T4" fmla="*/ 0 w 6"/>
                <a:gd name="T5" fmla="*/ 2 h 2"/>
                <a:gd name="T6" fmla="*/ 2 w 6"/>
                <a:gd name="T7" fmla="*/ 2 h 2"/>
                <a:gd name="T8" fmla="*/ 2 w 6"/>
                <a:gd name="T9" fmla="*/ 2 h 2"/>
                <a:gd name="T10" fmla="*/ 6 w 6"/>
                <a:gd name="T11" fmla="*/ 2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6" y="2"/>
                  </a:moveTo>
                  <a:lnTo>
                    <a:pt x="2" y="0"/>
                  </a:lnTo>
                  <a:lnTo>
                    <a:pt x="0" y="2"/>
                  </a:lnTo>
                  <a:lnTo>
                    <a:pt x="2" y="2"/>
                  </a:lnTo>
                  <a:lnTo>
                    <a:pt x="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53" name="Freeform 887"/>
            <p:cNvSpPr>
              <a:spLocks/>
            </p:cNvSpPr>
            <p:nvPr/>
          </p:nvSpPr>
          <p:spPr bwMode="auto">
            <a:xfrm>
              <a:off x="2533" y="2468"/>
              <a:ext cx="3" cy="3"/>
            </a:xfrm>
            <a:custGeom>
              <a:avLst/>
              <a:gdLst>
                <a:gd name="T0" fmla="*/ 2 w 2"/>
                <a:gd name="T1" fmla="*/ 0 h 2"/>
                <a:gd name="T2" fmla="*/ 0 w 2"/>
                <a:gd name="T3" fmla="*/ 2 h 2"/>
                <a:gd name="T4" fmla="*/ 2 w 2"/>
                <a:gd name="T5" fmla="*/ 2 h 2"/>
                <a:gd name="T6" fmla="*/ 2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2"/>
                  </a:lnTo>
                  <a:lnTo>
                    <a:pt x="2" y="2"/>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54" name="Freeform 888"/>
            <p:cNvSpPr>
              <a:spLocks/>
            </p:cNvSpPr>
            <p:nvPr/>
          </p:nvSpPr>
          <p:spPr bwMode="auto">
            <a:xfrm>
              <a:off x="2533" y="2478"/>
              <a:ext cx="5" cy="4"/>
            </a:xfrm>
            <a:custGeom>
              <a:avLst/>
              <a:gdLst>
                <a:gd name="T0" fmla="*/ 2 w 4"/>
                <a:gd name="T1" fmla="*/ 2 h 4"/>
                <a:gd name="T2" fmla="*/ 2 w 4"/>
                <a:gd name="T3" fmla="*/ 0 h 4"/>
                <a:gd name="T4" fmla="*/ 4 w 4"/>
                <a:gd name="T5" fmla="*/ 2 h 4"/>
                <a:gd name="T6" fmla="*/ 4 w 4"/>
                <a:gd name="T7" fmla="*/ 2 h 4"/>
                <a:gd name="T8" fmla="*/ 2 w 4"/>
                <a:gd name="T9" fmla="*/ 4 h 4"/>
                <a:gd name="T10" fmla="*/ 2 w 4"/>
                <a:gd name="T11" fmla="*/ 4 h 4"/>
                <a:gd name="T12" fmla="*/ 0 w 4"/>
                <a:gd name="T13" fmla="*/ 2 h 4"/>
                <a:gd name="T14" fmla="*/ 2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2"/>
                  </a:moveTo>
                  <a:lnTo>
                    <a:pt x="2" y="0"/>
                  </a:lnTo>
                  <a:lnTo>
                    <a:pt x="4" y="2"/>
                  </a:lnTo>
                  <a:lnTo>
                    <a:pt x="2" y="4"/>
                  </a:lnTo>
                  <a:lnTo>
                    <a:pt x="0" y="2"/>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55" name="Freeform 889"/>
            <p:cNvSpPr>
              <a:spLocks/>
            </p:cNvSpPr>
            <p:nvPr/>
          </p:nvSpPr>
          <p:spPr bwMode="auto">
            <a:xfrm>
              <a:off x="2521" y="2492"/>
              <a:ext cx="5" cy="7"/>
            </a:xfrm>
            <a:custGeom>
              <a:avLst/>
              <a:gdLst>
                <a:gd name="T0" fmla="*/ 0 w 4"/>
                <a:gd name="T1" fmla="*/ 0 h 6"/>
                <a:gd name="T2" fmla="*/ 0 w 4"/>
                <a:gd name="T3" fmla="*/ 6 h 6"/>
                <a:gd name="T4" fmla="*/ 2 w 4"/>
                <a:gd name="T5" fmla="*/ 6 h 6"/>
                <a:gd name="T6" fmla="*/ 4 w 4"/>
                <a:gd name="T7" fmla="*/ 4 h 6"/>
                <a:gd name="T8" fmla="*/ 4 w 4"/>
                <a:gd name="T9" fmla="*/ 4 h 6"/>
                <a:gd name="T10" fmla="*/ 4 w 4"/>
                <a:gd name="T11" fmla="*/ 2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0" y="6"/>
                  </a:lnTo>
                  <a:lnTo>
                    <a:pt x="2" y="6"/>
                  </a:lnTo>
                  <a:lnTo>
                    <a:pt x="4" y="4"/>
                  </a:lnTo>
                  <a:lnTo>
                    <a:pt x="4"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56" name="Freeform 890"/>
            <p:cNvSpPr>
              <a:spLocks/>
            </p:cNvSpPr>
            <p:nvPr/>
          </p:nvSpPr>
          <p:spPr bwMode="auto">
            <a:xfrm>
              <a:off x="2512" y="2496"/>
              <a:ext cx="2" cy="3"/>
            </a:xfrm>
            <a:custGeom>
              <a:avLst/>
              <a:gdLst>
                <a:gd name="T0" fmla="*/ 0 w 2"/>
                <a:gd name="T1" fmla="*/ 0 h 2"/>
                <a:gd name="T2" fmla="*/ 0 w 2"/>
                <a:gd name="T3" fmla="*/ 0 h 2"/>
                <a:gd name="T4" fmla="*/ 0 w 2"/>
                <a:gd name="T5" fmla="*/ 2 h 2"/>
                <a:gd name="T6" fmla="*/ 0 w 2"/>
                <a:gd name="T7" fmla="*/ 2 h 2"/>
                <a:gd name="T8" fmla="*/ 0 w 2"/>
                <a:gd name="T9" fmla="*/ 2 h 2"/>
                <a:gd name="T10" fmla="*/ 2 w 2"/>
                <a:gd name="T11" fmla="*/ 2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0"/>
                  </a:lnTo>
                  <a:lnTo>
                    <a:pt x="0" y="2"/>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57" name="Line 891"/>
            <p:cNvSpPr>
              <a:spLocks noChangeShapeType="1"/>
            </p:cNvSpPr>
            <p:nvPr/>
          </p:nvSpPr>
          <p:spPr bwMode="auto">
            <a:xfrm>
              <a:off x="2665" y="2835"/>
              <a:ext cx="1" cy="1"/>
            </a:xfrm>
            <a:prstGeom prst="line">
              <a:avLst/>
            </a:prstGeom>
            <a:noFill/>
            <a:ln w="9525">
              <a:noFill/>
              <a:round/>
              <a:headEnd/>
              <a:tailEnd/>
            </a:ln>
          </p:spPr>
          <p:txBody>
            <a:bodyPr/>
            <a:lstStyle/>
            <a:p>
              <a:endParaRPr lang="en-US"/>
            </a:p>
          </p:txBody>
        </p:sp>
        <p:sp>
          <p:nvSpPr>
            <p:cNvPr id="12158" name="Line 892"/>
            <p:cNvSpPr>
              <a:spLocks noChangeShapeType="1"/>
            </p:cNvSpPr>
            <p:nvPr/>
          </p:nvSpPr>
          <p:spPr bwMode="auto">
            <a:xfrm>
              <a:off x="2665" y="2835"/>
              <a:ext cx="1" cy="1"/>
            </a:xfrm>
            <a:prstGeom prst="line">
              <a:avLst/>
            </a:prstGeom>
            <a:noFill/>
            <a:ln w="3175">
              <a:solidFill>
                <a:srgbClr val="000000"/>
              </a:solidFill>
              <a:round/>
              <a:headEnd/>
              <a:tailEnd/>
            </a:ln>
          </p:spPr>
          <p:txBody>
            <a:bodyPr/>
            <a:lstStyle/>
            <a:p>
              <a:endParaRPr lang="en-US"/>
            </a:p>
          </p:txBody>
        </p:sp>
        <p:sp>
          <p:nvSpPr>
            <p:cNvPr id="12159" name="Freeform 893"/>
            <p:cNvSpPr>
              <a:spLocks/>
            </p:cNvSpPr>
            <p:nvPr/>
          </p:nvSpPr>
          <p:spPr bwMode="auto">
            <a:xfrm>
              <a:off x="2636" y="2555"/>
              <a:ext cx="5" cy="2"/>
            </a:xfrm>
            <a:custGeom>
              <a:avLst/>
              <a:gdLst>
                <a:gd name="T0" fmla="*/ 4 w 4"/>
                <a:gd name="T1" fmla="*/ 0 h 2"/>
                <a:gd name="T2" fmla="*/ 2 w 4"/>
                <a:gd name="T3" fmla="*/ 0 h 2"/>
                <a:gd name="T4" fmla="*/ 0 w 4"/>
                <a:gd name="T5" fmla="*/ 0 h 2"/>
                <a:gd name="T6" fmla="*/ 0 w 4"/>
                <a:gd name="T7" fmla="*/ 2 h 2"/>
                <a:gd name="T8" fmla="*/ 4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0"/>
                  </a:moveTo>
                  <a:lnTo>
                    <a:pt x="2" y="0"/>
                  </a:lnTo>
                  <a:lnTo>
                    <a:pt x="0" y="0"/>
                  </a:lnTo>
                  <a:lnTo>
                    <a:pt x="0" y="2"/>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60" name="Freeform 894"/>
            <p:cNvSpPr>
              <a:spLocks/>
            </p:cNvSpPr>
            <p:nvPr/>
          </p:nvSpPr>
          <p:spPr bwMode="auto">
            <a:xfrm>
              <a:off x="2686" y="2608"/>
              <a:ext cx="7" cy="3"/>
            </a:xfrm>
            <a:custGeom>
              <a:avLst/>
              <a:gdLst>
                <a:gd name="T0" fmla="*/ 6 w 6"/>
                <a:gd name="T1" fmla="*/ 0 h 2"/>
                <a:gd name="T2" fmla="*/ 4 w 6"/>
                <a:gd name="T3" fmla="*/ 0 h 2"/>
                <a:gd name="T4" fmla="*/ 0 w 6"/>
                <a:gd name="T5" fmla="*/ 0 h 2"/>
                <a:gd name="T6" fmla="*/ 2 w 6"/>
                <a:gd name="T7" fmla="*/ 0 h 2"/>
                <a:gd name="T8" fmla="*/ 4 w 6"/>
                <a:gd name="T9" fmla="*/ 2 h 2"/>
                <a:gd name="T10" fmla="*/ 4 w 6"/>
                <a:gd name="T11" fmla="*/ 2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4" y="0"/>
                  </a:lnTo>
                  <a:lnTo>
                    <a:pt x="0" y="0"/>
                  </a:lnTo>
                  <a:lnTo>
                    <a:pt x="2" y="0"/>
                  </a:lnTo>
                  <a:lnTo>
                    <a:pt x="4" y="2"/>
                  </a:lnTo>
                  <a:lnTo>
                    <a:pt x="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61" name="Freeform 895"/>
            <p:cNvSpPr>
              <a:spLocks/>
            </p:cNvSpPr>
            <p:nvPr/>
          </p:nvSpPr>
          <p:spPr bwMode="auto">
            <a:xfrm>
              <a:off x="3006" y="2662"/>
              <a:ext cx="7" cy="7"/>
            </a:xfrm>
            <a:custGeom>
              <a:avLst/>
              <a:gdLst>
                <a:gd name="T0" fmla="*/ 6 w 6"/>
                <a:gd name="T1" fmla="*/ 2 h 6"/>
                <a:gd name="T2" fmla="*/ 6 w 6"/>
                <a:gd name="T3" fmla="*/ 6 h 6"/>
                <a:gd name="T4" fmla="*/ 4 w 6"/>
                <a:gd name="T5" fmla="*/ 6 h 6"/>
                <a:gd name="T6" fmla="*/ 2 w 6"/>
                <a:gd name="T7" fmla="*/ 6 h 6"/>
                <a:gd name="T8" fmla="*/ 0 w 6"/>
                <a:gd name="T9" fmla="*/ 6 h 6"/>
                <a:gd name="T10" fmla="*/ 0 w 6"/>
                <a:gd name="T11" fmla="*/ 4 h 6"/>
                <a:gd name="T12" fmla="*/ 2 w 6"/>
                <a:gd name="T13" fmla="*/ 0 h 6"/>
                <a:gd name="T14" fmla="*/ 4 w 6"/>
                <a:gd name="T15" fmla="*/ 0 h 6"/>
                <a:gd name="T16" fmla="*/ 6 w 6"/>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2"/>
                  </a:moveTo>
                  <a:lnTo>
                    <a:pt x="6" y="6"/>
                  </a:lnTo>
                  <a:lnTo>
                    <a:pt x="4" y="6"/>
                  </a:lnTo>
                  <a:lnTo>
                    <a:pt x="2" y="6"/>
                  </a:lnTo>
                  <a:lnTo>
                    <a:pt x="0" y="6"/>
                  </a:lnTo>
                  <a:lnTo>
                    <a:pt x="0" y="4"/>
                  </a:lnTo>
                  <a:lnTo>
                    <a:pt x="2" y="0"/>
                  </a:lnTo>
                  <a:lnTo>
                    <a:pt x="4" y="0"/>
                  </a:lnTo>
                  <a:lnTo>
                    <a:pt x="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62" name="Freeform 896"/>
            <p:cNvSpPr>
              <a:spLocks/>
            </p:cNvSpPr>
            <p:nvPr/>
          </p:nvSpPr>
          <p:spPr bwMode="auto">
            <a:xfrm>
              <a:off x="2989" y="2692"/>
              <a:ext cx="3" cy="3"/>
            </a:xfrm>
            <a:custGeom>
              <a:avLst/>
              <a:gdLst>
                <a:gd name="T0" fmla="*/ 0 w 2"/>
                <a:gd name="T1" fmla="*/ 0 h 2"/>
                <a:gd name="T2" fmla="*/ 0 w 2"/>
                <a:gd name="T3" fmla="*/ 0 h 2"/>
                <a:gd name="T4" fmla="*/ 2 w 2"/>
                <a:gd name="T5" fmla="*/ 0 h 2"/>
                <a:gd name="T6" fmla="*/ 0 w 2"/>
                <a:gd name="T7" fmla="*/ 2 h 2"/>
                <a:gd name="T8" fmla="*/ 0 w 2"/>
                <a:gd name="T9" fmla="*/ 2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0"/>
                  </a:lnTo>
                  <a:lnTo>
                    <a:pt x="2" y="0"/>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63" name="Freeform 897"/>
            <p:cNvSpPr>
              <a:spLocks/>
            </p:cNvSpPr>
            <p:nvPr/>
          </p:nvSpPr>
          <p:spPr bwMode="auto">
            <a:xfrm>
              <a:off x="2977" y="2711"/>
              <a:ext cx="5" cy="5"/>
            </a:xfrm>
            <a:custGeom>
              <a:avLst/>
              <a:gdLst>
                <a:gd name="T0" fmla="*/ 2 w 4"/>
                <a:gd name="T1" fmla="*/ 0 h 4"/>
                <a:gd name="T2" fmla="*/ 2 w 4"/>
                <a:gd name="T3" fmla="*/ 0 h 4"/>
                <a:gd name="T4" fmla="*/ 4 w 4"/>
                <a:gd name="T5" fmla="*/ 2 h 4"/>
                <a:gd name="T6" fmla="*/ 0 w 4"/>
                <a:gd name="T7" fmla="*/ 4 h 4"/>
                <a:gd name="T8" fmla="*/ 0 w 4"/>
                <a:gd name="T9" fmla="*/ 4 h 4"/>
                <a:gd name="T10" fmla="*/ 0 w 4"/>
                <a:gd name="T11" fmla="*/ 2 h 4"/>
                <a:gd name="T12" fmla="*/ 0 w 4"/>
                <a:gd name="T13" fmla="*/ 0 h 4"/>
                <a:gd name="T14" fmla="*/ 2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2" y="0"/>
                  </a:lnTo>
                  <a:lnTo>
                    <a:pt x="4" y="2"/>
                  </a:lnTo>
                  <a:lnTo>
                    <a:pt x="0" y="4"/>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64" name="Rectangle 898"/>
            <p:cNvSpPr>
              <a:spLocks noChangeArrowheads="1"/>
            </p:cNvSpPr>
            <p:nvPr/>
          </p:nvSpPr>
          <p:spPr bwMode="auto">
            <a:xfrm>
              <a:off x="2963" y="2739"/>
              <a:ext cx="2" cy="1"/>
            </a:xfrm>
            <a:prstGeom prst="rect">
              <a:avLst/>
            </a:prstGeom>
            <a:solidFill>
              <a:srgbClr val="C0C0C0">
                <a:alpha val="18823"/>
              </a:srgbClr>
            </a:solidFill>
            <a:ln w="3175">
              <a:solidFill>
                <a:srgbClr val="000000"/>
              </a:solidFill>
              <a:miter lim="800000"/>
              <a:headEnd/>
              <a:tailEnd/>
            </a:ln>
          </p:spPr>
          <p:txBody>
            <a:bodyPr/>
            <a:lstStyle/>
            <a:p>
              <a:pPr eaLnBrk="0" hangingPunct="0"/>
              <a:endParaRPr lang="en-US"/>
            </a:p>
          </p:txBody>
        </p:sp>
        <p:sp>
          <p:nvSpPr>
            <p:cNvPr id="12165" name="Freeform 899"/>
            <p:cNvSpPr>
              <a:spLocks/>
            </p:cNvSpPr>
            <p:nvPr/>
          </p:nvSpPr>
          <p:spPr bwMode="auto">
            <a:xfrm>
              <a:off x="3445" y="3498"/>
              <a:ext cx="5" cy="2"/>
            </a:xfrm>
            <a:custGeom>
              <a:avLst/>
              <a:gdLst>
                <a:gd name="T0" fmla="*/ 0 w 4"/>
                <a:gd name="T1" fmla="*/ 0 h 2"/>
                <a:gd name="T2" fmla="*/ 2 w 4"/>
                <a:gd name="T3" fmla="*/ 0 h 2"/>
                <a:gd name="T4" fmla="*/ 4 w 4"/>
                <a:gd name="T5" fmla="*/ 0 h 2"/>
                <a:gd name="T6" fmla="*/ 4 w 4"/>
                <a:gd name="T7" fmla="*/ 2 h 2"/>
                <a:gd name="T8" fmla="*/ 2 w 4"/>
                <a:gd name="T9" fmla="*/ 2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2" y="0"/>
                  </a:lnTo>
                  <a:lnTo>
                    <a:pt x="4" y="0"/>
                  </a:lnTo>
                  <a:lnTo>
                    <a:pt x="4" y="2"/>
                  </a:lnTo>
                  <a:lnTo>
                    <a:pt x="2"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66" name="Freeform 900"/>
            <p:cNvSpPr>
              <a:spLocks/>
            </p:cNvSpPr>
            <p:nvPr/>
          </p:nvSpPr>
          <p:spPr bwMode="auto">
            <a:xfrm>
              <a:off x="3918" y="3535"/>
              <a:ext cx="26" cy="26"/>
            </a:xfrm>
            <a:custGeom>
              <a:avLst/>
              <a:gdLst>
                <a:gd name="T0" fmla="*/ 14 w 22"/>
                <a:gd name="T1" fmla="*/ 10 h 22"/>
                <a:gd name="T2" fmla="*/ 14 w 22"/>
                <a:gd name="T3" fmla="*/ 14 h 22"/>
                <a:gd name="T4" fmla="*/ 10 w 22"/>
                <a:gd name="T5" fmla="*/ 14 h 22"/>
                <a:gd name="T6" fmla="*/ 8 w 22"/>
                <a:gd name="T7" fmla="*/ 14 h 22"/>
                <a:gd name="T8" fmla="*/ 8 w 22"/>
                <a:gd name="T9" fmla="*/ 12 h 22"/>
                <a:gd name="T10" fmla="*/ 6 w 22"/>
                <a:gd name="T11" fmla="*/ 10 h 22"/>
                <a:gd name="T12" fmla="*/ 10 w 22"/>
                <a:gd name="T13" fmla="*/ 10 h 22"/>
                <a:gd name="T14" fmla="*/ 10 w 22"/>
                <a:gd name="T15" fmla="*/ 10 h 22"/>
                <a:gd name="T16" fmla="*/ 12 w 22"/>
                <a:gd name="T17" fmla="*/ 8 h 22"/>
                <a:gd name="T18" fmla="*/ 10 w 22"/>
                <a:gd name="T19" fmla="*/ 8 h 22"/>
                <a:gd name="T20" fmla="*/ 10 w 22"/>
                <a:gd name="T21" fmla="*/ 8 h 22"/>
                <a:gd name="T22" fmla="*/ 10 w 22"/>
                <a:gd name="T23" fmla="*/ 6 h 22"/>
                <a:gd name="T24" fmla="*/ 8 w 22"/>
                <a:gd name="T25" fmla="*/ 8 h 22"/>
                <a:gd name="T26" fmla="*/ 6 w 22"/>
                <a:gd name="T27" fmla="*/ 8 h 22"/>
                <a:gd name="T28" fmla="*/ 2 w 22"/>
                <a:gd name="T29" fmla="*/ 8 h 22"/>
                <a:gd name="T30" fmla="*/ 4 w 22"/>
                <a:gd name="T31" fmla="*/ 6 h 22"/>
                <a:gd name="T32" fmla="*/ 2 w 22"/>
                <a:gd name="T33" fmla="*/ 6 h 22"/>
                <a:gd name="T34" fmla="*/ 4 w 22"/>
                <a:gd name="T35" fmla="*/ 4 h 22"/>
                <a:gd name="T36" fmla="*/ 4 w 22"/>
                <a:gd name="T37" fmla="*/ 2 h 22"/>
                <a:gd name="T38" fmla="*/ 2 w 22"/>
                <a:gd name="T39" fmla="*/ 4 h 22"/>
                <a:gd name="T40" fmla="*/ 2 w 22"/>
                <a:gd name="T41" fmla="*/ 2 h 22"/>
                <a:gd name="T42" fmla="*/ 0 w 22"/>
                <a:gd name="T43" fmla="*/ 0 h 22"/>
                <a:gd name="T44" fmla="*/ 0 w 22"/>
                <a:gd name="T45" fmla="*/ 2 h 22"/>
                <a:gd name="T46" fmla="*/ 0 w 22"/>
                <a:gd name="T47" fmla="*/ 4 h 22"/>
                <a:gd name="T48" fmla="*/ 0 w 22"/>
                <a:gd name="T49" fmla="*/ 6 h 22"/>
                <a:gd name="T50" fmla="*/ 0 w 22"/>
                <a:gd name="T51" fmla="*/ 8 h 22"/>
                <a:gd name="T52" fmla="*/ 0 w 22"/>
                <a:gd name="T53" fmla="*/ 10 h 22"/>
                <a:gd name="T54" fmla="*/ 14 w 22"/>
                <a:gd name="T55" fmla="*/ 10 h 22"/>
                <a:gd name="T56" fmla="*/ 2 w 22"/>
                <a:gd name="T57" fmla="*/ 14 h 22"/>
                <a:gd name="T58" fmla="*/ 2 w 22"/>
                <a:gd name="T59" fmla="*/ 14 h 22"/>
                <a:gd name="T60" fmla="*/ 4 w 22"/>
                <a:gd name="T61" fmla="*/ 12 h 22"/>
                <a:gd name="T62" fmla="*/ 4 w 22"/>
                <a:gd name="T63" fmla="*/ 14 h 22"/>
                <a:gd name="T64" fmla="*/ 2 w 22"/>
                <a:gd name="T65" fmla="*/ 14 h 22"/>
                <a:gd name="T66" fmla="*/ 2 w 22"/>
                <a:gd name="T67" fmla="*/ 18 h 22"/>
                <a:gd name="T68" fmla="*/ 4 w 22"/>
                <a:gd name="T69" fmla="*/ 20 h 22"/>
                <a:gd name="T70" fmla="*/ 2 w 22"/>
                <a:gd name="T71" fmla="*/ 20 h 22"/>
                <a:gd name="T72" fmla="*/ 4 w 22"/>
                <a:gd name="T73" fmla="*/ 20 h 22"/>
                <a:gd name="T74" fmla="*/ 6 w 22"/>
                <a:gd name="T75" fmla="*/ 18 h 22"/>
                <a:gd name="T76" fmla="*/ 8 w 22"/>
                <a:gd name="T77" fmla="*/ 18 h 22"/>
                <a:gd name="T78" fmla="*/ 8 w 22"/>
                <a:gd name="T79" fmla="*/ 20 h 22"/>
                <a:gd name="T80" fmla="*/ 10 w 22"/>
                <a:gd name="T81" fmla="*/ 20 h 22"/>
                <a:gd name="T82" fmla="*/ 10 w 22"/>
                <a:gd name="T83" fmla="*/ 18 h 22"/>
                <a:gd name="T84" fmla="*/ 12 w 22"/>
                <a:gd name="T85" fmla="*/ 18 h 22"/>
                <a:gd name="T86" fmla="*/ 12 w 22"/>
                <a:gd name="T87" fmla="*/ 18 h 22"/>
                <a:gd name="T88" fmla="*/ 14 w 22"/>
                <a:gd name="T89" fmla="*/ 20 h 22"/>
                <a:gd name="T90" fmla="*/ 16 w 22"/>
                <a:gd name="T91" fmla="*/ 22 h 22"/>
                <a:gd name="T92" fmla="*/ 18 w 22"/>
                <a:gd name="T93" fmla="*/ 20 h 22"/>
                <a:gd name="T94" fmla="*/ 16 w 22"/>
                <a:gd name="T95" fmla="*/ 20 h 22"/>
                <a:gd name="T96" fmla="*/ 18 w 22"/>
                <a:gd name="T97" fmla="*/ 18 h 22"/>
                <a:gd name="T98" fmla="*/ 16 w 22"/>
                <a:gd name="T99" fmla="*/ 18 h 22"/>
                <a:gd name="T100" fmla="*/ 16 w 22"/>
                <a:gd name="T101" fmla="*/ 20 h 22"/>
                <a:gd name="T102" fmla="*/ 14 w 22"/>
                <a:gd name="T103" fmla="*/ 18 h 22"/>
                <a:gd name="T104" fmla="*/ 14 w 22"/>
                <a:gd name="T105" fmla="*/ 14 h 22"/>
                <a:gd name="T106" fmla="*/ 18 w 22"/>
                <a:gd name="T107" fmla="*/ 14 h 22"/>
                <a:gd name="T108" fmla="*/ 18 w 22"/>
                <a:gd name="T109" fmla="*/ 16 h 22"/>
                <a:gd name="T110" fmla="*/ 20 w 22"/>
                <a:gd name="T111" fmla="*/ 14 h 22"/>
                <a:gd name="T112" fmla="*/ 22 w 22"/>
                <a:gd name="T113" fmla="*/ 10 h 22"/>
                <a:gd name="T114" fmla="*/ 20 w 22"/>
                <a:gd name="T115" fmla="*/ 8 h 22"/>
                <a:gd name="T116" fmla="*/ 18 w 22"/>
                <a:gd name="T117" fmla="*/ 10 h 22"/>
                <a:gd name="T118" fmla="*/ 18 w 22"/>
                <a:gd name="T119" fmla="*/ 10 h 22"/>
                <a:gd name="T120" fmla="*/ 16 w 22"/>
                <a:gd name="T121" fmla="*/ 10 h 22"/>
                <a:gd name="T122" fmla="*/ 14 w 22"/>
                <a:gd name="T123" fmla="*/ 10 h 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
                <a:gd name="T187" fmla="*/ 0 h 22"/>
                <a:gd name="T188" fmla="*/ 22 w 22"/>
                <a:gd name="T189" fmla="*/ 22 h 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 h="22">
                  <a:moveTo>
                    <a:pt x="14" y="10"/>
                  </a:moveTo>
                  <a:lnTo>
                    <a:pt x="14" y="14"/>
                  </a:lnTo>
                  <a:lnTo>
                    <a:pt x="10" y="14"/>
                  </a:lnTo>
                  <a:lnTo>
                    <a:pt x="8" y="14"/>
                  </a:lnTo>
                  <a:lnTo>
                    <a:pt x="8" y="12"/>
                  </a:lnTo>
                  <a:lnTo>
                    <a:pt x="6" y="10"/>
                  </a:lnTo>
                  <a:lnTo>
                    <a:pt x="10" y="10"/>
                  </a:lnTo>
                  <a:lnTo>
                    <a:pt x="12" y="8"/>
                  </a:lnTo>
                  <a:lnTo>
                    <a:pt x="10" y="8"/>
                  </a:lnTo>
                  <a:lnTo>
                    <a:pt x="10" y="6"/>
                  </a:lnTo>
                  <a:lnTo>
                    <a:pt x="8" y="8"/>
                  </a:lnTo>
                  <a:lnTo>
                    <a:pt x="6" y="8"/>
                  </a:lnTo>
                  <a:lnTo>
                    <a:pt x="2" y="8"/>
                  </a:lnTo>
                  <a:lnTo>
                    <a:pt x="4" y="6"/>
                  </a:lnTo>
                  <a:lnTo>
                    <a:pt x="2" y="6"/>
                  </a:lnTo>
                  <a:lnTo>
                    <a:pt x="4" y="4"/>
                  </a:lnTo>
                  <a:lnTo>
                    <a:pt x="4" y="2"/>
                  </a:lnTo>
                  <a:lnTo>
                    <a:pt x="2" y="4"/>
                  </a:lnTo>
                  <a:lnTo>
                    <a:pt x="2" y="2"/>
                  </a:lnTo>
                  <a:lnTo>
                    <a:pt x="0" y="0"/>
                  </a:lnTo>
                  <a:lnTo>
                    <a:pt x="0" y="2"/>
                  </a:lnTo>
                  <a:lnTo>
                    <a:pt x="0" y="4"/>
                  </a:lnTo>
                  <a:lnTo>
                    <a:pt x="0" y="6"/>
                  </a:lnTo>
                  <a:lnTo>
                    <a:pt x="0" y="8"/>
                  </a:lnTo>
                  <a:lnTo>
                    <a:pt x="0" y="10"/>
                  </a:lnTo>
                  <a:lnTo>
                    <a:pt x="14" y="10"/>
                  </a:lnTo>
                  <a:lnTo>
                    <a:pt x="2" y="14"/>
                  </a:lnTo>
                  <a:lnTo>
                    <a:pt x="4" y="12"/>
                  </a:lnTo>
                  <a:lnTo>
                    <a:pt x="4" y="14"/>
                  </a:lnTo>
                  <a:lnTo>
                    <a:pt x="2" y="14"/>
                  </a:lnTo>
                  <a:lnTo>
                    <a:pt x="2" y="18"/>
                  </a:lnTo>
                  <a:lnTo>
                    <a:pt x="4" y="20"/>
                  </a:lnTo>
                  <a:lnTo>
                    <a:pt x="2" y="20"/>
                  </a:lnTo>
                  <a:lnTo>
                    <a:pt x="4" y="20"/>
                  </a:lnTo>
                  <a:lnTo>
                    <a:pt x="6" y="18"/>
                  </a:lnTo>
                  <a:lnTo>
                    <a:pt x="8" y="18"/>
                  </a:lnTo>
                  <a:lnTo>
                    <a:pt x="8" y="20"/>
                  </a:lnTo>
                  <a:lnTo>
                    <a:pt x="10" y="20"/>
                  </a:lnTo>
                  <a:lnTo>
                    <a:pt x="10" y="18"/>
                  </a:lnTo>
                  <a:lnTo>
                    <a:pt x="12" y="18"/>
                  </a:lnTo>
                  <a:lnTo>
                    <a:pt x="14" y="20"/>
                  </a:lnTo>
                  <a:lnTo>
                    <a:pt x="16" y="22"/>
                  </a:lnTo>
                  <a:lnTo>
                    <a:pt x="18" y="20"/>
                  </a:lnTo>
                  <a:lnTo>
                    <a:pt x="16" y="20"/>
                  </a:lnTo>
                  <a:lnTo>
                    <a:pt x="18" y="18"/>
                  </a:lnTo>
                  <a:lnTo>
                    <a:pt x="16" y="18"/>
                  </a:lnTo>
                  <a:lnTo>
                    <a:pt x="16" y="20"/>
                  </a:lnTo>
                  <a:lnTo>
                    <a:pt x="14" y="18"/>
                  </a:lnTo>
                  <a:lnTo>
                    <a:pt x="14" y="14"/>
                  </a:lnTo>
                  <a:lnTo>
                    <a:pt x="18" y="14"/>
                  </a:lnTo>
                  <a:lnTo>
                    <a:pt x="18" y="16"/>
                  </a:lnTo>
                  <a:lnTo>
                    <a:pt x="20" y="14"/>
                  </a:lnTo>
                  <a:lnTo>
                    <a:pt x="22" y="10"/>
                  </a:lnTo>
                  <a:lnTo>
                    <a:pt x="20" y="8"/>
                  </a:lnTo>
                  <a:lnTo>
                    <a:pt x="18" y="10"/>
                  </a:lnTo>
                  <a:lnTo>
                    <a:pt x="16" y="10"/>
                  </a:lnTo>
                  <a:lnTo>
                    <a:pt x="14"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67" name="Line 901"/>
            <p:cNvSpPr>
              <a:spLocks noChangeShapeType="1"/>
            </p:cNvSpPr>
            <p:nvPr/>
          </p:nvSpPr>
          <p:spPr bwMode="auto">
            <a:xfrm>
              <a:off x="2932" y="3675"/>
              <a:ext cx="1" cy="1"/>
            </a:xfrm>
            <a:prstGeom prst="line">
              <a:avLst/>
            </a:prstGeom>
            <a:noFill/>
            <a:ln w="9525">
              <a:noFill/>
              <a:round/>
              <a:headEnd/>
              <a:tailEnd/>
            </a:ln>
          </p:spPr>
          <p:txBody>
            <a:bodyPr/>
            <a:lstStyle/>
            <a:p>
              <a:endParaRPr lang="en-US"/>
            </a:p>
          </p:txBody>
        </p:sp>
        <p:sp>
          <p:nvSpPr>
            <p:cNvPr id="12168" name="Line 902"/>
            <p:cNvSpPr>
              <a:spLocks noChangeShapeType="1"/>
            </p:cNvSpPr>
            <p:nvPr/>
          </p:nvSpPr>
          <p:spPr bwMode="auto">
            <a:xfrm>
              <a:off x="2932" y="3675"/>
              <a:ext cx="1" cy="1"/>
            </a:xfrm>
            <a:prstGeom prst="line">
              <a:avLst/>
            </a:prstGeom>
            <a:noFill/>
            <a:ln w="3175">
              <a:solidFill>
                <a:srgbClr val="000000"/>
              </a:solidFill>
              <a:round/>
              <a:headEnd/>
              <a:tailEnd/>
            </a:ln>
          </p:spPr>
          <p:txBody>
            <a:bodyPr/>
            <a:lstStyle/>
            <a:p>
              <a:endParaRPr lang="en-US"/>
            </a:p>
          </p:txBody>
        </p:sp>
        <p:sp>
          <p:nvSpPr>
            <p:cNvPr id="12169" name="Freeform 903"/>
            <p:cNvSpPr>
              <a:spLocks/>
            </p:cNvSpPr>
            <p:nvPr/>
          </p:nvSpPr>
          <p:spPr bwMode="auto">
            <a:xfrm>
              <a:off x="3068" y="2109"/>
              <a:ext cx="48" cy="30"/>
            </a:xfrm>
            <a:custGeom>
              <a:avLst/>
              <a:gdLst>
                <a:gd name="T0" fmla="*/ 40 w 40"/>
                <a:gd name="T1" fmla="*/ 0 h 26"/>
                <a:gd name="T2" fmla="*/ 38 w 40"/>
                <a:gd name="T3" fmla="*/ 0 h 26"/>
                <a:gd name="T4" fmla="*/ 38 w 40"/>
                <a:gd name="T5" fmla="*/ 4 h 26"/>
                <a:gd name="T6" fmla="*/ 34 w 40"/>
                <a:gd name="T7" fmla="*/ 8 h 26"/>
                <a:gd name="T8" fmla="*/ 32 w 40"/>
                <a:gd name="T9" fmla="*/ 14 h 26"/>
                <a:gd name="T10" fmla="*/ 32 w 40"/>
                <a:gd name="T11" fmla="*/ 16 h 26"/>
                <a:gd name="T12" fmla="*/ 34 w 40"/>
                <a:gd name="T13" fmla="*/ 16 h 26"/>
                <a:gd name="T14" fmla="*/ 34 w 40"/>
                <a:gd name="T15" fmla="*/ 20 h 26"/>
                <a:gd name="T16" fmla="*/ 34 w 40"/>
                <a:gd name="T17" fmla="*/ 26 h 26"/>
                <a:gd name="T18" fmla="*/ 30 w 40"/>
                <a:gd name="T19" fmla="*/ 26 h 26"/>
                <a:gd name="T20" fmla="*/ 26 w 40"/>
                <a:gd name="T21" fmla="*/ 26 h 26"/>
                <a:gd name="T22" fmla="*/ 24 w 40"/>
                <a:gd name="T23" fmla="*/ 24 h 26"/>
                <a:gd name="T24" fmla="*/ 22 w 40"/>
                <a:gd name="T25" fmla="*/ 20 h 26"/>
                <a:gd name="T26" fmla="*/ 20 w 40"/>
                <a:gd name="T27" fmla="*/ 20 h 26"/>
                <a:gd name="T28" fmla="*/ 18 w 40"/>
                <a:gd name="T29" fmla="*/ 20 h 26"/>
                <a:gd name="T30" fmla="*/ 8 w 40"/>
                <a:gd name="T31" fmla="*/ 14 h 26"/>
                <a:gd name="T32" fmla="*/ 6 w 40"/>
                <a:gd name="T33" fmla="*/ 12 h 26"/>
                <a:gd name="T34" fmla="*/ 2 w 40"/>
                <a:gd name="T35" fmla="*/ 12 h 26"/>
                <a:gd name="T36" fmla="*/ 0 w 40"/>
                <a:gd name="T37" fmla="*/ 10 h 26"/>
                <a:gd name="T38" fmla="*/ 0 w 40"/>
                <a:gd name="T39" fmla="*/ 6 h 26"/>
                <a:gd name="T40" fmla="*/ 0 w 40"/>
                <a:gd name="T41" fmla="*/ 4 h 26"/>
                <a:gd name="T42" fmla="*/ 0 w 40"/>
                <a:gd name="T43" fmla="*/ 4 h 26"/>
                <a:gd name="T44" fmla="*/ 2 w 40"/>
                <a:gd name="T45" fmla="*/ 2 h 26"/>
                <a:gd name="T46" fmla="*/ 4 w 40"/>
                <a:gd name="T47" fmla="*/ 4 h 26"/>
                <a:gd name="T48" fmla="*/ 6 w 40"/>
                <a:gd name="T49" fmla="*/ 4 h 26"/>
                <a:gd name="T50" fmla="*/ 10 w 40"/>
                <a:gd name="T51" fmla="*/ 2 h 26"/>
                <a:gd name="T52" fmla="*/ 14 w 40"/>
                <a:gd name="T53" fmla="*/ 4 h 26"/>
                <a:gd name="T54" fmla="*/ 14 w 40"/>
                <a:gd name="T55" fmla="*/ 6 h 26"/>
                <a:gd name="T56" fmla="*/ 26 w 40"/>
                <a:gd name="T57" fmla="*/ 4 h 26"/>
                <a:gd name="T58" fmla="*/ 30 w 40"/>
                <a:gd name="T59" fmla="*/ 2 h 26"/>
                <a:gd name="T60" fmla="*/ 34 w 40"/>
                <a:gd name="T61" fmla="*/ 2 h 26"/>
                <a:gd name="T62" fmla="*/ 34 w 40"/>
                <a:gd name="T63" fmla="*/ 2 h 26"/>
                <a:gd name="T64" fmla="*/ 38 w 40"/>
                <a:gd name="T65" fmla="*/ 2 h 26"/>
                <a:gd name="T66" fmla="*/ 40 w 40"/>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26"/>
                <a:gd name="T104" fmla="*/ 40 w 40"/>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26">
                  <a:moveTo>
                    <a:pt x="40" y="0"/>
                  </a:moveTo>
                  <a:lnTo>
                    <a:pt x="38" y="0"/>
                  </a:lnTo>
                  <a:lnTo>
                    <a:pt x="38" y="4"/>
                  </a:lnTo>
                  <a:lnTo>
                    <a:pt x="34" y="8"/>
                  </a:lnTo>
                  <a:lnTo>
                    <a:pt x="32" y="14"/>
                  </a:lnTo>
                  <a:lnTo>
                    <a:pt x="32" y="16"/>
                  </a:lnTo>
                  <a:lnTo>
                    <a:pt x="34" y="16"/>
                  </a:lnTo>
                  <a:lnTo>
                    <a:pt x="34" y="20"/>
                  </a:lnTo>
                  <a:lnTo>
                    <a:pt x="34" y="26"/>
                  </a:lnTo>
                  <a:lnTo>
                    <a:pt x="30" y="26"/>
                  </a:lnTo>
                  <a:lnTo>
                    <a:pt x="26" y="26"/>
                  </a:lnTo>
                  <a:lnTo>
                    <a:pt x="24" y="24"/>
                  </a:lnTo>
                  <a:lnTo>
                    <a:pt x="22" y="20"/>
                  </a:lnTo>
                  <a:lnTo>
                    <a:pt x="20" y="20"/>
                  </a:lnTo>
                  <a:lnTo>
                    <a:pt x="18" y="20"/>
                  </a:lnTo>
                  <a:lnTo>
                    <a:pt x="8" y="14"/>
                  </a:lnTo>
                  <a:lnTo>
                    <a:pt x="6" y="12"/>
                  </a:lnTo>
                  <a:lnTo>
                    <a:pt x="2" y="12"/>
                  </a:lnTo>
                  <a:lnTo>
                    <a:pt x="0" y="10"/>
                  </a:lnTo>
                  <a:lnTo>
                    <a:pt x="0" y="6"/>
                  </a:lnTo>
                  <a:lnTo>
                    <a:pt x="0" y="4"/>
                  </a:lnTo>
                  <a:lnTo>
                    <a:pt x="2" y="2"/>
                  </a:lnTo>
                  <a:lnTo>
                    <a:pt x="4" y="4"/>
                  </a:lnTo>
                  <a:lnTo>
                    <a:pt x="6" y="4"/>
                  </a:lnTo>
                  <a:lnTo>
                    <a:pt x="10" y="2"/>
                  </a:lnTo>
                  <a:lnTo>
                    <a:pt x="14" y="4"/>
                  </a:lnTo>
                  <a:lnTo>
                    <a:pt x="14" y="6"/>
                  </a:lnTo>
                  <a:lnTo>
                    <a:pt x="26" y="4"/>
                  </a:lnTo>
                  <a:lnTo>
                    <a:pt x="30" y="2"/>
                  </a:lnTo>
                  <a:lnTo>
                    <a:pt x="34" y="2"/>
                  </a:lnTo>
                  <a:lnTo>
                    <a:pt x="38" y="2"/>
                  </a:lnTo>
                  <a:lnTo>
                    <a:pt x="4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0" name="Freeform 904"/>
            <p:cNvSpPr>
              <a:spLocks/>
            </p:cNvSpPr>
            <p:nvPr/>
          </p:nvSpPr>
          <p:spPr bwMode="auto">
            <a:xfrm>
              <a:off x="3097" y="2153"/>
              <a:ext cx="2" cy="2"/>
            </a:xfrm>
            <a:custGeom>
              <a:avLst/>
              <a:gdLst>
                <a:gd name="T0" fmla="*/ 0 w 2"/>
                <a:gd name="T1" fmla="*/ 0 h 2"/>
                <a:gd name="T2" fmla="*/ 0 w 2"/>
                <a:gd name="T3" fmla="*/ 0 h 2"/>
                <a:gd name="T4" fmla="*/ 0 w 2"/>
                <a:gd name="T5" fmla="*/ 0 h 2"/>
                <a:gd name="T6" fmla="*/ 2 w 2"/>
                <a:gd name="T7" fmla="*/ 2 h 2"/>
                <a:gd name="T8" fmla="*/ 2 w 2"/>
                <a:gd name="T9" fmla="*/ 2 h 2"/>
                <a:gd name="T10" fmla="*/ 2 w 2"/>
                <a:gd name="T11" fmla="*/ 2 h 2"/>
                <a:gd name="T12" fmla="*/ 0 w 2"/>
                <a:gd name="T13" fmla="*/ 2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2"/>
                  </a:lnTo>
                  <a:lnTo>
                    <a:pt x="0" y="2"/>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1" name="Freeform 905"/>
            <p:cNvSpPr>
              <a:spLocks/>
            </p:cNvSpPr>
            <p:nvPr/>
          </p:nvSpPr>
          <p:spPr bwMode="auto">
            <a:xfrm>
              <a:off x="3004" y="2053"/>
              <a:ext cx="21" cy="46"/>
            </a:xfrm>
            <a:custGeom>
              <a:avLst/>
              <a:gdLst>
                <a:gd name="T0" fmla="*/ 12 w 18"/>
                <a:gd name="T1" fmla="*/ 0 h 40"/>
                <a:gd name="T2" fmla="*/ 14 w 18"/>
                <a:gd name="T3" fmla="*/ 0 h 40"/>
                <a:gd name="T4" fmla="*/ 16 w 18"/>
                <a:gd name="T5" fmla="*/ 2 h 40"/>
                <a:gd name="T6" fmla="*/ 18 w 18"/>
                <a:gd name="T7" fmla="*/ 10 h 40"/>
                <a:gd name="T8" fmla="*/ 18 w 18"/>
                <a:gd name="T9" fmla="*/ 14 h 40"/>
                <a:gd name="T10" fmla="*/ 18 w 18"/>
                <a:gd name="T11" fmla="*/ 18 h 40"/>
                <a:gd name="T12" fmla="*/ 18 w 18"/>
                <a:gd name="T13" fmla="*/ 32 h 40"/>
                <a:gd name="T14" fmla="*/ 18 w 18"/>
                <a:gd name="T15" fmla="*/ 34 h 40"/>
                <a:gd name="T16" fmla="*/ 16 w 18"/>
                <a:gd name="T17" fmla="*/ 34 h 40"/>
                <a:gd name="T18" fmla="*/ 12 w 18"/>
                <a:gd name="T19" fmla="*/ 34 h 40"/>
                <a:gd name="T20" fmla="*/ 12 w 18"/>
                <a:gd name="T21" fmla="*/ 36 h 40"/>
                <a:gd name="T22" fmla="*/ 10 w 18"/>
                <a:gd name="T23" fmla="*/ 38 h 40"/>
                <a:gd name="T24" fmla="*/ 8 w 18"/>
                <a:gd name="T25" fmla="*/ 38 h 40"/>
                <a:gd name="T26" fmla="*/ 6 w 18"/>
                <a:gd name="T27" fmla="*/ 40 h 40"/>
                <a:gd name="T28" fmla="*/ 4 w 18"/>
                <a:gd name="T29" fmla="*/ 34 h 40"/>
                <a:gd name="T30" fmla="*/ 2 w 18"/>
                <a:gd name="T31" fmla="*/ 32 h 40"/>
                <a:gd name="T32" fmla="*/ 2 w 18"/>
                <a:gd name="T33" fmla="*/ 32 h 40"/>
                <a:gd name="T34" fmla="*/ 2 w 18"/>
                <a:gd name="T35" fmla="*/ 30 h 40"/>
                <a:gd name="T36" fmla="*/ 2 w 18"/>
                <a:gd name="T37" fmla="*/ 24 h 40"/>
                <a:gd name="T38" fmla="*/ 4 w 18"/>
                <a:gd name="T39" fmla="*/ 24 h 40"/>
                <a:gd name="T40" fmla="*/ 4 w 18"/>
                <a:gd name="T41" fmla="*/ 22 h 40"/>
                <a:gd name="T42" fmla="*/ 4 w 18"/>
                <a:gd name="T43" fmla="*/ 22 h 40"/>
                <a:gd name="T44" fmla="*/ 2 w 18"/>
                <a:gd name="T45" fmla="*/ 20 h 40"/>
                <a:gd name="T46" fmla="*/ 4 w 18"/>
                <a:gd name="T47" fmla="*/ 18 h 40"/>
                <a:gd name="T48" fmla="*/ 2 w 18"/>
                <a:gd name="T49" fmla="*/ 14 h 40"/>
                <a:gd name="T50" fmla="*/ 2 w 18"/>
                <a:gd name="T51" fmla="*/ 12 h 40"/>
                <a:gd name="T52" fmla="*/ 0 w 18"/>
                <a:gd name="T53" fmla="*/ 12 h 40"/>
                <a:gd name="T54" fmla="*/ 0 w 18"/>
                <a:gd name="T55" fmla="*/ 10 h 40"/>
                <a:gd name="T56" fmla="*/ 0 w 18"/>
                <a:gd name="T57" fmla="*/ 6 h 40"/>
                <a:gd name="T58" fmla="*/ 0 w 18"/>
                <a:gd name="T59" fmla="*/ 6 h 40"/>
                <a:gd name="T60" fmla="*/ 2 w 18"/>
                <a:gd name="T61" fmla="*/ 8 h 40"/>
                <a:gd name="T62" fmla="*/ 4 w 18"/>
                <a:gd name="T63" fmla="*/ 6 h 40"/>
                <a:gd name="T64" fmla="*/ 8 w 18"/>
                <a:gd name="T65" fmla="*/ 2 h 40"/>
                <a:gd name="T66" fmla="*/ 10 w 18"/>
                <a:gd name="T67" fmla="*/ 2 h 40"/>
                <a:gd name="T68" fmla="*/ 12 w 1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40"/>
                <a:gd name="T107" fmla="*/ 18 w 1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40">
                  <a:moveTo>
                    <a:pt x="12" y="0"/>
                  </a:moveTo>
                  <a:lnTo>
                    <a:pt x="14" y="0"/>
                  </a:lnTo>
                  <a:lnTo>
                    <a:pt x="16" y="2"/>
                  </a:lnTo>
                  <a:lnTo>
                    <a:pt x="18" y="10"/>
                  </a:lnTo>
                  <a:lnTo>
                    <a:pt x="18" y="14"/>
                  </a:lnTo>
                  <a:lnTo>
                    <a:pt x="18" y="18"/>
                  </a:lnTo>
                  <a:lnTo>
                    <a:pt x="18" y="32"/>
                  </a:lnTo>
                  <a:lnTo>
                    <a:pt x="18" y="34"/>
                  </a:lnTo>
                  <a:lnTo>
                    <a:pt x="16" y="34"/>
                  </a:lnTo>
                  <a:lnTo>
                    <a:pt x="12" y="34"/>
                  </a:lnTo>
                  <a:lnTo>
                    <a:pt x="12" y="36"/>
                  </a:lnTo>
                  <a:lnTo>
                    <a:pt x="10" y="38"/>
                  </a:lnTo>
                  <a:lnTo>
                    <a:pt x="8" y="38"/>
                  </a:lnTo>
                  <a:lnTo>
                    <a:pt x="6" y="40"/>
                  </a:lnTo>
                  <a:lnTo>
                    <a:pt x="4" y="34"/>
                  </a:lnTo>
                  <a:lnTo>
                    <a:pt x="2" y="32"/>
                  </a:lnTo>
                  <a:lnTo>
                    <a:pt x="2" y="30"/>
                  </a:lnTo>
                  <a:lnTo>
                    <a:pt x="2" y="24"/>
                  </a:lnTo>
                  <a:lnTo>
                    <a:pt x="4" y="24"/>
                  </a:lnTo>
                  <a:lnTo>
                    <a:pt x="4" y="22"/>
                  </a:lnTo>
                  <a:lnTo>
                    <a:pt x="2" y="20"/>
                  </a:lnTo>
                  <a:lnTo>
                    <a:pt x="4" y="18"/>
                  </a:lnTo>
                  <a:lnTo>
                    <a:pt x="2" y="14"/>
                  </a:lnTo>
                  <a:lnTo>
                    <a:pt x="2" y="12"/>
                  </a:lnTo>
                  <a:lnTo>
                    <a:pt x="0" y="12"/>
                  </a:lnTo>
                  <a:lnTo>
                    <a:pt x="0" y="10"/>
                  </a:lnTo>
                  <a:lnTo>
                    <a:pt x="0" y="6"/>
                  </a:lnTo>
                  <a:lnTo>
                    <a:pt x="2" y="8"/>
                  </a:lnTo>
                  <a:lnTo>
                    <a:pt x="4" y="6"/>
                  </a:lnTo>
                  <a:lnTo>
                    <a:pt x="8" y="2"/>
                  </a:lnTo>
                  <a:lnTo>
                    <a:pt x="10" y="2"/>
                  </a:lnTo>
                  <a:lnTo>
                    <a:pt x="1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2" name="Freeform 906"/>
            <p:cNvSpPr>
              <a:spLocks/>
            </p:cNvSpPr>
            <p:nvPr/>
          </p:nvSpPr>
          <p:spPr bwMode="auto">
            <a:xfrm>
              <a:off x="3008" y="2018"/>
              <a:ext cx="15" cy="32"/>
            </a:xfrm>
            <a:custGeom>
              <a:avLst/>
              <a:gdLst>
                <a:gd name="T0" fmla="*/ 10 w 12"/>
                <a:gd name="T1" fmla="*/ 0 h 28"/>
                <a:gd name="T2" fmla="*/ 12 w 12"/>
                <a:gd name="T3" fmla="*/ 0 h 28"/>
                <a:gd name="T4" fmla="*/ 12 w 12"/>
                <a:gd name="T5" fmla="*/ 8 h 28"/>
                <a:gd name="T6" fmla="*/ 12 w 12"/>
                <a:gd name="T7" fmla="*/ 14 h 28"/>
                <a:gd name="T8" fmla="*/ 10 w 12"/>
                <a:gd name="T9" fmla="*/ 22 h 28"/>
                <a:gd name="T10" fmla="*/ 10 w 12"/>
                <a:gd name="T11" fmla="*/ 24 h 28"/>
                <a:gd name="T12" fmla="*/ 8 w 12"/>
                <a:gd name="T13" fmla="*/ 26 h 28"/>
                <a:gd name="T14" fmla="*/ 8 w 12"/>
                <a:gd name="T15" fmla="*/ 28 h 28"/>
                <a:gd name="T16" fmla="*/ 8 w 12"/>
                <a:gd name="T17" fmla="*/ 26 h 28"/>
                <a:gd name="T18" fmla="*/ 4 w 12"/>
                <a:gd name="T19" fmla="*/ 26 h 28"/>
                <a:gd name="T20" fmla="*/ 4 w 12"/>
                <a:gd name="T21" fmla="*/ 24 h 28"/>
                <a:gd name="T22" fmla="*/ 4 w 12"/>
                <a:gd name="T23" fmla="*/ 22 h 28"/>
                <a:gd name="T24" fmla="*/ 2 w 12"/>
                <a:gd name="T25" fmla="*/ 22 h 28"/>
                <a:gd name="T26" fmla="*/ 2 w 12"/>
                <a:gd name="T27" fmla="*/ 16 h 28"/>
                <a:gd name="T28" fmla="*/ 0 w 12"/>
                <a:gd name="T29" fmla="*/ 14 h 28"/>
                <a:gd name="T30" fmla="*/ 0 w 12"/>
                <a:gd name="T31" fmla="*/ 10 h 28"/>
                <a:gd name="T32" fmla="*/ 2 w 12"/>
                <a:gd name="T33" fmla="*/ 8 h 28"/>
                <a:gd name="T34" fmla="*/ 2 w 12"/>
                <a:gd name="T35" fmla="*/ 8 h 28"/>
                <a:gd name="T36" fmla="*/ 4 w 12"/>
                <a:gd name="T37" fmla="*/ 8 h 28"/>
                <a:gd name="T38" fmla="*/ 6 w 12"/>
                <a:gd name="T39" fmla="*/ 6 h 28"/>
                <a:gd name="T40" fmla="*/ 8 w 12"/>
                <a:gd name="T41" fmla="*/ 4 h 28"/>
                <a:gd name="T42" fmla="*/ 10 w 12"/>
                <a:gd name="T43" fmla="*/ 4 h 28"/>
                <a:gd name="T44" fmla="*/ 10 w 12"/>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28"/>
                <a:gd name="T71" fmla="*/ 12 w 12"/>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28">
                  <a:moveTo>
                    <a:pt x="10" y="0"/>
                  </a:moveTo>
                  <a:lnTo>
                    <a:pt x="12" y="0"/>
                  </a:lnTo>
                  <a:lnTo>
                    <a:pt x="12" y="8"/>
                  </a:lnTo>
                  <a:lnTo>
                    <a:pt x="12" y="14"/>
                  </a:lnTo>
                  <a:lnTo>
                    <a:pt x="10" y="22"/>
                  </a:lnTo>
                  <a:lnTo>
                    <a:pt x="10" y="24"/>
                  </a:lnTo>
                  <a:lnTo>
                    <a:pt x="8" y="26"/>
                  </a:lnTo>
                  <a:lnTo>
                    <a:pt x="8" y="28"/>
                  </a:lnTo>
                  <a:lnTo>
                    <a:pt x="8" y="26"/>
                  </a:lnTo>
                  <a:lnTo>
                    <a:pt x="4" y="26"/>
                  </a:lnTo>
                  <a:lnTo>
                    <a:pt x="4" y="24"/>
                  </a:lnTo>
                  <a:lnTo>
                    <a:pt x="4" y="22"/>
                  </a:lnTo>
                  <a:lnTo>
                    <a:pt x="2" y="22"/>
                  </a:lnTo>
                  <a:lnTo>
                    <a:pt x="2" y="16"/>
                  </a:lnTo>
                  <a:lnTo>
                    <a:pt x="0" y="14"/>
                  </a:lnTo>
                  <a:lnTo>
                    <a:pt x="0" y="10"/>
                  </a:lnTo>
                  <a:lnTo>
                    <a:pt x="2" y="8"/>
                  </a:lnTo>
                  <a:lnTo>
                    <a:pt x="4" y="8"/>
                  </a:lnTo>
                  <a:lnTo>
                    <a:pt x="6" y="6"/>
                  </a:lnTo>
                  <a:lnTo>
                    <a:pt x="8" y="4"/>
                  </a:lnTo>
                  <a:lnTo>
                    <a:pt x="10" y="4"/>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3" name="Freeform 907"/>
            <p:cNvSpPr>
              <a:spLocks/>
            </p:cNvSpPr>
            <p:nvPr/>
          </p:nvSpPr>
          <p:spPr bwMode="auto">
            <a:xfrm>
              <a:off x="3366" y="2158"/>
              <a:ext cx="36" cy="18"/>
            </a:xfrm>
            <a:custGeom>
              <a:avLst/>
              <a:gdLst>
                <a:gd name="T0" fmla="*/ 22 w 30"/>
                <a:gd name="T1" fmla="*/ 4 h 16"/>
                <a:gd name="T2" fmla="*/ 24 w 30"/>
                <a:gd name="T3" fmla="*/ 2 h 16"/>
                <a:gd name="T4" fmla="*/ 28 w 30"/>
                <a:gd name="T5" fmla="*/ 0 h 16"/>
                <a:gd name="T6" fmla="*/ 30 w 30"/>
                <a:gd name="T7" fmla="*/ 0 h 16"/>
                <a:gd name="T8" fmla="*/ 28 w 30"/>
                <a:gd name="T9" fmla="*/ 2 h 16"/>
                <a:gd name="T10" fmla="*/ 26 w 30"/>
                <a:gd name="T11" fmla="*/ 4 h 16"/>
                <a:gd name="T12" fmla="*/ 26 w 30"/>
                <a:gd name="T13" fmla="*/ 4 h 16"/>
                <a:gd name="T14" fmla="*/ 22 w 30"/>
                <a:gd name="T15" fmla="*/ 8 h 16"/>
                <a:gd name="T16" fmla="*/ 24 w 30"/>
                <a:gd name="T17" fmla="*/ 10 h 16"/>
                <a:gd name="T18" fmla="*/ 22 w 30"/>
                <a:gd name="T19" fmla="*/ 12 h 16"/>
                <a:gd name="T20" fmla="*/ 18 w 30"/>
                <a:gd name="T21" fmla="*/ 12 h 16"/>
                <a:gd name="T22" fmla="*/ 16 w 30"/>
                <a:gd name="T23" fmla="*/ 14 h 16"/>
                <a:gd name="T24" fmla="*/ 12 w 30"/>
                <a:gd name="T25" fmla="*/ 16 h 16"/>
                <a:gd name="T26" fmla="*/ 10 w 30"/>
                <a:gd name="T27" fmla="*/ 16 h 16"/>
                <a:gd name="T28" fmla="*/ 6 w 30"/>
                <a:gd name="T29" fmla="*/ 16 h 16"/>
                <a:gd name="T30" fmla="*/ 4 w 30"/>
                <a:gd name="T31" fmla="*/ 16 h 16"/>
                <a:gd name="T32" fmla="*/ 2 w 30"/>
                <a:gd name="T33" fmla="*/ 12 h 16"/>
                <a:gd name="T34" fmla="*/ 0 w 30"/>
                <a:gd name="T35" fmla="*/ 10 h 16"/>
                <a:gd name="T36" fmla="*/ 6 w 30"/>
                <a:gd name="T37" fmla="*/ 8 h 16"/>
                <a:gd name="T38" fmla="*/ 10 w 30"/>
                <a:gd name="T39" fmla="*/ 8 h 16"/>
                <a:gd name="T40" fmla="*/ 10 w 30"/>
                <a:gd name="T41" fmla="*/ 6 h 16"/>
                <a:gd name="T42" fmla="*/ 10 w 30"/>
                <a:gd name="T43" fmla="*/ 6 h 16"/>
                <a:gd name="T44" fmla="*/ 14 w 30"/>
                <a:gd name="T45" fmla="*/ 6 h 16"/>
                <a:gd name="T46" fmla="*/ 22 w 30"/>
                <a:gd name="T47" fmla="*/ 4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6"/>
                <a:gd name="T74" fmla="*/ 30 w 30"/>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6">
                  <a:moveTo>
                    <a:pt x="22" y="4"/>
                  </a:moveTo>
                  <a:lnTo>
                    <a:pt x="24" y="2"/>
                  </a:lnTo>
                  <a:lnTo>
                    <a:pt x="28" y="0"/>
                  </a:lnTo>
                  <a:lnTo>
                    <a:pt x="30" y="0"/>
                  </a:lnTo>
                  <a:lnTo>
                    <a:pt x="28" y="2"/>
                  </a:lnTo>
                  <a:lnTo>
                    <a:pt x="26" y="4"/>
                  </a:lnTo>
                  <a:lnTo>
                    <a:pt x="22" y="8"/>
                  </a:lnTo>
                  <a:lnTo>
                    <a:pt x="24" y="10"/>
                  </a:lnTo>
                  <a:lnTo>
                    <a:pt x="22" y="12"/>
                  </a:lnTo>
                  <a:lnTo>
                    <a:pt x="18" y="12"/>
                  </a:lnTo>
                  <a:lnTo>
                    <a:pt x="16" y="14"/>
                  </a:lnTo>
                  <a:lnTo>
                    <a:pt x="12" y="16"/>
                  </a:lnTo>
                  <a:lnTo>
                    <a:pt x="10" y="16"/>
                  </a:lnTo>
                  <a:lnTo>
                    <a:pt x="6" y="16"/>
                  </a:lnTo>
                  <a:lnTo>
                    <a:pt x="4" y="16"/>
                  </a:lnTo>
                  <a:lnTo>
                    <a:pt x="2" y="12"/>
                  </a:lnTo>
                  <a:lnTo>
                    <a:pt x="0" y="10"/>
                  </a:lnTo>
                  <a:lnTo>
                    <a:pt x="6" y="8"/>
                  </a:lnTo>
                  <a:lnTo>
                    <a:pt x="10" y="8"/>
                  </a:lnTo>
                  <a:lnTo>
                    <a:pt x="10" y="6"/>
                  </a:lnTo>
                  <a:lnTo>
                    <a:pt x="14" y="6"/>
                  </a:lnTo>
                  <a:lnTo>
                    <a:pt x="2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4" name="Freeform 908"/>
            <p:cNvSpPr>
              <a:spLocks/>
            </p:cNvSpPr>
            <p:nvPr/>
          </p:nvSpPr>
          <p:spPr bwMode="auto">
            <a:xfrm>
              <a:off x="3075" y="1756"/>
              <a:ext cx="10" cy="10"/>
            </a:xfrm>
            <a:custGeom>
              <a:avLst/>
              <a:gdLst>
                <a:gd name="T0" fmla="*/ 6 w 8"/>
                <a:gd name="T1" fmla="*/ 4 h 8"/>
                <a:gd name="T2" fmla="*/ 8 w 8"/>
                <a:gd name="T3" fmla="*/ 8 h 8"/>
                <a:gd name="T4" fmla="*/ 8 w 8"/>
                <a:gd name="T5" fmla="*/ 8 h 8"/>
                <a:gd name="T6" fmla="*/ 6 w 8"/>
                <a:gd name="T7" fmla="*/ 8 h 8"/>
                <a:gd name="T8" fmla="*/ 4 w 8"/>
                <a:gd name="T9" fmla="*/ 8 h 8"/>
                <a:gd name="T10" fmla="*/ 2 w 8"/>
                <a:gd name="T11" fmla="*/ 8 h 8"/>
                <a:gd name="T12" fmla="*/ 0 w 8"/>
                <a:gd name="T13" fmla="*/ 8 h 8"/>
                <a:gd name="T14" fmla="*/ 2 w 8"/>
                <a:gd name="T15" fmla="*/ 6 h 8"/>
                <a:gd name="T16" fmla="*/ 0 w 8"/>
                <a:gd name="T17" fmla="*/ 4 h 8"/>
                <a:gd name="T18" fmla="*/ 2 w 8"/>
                <a:gd name="T19" fmla="*/ 2 h 8"/>
                <a:gd name="T20" fmla="*/ 4 w 8"/>
                <a:gd name="T21" fmla="*/ 4 h 8"/>
                <a:gd name="T22" fmla="*/ 4 w 8"/>
                <a:gd name="T23" fmla="*/ 4 h 8"/>
                <a:gd name="T24" fmla="*/ 2 w 8"/>
                <a:gd name="T25" fmla="*/ 2 h 8"/>
                <a:gd name="T26" fmla="*/ 2 w 8"/>
                <a:gd name="T27" fmla="*/ 0 h 8"/>
                <a:gd name="T28" fmla="*/ 4 w 8"/>
                <a:gd name="T29" fmla="*/ 0 h 8"/>
                <a:gd name="T30" fmla="*/ 4 w 8"/>
                <a:gd name="T31" fmla="*/ 2 h 8"/>
                <a:gd name="T32" fmla="*/ 8 w 8"/>
                <a:gd name="T33" fmla="*/ 2 h 8"/>
                <a:gd name="T34" fmla="*/ 6 w 8"/>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6" y="4"/>
                  </a:moveTo>
                  <a:lnTo>
                    <a:pt x="8" y="8"/>
                  </a:lnTo>
                  <a:lnTo>
                    <a:pt x="6" y="8"/>
                  </a:lnTo>
                  <a:lnTo>
                    <a:pt x="4" y="8"/>
                  </a:lnTo>
                  <a:lnTo>
                    <a:pt x="2" y="8"/>
                  </a:lnTo>
                  <a:lnTo>
                    <a:pt x="0" y="8"/>
                  </a:lnTo>
                  <a:lnTo>
                    <a:pt x="2" y="6"/>
                  </a:lnTo>
                  <a:lnTo>
                    <a:pt x="0" y="4"/>
                  </a:lnTo>
                  <a:lnTo>
                    <a:pt x="2" y="2"/>
                  </a:lnTo>
                  <a:lnTo>
                    <a:pt x="4" y="4"/>
                  </a:lnTo>
                  <a:lnTo>
                    <a:pt x="2" y="2"/>
                  </a:lnTo>
                  <a:lnTo>
                    <a:pt x="2" y="0"/>
                  </a:lnTo>
                  <a:lnTo>
                    <a:pt x="4" y="0"/>
                  </a:lnTo>
                  <a:lnTo>
                    <a:pt x="4" y="2"/>
                  </a:lnTo>
                  <a:lnTo>
                    <a:pt x="8" y="2"/>
                  </a:lnTo>
                  <a:lnTo>
                    <a:pt x="6"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5" name="Freeform 909"/>
            <p:cNvSpPr>
              <a:spLocks/>
            </p:cNvSpPr>
            <p:nvPr/>
          </p:nvSpPr>
          <p:spPr bwMode="auto">
            <a:xfrm>
              <a:off x="3092" y="1752"/>
              <a:ext cx="150" cy="137"/>
            </a:xfrm>
            <a:custGeom>
              <a:avLst/>
              <a:gdLst>
                <a:gd name="T0" fmla="*/ 2 w 126"/>
                <a:gd name="T1" fmla="*/ 30 h 118"/>
                <a:gd name="T2" fmla="*/ 2 w 126"/>
                <a:gd name="T3" fmla="*/ 36 h 118"/>
                <a:gd name="T4" fmla="*/ 0 w 126"/>
                <a:gd name="T5" fmla="*/ 44 h 118"/>
                <a:gd name="T6" fmla="*/ 6 w 126"/>
                <a:gd name="T7" fmla="*/ 60 h 118"/>
                <a:gd name="T8" fmla="*/ 10 w 126"/>
                <a:gd name="T9" fmla="*/ 72 h 118"/>
                <a:gd name="T10" fmla="*/ 10 w 126"/>
                <a:gd name="T11" fmla="*/ 78 h 118"/>
                <a:gd name="T12" fmla="*/ 8 w 126"/>
                <a:gd name="T13" fmla="*/ 84 h 118"/>
                <a:gd name="T14" fmla="*/ 12 w 126"/>
                <a:gd name="T15" fmla="*/ 80 h 118"/>
                <a:gd name="T16" fmla="*/ 16 w 126"/>
                <a:gd name="T17" fmla="*/ 84 h 118"/>
                <a:gd name="T18" fmla="*/ 22 w 126"/>
                <a:gd name="T19" fmla="*/ 86 h 118"/>
                <a:gd name="T20" fmla="*/ 28 w 126"/>
                <a:gd name="T21" fmla="*/ 88 h 118"/>
                <a:gd name="T22" fmla="*/ 26 w 126"/>
                <a:gd name="T23" fmla="*/ 92 h 118"/>
                <a:gd name="T24" fmla="*/ 32 w 126"/>
                <a:gd name="T25" fmla="*/ 96 h 118"/>
                <a:gd name="T26" fmla="*/ 34 w 126"/>
                <a:gd name="T27" fmla="*/ 94 h 118"/>
                <a:gd name="T28" fmla="*/ 40 w 126"/>
                <a:gd name="T29" fmla="*/ 94 h 118"/>
                <a:gd name="T30" fmla="*/ 46 w 126"/>
                <a:gd name="T31" fmla="*/ 98 h 118"/>
                <a:gd name="T32" fmla="*/ 48 w 126"/>
                <a:gd name="T33" fmla="*/ 100 h 118"/>
                <a:gd name="T34" fmla="*/ 56 w 126"/>
                <a:gd name="T35" fmla="*/ 108 h 118"/>
                <a:gd name="T36" fmla="*/ 66 w 126"/>
                <a:gd name="T37" fmla="*/ 110 h 118"/>
                <a:gd name="T38" fmla="*/ 72 w 126"/>
                <a:gd name="T39" fmla="*/ 114 h 118"/>
                <a:gd name="T40" fmla="*/ 76 w 126"/>
                <a:gd name="T41" fmla="*/ 114 h 118"/>
                <a:gd name="T42" fmla="*/ 84 w 126"/>
                <a:gd name="T43" fmla="*/ 112 h 118"/>
                <a:gd name="T44" fmla="*/ 90 w 126"/>
                <a:gd name="T45" fmla="*/ 112 h 118"/>
                <a:gd name="T46" fmla="*/ 96 w 126"/>
                <a:gd name="T47" fmla="*/ 112 h 118"/>
                <a:gd name="T48" fmla="*/ 104 w 126"/>
                <a:gd name="T49" fmla="*/ 118 h 118"/>
                <a:gd name="T50" fmla="*/ 108 w 126"/>
                <a:gd name="T51" fmla="*/ 118 h 118"/>
                <a:gd name="T52" fmla="*/ 108 w 126"/>
                <a:gd name="T53" fmla="*/ 112 h 118"/>
                <a:gd name="T54" fmla="*/ 116 w 126"/>
                <a:gd name="T55" fmla="*/ 98 h 118"/>
                <a:gd name="T56" fmla="*/ 124 w 126"/>
                <a:gd name="T57" fmla="*/ 92 h 118"/>
                <a:gd name="T58" fmla="*/ 124 w 126"/>
                <a:gd name="T59" fmla="*/ 84 h 118"/>
                <a:gd name="T60" fmla="*/ 122 w 126"/>
                <a:gd name="T61" fmla="*/ 78 h 118"/>
                <a:gd name="T62" fmla="*/ 118 w 126"/>
                <a:gd name="T63" fmla="*/ 60 h 118"/>
                <a:gd name="T64" fmla="*/ 114 w 126"/>
                <a:gd name="T65" fmla="*/ 54 h 118"/>
                <a:gd name="T66" fmla="*/ 120 w 126"/>
                <a:gd name="T67" fmla="*/ 50 h 118"/>
                <a:gd name="T68" fmla="*/ 122 w 126"/>
                <a:gd name="T69" fmla="*/ 38 h 118"/>
                <a:gd name="T70" fmla="*/ 118 w 126"/>
                <a:gd name="T71" fmla="*/ 18 h 118"/>
                <a:gd name="T72" fmla="*/ 112 w 126"/>
                <a:gd name="T73" fmla="*/ 12 h 118"/>
                <a:gd name="T74" fmla="*/ 98 w 126"/>
                <a:gd name="T75" fmla="*/ 12 h 118"/>
                <a:gd name="T76" fmla="*/ 72 w 126"/>
                <a:gd name="T77" fmla="*/ 10 h 118"/>
                <a:gd name="T78" fmla="*/ 66 w 126"/>
                <a:gd name="T79" fmla="*/ 10 h 118"/>
                <a:gd name="T80" fmla="*/ 58 w 126"/>
                <a:gd name="T81" fmla="*/ 12 h 118"/>
                <a:gd name="T82" fmla="*/ 54 w 126"/>
                <a:gd name="T83" fmla="*/ 4 h 118"/>
                <a:gd name="T84" fmla="*/ 58 w 126"/>
                <a:gd name="T85" fmla="*/ 6 h 118"/>
                <a:gd name="T86" fmla="*/ 56 w 126"/>
                <a:gd name="T87" fmla="*/ 2 h 118"/>
                <a:gd name="T88" fmla="*/ 46 w 126"/>
                <a:gd name="T89" fmla="*/ 0 h 118"/>
                <a:gd name="T90" fmla="*/ 36 w 126"/>
                <a:gd name="T91" fmla="*/ 4 h 118"/>
                <a:gd name="T92" fmla="*/ 30 w 126"/>
                <a:gd name="T93" fmla="*/ 6 h 118"/>
                <a:gd name="T94" fmla="*/ 12 w 126"/>
                <a:gd name="T95" fmla="*/ 16 h 118"/>
                <a:gd name="T96" fmla="*/ 6 w 126"/>
                <a:gd name="T97" fmla="*/ 20 h 118"/>
                <a:gd name="T98" fmla="*/ 4 w 126"/>
                <a:gd name="T99" fmla="*/ 20 h 118"/>
                <a:gd name="T100" fmla="*/ 4 w 126"/>
                <a:gd name="T101" fmla="*/ 22 h 118"/>
                <a:gd name="T102" fmla="*/ 4 w 126"/>
                <a:gd name="T103" fmla="*/ 26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118"/>
                <a:gd name="T158" fmla="*/ 126 w 126"/>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118">
                  <a:moveTo>
                    <a:pt x="0" y="24"/>
                  </a:moveTo>
                  <a:lnTo>
                    <a:pt x="2" y="30"/>
                  </a:lnTo>
                  <a:lnTo>
                    <a:pt x="2" y="34"/>
                  </a:lnTo>
                  <a:lnTo>
                    <a:pt x="2" y="36"/>
                  </a:lnTo>
                  <a:lnTo>
                    <a:pt x="0" y="42"/>
                  </a:lnTo>
                  <a:lnTo>
                    <a:pt x="0" y="44"/>
                  </a:lnTo>
                  <a:lnTo>
                    <a:pt x="4" y="46"/>
                  </a:lnTo>
                  <a:lnTo>
                    <a:pt x="6" y="60"/>
                  </a:lnTo>
                  <a:lnTo>
                    <a:pt x="6" y="68"/>
                  </a:lnTo>
                  <a:lnTo>
                    <a:pt x="10" y="72"/>
                  </a:lnTo>
                  <a:lnTo>
                    <a:pt x="10" y="78"/>
                  </a:lnTo>
                  <a:lnTo>
                    <a:pt x="8" y="82"/>
                  </a:lnTo>
                  <a:lnTo>
                    <a:pt x="8" y="84"/>
                  </a:lnTo>
                  <a:lnTo>
                    <a:pt x="10" y="84"/>
                  </a:lnTo>
                  <a:lnTo>
                    <a:pt x="12" y="80"/>
                  </a:lnTo>
                  <a:lnTo>
                    <a:pt x="14" y="82"/>
                  </a:lnTo>
                  <a:lnTo>
                    <a:pt x="16" y="84"/>
                  </a:lnTo>
                  <a:lnTo>
                    <a:pt x="18" y="84"/>
                  </a:lnTo>
                  <a:lnTo>
                    <a:pt x="22" y="86"/>
                  </a:lnTo>
                  <a:lnTo>
                    <a:pt x="24" y="88"/>
                  </a:lnTo>
                  <a:lnTo>
                    <a:pt x="28" y="88"/>
                  </a:lnTo>
                  <a:lnTo>
                    <a:pt x="28" y="90"/>
                  </a:lnTo>
                  <a:lnTo>
                    <a:pt x="26" y="92"/>
                  </a:lnTo>
                  <a:lnTo>
                    <a:pt x="32" y="96"/>
                  </a:lnTo>
                  <a:lnTo>
                    <a:pt x="36" y="96"/>
                  </a:lnTo>
                  <a:lnTo>
                    <a:pt x="34" y="94"/>
                  </a:lnTo>
                  <a:lnTo>
                    <a:pt x="34" y="92"/>
                  </a:lnTo>
                  <a:lnTo>
                    <a:pt x="40" y="94"/>
                  </a:lnTo>
                  <a:lnTo>
                    <a:pt x="46" y="96"/>
                  </a:lnTo>
                  <a:lnTo>
                    <a:pt x="46" y="98"/>
                  </a:lnTo>
                  <a:lnTo>
                    <a:pt x="48" y="100"/>
                  </a:lnTo>
                  <a:lnTo>
                    <a:pt x="50" y="102"/>
                  </a:lnTo>
                  <a:lnTo>
                    <a:pt x="56" y="108"/>
                  </a:lnTo>
                  <a:lnTo>
                    <a:pt x="62" y="110"/>
                  </a:lnTo>
                  <a:lnTo>
                    <a:pt x="66" y="110"/>
                  </a:lnTo>
                  <a:lnTo>
                    <a:pt x="72" y="112"/>
                  </a:lnTo>
                  <a:lnTo>
                    <a:pt x="72" y="114"/>
                  </a:lnTo>
                  <a:lnTo>
                    <a:pt x="74" y="116"/>
                  </a:lnTo>
                  <a:lnTo>
                    <a:pt x="76" y="114"/>
                  </a:lnTo>
                  <a:lnTo>
                    <a:pt x="78" y="112"/>
                  </a:lnTo>
                  <a:lnTo>
                    <a:pt x="84" y="112"/>
                  </a:lnTo>
                  <a:lnTo>
                    <a:pt x="86" y="114"/>
                  </a:lnTo>
                  <a:lnTo>
                    <a:pt x="90" y="112"/>
                  </a:lnTo>
                  <a:lnTo>
                    <a:pt x="92" y="112"/>
                  </a:lnTo>
                  <a:lnTo>
                    <a:pt x="96" y="112"/>
                  </a:lnTo>
                  <a:lnTo>
                    <a:pt x="102" y="116"/>
                  </a:lnTo>
                  <a:lnTo>
                    <a:pt x="104" y="118"/>
                  </a:lnTo>
                  <a:lnTo>
                    <a:pt x="106" y="118"/>
                  </a:lnTo>
                  <a:lnTo>
                    <a:pt x="108" y="118"/>
                  </a:lnTo>
                  <a:lnTo>
                    <a:pt x="108" y="114"/>
                  </a:lnTo>
                  <a:lnTo>
                    <a:pt x="108" y="112"/>
                  </a:lnTo>
                  <a:lnTo>
                    <a:pt x="112" y="102"/>
                  </a:lnTo>
                  <a:lnTo>
                    <a:pt x="116" y="98"/>
                  </a:lnTo>
                  <a:lnTo>
                    <a:pt x="120" y="96"/>
                  </a:lnTo>
                  <a:lnTo>
                    <a:pt x="124" y="92"/>
                  </a:lnTo>
                  <a:lnTo>
                    <a:pt x="126" y="88"/>
                  </a:lnTo>
                  <a:lnTo>
                    <a:pt x="124" y="84"/>
                  </a:lnTo>
                  <a:lnTo>
                    <a:pt x="124" y="82"/>
                  </a:lnTo>
                  <a:lnTo>
                    <a:pt x="122" y="78"/>
                  </a:lnTo>
                  <a:lnTo>
                    <a:pt x="118" y="68"/>
                  </a:lnTo>
                  <a:lnTo>
                    <a:pt x="118" y="60"/>
                  </a:lnTo>
                  <a:lnTo>
                    <a:pt x="116" y="56"/>
                  </a:lnTo>
                  <a:lnTo>
                    <a:pt x="114" y="54"/>
                  </a:lnTo>
                  <a:lnTo>
                    <a:pt x="116" y="50"/>
                  </a:lnTo>
                  <a:lnTo>
                    <a:pt x="120" y="50"/>
                  </a:lnTo>
                  <a:lnTo>
                    <a:pt x="122" y="46"/>
                  </a:lnTo>
                  <a:lnTo>
                    <a:pt x="122" y="38"/>
                  </a:lnTo>
                  <a:lnTo>
                    <a:pt x="118" y="22"/>
                  </a:lnTo>
                  <a:lnTo>
                    <a:pt x="118" y="18"/>
                  </a:lnTo>
                  <a:lnTo>
                    <a:pt x="118" y="14"/>
                  </a:lnTo>
                  <a:lnTo>
                    <a:pt x="112" y="12"/>
                  </a:lnTo>
                  <a:lnTo>
                    <a:pt x="110" y="10"/>
                  </a:lnTo>
                  <a:lnTo>
                    <a:pt x="98" y="12"/>
                  </a:lnTo>
                  <a:lnTo>
                    <a:pt x="86" y="12"/>
                  </a:lnTo>
                  <a:lnTo>
                    <a:pt x="72" y="10"/>
                  </a:lnTo>
                  <a:lnTo>
                    <a:pt x="68" y="8"/>
                  </a:lnTo>
                  <a:lnTo>
                    <a:pt x="66" y="10"/>
                  </a:lnTo>
                  <a:lnTo>
                    <a:pt x="60" y="10"/>
                  </a:lnTo>
                  <a:lnTo>
                    <a:pt x="58" y="12"/>
                  </a:lnTo>
                  <a:lnTo>
                    <a:pt x="54" y="4"/>
                  </a:lnTo>
                  <a:lnTo>
                    <a:pt x="54" y="2"/>
                  </a:lnTo>
                  <a:lnTo>
                    <a:pt x="58" y="6"/>
                  </a:lnTo>
                  <a:lnTo>
                    <a:pt x="58" y="4"/>
                  </a:lnTo>
                  <a:lnTo>
                    <a:pt x="56" y="2"/>
                  </a:lnTo>
                  <a:lnTo>
                    <a:pt x="52" y="0"/>
                  </a:lnTo>
                  <a:lnTo>
                    <a:pt x="46" y="0"/>
                  </a:lnTo>
                  <a:lnTo>
                    <a:pt x="40" y="2"/>
                  </a:lnTo>
                  <a:lnTo>
                    <a:pt x="36" y="4"/>
                  </a:lnTo>
                  <a:lnTo>
                    <a:pt x="34" y="4"/>
                  </a:lnTo>
                  <a:lnTo>
                    <a:pt x="30" y="6"/>
                  </a:lnTo>
                  <a:lnTo>
                    <a:pt x="24" y="12"/>
                  </a:lnTo>
                  <a:lnTo>
                    <a:pt x="12" y="16"/>
                  </a:lnTo>
                  <a:lnTo>
                    <a:pt x="8" y="18"/>
                  </a:lnTo>
                  <a:lnTo>
                    <a:pt x="6" y="20"/>
                  </a:lnTo>
                  <a:lnTo>
                    <a:pt x="4" y="20"/>
                  </a:lnTo>
                  <a:lnTo>
                    <a:pt x="2" y="22"/>
                  </a:lnTo>
                  <a:lnTo>
                    <a:pt x="4" y="22"/>
                  </a:lnTo>
                  <a:lnTo>
                    <a:pt x="4" y="24"/>
                  </a:lnTo>
                  <a:lnTo>
                    <a:pt x="4" y="26"/>
                  </a:lnTo>
                  <a:lnTo>
                    <a:pt x="0" y="2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6" name="Freeform 910"/>
            <p:cNvSpPr>
              <a:spLocks/>
            </p:cNvSpPr>
            <p:nvPr/>
          </p:nvSpPr>
          <p:spPr bwMode="auto">
            <a:xfrm>
              <a:off x="4202" y="2314"/>
              <a:ext cx="71" cy="91"/>
            </a:xfrm>
            <a:custGeom>
              <a:avLst/>
              <a:gdLst>
                <a:gd name="T0" fmla="*/ 16 w 60"/>
                <a:gd name="T1" fmla="*/ 68 h 78"/>
                <a:gd name="T2" fmla="*/ 18 w 60"/>
                <a:gd name="T3" fmla="*/ 66 h 78"/>
                <a:gd name="T4" fmla="*/ 20 w 60"/>
                <a:gd name="T5" fmla="*/ 66 h 78"/>
                <a:gd name="T6" fmla="*/ 22 w 60"/>
                <a:gd name="T7" fmla="*/ 66 h 78"/>
                <a:gd name="T8" fmla="*/ 26 w 60"/>
                <a:gd name="T9" fmla="*/ 66 h 78"/>
                <a:gd name="T10" fmla="*/ 30 w 60"/>
                <a:gd name="T11" fmla="*/ 66 h 78"/>
                <a:gd name="T12" fmla="*/ 34 w 60"/>
                <a:gd name="T13" fmla="*/ 60 h 78"/>
                <a:gd name="T14" fmla="*/ 36 w 60"/>
                <a:gd name="T15" fmla="*/ 54 h 78"/>
                <a:gd name="T16" fmla="*/ 38 w 60"/>
                <a:gd name="T17" fmla="*/ 50 h 78"/>
                <a:gd name="T18" fmla="*/ 40 w 60"/>
                <a:gd name="T19" fmla="*/ 54 h 78"/>
                <a:gd name="T20" fmla="*/ 46 w 60"/>
                <a:gd name="T21" fmla="*/ 52 h 78"/>
                <a:gd name="T22" fmla="*/ 52 w 60"/>
                <a:gd name="T23" fmla="*/ 60 h 78"/>
                <a:gd name="T24" fmla="*/ 54 w 60"/>
                <a:gd name="T25" fmla="*/ 74 h 78"/>
                <a:gd name="T26" fmla="*/ 56 w 60"/>
                <a:gd name="T27" fmla="*/ 78 h 78"/>
                <a:gd name="T28" fmla="*/ 58 w 60"/>
                <a:gd name="T29" fmla="*/ 72 h 78"/>
                <a:gd name="T30" fmla="*/ 60 w 60"/>
                <a:gd name="T31" fmla="*/ 66 h 78"/>
                <a:gd name="T32" fmla="*/ 58 w 60"/>
                <a:gd name="T33" fmla="*/ 50 h 78"/>
                <a:gd name="T34" fmla="*/ 54 w 60"/>
                <a:gd name="T35" fmla="*/ 40 h 78"/>
                <a:gd name="T36" fmla="*/ 50 w 60"/>
                <a:gd name="T37" fmla="*/ 42 h 78"/>
                <a:gd name="T38" fmla="*/ 46 w 60"/>
                <a:gd name="T39" fmla="*/ 48 h 78"/>
                <a:gd name="T40" fmla="*/ 42 w 60"/>
                <a:gd name="T41" fmla="*/ 46 h 78"/>
                <a:gd name="T42" fmla="*/ 42 w 60"/>
                <a:gd name="T43" fmla="*/ 36 h 78"/>
                <a:gd name="T44" fmla="*/ 48 w 60"/>
                <a:gd name="T45" fmla="*/ 32 h 78"/>
                <a:gd name="T46" fmla="*/ 52 w 60"/>
                <a:gd name="T47" fmla="*/ 26 h 78"/>
                <a:gd name="T48" fmla="*/ 56 w 60"/>
                <a:gd name="T49" fmla="*/ 22 h 78"/>
                <a:gd name="T50" fmla="*/ 52 w 60"/>
                <a:gd name="T51" fmla="*/ 20 h 78"/>
                <a:gd name="T52" fmla="*/ 42 w 60"/>
                <a:gd name="T53" fmla="*/ 18 h 78"/>
                <a:gd name="T54" fmla="*/ 38 w 60"/>
                <a:gd name="T55" fmla="*/ 18 h 78"/>
                <a:gd name="T56" fmla="*/ 26 w 60"/>
                <a:gd name="T57" fmla="*/ 16 h 78"/>
                <a:gd name="T58" fmla="*/ 22 w 60"/>
                <a:gd name="T59" fmla="*/ 6 h 78"/>
                <a:gd name="T60" fmla="*/ 18 w 60"/>
                <a:gd name="T61" fmla="*/ 8 h 78"/>
                <a:gd name="T62" fmla="*/ 14 w 60"/>
                <a:gd name="T63" fmla="*/ 6 h 78"/>
                <a:gd name="T64" fmla="*/ 12 w 60"/>
                <a:gd name="T65" fmla="*/ 2 h 78"/>
                <a:gd name="T66" fmla="*/ 10 w 60"/>
                <a:gd name="T67" fmla="*/ 4 h 78"/>
                <a:gd name="T68" fmla="*/ 8 w 60"/>
                <a:gd name="T69" fmla="*/ 2 h 78"/>
                <a:gd name="T70" fmla="*/ 4 w 60"/>
                <a:gd name="T71" fmla="*/ 10 h 78"/>
                <a:gd name="T72" fmla="*/ 4 w 60"/>
                <a:gd name="T73" fmla="*/ 14 h 78"/>
                <a:gd name="T74" fmla="*/ 10 w 60"/>
                <a:gd name="T75" fmla="*/ 14 h 78"/>
                <a:gd name="T76" fmla="*/ 10 w 60"/>
                <a:gd name="T77" fmla="*/ 16 h 78"/>
                <a:gd name="T78" fmla="*/ 6 w 60"/>
                <a:gd name="T79" fmla="*/ 18 h 78"/>
                <a:gd name="T80" fmla="*/ 4 w 60"/>
                <a:gd name="T81" fmla="*/ 22 h 78"/>
                <a:gd name="T82" fmla="*/ 0 w 60"/>
                <a:gd name="T83" fmla="*/ 24 h 78"/>
                <a:gd name="T84" fmla="*/ 6 w 60"/>
                <a:gd name="T85" fmla="*/ 28 h 78"/>
                <a:gd name="T86" fmla="*/ 8 w 60"/>
                <a:gd name="T87" fmla="*/ 40 h 78"/>
                <a:gd name="T88" fmla="*/ 10 w 60"/>
                <a:gd name="T89" fmla="*/ 46 h 78"/>
                <a:gd name="T90" fmla="*/ 10 w 60"/>
                <a:gd name="T91" fmla="*/ 54 h 78"/>
                <a:gd name="T92" fmla="*/ 12 w 60"/>
                <a:gd name="T93" fmla="*/ 56 h 78"/>
                <a:gd name="T94" fmla="*/ 12 w 60"/>
                <a:gd name="T95" fmla="*/ 64 h 78"/>
                <a:gd name="T96" fmla="*/ 14 w 60"/>
                <a:gd name="T97" fmla="*/ 68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78"/>
                <a:gd name="T149" fmla="*/ 60 w 60"/>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78">
                  <a:moveTo>
                    <a:pt x="14" y="68"/>
                  </a:moveTo>
                  <a:lnTo>
                    <a:pt x="16" y="68"/>
                  </a:lnTo>
                  <a:lnTo>
                    <a:pt x="18" y="66"/>
                  </a:lnTo>
                  <a:lnTo>
                    <a:pt x="18" y="68"/>
                  </a:lnTo>
                  <a:lnTo>
                    <a:pt x="20" y="66"/>
                  </a:lnTo>
                  <a:lnTo>
                    <a:pt x="22" y="66"/>
                  </a:lnTo>
                  <a:lnTo>
                    <a:pt x="24" y="66"/>
                  </a:lnTo>
                  <a:lnTo>
                    <a:pt x="26" y="66"/>
                  </a:lnTo>
                  <a:lnTo>
                    <a:pt x="28" y="62"/>
                  </a:lnTo>
                  <a:lnTo>
                    <a:pt x="30" y="66"/>
                  </a:lnTo>
                  <a:lnTo>
                    <a:pt x="34" y="60"/>
                  </a:lnTo>
                  <a:lnTo>
                    <a:pt x="34" y="54"/>
                  </a:lnTo>
                  <a:lnTo>
                    <a:pt x="36" y="54"/>
                  </a:lnTo>
                  <a:lnTo>
                    <a:pt x="36" y="50"/>
                  </a:lnTo>
                  <a:lnTo>
                    <a:pt x="38" y="50"/>
                  </a:lnTo>
                  <a:lnTo>
                    <a:pt x="38" y="52"/>
                  </a:lnTo>
                  <a:lnTo>
                    <a:pt x="40" y="54"/>
                  </a:lnTo>
                  <a:lnTo>
                    <a:pt x="44" y="54"/>
                  </a:lnTo>
                  <a:lnTo>
                    <a:pt x="46" y="52"/>
                  </a:lnTo>
                  <a:lnTo>
                    <a:pt x="48" y="54"/>
                  </a:lnTo>
                  <a:lnTo>
                    <a:pt x="52" y="60"/>
                  </a:lnTo>
                  <a:lnTo>
                    <a:pt x="52" y="68"/>
                  </a:lnTo>
                  <a:lnTo>
                    <a:pt x="54" y="74"/>
                  </a:lnTo>
                  <a:lnTo>
                    <a:pt x="56" y="78"/>
                  </a:lnTo>
                  <a:lnTo>
                    <a:pt x="58" y="72"/>
                  </a:lnTo>
                  <a:lnTo>
                    <a:pt x="60" y="72"/>
                  </a:lnTo>
                  <a:lnTo>
                    <a:pt x="60" y="66"/>
                  </a:lnTo>
                  <a:lnTo>
                    <a:pt x="60" y="64"/>
                  </a:lnTo>
                  <a:lnTo>
                    <a:pt x="58" y="50"/>
                  </a:lnTo>
                  <a:lnTo>
                    <a:pt x="56" y="42"/>
                  </a:lnTo>
                  <a:lnTo>
                    <a:pt x="54" y="40"/>
                  </a:lnTo>
                  <a:lnTo>
                    <a:pt x="50" y="42"/>
                  </a:lnTo>
                  <a:lnTo>
                    <a:pt x="48" y="50"/>
                  </a:lnTo>
                  <a:lnTo>
                    <a:pt x="46" y="48"/>
                  </a:lnTo>
                  <a:lnTo>
                    <a:pt x="46" y="46"/>
                  </a:lnTo>
                  <a:lnTo>
                    <a:pt x="42" y="46"/>
                  </a:lnTo>
                  <a:lnTo>
                    <a:pt x="42" y="40"/>
                  </a:lnTo>
                  <a:lnTo>
                    <a:pt x="42" y="36"/>
                  </a:lnTo>
                  <a:lnTo>
                    <a:pt x="48" y="32"/>
                  </a:lnTo>
                  <a:lnTo>
                    <a:pt x="50" y="30"/>
                  </a:lnTo>
                  <a:lnTo>
                    <a:pt x="52" y="26"/>
                  </a:lnTo>
                  <a:lnTo>
                    <a:pt x="54" y="22"/>
                  </a:lnTo>
                  <a:lnTo>
                    <a:pt x="56" y="22"/>
                  </a:lnTo>
                  <a:lnTo>
                    <a:pt x="56" y="20"/>
                  </a:lnTo>
                  <a:lnTo>
                    <a:pt x="52" y="20"/>
                  </a:lnTo>
                  <a:lnTo>
                    <a:pt x="48" y="18"/>
                  </a:lnTo>
                  <a:lnTo>
                    <a:pt x="42" y="18"/>
                  </a:lnTo>
                  <a:lnTo>
                    <a:pt x="38" y="18"/>
                  </a:lnTo>
                  <a:lnTo>
                    <a:pt x="28" y="18"/>
                  </a:lnTo>
                  <a:lnTo>
                    <a:pt x="26" y="16"/>
                  </a:lnTo>
                  <a:lnTo>
                    <a:pt x="24" y="14"/>
                  </a:lnTo>
                  <a:lnTo>
                    <a:pt x="22" y="6"/>
                  </a:lnTo>
                  <a:lnTo>
                    <a:pt x="20" y="8"/>
                  </a:lnTo>
                  <a:lnTo>
                    <a:pt x="18" y="8"/>
                  </a:lnTo>
                  <a:lnTo>
                    <a:pt x="16" y="8"/>
                  </a:lnTo>
                  <a:lnTo>
                    <a:pt x="14" y="6"/>
                  </a:lnTo>
                  <a:lnTo>
                    <a:pt x="14" y="2"/>
                  </a:lnTo>
                  <a:lnTo>
                    <a:pt x="12" y="2"/>
                  </a:lnTo>
                  <a:lnTo>
                    <a:pt x="12" y="6"/>
                  </a:lnTo>
                  <a:lnTo>
                    <a:pt x="10" y="4"/>
                  </a:lnTo>
                  <a:lnTo>
                    <a:pt x="8" y="0"/>
                  </a:lnTo>
                  <a:lnTo>
                    <a:pt x="8" y="2"/>
                  </a:lnTo>
                  <a:lnTo>
                    <a:pt x="6" y="4"/>
                  </a:lnTo>
                  <a:lnTo>
                    <a:pt x="4" y="10"/>
                  </a:lnTo>
                  <a:lnTo>
                    <a:pt x="4" y="14"/>
                  </a:lnTo>
                  <a:lnTo>
                    <a:pt x="6" y="14"/>
                  </a:lnTo>
                  <a:lnTo>
                    <a:pt x="10" y="14"/>
                  </a:lnTo>
                  <a:lnTo>
                    <a:pt x="10" y="16"/>
                  </a:lnTo>
                  <a:lnTo>
                    <a:pt x="10" y="18"/>
                  </a:lnTo>
                  <a:lnTo>
                    <a:pt x="6" y="18"/>
                  </a:lnTo>
                  <a:lnTo>
                    <a:pt x="6" y="20"/>
                  </a:lnTo>
                  <a:lnTo>
                    <a:pt x="4" y="22"/>
                  </a:lnTo>
                  <a:lnTo>
                    <a:pt x="2" y="22"/>
                  </a:lnTo>
                  <a:lnTo>
                    <a:pt x="0" y="24"/>
                  </a:lnTo>
                  <a:lnTo>
                    <a:pt x="2" y="26"/>
                  </a:lnTo>
                  <a:lnTo>
                    <a:pt x="6" y="28"/>
                  </a:lnTo>
                  <a:lnTo>
                    <a:pt x="8" y="32"/>
                  </a:lnTo>
                  <a:lnTo>
                    <a:pt x="8" y="40"/>
                  </a:lnTo>
                  <a:lnTo>
                    <a:pt x="10" y="42"/>
                  </a:lnTo>
                  <a:lnTo>
                    <a:pt x="10" y="46"/>
                  </a:lnTo>
                  <a:lnTo>
                    <a:pt x="10" y="54"/>
                  </a:lnTo>
                  <a:lnTo>
                    <a:pt x="10" y="56"/>
                  </a:lnTo>
                  <a:lnTo>
                    <a:pt x="12" y="56"/>
                  </a:lnTo>
                  <a:lnTo>
                    <a:pt x="12" y="60"/>
                  </a:lnTo>
                  <a:lnTo>
                    <a:pt x="12" y="64"/>
                  </a:lnTo>
                  <a:lnTo>
                    <a:pt x="14" y="6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7" name="Freeform 911"/>
            <p:cNvSpPr>
              <a:spLocks/>
            </p:cNvSpPr>
            <p:nvPr/>
          </p:nvSpPr>
          <p:spPr bwMode="auto">
            <a:xfrm>
              <a:off x="4245" y="2375"/>
              <a:ext cx="2" cy="9"/>
            </a:xfrm>
            <a:custGeom>
              <a:avLst/>
              <a:gdLst>
                <a:gd name="T0" fmla="*/ 0 w 2"/>
                <a:gd name="T1" fmla="*/ 2 h 8"/>
                <a:gd name="T2" fmla="*/ 0 w 2"/>
                <a:gd name="T3" fmla="*/ 6 h 8"/>
                <a:gd name="T4" fmla="*/ 2 w 2"/>
                <a:gd name="T5" fmla="*/ 8 h 8"/>
                <a:gd name="T6" fmla="*/ 2 w 2"/>
                <a:gd name="T7" fmla="*/ 6 h 8"/>
                <a:gd name="T8" fmla="*/ 2 w 2"/>
                <a:gd name="T9" fmla="*/ 4 h 8"/>
                <a:gd name="T10" fmla="*/ 2 w 2"/>
                <a:gd name="T11" fmla="*/ 2 h 8"/>
                <a:gd name="T12" fmla="*/ 0 w 2"/>
                <a:gd name="T13" fmla="*/ 0 h 8"/>
                <a:gd name="T14" fmla="*/ 0 w 2"/>
                <a:gd name="T15" fmla="*/ 2 h 8"/>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8"/>
                <a:gd name="T26" fmla="*/ 2 w 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8">
                  <a:moveTo>
                    <a:pt x="0" y="2"/>
                  </a:moveTo>
                  <a:lnTo>
                    <a:pt x="0" y="6"/>
                  </a:lnTo>
                  <a:lnTo>
                    <a:pt x="2" y="8"/>
                  </a:lnTo>
                  <a:lnTo>
                    <a:pt x="2" y="6"/>
                  </a:lnTo>
                  <a:lnTo>
                    <a:pt x="2" y="4"/>
                  </a:lnTo>
                  <a:lnTo>
                    <a:pt x="2" y="2"/>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8" name="Freeform 912"/>
            <p:cNvSpPr>
              <a:spLocks/>
            </p:cNvSpPr>
            <p:nvPr/>
          </p:nvSpPr>
          <p:spPr bwMode="auto">
            <a:xfrm>
              <a:off x="4350" y="2408"/>
              <a:ext cx="119" cy="226"/>
            </a:xfrm>
            <a:custGeom>
              <a:avLst/>
              <a:gdLst>
                <a:gd name="T0" fmla="*/ 30 w 100"/>
                <a:gd name="T1" fmla="*/ 2 h 194"/>
                <a:gd name="T2" fmla="*/ 24 w 100"/>
                <a:gd name="T3" fmla="*/ 8 h 194"/>
                <a:gd name="T4" fmla="*/ 14 w 100"/>
                <a:gd name="T5" fmla="*/ 16 h 194"/>
                <a:gd name="T6" fmla="*/ 2 w 100"/>
                <a:gd name="T7" fmla="*/ 28 h 194"/>
                <a:gd name="T8" fmla="*/ 0 w 100"/>
                <a:gd name="T9" fmla="*/ 34 h 194"/>
                <a:gd name="T10" fmla="*/ 12 w 100"/>
                <a:gd name="T11" fmla="*/ 48 h 194"/>
                <a:gd name="T12" fmla="*/ 12 w 100"/>
                <a:gd name="T13" fmla="*/ 58 h 194"/>
                <a:gd name="T14" fmla="*/ 14 w 100"/>
                <a:gd name="T15" fmla="*/ 62 h 194"/>
                <a:gd name="T16" fmla="*/ 10 w 100"/>
                <a:gd name="T17" fmla="*/ 72 h 194"/>
                <a:gd name="T18" fmla="*/ 10 w 100"/>
                <a:gd name="T19" fmla="*/ 82 h 194"/>
                <a:gd name="T20" fmla="*/ 20 w 100"/>
                <a:gd name="T21" fmla="*/ 92 h 194"/>
                <a:gd name="T22" fmla="*/ 26 w 100"/>
                <a:gd name="T23" fmla="*/ 118 h 194"/>
                <a:gd name="T24" fmla="*/ 18 w 100"/>
                <a:gd name="T25" fmla="*/ 128 h 194"/>
                <a:gd name="T26" fmla="*/ 14 w 100"/>
                <a:gd name="T27" fmla="*/ 140 h 194"/>
                <a:gd name="T28" fmla="*/ 10 w 100"/>
                <a:gd name="T29" fmla="*/ 162 h 194"/>
                <a:gd name="T30" fmla="*/ 20 w 100"/>
                <a:gd name="T31" fmla="*/ 168 h 194"/>
                <a:gd name="T32" fmla="*/ 28 w 100"/>
                <a:gd name="T33" fmla="*/ 178 h 194"/>
                <a:gd name="T34" fmla="*/ 36 w 100"/>
                <a:gd name="T35" fmla="*/ 182 h 194"/>
                <a:gd name="T36" fmla="*/ 46 w 100"/>
                <a:gd name="T37" fmla="*/ 188 h 194"/>
                <a:gd name="T38" fmla="*/ 52 w 100"/>
                <a:gd name="T39" fmla="*/ 192 h 194"/>
                <a:gd name="T40" fmla="*/ 58 w 100"/>
                <a:gd name="T41" fmla="*/ 188 h 194"/>
                <a:gd name="T42" fmla="*/ 50 w 100"/>
                <a:gd name="T43" fmla="*/ 180 h 194"/>
                <a:gd name="T44" fmla="*/ 38 w 100"/>
                <a:gd name="T45" fmla="*/ 174 h 194"/>
                <a:gd name="T46" fmla="*/ 32 w 100"/>
                <a:gd name="T47" fmla="*/ 160 h 194"/>
                <a:gd name="T48" fmla="*/ 30 w 100"/>
                <a:gd name="T49" fmla="*/ 150 h 194"/>
                <a:gd name="T50" fmla="*/ 22 w 100"/>
                <a:gd name="T51" fmla="*/ 150 h 194"/>
                <a:gd name="T52" fmla="*/ 22 w 100"/>
                <a:gd name="T53" fmla="*/ 134 h 194"/>
                <a:gd name="T54" fmla="*/ 24 w 100"/>
                <a:gd name="T55" fmla="*/ 128 h 194"/>
                <a:gd name="T56" fmla="*/ 30 w 100"/>
                <a:gd name="T57" fmla="*/ 112 h 194"/>
                <a:gd name="T58" fmla="*/ 34 w 100"/>
                <a:gd name="T59" fmla="*/ 94 h 194"/>
                <a:gd name="T60" fmla="*/ 42 w 100"/>
                <a:gd name="T61" fmla="*/ 96 h 194"/>
                <a:gd name="T62" fmla="*/ 44 w 100"/>
                <a:gd name="T63" fmla="*/ 106 h 194"/>
                <a:gd name="T64" fmla="*/ 50 w 100"/>
                <a:gd name="T65" fmla="*/ 106 h 194"/>
                <a:gd name="T66" fmla="*/ 58 w 100"/>
                <a:gd name="T67" fmla="*/ 110 h 194"/>
                <a:gd name="T68" fmla="*/ 64 w 100"/>
                <a:gd name="T69" fmla="*/ 112 h 194"/>
                <a:gd name="T70" fmla="*/ 68 w 100"/>
                <a:gd name="T71" fmla="*/ 120 h 194"/>
                <a:gd name="T72" fmla="*/ 66 w 100"/>
                <a:gd name="T73" fmla="*/ 112 h 194"/>
                <a:gd name="T74" fmla="*/ 60 w 100"/>
                <a:gd name="T75" fmla="*/ 98 h 194"/>
                <a:gd name="T76" fmla="*/ 62 w 100"/>
                <a:gd name="T77" fmla="*/ 92 h 194"/>
                <a:gd name="T78" fmla="*/ 72 w 100"/>
                <a:gd name="T79" fmla="*/ 84 h 194"/>
                <a:gd name="T80" fmla="*/ 94 w 100"/>
                <a:gd name="T81" fmla="*/ 86 h 194"/>
                <a:gd name="T82" fmla="*/ 98 w 100"/>
                <a:gd name="T83" fmla="*/ 84 h 194"/>
                <a:gd name="T84" fmla="*/ 100 w 100"/>
                <a:gd name="T85" fmla="*/ 70 h 194"/>
                <a:gd name="T86" fmla="*/ 96 w 100"/>
                <a:gd name="T87" fmla="*/ 64 h 194"/>
                <a:gd name="T88" fmla="*/ 92 w 100"/>
                <a:gd name="T89" fmla="*/ 60 h 194"/>
                <a:gd name="T90" fmla="*/ 90 w 100"/>
                <a:gd name="T91" fmla="*/ 48 h 194"/>
                <a:gd name="T92" fmla="*/ 86 w 100"/>
                <a:gd name="T93" fmla="*/ 40 h 194"/>
                <a:gd name="T94" fmla="*/ 78 w 100"/>
                <a:gd name="T95" fmla="*/ 32 h 194"/>
                <a:gd name="T96" fmla="*/ 68 w 100"/>
                <a:gd name="T97" fmla="*/ 34 h 194"/>
                <a:gd name="T98" fmla="*/ 62 w 100"/>
                <a:gd name="T99" fmla="*/ 38 h 194"/>
                <a:gd name="T100" fmla="*/ 56 w 100"/>
                <a:gd name="T101" fmla="*/ 34 h 194"/>
                <a:gd name="T102" fmla="*/ 48 w 100"/>
                <a:gd name="T103" fmla="*/ 38 h 194"/>
                <a:gd name="T104" fmla="*/ 42 w 100"/>
                <a:gd name="T105" fmla="*/ 42 h 194"/>
                <a:gd name="T106" fmla="*/ 44 w 100"/>
                <a:gd name="T107" fmla="*/ 34 h 194"/>
                <a:gd name="T108" fmla="*/ 46 w 100"/>
                <a:gd name="T109" fmla="*/ 22 h 194"/>
                <a:gd name="T110" fmla="*/ 44 w 100"/>
                <a:gd name="T111" fmla="*/ 14 h 194"/>
                <a:gd name="T112" fmla="*/ 38 w 100"/>
                <a:gd name="T113" fmla="*/ 10 h 194"/>
                <a:gd name="T114" fmla="*/ 34 w 100"/>
                <a:gd name="T115" fmla="*/ 4 h 194"/>
                <a:gd name="T116" fmla="*/ 34 w 100"/>
                <a:gd name="T117" fmla="*/ 0 h 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
                <a:gd name="T178" fmla="*/ 0 h 194"/>
                <a:gd name="T179" fmla="*/ 100 w 100"/>
                <a:gd name="T180" fmla="*/ 194 h 1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 h="194">
                  <a:moveTo>
                    <a:pt x="34" y="0"/>
                  </a:moveTo>
                  <a:lnTo>
                    <a:pt x="32" y="0"/>
                  </a:lnTo>
                  <a:lnTo>
                    <a:pt x="30" y="2"/>
                  </a:lnTo>
                  <a:lnTo>
                    <a:pt x="30" y="6"/>
                  </a:lnTo>
                  <a:lnTo>
                    <a:pt x="26" y="6"/>
                  </a:lnTo>
                  <a:lnTo>
                    <a:pt x="24" y="8"/>
                  </a:lnTo>
                  <a:lnTo>
                    <a:pt x="18" y="12"/>
                  </a:lnTo>
                  <a:lnTo>
                    <a:pt x="16" y="14"/>
                  </a:lnTo>
                  <a:lnTo>
                    <a:pt x="14" y="16"/>
                  </a:lnTo>
                  <a:lnTo>
                    <a:pt x="6" y="16"/>
                  </a:lnTo>
                  <a:lnTo>
                    <a:pt x="2" y="24"/>
                  </a:lnTo>
                  <a:lnTo>
                    <a:pt x="2" y="28"/>
                  </a:lnTo>
                  <a:lnTo>
                    <a:pt x="2" y="30"/>
                  </a:lnTo>
                  <a:lnTo>
                    <a:pt x="0" y="32"/>
                  </a:lnTo>
                  <a:lnTo>
                    <a:pt x="0" y="34"/>
                  </a:lnTo>
                  <a:lnTo>
                    <a:pt x="4" y="42"/>
                  </a:lnTo>
                  <a:lnTo>
                    <a:pt x="10" y="46"/>
                  </a:lnTo>
                  <a:lnTo>
                    <a:pt x="12" y="48"/>
                  </a:lnTo>
                  <a:lnTo>
                    <a:pt x="12" y="52"/>
                  </a:lnTo>
                  <a:lnTo>
                    <a:pt x="12" y="56"/>
                  </a:lnTo>
                  <a:lnTo>
                    <a:pt x="12" y="58"/>
                  </a:lnTo>
                  <a:lnTo>
                    <a:pt x="14" y="58"/>
                  </a:lnTo>
                  <a:lnTo>
                    <a:pt x="16" y="60"/>
                  </a:lnTo>
                  <a:lnTo>
                    <a:pt x="14" y="62"/>
                  </a:lnTo>
                  <a:lnTo>
                    <a:pt x="12" y="66"/>
                  </a:lnTo>
                  <a:lnTo>
                    <a:pt x="12" y="70"/>
                  </a:lnTo>
                  <a:lnTo>
                    <a:pt x="10" y="72"/>
                  </a:lnTo>
                  <a:lnTo>
                    <a:pt x="8" y="74"/>
                  </a:lnTo>
                  <a:lnTo>
                    <a:pt x="8" y="78"/>
                  </a:lnTo>
                  <a:lnTo>
                    <a:pt x="10" y="82"/>
                  </a:lnTo>
                  <a:lnTo>
                    <a:pt x="14" y="84"/>
                  </a:lnTo>
                  <a:lnTo>
                    <a:pt x="18" y="90"/>
                  </a:lnTo>
                  <a:lnTo>
                    <a:pt x="20" y="92"/>
                  </a:lnTo>
                  <a:lnTo>
                    <a:pt x="20" y="100"/>
                  </a:lnTo>
                  <a:lnTo>
                    <a:pt x="26" y="116"/>
                  </a:lnTo>
                  <a:lnTo>
                    <a:pt x="26" y="118"/>
                  </a:lnTo>
                  <a:lnTo>
                    <a:pt x="22" y="124"/>
                  </a:lnTo>
                  <a:lnTo>
                    <a:pt x="18" y="126"/>
                  </a:lnTo>
                  <a:lnTo>
                    <a:pt x="18" y="128"/>
                  </a:lnTo>
                  <a:lnTo>
                    <a:pt x="16" y="132"/>
                  </a:lnTo>
                  <a:lnTo>
                    <a:pt x="14" y="138"/>
                  </a:lnTo>
                  <a:lnTo>
                    <a:pt x="14" y="140"/>
                  </a:lnTo>
                  <a:lnTo>
                    <a:pt x="10" y="152"/>
                  </a:lnTo>
                  <a:lnTo>
                    <a:pt x="10" y="160"/>
                  </a:lnTo>
                  <a:lnTo>
                    <a:pt x="10" y="162"/>
                  </a:lnTo>
                  <a:lnTo>
                    <a:pt x="14" y="162"/>
                  </a:lnTo>
                  <a:lnTo>
                    <a:pt x="18" y="168"/>
                  </a:lnTo>
                  <a:lnTo>
                    <a:pt x="20" y="168"/>
                  </a:lnTo>
                  <a:lnTo>
                    <a:pt x="24" y="172"/>
                  </a:lnTo>
                  <a:lnTo>
                    <a:pt x="26" y="176"/>
                  </a:lnTo>
                  <a:lnTo>
                    <a:pt x="28" y="178"/>
                  </a:lnTo>
                  <a:lnTo>
                    <a:pt x="34" y="186"/>
                  </a:lnTo>
                  <a:lnTo>
                    <a:pt x="32" y="182"/>
                  </a:lnTo>
                  <a:lnTo>
                    <a:pt x="36" y="182"/>
                  </a:lnTo>
                  <a:lnTo>
                    <a:pt x="38" y="184"/>
                  </a:lnTo>
                  <a:lnTo>
                    <a:pt x="44" y="184"/>
                  </a:lnTo>
                  <a:lnTo>
                    <a:pt x="46" y="188"/>
                  </a:lnTo>
                  <a:lnTo>
                    <a:pt x="46" y="192"/>
                  </a:lnTo>
                  <a:lnTo>
                    <a:pt x="46" y="194"/>
                  </a:lnTo>
                  <a:lnTo>
                    <a:pt x="52" y="192"/>
                  </a:lnTo>
                  <a:lnTo>
                    <a:pt x="54" y="192"/>
                  </a:lnTo>
                  <a:lnTo>
                    <a:pt x="56" y="192"/>
                  </a:lnTo>
                  <a:lnTo>
                    <a:pt x="58" y="188"/>
                  </a:lnTo>
                  <a:lnTo>
                    <a:pt x="56" y="186"/>
                  </a:lnTo>
                  <a:lnTo>
                    <a:pt x="54" y="182"/>
                  </a:lnTo>
                  <a:lnTo>
                    <a:pt x="50" y="180"/>
                  </a:lnTo>
                  <a:lnTo>
                    <a:pt x="42" y="178"/>
                  </a:lnTo>
                  <a:lnTo>
                    <a:pt x="40" y="174"/>
                  </a:lnTo>
                  <a:lnTo>
                    <a:pt x="38" y="174"/>
                  </a:lnTo>
                  <a:lnTo>
                    <a:pt x="36" y="172"/>
                  </a:lnTo>
                  <a:lnTo>
                    <a:pt x="36" y="164"/>
                  </a:lnTo>
                  <a:lnTo>
                    <a:pt x="32" y="160"/>
                  </a:lnTo>
                  <a:lnTo>
                    <a:pt x="30" y="156"/>
                  </a:lnTo>
                  <a:lnTo>
                    <a:pt x="30" y="152"/>
                  </a:lnTo>
                  <a:lnTo>
                    <a:pt x="30" y="150"/>
                  </a:lnTo>
                  <a:lnTo>
                    <a:pt x="26" y="150"/>
                  </a:lnTo>
                  <a:lnTo>
                    <a:pt x="24" y="150"/>
                  </a:lnTo>
                  <a:lnTo>
                    <a:pt x="22" y="150"/>
                  </a:lnTo>
                  <a:lnTo>
                    <a:pt x="20" y="144"/>
                  </a:lnTo>
                  <a:lnTo>
                    <a:pt x="20" y="136"/>
                  </a:lnTo>
                  <a:lnTo>
                    <a:pt x="22" y="134"/>
                  </a:lnTo>
                  <a:lnTo>
                    <a:pt x="22" y="130"/>
                  </a:lnTo>
                  <a:lnTo>
                    <a:pt x="24" y="130"/>
                  </a:lnTo>
                  <a:lnTo>
                    <a:pt x="24" y="128"/>
                  </a:lnTo>
                  <a:lnTo>
                    <a:pt x="24" y="124"/>
                  </a:lnTo>
                  <a:lnTo>
                    <a:pt x="26" y="118"/>
                  </a:lnTo>
                  <a:lnTo>
                    <a:pt x="30" y="112"/>
                  </a:lnTo>
                  <a:lnTo>
                    <a:pt x="32" y="102"/>
                  </a:lnTo>
                  <a:lnTo>
                    <a:pt x="30" y="96"/>
                  </a:lnTo>
                  <a:lnTo>
                    <a:pt x="34" y="94"/>
                  </a:lnTo>
                  <a:lnTo>
                    <a:pt x="36" y="94"/>
                  </a:lnTo>
                  <a:lnTo>
                    <a:pt x="42" y="96"/>
                  </a:lnTo>
                  <a:lnTo>
                    <a:pt x="42" y="104"/>
                  </a:lnTo>
                  <a:lnTo>
                    <a:pt x="42" y="106"/>
                  </a:lnTo>
                  <a:lnTo>
                    <a:pt x="44" y="106"/>
                  </a:lnTo>
                  <a:lnTo>
                    <a:pt x="42" y="106"/>
                  </a:lnTo>
                  <a:lnTo>
                    <a:pt x="44" y="106"/>
                  </a:lnTo>
                  <a:lnTo>
                    <a:pt x="50" y="106"/>
                  </a:lnTo>
                  <a:lnTo>
                    <a:pt x="52" y="106"/>
                  </a:lnTo>
                  <a:lnTo>
                    <a:pt x="54" y="106"/>
                  </a:lnTo>
                  <a:lnTo>
                    <a:pt x="58" y="110"/>
                  </a:lnTo>
                  <a:lnTo>
                    <a:pt x="60" y="112"/>
                  </a:lnTo>
                  <a:lnTo>
                    <a:pt x="62" y="114"/>
                  </a:lnTo>
                  <a:lnTo>
                    <a:pt x="64" y="112"/>
                  </a:lnTo>
                  <a:lnTo>
                    <a:pt x="64" y="114"/>
                  </a:lnTo>
                  <a:lnTo>
                    <a:pt x="66" y="118"/>
                  </a:lnTo>
                  <a:lnTo>
                    <a:pt x="68" y="120"/>
                  </a:lnTo>
                  <a:lnTo>
                    <a:pt x="68" y="118"/>
                  </a:lnTo>
                  <a:lnTo>
                    <a:pt x="68" y="116"/>
                  </a:lnTo>
                  <a:lnTo>
                    <a:pt x="66" y="112"/>
                  </a:lnTo>
                  <a:lnTo>
                    <a:pt x="64" y="110"/>
                  </a:lnTo>
                  <a:lnTo>
                    <a:pt x="62" y="106"/>
                  </a:lnTo>
                  <a:lnTo>
                    <a:pt x="60" y="98"/>
                  </a:lnTo>
                  <a:lnTo>
                    <a:pt x="60" y="94"/>
                  </a:lnTo>
                  <a:lnTo>
                    <a:pt x="62" y="94"/>
                  </a:lnTo>
                  <a:lnTo>
                    <a:pt x="62" y="92"/>
                  </a:lnTo>
                  <a:lnTo>
                    <a:pt x="64" y="90"/>
                  </a:lnTo>
                  <a:lnTo>
                    <a:pt x="70" y="84"/>
                  </a:lnTo>
                  <a:lnTo>
                    <a:pt x="72" y="84"/>
                  </a:lnTo>
                  <a:lnTo>
                    <a:pt x="82" y="84"/>
                  </a:lnTo>
                  <a:lnTo>
                    <a:pt x="92" y="84"/>
                  </a:lnTo>
                  <a:lnTo>
                    <a:pt x="94" y="86"/>
                  </a:lnTo>
                  <a:lnTo>
                    <a:pt x="96" y="86"/>
                  </a:lnTo>
                  <a:lnTo>
                    <a:pt x="96" y="84"/>
                  </a:lnTo>
                  <a:lnTo>
                    <a:pt x="98" y="84"/>
                  </a:lnTo>
                  <a:lnTo>
                    <a:pt x="100" y="82"/>
                  </a:lnTo>
                  <a:lnTo>
                    <a:pt x="100" y="72"/>
                  </a:lnTo>
                  <a:lnTo>
                    <a:pt x="100" y="70"/>
                  </a:lnTo>
                  <a:lnTo>
                    <a:pt x="100" y="68"/>
                  </a:lnTo>
                  <a:lnTo>
                    <a:pt x="98" y="64"/>
                  </a:lnTo>
                  <a:lnTo>
                    <a:pt x="96" y="64"/>
                  </a:lnTo>
                  <a:lnTo>
                    <a:pt x="96" y="62"/>
                  </a:lnTo>
                  <a:lnTo>
                    <a:pt x="94" y="62"/>
                  </a:lnTo>
                  <a:lnTo>
                    <a:pt x="92" y="60"/>
                  </a:lnTo>
                  <a:lnTo>
                    <a:pt x="90" y="58"/>
                  </a:lnTo>
                  <a:lnTo>
                    <a:pt x="90" y="56"/>
                  </a:lnTo>
                  <a:lnTo>
                    <a:pt x="90" y="48"/>
                  </a:lnTo>
                  <a:lnTo>
                    <a:pt x="88" y="42"/>
                  </a:lnTo>
                  <a:lnTo>
                    <a:pt x="86" y="40"/>
                  </a:lnTo>
                  <a:lnTo>
                    <a:pt x="84" y="38"/>
                  </a:lnTo>
                  <a:lnTo>
                    <a:pt x="82" y="36"/>
                  </a:lnTo>
                  <a:lnTo>
                    <a:pt x="78" y="32"/>
                  </a:lnTo>
                  <a:lnTo>
                    <a:pt x="74" y="32"/>
                  </a:lnTo>
                  <a:lnTo>
                    <a:pt x="70" y="32"/>
                  </a:lnTo>
                  <a:lnTo>
                    <a:pt x="68" y="34"/>
                  </a:lnTo>
                  <a:lnTo>
                    <a:pt x="68" y="36"/>
                  </a:lnTo>
                  <a:lnTo>
                    <a:pt x="64" y="38"/>
                  </a:lnTo>
                  <a:lnTo>
                    <a:pt x="62" y="38"/>
                  </a:lnTo>
                  <a:lnTo>
                    <a:pt x="60" y="36"/>
                  </a:lnTo>
                  <a:lnTo>
                    <a:pt x="58" y="34"/>
                  </a:lnTo>
                  <a:lnTo>
                    <a:pt x="56" y="34"/>
                  </a:lnTo>
                  <a:lnTo>
                    <a:pt x="54" y="34"/>
                  </a:lnTo>
                  <a:lnTo>
                    <a:pt x="52" y="36"/>
                  </a:lnTo>
                  <a:lnTo>
                    <a:pt x="48" y="38"/>
                  </a:lnTo>
                  <a:lnTo>
                    <a:pt x="46" y="40"/>
                  </a:lnTo>
                  <a:lnTo>
                    <a:pt x="44" y="42"/>
                  </a:lnTo>
                  <a:lnTo>
                    <a:pt x="42" y="42"/>
                  </a:lnTo>
                  <a:lnTo>
                    <a:pt x="42" y="40"/>
                  </a:lnTo>
                  <a:lnTo>
                    <a:pt x="42" y="38"/>
                  </a:lnTo>
                  <a:lnTo>
                    <a:pt x="44" y="34"/>
                  </a:lnTo>
                  <a:lnTo>
                    <a:pt x="44" y="28"/>
                  </a:lnTo>
                  <a:lnTo>
                    <a:pt x="44" y="26"/>
                  </a:lnTo>
                  <a:lnTo>
                    <a:pt x="46" y="22"/>
                  </a:lnTo>
                  <a:lnTo>
                    <a:pt x="44" y="18"/>
                  </a:lnTo>
                  <a:lnTo>
                    <a:pt x="46" y="14"/>
                  </a:lnTo>
                  <a:lnTo>
                    <a:pt x="44" y="14"/>
                  </a:lnTo>
                  <a:lnTo>
                    <a:pt x="40" y="14"/>
                  </a:lnTo>
                  <a:lnTo>
                    <a:pt x="38" y="14"/>
                  </a:lnTo>
                  <a:lnTo>
                    <a:pt x="38" y="10"/>
                  </a:lnTo>
                  <a:lnTo>
                    <a:pt x="38" y="6"/>
                  </a:lnTo>
                  <a:lnTo>
                    <a:pt x="34" y="2"/>
                  </a:lnTo>
                  <a:lnTo>
                    <a:pt x="34" y="4"/>
                  </a:lnTo>
                  <a:lnTo>
                    <a:pt x="32" y="2"/>
                  </a:lnTo>
                  <a:lnTo>
                    <a:pt x="32" y="0"/>
                  </a:lnTo>
                  <a:lnTo>
                    <a:pt x="3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79" name="Freeform 913"/>
            <p:cNvSpPr>
              <a:spLocks/>
            </p:cNvSpPr>
            <p:nvPr/>
          </p:nvSpPr>
          <p:spPr bwMode="auto">
            <a:xfrm>
              <a:off x="3669" y="2022"/>
              <a:ext cx="213" cy="143"/>
            </a:xfrm>
            <a:custGeom>
              <a:avLst/>
              <a:gdLst>
                <a:gd name="T0" fmla="*/ 178 w 178"/>
                <a:gd name="T1" fmla="*/ 82 h 122"/>
                <a:gd name="T2" fmla="*/ 176 w 178"/>
                <a:gd name="T3" fmla="*/ 76 h 122"/>
                <a:gd name="T4" fmla="*/ 166 w 178"/>
                <a:gd name="T5" fmla="*/ 74 h 122"/>
                <a:gd name="T6" fmla="*/ 154 w 178"/>
                <a:gd name="T7" fmla="*/ 64 h 122"/>
                <a:gd name="T8" fmla="*/ 140 w 178"/>
                <a:gd name="T9" fmla="*/ 56 h 122"/>
                <a:gd name="T10" fmla="*/ 126 w 178"/>
                <a:gd name="T11" fmla="*/ 42 h 122"/>
                <a:gd name="T12" fmla="*/ 122 w 178"/>
                <a:gd name="T13" fmla="*/ 34 h 122"/>
                <a:gd name="T14" fmla="*/ 116 w 178"/>
                <a:gd name="T15" fmla="*/ 24 h 122"/>
                <a:gd name="T16" fmla="*/ 112 w 178"/>
                <a:gd name="T17" fmla="*/ 26 h 122"/>
                <a:gd name="T18" fmla="*/ 96 w 178"/>
                <a:gd name="T19" fmla="*/ 24 h 122"/>
                <a:gd name="T20" fmla="*/ 96 w 178"/>
                <a:gd name="T21" fmla="*/ 16 h 122"/>
                <a:gd name="T22" fmla="*/ 94 w 178"/>
                <a:gd name="T23" fmla="*/ 12 h 122"/>
                <a:gd name="T24" fmla="*/ 88 w 178"/>
                <a:gd name="T25" fmla="*/ 8 h 122"/>
                <a:gd name="T26" fmla="*/ 78 w 178"/>
                <a:gd name="T27" fmla="*/ 0 h 122"/>
                <a:gd name="T28" fmla="*/ 72 w 178"/>
                <a:gd name="T29" fmla="*/ 2 h 122"/>
                <a:gd name="T30" fmla="*/ 74 w 178"/>
                <a:gd name="T31" fmla="*/ 6 h 122"/>
                <a:gd name="T32" fmla="*/ 68 w 178"/>
                <a:gd name="T33" fmla="*/ 8 h 122"/>
                <a:gd name="T34" fmla="*/ 60 w 178"/>
                <a:gd name="T35" fmla="*/ 12 h 122"/>
                <a:gd name="T36" fmla="*/ 58 w 178"/>
                <a:gd name="T37" fmla="*/ 20 h 122"/>
                <a:gd name="T38" fmla="*/ 44 w 178"/>
                <a:gd name="T39" fmla="*/ 24 h 122"/>
                <a:gd name="T40" fmla="*/ 32 w 178"/>
                <a:gd name="T41" fmla="*/ 18 h 122"/>
                <a:gd name="T42" fmla="*/ 28 w 178"/>
                <a:gd name="T43" fmla="*/ 10 h 122"/>
                <a:gd name="T44" fmla="*/ 20 w 178"/>
                <a:gd name="T45" fmla="*/ 6 h 122"/>
                <a:gd name="T46" fmla="*/ 0 w 178"/>
                <a:gd name="T47" fmla="*/ 16 h 122"/>
                <a:gd name="T48" fmla="*/ 4 w 178"/>
                <a:gd name="T49" fmla="*/ 22 h 122"/>
                <a:gd name="T50" fmla="*/ 10 w 178"/>
                <a:gd name="T51" fmla="*/ 14 h 122"/>
                <a:gd name="T52" fmla="*/ 18 w 178"/>
                <a:gd name="T53" fmla="*/ 16 h 122"/>
                <a:gd name="T54" fmla="*/ 26 w 178"/>
                <a:gd name="T55" fmla="*/ 32 h 122"/>
                <a:gd name="T56" fmla="*/ 24 w 178"/>
                <a:gd name="T57" fmla="*/ 36 h 122"/>
                <a:gd name="T58" fmla="*/ 8 w 178"/>
                <a:gd name="T59" fmla="*/ 34 h 122"/>
                <a:gd name="T60" fmla="*/ 4 w 178"/>
                <a:gd name="T61" fmla="*/ 42 h 122"/>
                <a:gd name="T62" fmla="*/ 12 w 178"/>
                <a:gd name="T63" fmla="*/ 46 h 122"/>
                <a:gd name="T64" fmla="*/ 14 w 178"/>
                <a:gd name="T65" fmla="*/ 48 h 122"/>
                <a:gd name="T66" fmla="*/ 16 w 178"/>
                <a:gd name="T67" fmla="*/ 54 h 122"/>
                <a:gd name="T68" fmla="*/ 16 w 178"/>
                <a:gd name="T69" fmla="*/ 60 h 122"/>
                <a:gd name="T70" fmla="*/ 18 w 178"/>
                <a:gd name="T71" fmla="*/ 72 h 122"/>
                <a:gd name="T72" fmla="*/ 34 w 178"/>
                <a:gd name="T73" fmla="*/ 80 h 122"/>
                <a:gd name="T74" fmla="*/ 46 w 178"/>
                <a:gd name="T75" fmla="*/ 78 h 122"/>
                <a:gd name="T76" fmla="*/ 54 w 178"/>
                <a:gd name="T77" fmla="*/ 74 h 122"/>
                <a:gd name="T78" fmla="*/ 76 w 178"/>
                <a:gd name="T79" fmla="*/ 84 h 122"/>
                <a:gd name="T80" fmla="*/ 86 w 178"/>
                <a:gd name="T81" fmla="*/ 86 h 122"/>
                <a:gd name="T82" fmla="*/ 100 w 178"/>
                <a:gd name="T83" fmla="*/ 98 h 122"/>
                <a:gd name="T84" fmla="*/ 110 w 178"/>
                <a:gd name="T85" fmla="*/ 110 h 122"/>
                <a:gd name="T86" fmla="*/ 114 w 178"/>
                <a:gd name="T87" fmla="*/ 120 h 122"/>
                <a:gd name="T88" fmla="*/ 124 w 178"/>
                <a:gd name="T89" fmla="*/ 122 h 122"/>
                <a:gd name="T90" fmla="*/ 134 w 178"/>
                <a:gd name="T91" fmla="*/ 120 h 122"/>
                <a:gd name="T92" fmla="*/ 136 w 178"/>
                <a:gd name="T93" fmla="*/ 114 h 122"/>
                <a:gd name="T94" fmla="*/ 146 w 178"/>
                <a:gd name="T95" fmla="*/ 110 h 122"/>
                <a:gd name="T96" fmla="*/ 154 w 178"/>
                <a:gd name="T97" fmla="*/ 100 h 122"/>
                <a:gd name="T98" fmla="*/ 160 w 178"/>
                <a:gd name="T99" fmla="*/ 90 h 122"/>
                <a:gd name="T100" fmla="*/ 166 w 178"/>
                <a:gd name="T101" fmla="*/ 88 h 122"/>
                <a:gd name="T102" fmla="*/ 174 w 178"/>
                <a:gd name="T103" fmla="*/ 90 h 1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122"/>
                <a:gd name="T158" fmla="*/ 178 w 178"/>
                <a:gd name="T159" fmla="*/ 122 h 1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122">
                  <a:moveTo>
                    <a:pt x="178" y="90"/>
                  </a:moveTo>
                  <a:lnTo>
                    <a:pt x="178" y="88"/>
                  </a:lnTo>
                  <a:lnTo>
                    <a:pt x="178" y="86"/>
                  </a:lnTo>
                  <a:lnTo>
                    <a:pt x="178" y="82"/>
                  </a:lnTo>
                  <a:lnTo>
                    <a:pt x="178" y="80"/>
                  </a:lnTo>
                  <a:lnTo>
                    <a:pt x="178" y="78"/>
                  </a:lnTo>
                  <a:lnTo>
                    <a:pt x="176" y="76"/>
                  </a:lnTo>
                  <a:lnTo>
                    <a:pt x="174" y="76"/>
                  </a:lnTo>
                  <a:lnTo>
                    <a:pt x="170" y="74"/>
                  </a:lnTo>
                  <a:lnTo>
                    <a:pt x="168" y="74"/>
                  </a:lnTo>
                  <a:lnTo>
                    <a:pt x="166" y="74"/>
                  </a:lnTo>
                  <a:lnTo>
                    <a:pt x="164" y="74"/>
                  </a:lnTo>
                  <a:lnTo>
                    <a:pt x="162" y="74"/>
                  </a:lnTo>
                  <a:lnTo>
                    <a:pt x="158" y="68"/>
                  </a:lnTo>
                  <a:lnTo>
                    <a:pt x="154" y="64"/>
                  </a:lnTo>
                  <a:lnTo>
                    <a:pt x="150" y="62"/>
                  </a:lnTo>
                  <a:lnTo>
                    <a:pt x="146" y="62"/>
                  </a:lnTo>
                  <a:lnTo>
                    <a:pt x="144" y="60"/>
                  </a:lnTo>
                  <a:lnTo>
                    <a:pt x="140" y="56"/>
                  </a:lnTo>
                  <a:lnTo>
                    <a:pt x="128" y="48"/>
                  </a:lnTo>
                  <a:lnTo>
                    <a:pt x="128" y="46"/>
                  </a:lnTo>
                  <a:lnTo>
                    <a:pt x="126" y="44"/>
                  </a:lnTo>
                  <a:lnTo>
                    <a:pt x="126" y="42"/>
                  </a:lnTo>
                  <a:lnTo>
                    <a:pt x="124" y="38"/>
                  </a:lnTo>
                  <a:lnTo>
                    <a:pt x="124" y="36"/>
                  </a:lnTo>
                  <a:lnTo>
                    <a:pt x="122" y="36"/>
                  </a:lnTo>
                  <a:lnTo>
                    <a:pt x="122" y="34"/>
                  </a:lnTo>
                  <a:lnTo>
                    <a:pt x="120" y="30"/>
                  </a:lnTo>
                  <a:lnTo>
                    <a:pt x="120" y="28"/>
                  </a:lnTo>
                  <a:lnTo>
                    <a:pt x="116" y="24"/>
                  </a:lnTo>
                  <a:lnTo>
                    <a:pt x="114" y="24"/>
                  </a:lnTo>
                  <a:lnTo>
                    <a:pt x="114" y="26"/>
                  </a:lnTo>
                  <a:lnTo>
                    <a:pt x="112" y="26"/>
                  </a:lnTo>
                  <a:lnTo>
                    <a:pt x="106" y="26"/>
                  </a:lnTo>
                  <a:lnTo>
                    <a:pt x="104" y="26"/>
                  </a:lnTo>
                  <a:lnTo>
                    <a:pt x="100" y="26"/>
                  </a:lnTo>
                  <a:lnTo>
                    <a:pt x="96" y="24"/>
                  </a:lnTo>
                  <a:lnTo>
                    <a:pt x="96" y="22"/>
                  </a:lnTo>
                  <a:lnTo>
                    <a:pt x="96" y="20"/>
                  </a:lnTo>
                  <a:lnTo>
                    <a:pt x="96" y="18"/>
                  </a:lnTo>
                  <a:lnTo>
                    <a:pt x="96" y="16"/>
                  </a:lnTo>
                  <a:lnTo>
                    <a:pt x="98" y="16"/>
                  </a:lnTo>
                  <a:lnTo>
                    <a:pt x="96" y="14"/>
                  </a:lnTo>
                  <a:lnTo>
                    <a:pt x="94" y="14"/>
                  </a:lnTo>
                  <a:lnTo>
                    <a:pt x="94" y="12"/>
                  </a:lnTo>
                  <a:lnTo>
                    <a:pt x="94" y="10"/>
                  </a:lnTo>
                  <a:lnTo>
                    <a:pt x="94" y="8"/>
                  </a:lnTo>
                  <a:lnTo>
                    <a:pt x="90" y="8"/>
                  </a:lnTo>
                  <a:lnTo>
                    <a:pt x="88" y="8"/>
                  </a:lnTo>
                  <a:lnTo>
                    <a:pt x="86" y="8"/>
                  </a:lnTo>
                  <a:lnTo>
                    <a:pt x="86" y="6"/>
                  </a:lnTo>
                  <a:lnTo>
                    <a:pt x="82" y="4"/>
                  </a:lnTo>
                  <a:lnTo>
                    <a:pt x="78" y="0"/>
                  </a:lnTo>
                  <a:lnTo>
                    <a:pt x="76" y="2"/>
                  </a:lnTo>
                  <a:lnTo>
                    <a:pt x="74" y="2"/>
                  </a:lnTo>
                  <a:lnTo>
                    <a:pt x="72" y="2"/>
                  </a:lnTo>
                  <a:lnTo>
                    <a:pt x="74" y="4"/>
                  </a:lnTo>
                  <a:lnTo>
                    <a:pt x="74" y="6"/>
                  </a:lnTo>
                  <a:lnTo>
                    <a:pt x="76" y="6"/>
                  </a:lnTo>
                  <a:lnTo>
                    <a:pt x="74" y="6"/>
                  </a:lnTo>
                  <a:lnTo>
                    <a:pt x="70" y="4"/>
                  </a:lnTo>
                  <a:lnTo>
                    <a:pt x="68" y="6"/>
                  </a:lnTo>
                  <a:lnTo>
                    <a:pt x="68" y="8"/>
                  </a:lnTo>
                  <a:lnTo>
                    <a:pt x="66" y="10"/>
                  </a:lnTo>
                  <a:lnTo>
                    <a:pt x="62" y="10"/>
                  </a:lnTo>
                  <a:lnTo>
                    <a:pt x="60" y="10"/>
                  </a:lnTo>
                  <a:lnTo>
                    <a:pt x="60" y="12"/>
                  </a:lnTo>
                  <a:lnTo>
                    <a:pt x="58" y="12"/>
                  </a:lnTo>
                  <a:lnTo>
                    <a:pt x="58" y="14"/>
                  </a:lnTo>
                  <a:lnTo>
                    <a:pt x="56" y="16"/>
                  </a:lnTo>
                  <a:lnTo>
                    <a:pt x="58" y="20"/>
                  </a:lnTo>
                  <a:lnTo>
                    <a:pt x="58" y="24"/>
                  </a:lnTo>
                  <a:lnTo>
                    <a:pt x="56" y="26"/>
                  </a:lnTo>
                  <a:lnTo>
                    <a:pt x="44" y="24"/>
                  </a:lnTo>
                  <a:lnTo>
                    <a:pt x="42" y="24"/>
                  </a:lnTo>
                  <a:lnTo>
                    <a:pt x="38" y="24"/>
                  </a:lnTo>
                  <a:lnTo>
                    <a:pt x="34" y="24"/>
                  </a:lnTo>
                  <a:lnTo>
                    <a:pt x="32" y="18"/>
                  </a:lnTo>
                  <a:lnTo>
                    <a:pt x="32" y="16"/>
                  </a:lnTo>
                  <a:lnTo>
                    <a:pt x="30" y="14"/>
                  </a:lnTo>
                  <a:lnTo>
                    <a:pt x="30" y="12"/>
                  </a:lnTo>
                  <a:lnTo>
                    <a:pt x="28" y="10"/>
                  </a:lnTo>
                  <a:lnTo>
                    <a:pt x="24" y="8"/>
                  </a:lnTo>
                  <a:lnTo>
                    <a:pt x="22" y="6"/>
                  </a:lnTo>
                  <a:lnTo>
                    <a:pt x="20" y="6"/>
                  </a:lnTo>
                  <a:lnTo>
                    <a:pt x="18" y="6"/>
                  </a:lnTo>
                  <a:lnTo>
                    <a:pt x="12" y="8"/>
                  </a:lnTo>
                  <a:lnTo>
                    <a:pt x="6" y="10"/>
                  </a:lnTo>
                  <a:lnTo>
                    <a:pt x="0" y="16"/>
                  </a:lnTo>
                  <a:lnTo>
                    <a:pt x="2" y="20"/>
                  </a:lnTo>
                  <a:lnTo>
                    <a:pt x="4" y="26"/>
                  </a:lnTo>
                  <a:lnTo>
                    <a:pt x="4" y="28"/>
                  </a:lnTo>
                  <a:lnTo>
                    <a:pt x="4" y="22"/>
                  </a:lnTo>
                  <a:lnTo>
                    <a:pt x="4" y="20"/>
                  </a:lnTo>
                  <a:lnTo>
                    <a:pt x="4" y="18"/>
                  </a:lnTo>
                  <a:lnTo>
                    <a:pt x="6" y="16"/>
                  </a:lnTo>
                  <a:lnTo>
                    <a:pt x="10" y="14"/>
                  </a:lnTo>
                  <a:lnTo>
                    <a:pt x="14" y="12"/>
                  </a:lnTo>
                  <a:lnTo>
                    <a:pt x="16" y="12"/>
                  </a:lnTo>
                  <a:lnTo>
                    <a:pt x="16" y="14"/>
                  </a:lnTo>
                  <a:lnTo>
                    <a:pt x="18" y="16"/>
                  </a:lnTo>
                  <a:lnTo>
                    <a:pt x="20" y="20"/>
                  </a:lnTo>
                  <a:lnTo>
                    <a:pt x="24" y="24"/>
                  </a:lnTo>
                  <a:lnTo>
                    <a:pt x="30" y="28"/>
                  </a:lnTo>
                  <a:lnTo>
                    <a:pt x="26" y="32"/>
                  </a:lnTo>
                  <a:lnTo>
                    <a:pt x="22" y="34"/>
                  </a:lnTo>
                  <a:lnTo>
                    <a:pt x="24" y="34"/>
                  </a:lnTo>
                  <a:lnTo>
                    <a:pt x="26" y="36"/>
                  </a:lnTo>
                  <a:lnTo>
                    <a:pt x="24" y="36"/>
                  </a:lnTo>
                  <a:lnTo>
                    <a:pt x="20" y="36"/>
                  </a:lnTo>
                  <a:lnTo>
                    <a:pt x="18" y="36"/>
                  </a:lnTo>
                  <a:lnTo>
                    <a:pt x="12" y="34"/>
                  </a:lnTo>
                  <a:lnTo>
                    <a:pt x="8" y="34"/>
                  </a:lnTo>
                  <a:lnTo>
                    <a:pt x="6" y="28"/>
                  </a:lnTo>
                  <a:lnTo>
                    <a:pt x="6" y="36"/>
                  </a:lnTo>
                  <a:lnTo>
                    <a:pt x="4" y="38"/>
                  </a:lnTo>
                  <a:lnTo>
                    <a:pt x="4" y="42"/>
                  </a:lnTo>
                  <a:lnTo>
                    <a:pt x="6" y="48"/>
                  </a:lnTo>
                  <a:lnTo>
                    <a:pt x="8" y="46"/>
                  </a:lnTo>
                  <a:lnTo>
                    <a:pt x="12" y="46"/>
                  </a:lnTo>
                  <a:lnTo>
                    <a:pt x="16" y="46"/>
                  </a:lnTo>
                  <a:lnTo>
                    <a:pt x="18" y="50"/>
                  </a:lnTo>
                  <a:lnTo>
                    <a:pt x="16" y="48"/>
                  </a:lnTo>
                  <a:lnTo>
                    <a:pt x="14" y="48"/>
                  </a:lnTo>
                  <a:lnTo>
                    <a:pt x="12" y="50"/>
                  </a:lnTo>
                  <a:lnTo>
                    <a:pt x="14" y="52"/>
                  </a:lnTo>
                  <a:lnTo>
                    <a:pt x="18" y="54"/>
                  </a:lnTo>
                  <a:lnTo>
                    <a:pt x="16" y="54"/>
                  </a:lnTo>
                  <a:lnTo>
                    <a:pt x="12" y="56"/>
                  </a:lnTo>
                  <a:lnTo>
                    <a:pt x="12" y="58"/>
                  </a:lnTo>
                  <a:lnTo>
                    <a:pt x="14" y="58"/>
                  </a:lnTo>
                  <a:lnTo>
                    <a:pt x="16" y="60"/>
                  </a:lnTo>
                  <a:lnTo>
                    <a:pt x="18" y="62"/>
                  </a:lnTo>
                  <a:lnTo>
                    <a:pt x="20" y="62"/>
                  </a:lnTo>
                  <a:lnTo>
                    <a:pt x="18" y="66"/>
                  </a:lnTo>
                  <a:lnTo>
                    <a:pt x="18" y="72"/>
                  </a:lnTo>
                  <a:lnTo>
                    <a:pt x="18" y="88"/>
                  </a:lnTo>
                  <a:lnTo>
                    <a:pt x="22" y="88"/>
                  </a:lnTo>
                  <a:lnTo>
                    <a:pt x="26" y="86"/>
                  </a:lnTo>
                  <a:lnTo>
                    <a:pt x="34" y="80"/>
                  </a:lnTo>
                  <a:lnTo>
                    <a:pt x="38" y="78"/>
                  </a:lnTo>
                  <a:lnTo>
                    <a:pt x="40" y="76"/>
                  </a:lnTo>
                  <a:lnTo>
                    <a:pt x="44" y="76"/>
                  </a:lnTo>
                  <a:lnTo>
                    <a:pt x="46" y="78"/>
                  </a:lnTo>
                  <a:lnTo>
                    <a:pt x="48" y="78"/>
                  </a:lnTo>
                  <a:lnTo>
                    <a:pt x="50" y="76"/>
                  </a:lnTo>
                  <a:lnTo>
                    <a:pt x="50" y="74"/>
                  </a:lnTo>
                  <a:lnTo>
                    <a:pt x="54" y="74"/>
                  </a:lnTo>
                  <a:lnTo>
                    <a:pt x="58" y="74"/>
                  </a:lnTo>
                  <a:lnTo>
                    <a:pt x="64" y="80"/>
                  </a:lnTo>
                  <a:lnTo>
                    <a:pt x="72" y="82"/>
                  </a:lnTo>
                  <a:lnTo>
                    <a:pt x="76" y="84"/>
                  </a:lnTo>
                  <a:lnTo>
                    <a:pt x="78" y="84"/>
                  </a:lnTo>
                  <a:lnTo>
                    <a:pt x="80" y="84"/>
                  </a:lnTo>
                  <a:lnTo>
                    <a:pt x="84" y="84"/>
                  </a:lnTo>
                  <a:lnTo>
                    <a:pt x="86" y="86"/>
                  </a:lnTo>
                  <a:lnTo>
                    <a:pt x="88" y="88"/>
                  </a:lnTo>
                  <a:lnTo>
                    <a:pt x="90" y="92"/>
                  </a:lnTo>
                  <a:lnTo>
                    <a:pt x="96" y="94"/>
                  </a:lnTo>
                  <a:lnTo>
                    <a:pt x="100" y="98"/>
                  </a:lnTo>
                  <a:lnTo>
                    <a:pt x="104" y="100"/>
                  </a:lnTo>
                  <a:lnTo>
                    <a:pt x="110" y="100"/>
                  </a:lnTo>
                  <a:lnTo>
                    <a:pt x="110" y="102"/>
                  </a:lnTo>
                  <a:lnTo>
                    <a:pt x="110" y="110"/>
                  </a:lnTo>
                  <a:lnTo>
                    <a:pt x="112" y="114"/>
                  </a:lnTo>
                  <a:lnTo>
                    <a:pt x="112" y="116"/>
                  </a:lnTo>
                  <a:lnTo>
                    <a:pt x="112" y="118"/>
                  </a:lnTo>
                  <a:lnTo>
                    <a:pt x="114" y="120"/>
                  </a:lnTo>
                  <a:lnTo>
                    <a:pt x="118" y="120"/>
                  </a:lnTo>
                  <a:lnTo>
                    <a:pt x="120" y="120"/>
                  </a:lnTo>
                  <a:lnTo>
                    <a:pt x="124" y="122"/>
                  </a:lnTo>
                  <a:lnTo>
                    <a:pt x="126" y="122"/>
                  </a:lnTo>
                  <a:lnTo>
                    <a:pt x="130" y="122"/>
                  </a:lnTo>
                  <a:lnTo>
                    <a:pt x="132" y="120"/>
                  </a:lnTo>
                  <a:lnTo>
                    <a:pt x="134" y="120"/>
                  </a:lnTo>
                  <a:lnTo>
                    <a:pt x="136" y="116"/>
                  </a:lnTo>
                  <a:lnTo>
                    <a:pt x="136" y="114"/>
                  </a:lnTo>
                  <a:lnTo>
                    <a:pt x="136" y="112"/>
                  </a:lnTo>
                  <a:lnTo>
                    <a:pt x="136" y="114"/>
                  </a:lnTo>
                  <a:lnTo>
                    <a:pt x="142" y="112"/>
                  </a:lnTo>
                  <a:lnTo>
                    <a:pt x="146" y="110"/>
                  </a:lnTo>
                  <a:lnTo>
                    <a:pt x="148" y="108"/>
                  </a:lnTo>
                  <a:lnTo>
                    <a:pt x="150" y="108"/>
                  </a:lnTo>
                  <a:lnTo>
                    <a:pt x="152" y="106"/>
                  </a:lnTo>
                  <a:lnTo>
                    <a:pt x="154" y="100"/>
                  </a:lnTo>
                  <a:lnTo>
                    <a:pt x="156" y="96"/>
                  </a:lnTo>
                  <a:lnTo>
                    <a:pt x="156" y="94"/>
                  </a:lnTo>
                  <a:lnTo>
                    <a:pt x="158" y="92"/>
                  </a:lnTo>
                  <a:lnTo>
                    <a:pt x="160" y="90"/>
                  </a:lnTo>
                  <a:lnTo>
                    <a:pt x="162" y="92"/>
                  </a:lnTo>
                  <a:lnTo>
                    <a:pt x="164" y="92"/>
                  </a:lnTo>
                  <a:lnTo>
                    <a:pt x="166" y="90"/>
                  </a:lnTo>
                  <a:lnTo>
                    <a:pt x="166" y="88"/>
                  </a:lnTo>
                  <a:lnTo>
                    <a:pt x="166" y="86"/>
                  </a:lnTo>
                  <a:lnTo>
                    <a:pt x="168" y="86"/>
                  </a:lnTo>
                  <a:lnTo>
                    <a:pt x="174" y="90"/>
                  </a:lnTo>
                  <a:lnTo>
                    <a:pt x="178" y="9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0" name="Freeform 914"/>
            <p:cNvSpPr>
              <a:spLocks/>
            </p:cNvSpPr>
            <p:nvPr/>
          </p:nvSpPr>
          <p:spPr bwMode="auto">
            <a:xfrm>
              <a:off x="3722" y="1964"/>
              <a:ext cx="258" cy="166"/>
            </a:xfrm>
            <a:custGeom>
              <a:avLst/>
              <a:gdLst>
                <a:gd name="T0" fmla="*/ 184 w 216"/>
                <a:gd name="T1" fmla="*/ 62 h 142"/>
                <a:gd name="T2" fmla="*/ 174 w 216"/>
                <a:gd name="T3" fmla="*/ 68 h 142"/>
                <a:gd name="T4" fmla="*/ 166 w 216"/>
                <a:gd name="T5" fmla="*/ 74 h 142"/>
                <a:gd name="T6" fmla="*/ 162 w 216"/>
                <a:gd name="T7" fmla="*/ 78 h 142"/>
                <a:gd name="T8" fmla="*/ 150 w 216"/>
                <a:gd name="T9" fmla="*/ 74 h 142"/>
                <a:gd name="T10" fmla="*/ 128 w 216"/>
                <a:gd name="T11" fmla="*/ 60 h 142"/>
                <a:gd name="T12" fmla="*/ 126 w 216"/>
                <a:gd name="T13" fmla="*/ 48 h 142"/>
                <a:gd name="T14" fmla="*/ 114 w 216"/>
                <a:gd name="T15" fmla="*/ 34 h 142"/>
                <a:gd name="T16" fmla="*/ 76 w 216"/>
                <a:gd name="T17" fmla="*/ 36 h 142"/>
                <a:gd name="T18" fmla="*/ 48 w 216"/>
                <a:gd name="T19" fmla="*/ 10 h 142"/>
                <a:gd name="T20" fmla="*/ 0 w 216"/>
                <a:gd name="T21" fmla="*/ 12 h 142"/>
                <a:gd name="T22" fmla="*/ 14 w 216"/>
                <a:gd name="T23" fmla="*/ 70 h 142"/>
                <a:gd name="T24" fmla="*/ 14 w 216"/>
                <a:gd name="T25" fmla="*/ 62 h 142"/>
                <a:gd name="T26" fmla="*/ 22 w 216"/>
                <a:gd name="T27" fmla="*/ 60 h 142"/>
                <a:gd name="T28" fmla="*/ 26 w 216"/>
                <a:gd name="T29" fmla="*/ 54 h 142"/>
                <a:gd name="T30" fmla="*/ 30 w 216"/>
                <a:gd name="T31" fmla="*/ 54 h 142"/>
                <a:gd name="T32" fmla="*/ 34 w 216"/>
                <a:gd name="T33" fmla="*/ 50 h 142"/>
                <a:gd name="T34" fmla="*/ 42 w 216"/>
                <a:gd name="T35" fmla="*/ 58 h 142"/>
                <a:gd name="T36" fmla="*/ 50 w 216"/>
                <a:gd name="T37" fmla="*/ 60 h 142"/>
                <a:gd name="T38" fmla="*/ 54 w 216"/>
                <a:gd name="T39" fmla="*/ 66 h 142"/>
                <a:gd name="T40" fmla="*/ 52 w 216"/>
                <a:gd name="T41" fmla="*/ 72 h 142"/>
                <a:gd name="T42" fmla="*/ 62 w 216"/>
                <a:gd name="T43" fmla="*/ 76 h 142"/>
                <a:gd name="T44" fmla="*/ 70 w 216"/>
                <a:gd name="T45" fmla="*/ 74 h 142"/>
                <a:gd name="T46" fmla="*/ 76 w 216"/>
                <a:gd name="T47" fmla="*/ 80 h 142"/>
                <a:gd name="T48" fmla="*/ 80 w 216"/>
                <a:gd name="T49" fmla="*/ 88 h 142"/>
                <a:gd name="T50" fmla="*/ 84 w 216"/>
                <a:gd name="T51" fmla="*/ 98 h 142"/>
                <a:gd name="T52" fmla="*/ 106 w 216"/>
                <a:gd name="T53" fmla="*/ 112 h 142"/>
                <a:gd name="T54" fmla="*/ 120 w 216"/>
                <a:gd name="T55" fmla="*/ 124 h 142"/>
                <a:gd name="T56" fmla="*/ 130 w 216"/>
                <a:gd name="T57" fmla="*/ 126 h 142"/>
                <a:gd name="T58" fmla="*/ 134 w 216"/>
                <a:gd name="T59" fmla="*/ 130 h 142"/>
                <a:gd name="T60" fmla="*/ 134 w 216"/>
                <a:gd name="T61" fmla="*/ 140 h 142"/>
                <a:gd name="T62" fmla="*/ 148 w 216"/>
                <a:gd name="T63" fmla="*/ 140 h 142"/>
                <a:gd name="T64" fmla="*/ 150 w 216"/>
                <a:gd name="T65" fmla="*/ 134 h 142"/>
                <a:gd name="T66" fmla="*/ 156 w 216"/>
                <a:gd name="T67" fmla="*/ 128 h 142"/>
                <a:gd name="T68" fmla="*/ 154 w 216"/>
                <a:gd name="T69" fmla="*/ 122 h 142"/>
                <a:gd name="T70" fmla="*/ 154 w 216"/>
                <a:gd name="T71" fmla="*/ 112 h 142"/>
                <a:gd name="T72" fmla="*/ 148 w 216"/>
                <a:gd name="T73" fmla="*/ 110 h 142"/>
                <a:gd name="T74" fmla="*/ 146 w 216"/>
                <a:gd name="T75" fmla="*/ 104 h 142"/>
                <a:gd name="T76" fmla="*/ 152 w 216"/>
                <a:gd name="T77" fmla="*/ 102 h 142"/>
                <a:gd name="T78" fmla="*/ 162 w 216"/>
                <a:gd name="T79" fmla="*/ 98 h 142"/>
                <a:gd name="T80" fmla="*/ 168 w 216"/>
                <a:gd name="T81" fmla="*/ 92 h 142"/>
                <a:gd name="T82" fmla="*/ 168 w 216"/>
                <a:gd name="T83" fmla="*/ 86 h 142"/>
                <a:gd name="T84" fmla="*/ 174 w 216"/>
                <a:gd name="T85" fmla="*/ 84 h 142"/>
                <a:gd name="T86" fmla="*/ 182 w 216"/>
                <a:gd name="T87" fmla="*/ 78 h 142"/>
                <a:gd name="T88" fmla="*/ 186 w 216"/>
                <a:gd name="T89" fmla="*/ 84 h 142"/>
                <a:gd name="T90" fmla="*/ 184 w 216"/>
                <a:gd name="T91" fmla="*/ 90 h 142"/>
                <a:gd name="T92" fmla="*/ 188 w 216"/>
                <a:gd name="T93" fmla="*/ 92 h 142"/>
                <a:gd name="T94" fmla="*/ 200 w 216"/>
                <a:gd name="T95" fmla="*/ 92 h 142"/>
                <a:gd name="T96" fmla="*/ 206 w 216"/>
                <a:gd name="T97" fmla="*/ 88 h 142"/>
                <a:gd name="T98" fmla="*/ 212 w 216"/>
                <a:gd name="T99" fmla="*/ 84 h 142"/>
                <a:gd name="T100" fmla="*/ 214 w 216"/>
                <a:gd name="T101" fmla="*/ 82 h 142"/>
                <a:gd name="T102" fmla="*/ 204 w 216"/>
                <a:gd name="T103" fmla="*/ 78 h 142"/>
                <a:gd name="T104" fmla="*/ 198 w 216"/>
                <a:gd name="T105" fmla="*/ 70 h 142"/>
                <a:gd name="T106" fmla="*/ 192 w 216"/>
                <a:gd name="T107" fmla="*/ 78 h 142"/>
                <a:gd name="T108" fmla="*/ 182 w 216"/>
                <a:gd name="T109" fmla="*/ 72 h 142"/>
                <a:gd name="T110" fmla="*/ 186 w 216"/>
                <a:gd name="T111" fmla="*/ 64 h 142"/>
                <a:gd name="T112" fmla="*/ 188 w 216"/>
                <a:gd name="T113" fmla="*/ 56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
                <a:gd name="T172" fmla="*/ 0 h 142"/>
                <a:gd name="T173" fmla="*/ 216 w 216"/>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 h="142">
                  <a:moveTo>
                    <a:pt x="188" y="56"/>
                  </a:moveTo>
                  <a:lnTo>
                    <a:pt x="188" y="58"/>
                  </a:lnTo>
                  <a:lnTo>
                    <a:pt x="186" y="62"/>
                  </a:lnTo>
                  <a:lnTo>
                    <a:pt x="184" y="62"/>
                  </a:lnTo>
                  <a:lnTo>
                    <a:pt x="182" y="62"/>
                  </a:lnTo>
                  <a:lnTo>
                    <a:pt x="180" y="64"/>
                  </a:lnTo>
                  <a:lnTo>
                    <a:pt x="178" y="66"/>
                  </a:lnTo>
                  <a:lnTo>
                    <a:pt x="174" y="68"/>
                  </a:lnTo>
                  <a:lnTo>
                    <a:pt x="170" y="70"/>
                  </a:lnTo>
                  <a:lnTo>
                    <a:pt x="170" y="72"/>
                  </a:lnTo>
                  <a:lnTo>
                    <a:pt x="168" y="72"/>
                  </a:lnTo>
                  <a:lnTo>
                    <a:pt x="166" y="74"/>
                  </a:lnTo>
                  <a:lnTo>
                    <a:pt x="164" y="74"/>
                  </a:lnTo>
                  <a:lnTo>
                    <a:pt x="164" y="76"/>
                  </a:lnTo>
                  <a:lnTo>
                    <a:pt x="162" y="78"/>
                  </a:lnTo>
                  <a:lnTo>
                    <a:pt x="160" y="78"/>
                  </a:lnTo>
                  <a:lnTo>
                    <a:pt x="156" y="76"/>
                  </a:lnTo>
                  <a:lnTo>
                    <a:pt x="154" y="76"/>
                  </a:lnTo>
                  <a:lnTo>
                    <a:pt x="150" y="74"/>
                  </a:lnTo>
                  <a:lnTo>
                    <a:pt x="138" y="76"/>
                  </a:lnTo>
                  <a:lnTo>
                    <a:pt x="136" y="66"/>
                  </a:lnTo>
                  <a:lnTo>
                    <a:pt x="128" y="64"/>
                  </a:lnTo>
                  <a:lnTo>
                    <a:pt x="128" y="60"/>
                  </a:lnTo>
                  <a:lnTo>
                    <a:pt x="128" y="56"/>
                  </a:lnTo>
                  <a:lnTo>
                    <a:pt x="130" y="56"/>
                  </a:lnTo>
                  <a:lnTo>
                    <a:pt x="130" y="46"/>
                  </a:lnTo>
                  <a:lnTo>
                    <a:pt x="126" y="48"/>
                  </a:lnTo>
                  <a:lnTo>
                    <a:pt x="122" y="40"/>
                  </a:lnTo>
                  <a:lnTo>
                    <a:pt x="120" y="38"/>
                  </a:lnTo>
                  <a:lnTo>
                    <a:pt x="118" y="36"/>
                  </a:lnTo>
                  <a:lnTo>
                    <a:pt x="114" y="34"/>
                  </a:lnTo>
                  <a:lnTo>
                    <a:pt x="114" y="32"/>
                  </a:lnTo>
                  <a:lnTo>
                    <a:pt x="110" y="34"/>
                  </a:lnTo>
                  <a:lnTo>
                    <a:pt x="92" y="34"/>
                  </a:lnTo>
                  <a:lnTo>
                    <a:pt x="76" y="36"/>
                  </a:lnTo>
                  <a:lnTo>
                    <a:pt x="70" y="30"/>
                  </a:lnTo>
                  <a:lnTo>
                    <a:pt x="60" y="20"/>
                  </a:lnTo>
                  <a:lnTo>
                    <a:pt x="52" y="12"/>
                  </a:lnTo>
                  <a:lnTo>
                    <a:pt x="48" y="10"/>
                  </a:lnTo>
                  <a:lnTo>
                    <a:pt x="44" y="6"/>
                  </a:lnTo>
                  <a:lnTo>
                    <a:pt x="40" y="2"/>
                  </a:lnTo>
                  <a:lnTo>
                    <a:pt x="32" y="0"/>
                  </a:lnTo>
                  <a:lnTo>
                    <a:pt x="0" y="12"/>
                  </a:lnTo>
                  <a:lnTo>
                    <a:pt x="0" y="74"/>
                  </a:lnTo>
                  <a:lnTo>
                    <a:pt x="12" y="76"/>
                  </a:lnTo>
                  <a:lnTo>
                    <a:pt x="14" y="74"/>
                  </a:lnTo>
                  <a:lnTo>
                    <a:pt x="14" y="70"/>
                  </a:lnTo>
                  <a:lnTo>
                    <a:pt x="12" y="66"/>
                  </a:lnTo>
                  <a:lnTo>
                    <a:pt x="14" y="64"/>
                  </a:lnTo>
                  <a:lnTo>
                    <a:pt x="14" y="62"/>
                  </a:lnTo>
                  <a:lnTo>
                    <a:pt x="16" y="62"/>
                  </a:lnTo>
                  <a:lnTo>
                    <a:pt x="16" y="60"/>
                  </a:lnTo>
                  <a:lnTo>
                    <a:pt x="18" y="60"/>
                  </a:lnTo>
                  <a:lnTo>
                    <a:pt x="22" y="60"/>
                  </a:lnTo>
                  <a:lnTo>
                    <a:pt x="24" y="58"/>
                  </a:lnTo>
                  <a:lnTo>
                    <a:pt x="24" y="56"/>
                  </a:lnTo>
                  <a:lnTo>
                    <a:pt x="26" y="54"/>
                  </a:lnTo>
                  <a:lnTo>
                    <a:pt x="30" y="56"/>
                  </a:lnTo>
                  <a:lnTo>
                    <a:pt x="32" y="56"/>
                  </a:lnTo>
                  <a:lnTo>
                    <a:pt x="30" y="56"/>
                  </a:lnTo>
                  <a:lnTo>
                    <a:pt x="30" y="54"/>
                  </a:lnTo>
                  <a:lnTo>
                    <a:pt x="28" y="52"/>
                  </a:lnTo>
                  <a:lnTo>
                    <a:pt x="30" y="52"/>
                  </a:lnTo>
                  <a:lnTo>
                    <a:pt x="32" y="52"/>
                  </a:lnTo>
                  <a:lnTo>
                    <a:pt x="34" y="50"/>
                  </a:lnTo>
                  <a:lnTo>
                    <a:pt x="38" y="54"/>
                  </a:lnTo>
                  <a:lnTo>
                    <a:pt x="42" y="56"/>
                  </a:lnTo>
                  <a:lnTo>
                    <a:pt x="42" y="58"/>
                  </a:lnTo>
                  <a:lnTo>
                    <a:pt x="44" y="58"/>
                  </a:lnTo>
                  <a:lnTo>
                    <a:pt x="46" y="58"/>
                  </a:lnTo>
                  <a:lnTo>
                    <a:pt x="50" y="58"/>
                  </a:lnTo>
                  <a:lnTo>
                    <a:pt x="50" y="60"/>
                  </a:lnTo>
                  <a:lnTo>
                    <a:pt x="50" y="62"/>
                  </a:lnTo>
                  <a:lnTo>
                    <a:pt x="50" y="64"/>
                  </a:lnTo>
                  <a:lnTo>
                    <a:pt x="52" y="64"/>
                  </a:lnTo>
                  <a:lnTo>
                    <a:pt x="54" y="66"/>
                  </a:lnTo>
                  <a:lnTo>
                    <a:pt x="52" y="66"/>
                  </a:lnTo>
                  <a:lnTo>
                    <a:pt x="52" y="68"/>
                  </a:lnTo>
                  <a:lnTo>
                    <a:pt x="52" y="70"/>
                  </a:lnTo>
                  <a:lnTo>
                    <a:pt x="52" y="72"/>
                  </a:lnTo>
                  <a:lnTo>
                    <a:pt x="52" y="74"/>
                  </a:lnTo>
                  <a:lnTo>
                    <a:pt x="56" y="76"/>
                  </a:lnTo>
                  <a:lnTo>
                    <a:pt x="60" y="76"/>
                  </a:lnTo>
                  <a:lnTo>
                    <a:pt x="62" y="76"/>
                  </a:lnTo>
                  <a:lnTo>
                    <a:pt x="68" y="76"/>
                  </a:lnTo>
                  <a:lnTo>
                    <a:pt x="70" y="76"/>
                  </a:lnTo>
                  <a:lnTo>
                    <a:pt x="70" y="74"/>
                  </a:lnTo>
                  <a:lnTo>
                    <a:pt x="72" y="74"/>
                  </a:lnTo>
                  <a:lnTo>
                    <a:pt x="76" y="78"/>
                  </a:lnTo>
                  <a:lnTo>
                    <a:pt x="76" y="80"/>
                  </a:lnTo>
                  <a:lnTo>
                    <a:pt x="78" y="84"/>
                  </a:lnTo>
                  <a:lnTo>
                    <a:pt x="78" y="86"/>
                  </a:lnTo>
                  <a:lnTo>
                    <a:pt x="80" y="86"/>
                  </a:lnTo>
                  <a:lnTo>
                    <a:pt x="80" y="88"/>
                  </a:lnTo>
                  <a:lnTo>
                    <a:pt x="82" y="92"/>
                  </a:lnTo>
                  <a:lnTo>
                    <a:pt x="82" y="94"/>
                  </a:lnTo>
                  <a:lnTo>
                    <a:pt x="84" y="96"/>
                  </a:lnTo>
                  <a:lnTo>
                    <a:pt x="84" y="98"/>
                  </a:lnTo>
                  <a:lnTo>
                    <a:pt x="96" y="106"/>
                  </a:lnTo>
                  <a:lnTo>
                    <a:pt x="100" y="110"/>
                  </a:lnTo>
                  <a:lnTo>
                    <a:pt x="102" y="112"/>
                  </a:lnTo>
                  <a:lnTo>
                    <a:pt x="106" y="112"/>
                  </a:lnTo>
                  <a:lnTo>
                    <a:pt x="110" y="114"/>
                  </a:lnTo>
                  <a:lnTo>
                    <a:pt x="114" y="118"/>
                  </a:lnTo>
                  <a:lnTo>
                    <a:pt x="118" y="124"/>
                  </a:lnTo>
                  <a:lnTo>
                    <a:pt x="120" y="124"/>
                  </a:lnTo>
                  <a:lnTo>
                    <a:pt x="122" y="124"/>
                  </a:lnTo>
                  <a:lnTo>
                    <a:pt x="124" y="124"/>
                  </a:lnTo>
                  <a:lnTo>
                    <a:pt x="126" y="124"/>
                  </a:lnTo>
                  <a:lnTo>
                    <a:pt x="130" y="126"/>
                  </a:lnTo>
                  <a:lnTo>
                    <a:pt x="132" y="126"/>
                  </a:lnTo>
                  <a:lnTo>
                    <a:pt x="134" y="128"/>
                  </a:lnTo>
                  <a:lnTo>
                    <a:pt x="134" y="130"/>
                  </a:lnTo>
                  <a:lnTo>
                    <a:pt x="134" y="132"/>
                  </a:lnTo>
                  <a:lnTo>
                    <a:pt x="134" y="136"/>
                  </a:lnTo>
                  <a:lnTo>
                    <a:pt x="134" y="138"/>
                  </a:lnTo>
                  <a:lnTo>
                    <a:pt x="134" y="140"/>
                  </a:lnTo>
                  <a:lnTo>
                    <a:pt x="140" y="140"/>
                  </a:lnTo>
                  <a:lnTo>
                    <a:pt x="144" y="142"/>
                  </a:lnTo>
                  <a:lnTo>
                    <a:pt x="146" y="140"/>
                  </a:lnTo>
                  <a:lnTo>
                    <a:pt x="148" y="140"/>
                  </a:lnTo>
                  <a:lnTo>
                    <a:pt x="150" y="140"/>
                  </a:lnTo>
                  <a:lnTo>
                    <a:pt x="150" y="138"/>
                  </a:lnTo>
                  <a:lnTo>
                    <a:pt x="148" y="136"/>
                  </a:lnTo>
                  <a:lnTo>
                    <a:pt x="150" y="134"/>
                  </a:lnTo>
                  <a:lnTo>
                    <a:pt x="152" y="130"/>
                  </a:lnTo>
                  <a:lnTo>
                    <a:pt x="154" y="130"/>
                  </a:lnTo>
                  <a:lnTo>
                    <a:pt x="154" y="128"/>
                  </a:lnTo>
                  <a:lnTo>
                    <a:pt x="156" y="128"/>
                  </a:lnTo>
                  <a:lnTo>
                    <a:pt x="156" y="126"/>
                  </a:lnTo>
                  <a:lnTo>
                    <a:pt x="156" y="124"/>
                  </a:lnTo>
                  <a:lnTo>
                    <a:pt x="154" y="122"/>
                  </a:lnTo>
                  <a:lnTo>
                    <a:pt x="152" y="118"/>
                  </a:lnTo>
                  <a:lnTo>
                    <a:pt x="154" y="116"/>
                  </a:lnTo>
                  <a:lnTo>
                    <a:pt x="154" y="114"/>
                  </a:lnTo>
                  <a:lnTo>
                    <a:pt x="154" y="112"/>
                  </a:lnTo>
                  <a:lnTo>
                    <a:pt x="152" y="112"/>
                  </a:lnTo>
                  <a:lnTo>
                    <a:pt x="150" y="112"/>
                  </a:lnTo>
                  <a:lnTo>
                    <a:pt x="148" y="112"/>
                  </a:lnTo>
                  <a:lnTo>
                    <a:pt x="148" y="110"/>
                  </a:lnTo>
                  <a:lnTo>
                    <a:pt x="146" y="108"/>
                  </a:lnTo>
                  <a:lnTo>
                    <a:pt x="144" y="108"/>
                  </a:lnTo>
                  <a:lnTo>
                    <a:pt x="146" y="106"/>
                  </a:lnTo>
                  <a:lnTo>
                    <a:pt x="146" y="104"/>
                  </a:lnTo>
                  <a:lnTo>
                    <a:pt x="146" y="102"/>
                  </a:lnTo>
                  <a:lnTo>
                    <a:pt x="148" y="102"/>
                  </a:lnTo>
                  <a:lnTo>
                    <a:pt x="150" y="102"/>
                  </a:lnTo>
                  <a:lnTo>
                    <a:pt x="152" y="102"/>
                  </a:lnTo>
                  <a:lnTo>
                    <a:pt x="154" y="104"/>
                  </a:lnTo>
                  <a:lnTo>
                    <a:pt x="156" y="104"/>
                  </a:lnTo>
                  <a:lnTo>
                    <a:pt x="158" y="102"/>
                  </a:lnTo>
                  <a:lnTo>
                    <a:pt x="162" y="98"/>
                  </a:lnTo>
                  <a:lnTo>
                    <a:pt x="162" y="96"/>
                  </a:lnTo>
                  <a:lnTo>
                    <a:pt x="162" y="94"/>
                  </a:lnTo>
                  <a:lnTo>
                    <a:pt x="166" y="94"/>
                  </a:lnTo>
                  <a:lnTo>
                    <a:pt x="168" y="92"/>
                  </a:lnTo>
                  <a:lnTo>
                    <a:pt x="168" y="90"/>
                  </a:lnTo>
                  <a:lnTo>
                    <a:pt x="168" y="88"/>
                  </a:lnTo>
                  <a:lnTo>
                    <a:pt x="168" y="86"/>
                  </a:lnTo>
                  <a:lnTo>
                    <a:pt x="170" y="84"/>
                  </a:lnTo>
                  <a:lnTo>
                    <a:pt x="172" y="84"/>
                  </a:lnTo>
                  <a:lnTo>
                    <a:pt x="174" y="84"/>
                  </a:lnTo>
                  <a:lnTo>
                    <a:pt x="178" y="82"/>
                  </a:lnTo>
                  <a:lnTo>
                    <a:pt x="180" y="82"/>
                  </a:lnTo>
                  <a:lnTo>
                    <a:pt x="182" y="80"/>
                  </a:lnTo>
                  <a:lnTo>
                    <a:pt x="182" y="78"/>
                  </a:lnTo>
                  <a:lnTo>
                    <a:pt x="184" y="78"/>
                  </a:lnTo>
                  <a:lnTo>
                    <a:pt x="186" y="80"/>
                  </a:lnTo>
                  <a:lnTo>
                    <a:pt x="186" y="82"/>
                  </a:lnTo>
                  <a:lnTo>
                    <a:pt x="186" y="84"/>
                  </a:lnTo>
                  <a:lnTo>
                    <a:pt x="186" y="86"/>
                  </a:lnTo>
                  <a:lnTo>
                    <a:pt x="184" y="86"/>
                  </a:lnTo>
                  <a:lnTo>
                    <a:pt x="182" y="88"/>
                  </a:lnTo>
                  <a:lnTo>
                    <a:pt x="184" y="90"/>
                  </a:lnTo>
                  <a:lnTo>
                    <a:pt x="184" y="92"/>
                  </a:lnTo>
                  <a:lnTo>
                    <a:pt x="186" y="92"/>
                  </a:lnTo>
                  <a:lnTo>
                    <a:pt x="188" y="92"/>
                  </a:lnTo>
                  <a:lnTo>
                    <a:pt x="192" y="92"/>
                  </a:lnTo>
                  <a:lnTo>
                    <a:pt x="194" y="92"/>
                  </a:lnTo>
                  <a:lnTo>
                    <a:pt x="198" y="92"/>
                  </a:lnTo>
                  <a:lnTo>
                    <a:pt x="200" y="92"/>
                  </a:lnTo>
                  <a:lnTo>
                    <a:pt x="202" y="90"/>
                  </a:lnTo>
                  <a:lnTo>
                    <a:pt x="204" y="90"/>
                  </a:lnTo>
                  <a:lnTo>
                    <a:pt x="204" y="88"/>
                  </a:lnTo>
                  <a:lnTo>
                    <a:pt x="206" y="88"/>
                  </a:lnTo>
                  <a:lnTo>
                    <a:pt x="208" y="86"/>
                  </a:lnTo>
                  <a:lnTo>
                    <a:pt x="210" y="88"/>
                  </a:lnTo>
                  <a:lnTo>
                    <a:pt x="212" y="86"/>
                  </a:lnTo>
                  <a:lnTo>
                    <a:pt x="212" y="84"/>
                  </a:lnTo>
                  <a:lnTo>
                    <a:pt x="216" y="84"/>
                  </a:lnTo>
                  <a:lnTo>
                    <a:pt x="216" y="82"/>
                  </a:lnTo>
                  <a:lnTo>
                    <a:pt x="214" y="82"/>
                  </a:lnTo>
                  <a:lnTo>
                    <a:pt x="210" y="80"/>
                  </a:lnTo>
                  <a:lnTo>
                    <a:pt x="206" y="78"/>
                  </a:lnTo>
                  <a:lnTo>
                    <a:pt x="204" y="78"/>
                  </a:lnTo>
                  <a:lnTo>
                    <a:pt x="200" y="76"/>
                  </a:lnTo>
                  <a:lnTo>
                    <a:pt x="200" y="74"/>
                  </a:lnTo>
                  <a:lnTo>
                    <a:pt x="200" y="72"/>
                  </a:lnTo>
                  <a:lnTo>
                    <a:pt x="198" y="70"/>
                  </a:lnTo>
                  <a:lnTo>
                    <a:pt x="196" y="74"/>
                  </a:lnTo>
                  <a:lnTo>
                    <a:pt x="196" y="76"/>
                  </a:lnTo>
                  <a:lnTo>
                    <a:pt x="194" y="78"/>
                  </a:lnTo>
                  <a:lnTo>
                    <a:pt x="192" y="78"/>
                  </a:lnTo>
                  <a:lnTo>
                    <a:pt x="188" y="74"/>
                  </a:lnTo>
                  <a:lnTo>
                    <a:pt x="186" y="72"/>
                  </a:lnTo>
                  <a:lnTo>
                    <a:pt x="184" y="72"/>
                  </a:lnTo>
                  <a:lnTo>
                    <a:pt x="182" y="72"/>
                  </a:lnTo>
                  <a:lnTo>
                    <a:pt x="180" y="70"/>
                  </a:lnTo>
                  <a:lnTo>
                    <a:pt x="180" y="68"/>
                  </a:lnTo>
                  <a:lnTo>
                    <a:pt x="184" y="66"/>
                  </a:lnTo>
                  <a:lnTo>
                    <a:pt x="186" y="64"/>
                  </a:lnTo>
                  <a:lnTo>
                    <a:pt x="190" y="62"/>
                  </a:lnTo>
                  <a:lnTo>
                    <a:pt x="192" y="60"/>
                  </a:lnTo>
                  <a:lnTo>
                    <a:pt x="192" y="58"/>
                  </a:lnTo>
                  <a:lnTo>
                    <a:pt x="188" y="5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1" name="Freeform 915"/>
            <p:cNvSpPr>
              <a:spLocks/>
            </p:cNvSpPr>
            <p:nvPr/>
          </p:nvSpPr>
          <p:spPr bwMode="auto">
            <a:xfrm>
              <a:off x="3190" y="1257"/>
              <a:ext cx="162" cy="359"/>
            </a:xfrm>
            <a:custGeom>
              <a:avLst/>
              <a:gdLst>
                <a:gd name="T0" fmla="*/ 130 w 136"/>
                <a:gd name="T1" fmla="*/ 246 h 308"/>
                <a:gd name="T2" fmla="*/ 132 w 136"/>
                <a:gd name="T3" fmla="*/ 216 h 308"/>
                <a:gd name="T4" fmla="*/ 126 w 136"/>
                <a:gd name="T5" fmla="*/ 188 h 308"/>
                <a:gd name="T6" fmla="*/ 116 w 136"/>
                <a:gd name="T7" fmla="*/ 164 h 308"/>
                <a:gd name="T8" fmla="*/ 120 w 136"/>
                <a:gd name="T9" fmla="*/ 142 h 308"/>
                <a:gd name="T10" fmla="*/ 118 w 136"/>
                <a:gd name="T11" fmla="*/ 80 h 308"/>
                <a:gd name="T12" fmla="*/ 100 w 136"/>
                <a:gd name="T13" fmla="*/ 52 h 308"/>
                <a:gd name="T14" fmla="*/ 104 w 136"/>
                <a:gd name="T15" fmla="*/ 34 h 308"/>
                <a:gd name="T16" fmla="*/ 110 w 136"/>
                <a:gd name="T17" fmla="*/ 20 h 308"/>
                <a:gd name="T18" fmla="*/ 98 w 136"/>
                <a:gd name="T19" fmla="*/ 6 h 308"/>
                <a:gd name="T20" fmla="*/ 88 w 136"/>
                <a:gd name="T21" fmla="*/ 0 h 308"/>
                <a:gd name="T22" fmla="*/ 68 w 136"/>
                <a:gd name="T23" fmla="*/ 10 h 308"/>
                <a:gd name="T24" fmla="*/ 64 w 136"/>
                <a:gd name="T25" fmla="*/ 38 h 308"/>
                <a:gd name="T26" fmla="*/ 50 w 136"/>
                <a:gd name="T27" fmla="*/ 50 h 308"/>
                <a:gd name="T28" fmla="*/ 44 w 136"/>
                <a:gd name="T29" fmla="*/ 42 h 308"/>
                <a:gd name="T30" fmla="*/ 30 w 136"/>
                <a:gd name="T31" fmla="*/ 48 h 308"/>
                <a:gd name="T32" fmla="*/ 14 w 136"/>
                <a:gd name="T33" fmla="*/ 30 h 308"/>
                <a:gd name="T34" fmla="*/ 6 w 136"/>
                <a:gd name="T35" fmla="*/ 32 h 308"/>
                <a:gd name="T36" fmla="*/ 0 w 136"/>
                <a:gd name="T37" fmla="*/ 36 h 308"/>
                <a:gd name="T38" fmla="*/ 18 w 136"/>
                <a:gd name="T39" fmla="*/ 54 h 308"/>
                <a:gd name="T40" fmla="*/ 38 w 136"/>
                <a:gd name="T41" fmla="*/ 76 h 308"/>
                <a:gd name="T42" fmla="*/ 38 w 136"/>
                <a:gd name="T43" fmla="*/ 92 h 308"/>
                <a:gd name="T44" fmla="*/ 42 w 136"/>
                <a:gd name="T45" fmla="*/ 114 h 308"/>
                <a:gd name="T46" fmla="*/ 40 w 136"/>
                <a:gd name="T47" fmla="*/ 130 h 308"/>
                <a:gd name="T48" fmla="*/ 46 w 136"/>
                <a:gd name="T49" fmla="*/ 142 h 308"/>
                <a:gd name="T50" fmla="*/ 54 w 136"/>
                <a:gd name="T51" fmla="*/ 148 h 308"/>
                <a:gd name="T52" fmla="*/ 62 w 136"/>
                <a:gd name="T53" fmla="*/ 168 h 308"/>
                <a:gd name="T54" fmla="*/ 58 w 136"/>
                <a:gd name="T55" fmla="*/ 170 h 308"/>
                <a:gd name="T56" fmla="*/ 36 w 136"/>
                <a:gd name="T57" fmla="*/ 196 h 308"/>
                <a:gd name="T58" fmla="*/ 20 w 136"/>
                <a:gd name="T59" fmla="*/ 218 h 308"/>
                <a:gd name="T60" fmla="*/ 14 w 136"/>
                <a:gd name="T61" fmla="*/ 222 h 308"/>
                <a:gd name="T62" fmla="*/ 8 w 136"/>
                <a:gd name="T63" fmla="*/ 228 h 308"/>
                <a:gd name="T64" fmla="*/ 6 w 136"/>
                <a:gd name="T65" fmla="*/ 238 h 308"/>
                <a:gd name="T66" fmla="*/ 10 w 136"/>
                <a:gd name="T67" fmla="*/ 254 h 308"/>
                <a:gd name="T68" fmla="*/ 10 w 136"/>
                <a:gd name="T69" fmla="*/ 264 h 308"/>
                <a:gd name="T70" fmla="*/ 8 w 136"/>
                <a:gd name="T71" fmla="*/ 276 h 308"/>
                <a:gd name="T72" fmla="*/ 8 w 136"/>
                <a:gd name="T73" fmla="*/ 282 h 308"/>
                <a:gd name="T74" fmla="*/ 8 w 136"/>
                <a:gd name="T75" fmla="*/ 286 h 308"/>
                <a:gd name="T76" fmla="*/ 16 w 136"/>
                <a:gd name="T77" fmla="*/ 290 h 308"/>
                <a:gd name="T78" fmla="*/ 22 w 136"/>
                <a:gd name="T79" fmla="*/ 296 h 308"/>
                <a:gd name="T80" fmla="*/ 30 w 136"/>
                <a:gd name="T81" fmla="*/ 302 h 308"/>
                <a:gd name="T82" fmla="*/ 28 w 136"/>
                <a:gd name="T83" fmla="*/ 308 h 308"/>
                <a:gd name="T84" fmla="*/ 34 w 136"/>
                <a:gd name="T85" fmla="*/ 302 h 308"/>
                <a:gd name="T86" fmla="*/ 44 w 136"/>
                <a:gd name="T87" fmla="*/ 302 h 308"/>
                <a:gd name="T88" fmla="*/ 50 w 136"/>
                <a:gd name="T89" fmla="*/ 298 h 308"/>
                <a:gd name="T90" fmla="*/ 60 w 136"/>
                <a:gd name="T91" fmla="*/ 296 h 308"/>
                <a:gd name="T92" fmla="*/ 66 w 136"/>
                <a:gd name="T93" fmla="*/ 292 h 308"/>
                <a:gd name="T94" fmla="*/ 72 w 136"/>
                <a:gd name="T95" fmla="*/ 292 h 308"/>
                <a:gd name="T96" fmla="*/ 86 w 136"/>
                <a:gd name="T97" fmla="*/ 290 h 3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308"/>
                <a:gd name="T149" fmla="*/ 136 w 136"/>
                <a:gd name="T150" fmla="*/ 308 h 3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308">
                  <a:moveTo>
                    <a:pt x="88" y="288"/>
                  </a:moveTo>
                  <a:lnTo>
                    <a:pt x="98" y="282"/>
                  </a:lnTo>
                  <a:lnTo>
                    <a:pt x="118" y="262"/>
                  </a:lnTo>
                  <a:lnTo>
                    <a:pt x="130" y="246"/>
                  </a:lnTo>
                  <a:lnTo>
                    <a:pt x="136" y="232"/>
                  </a:lnTo>
                  <a:lnTo>
                    <a:pt x="136" y="224"/>
                  </a:lnTo>
                  <a:lnTo>
                    <a:pt x="132" y="216"/>
                  </a:lnTo>
                  <a:lnTo>
                    <a:pt x="126" y="212"/>
                  </a:lnTo>
                  <a:lnTo>
                    <a:pt x="122" y="204"/>
                  </a:lnTo>
                  <a:lnTo>
                    <a:pt x="126" y="192"/>
                  </a:lnTo>
                  <a:lnTo>
                    <a:pt x="126" y="188"/>
                  </a:lnTo>
                  <a:lnTo>
                    <a:pt x="122" y="184"/>
                  </a:lnTo>
                  <a:lnTo>
                    <a:pt x="120" y="172"/>
                  </a:lnTo>
                  <a:lnTo>
                    <a:pt x="116" y="172"/>
                  </a:lnTo>
                  <a:lnTo>
                    <a:pt x="116" y="164"/>
                  </a:lnTo>
                  <a:lnTo>
                    <a:pt x="116" y="158"/>
                  </a:lnTo>
                  <a:lnTo>
                    <a:pt x="118" y="148"/>
                  </a:lnTo>
                  <a:lnTo>
                    <a:pt x="120" y="146"/>
                  </a:lnTo>
                  <a:lnTo>
                    <a:pt x="120" y="142"/>
                  </a:lnTo>
                  <a:lnTo>
                    <a:pt x="110" y="112"/>
                  </a:lnTo>
                  <a:lnTo>
                    <a:pt x="108" y="106"/>
                  </a:lnTo>
                  <a:lnTo>
                    <a:pt x="118" y="86"/>
                  </a:lnTo>
                  <a:lnTo>
                    <a:pt x="118" y="80"/>
                  </a:lnTo>
                  <a:lnTo>
                    <a:pt x="112" y="68"/>
                  </a:lnTo>
                  <a:lnTo>
                    <a:pt x="104" y="66"/>
                  </a:lnTo>
                  <a:lnTo>
                    <a:pt x="102" y="62"/>
                  </a:lnTo>
                  <a:lnTo>
                    <a:pt x="100" y="52"/>
                  </a:lnTo>
                  <a:lnTo>
                    <a:pt x="102" y="44"/>
                  </a:lnTo>
                  <a:lnTo>
                    <a:pt x="100" y="42"/>
                  </a:lnTo>
                  <a:lnTo>
                    <a:pt x="106" y="36"/>
                  </a:lnTo>
                  <a:lnTo>
                    <a:pt x="104" y="34"/>
                  </a:lnTo>
                  <a:lnTo>
                    <a:pt x="104" y="32"/>
                  </a:lnTo>
                  <a:lnTo>
                    <a:pt x="106" y="28"/>
                  </a:lnTo>
                  <a:lnTo>
                    <a:pt x="110" y="22"/>
                  </a:lnTo>
                  <a:lnTo>
                    <a:pt x="110" y="20"/>
                  </a:lnTo>
                  <a:lnTo>
                    <a:pt x="108" y="12"/>
                  </a:lnTo>
                  <a:lnTo>
                    <a:pt x="104" y="8"/>
                  </a:lnTo>
                  <a:lnTo>
                    <a:pt x="100" y="8"/>
                  </a:lnTo>
                  <a:lnTo>
                    <a:pt x="98" y="6"/>
                  </a:lnTo>
                  <a:lnTo>
                    <a:pt x="96" y="0"/>
                  </a:lnTo>
                  <a:lnTo>
                    <a:pt x="94" y="0"/>
                  </a:lnTo>
                  <a:lnTo>
                    <a:pt x="90" y="0"/>
                  </a:lnTo>
                  <a:lnTo>
                    <a:pt x="88" y="0"/>
                  </a:lnTo>
                  <a:lnTo>
                    <a:pt x="80" y="4"/>
                  </a:lnTo>
                  <a:lnTo>
                    <a:pt x="74" y="4"/>
                  </a:lnTo>
                  <a:lnTo>
                    <a:pt x="72" y="6"/>
                  </a:lnTo>
                  <a:lnTo>
                    <a:pt x="68" y="10"/>
                  </a:lnTo>
                  <a:lnTo>
                    <a:pt x="66" y="18"/>
                  </a:lnTo>
                  <a:lnTo>
                    <a:pt x="64" y="26"/>
                  </a:lnTo>
                  <a:lnTo>
                    <a:pt x="66" y="36"/>
                  </a:lnTo>
                  <a:lnTo>
                    <a:pt x="64" y="38"/>
                  </a:lnTo>
                  <a:lnTo>
                    <a:pt x="58" y="42"/>
                  </a:lnTo>
                  <a:lnTo>
                    <a:pt x="56" y="46"/>
                  </a:lnTo>
                  <a:lnTo>
                    <a:pt x="54" y="48"/>
                  </a:lnTo>
                  <a:lnTo>
                    <a:pt x="50" y="50"/>
                  </a:lnTo>
                  <a:lnTo>
                    <a:pt x="48" y="48"/>
                  </a:lnTo>
                  <a:lnTo>
                    <a:pt x="48" y="46"/>
                  </a:lnTo>
                  <a:lnTo>
                    <a:pt x="46" y="44"/>
                  </a:lnTo>
                  <a:lnTo>
                    <a:pt x="44" y="42"/>
                  </a:lnTo>
                  <a:lnTo>
                    <a:pt x="38" y="46"/>
                  </a:lnTo>
                  <a:lnTo>
                    <a:pt x="36" y="48"/>
                  </a:lnTo>
                  <a:lnTo>
                    <a:pt x="32" y="48"/>
                  </a:lnTo>
                  <a:lnTo>
                    <a:pt x="30" y="48"/>
                  </a:lnTo>
                  <a:lnTo>
                    <a:pt x="24" y="46"/>
                  </a:lnTo>
                  <a:lnTo>
                    <a:pt x="22" y="44"/>
                  </a:lnTo>
                  <a:lnTo>
                    <a:pt x="22" y="40"/>
                  </a:lnTo>
                  <a:lnTo>
                    <a:pt x="14" y="30"/>
                  </a:lnTo>
                  <a:lnTo>
                    <a:pt x="12" y="28"/>
                  </a:lnTo>
                  <a:lnTo>
                    <a:pt x="8" y="26"/>
                  </a:lnTo>
                  <a:lnTo>
                    <a:pt x="6" y="28"/>
                  </a:lnTo>
                  <a:lnTo>
                    <a:pt x="6" y="32"/>
                  </a:lnTo>
                  <a:lnTo>
                    <a:pt x="4" y="34"/>
                  </a:lnTo>
                  <a:lnTo>
                    <a:pt x="2" y="32"/>
                  </a:lnTo>
                  <a:lnTo>
                    <a:pt x="0" y="34"/>
                  </a:lnTo>
                  <a:lnTo>
                    <a:pt x="0" y="36"/>
                  </a:lnTo>
                  <a:lnTo>
                    <a:pt x="2" y="38"/>
                  </a:lnTo>
                  <a:lnTo>
                    <a:pt x="10" y="46"/>
                  </a:lnTo>
                  <a:lnTo>
                    <a:pt x="18" y="54"/>
                  </a:lnTo>
                  <a:lnTo>
                    <a:pt x="26" y="56"/>
                  </a:lnTo>
                  <a:lnTo>
                    <a:pt x="30" y="60"/>
                  </a:lnTo>
                  <a:lnTo>
                    <a:pt x="38" y="74"/>
                  </a:lnTo>
                  <a:lnTo>
                    <a:pt x="38" y="76"/>
                  </a:lnTo>
                  <a:lnTo>
                    <a:pt x="36" y="78"/>
                  </a:lnTo>
                  <a:lnTo>
                    <a:pt x="36" y="86"/>
                  </a:lnTo>
                  <a:lnTo>
                    <a:pt x="36" y="90"/>
                  </a:lnTo>
                  <a:lnTo>
                    <a:pt x="38" y="92"/>
                  </a:lnTo>
                  <a:lnTo>
                    <a:pt x="38" y="94"/>
                  </a:lnTo>
                  <a:lnTo>
                    <a:pt x="36" y="100"/>
                  </a:lnTo>
                  <a:lnTo>
                    <a:pt x="38" y="104"/>
                  </a:lnTo>
                  <a:lnTo>
                    <a:pt x="42" y="114"/>
                  </a:lnTo>
                  <a:lnTo>
                    <a:pt x="42" y="118"/>
                  </a:lnTo>
                  <a:lnTo>
                    <a:pt x="40" y="122"/>
                  </a:lnTo>
                  <a:lnTo>
                    <a:pt x="38" y="126"/>
                  </a:lnTo>
                  <a:lnTo>
                    <a:pt x="40" y="130"/>
                  </a:lnTo>
                  <a:lnTo>
                    <a:pt x="44" y="138"/>
                  </a:lnTo>
                  <a:lnTo>
                    <a:pt x="46" y="140"/>
                  </a:lnTo>
                  <a:lnTo>
                    <a:pt x="46" y="142"/>
                  </a:lnTo>
                  <a:lnTo>
                    <a:pt x="48" y="144"/>
                  </a:lnTo>
                  <a:lnTo>
                    <a:pt x="50" y="142"/>
                  </a:lnTo>
                  <a:lnTo>
                    <a:pt x="52" y="146"/>
                  </a:lnTo>
                  <a:lnTo>
                    <a:pt x="54" y="148"/>
                  </a:lnTo>
                  <a:lnTo>
                    <a:pt x="58" y="154"/>
                  </a:lnTo>
                  <a:lnTo>
                    <a:pt x="60" y="156"/>
                  </a:lnTo>
                  <a:lnTo>
                    <a:pt x="60" y="164"/>
                  </a:lnTo>
                  <a:lnTo>
                    <a:pt x="62" y="168"/>
                  </a:lnTo>
                  <a:lnTo>
                    <a:pt x="60" y="168"/>
                  </a:lnTo>
                  <a:lnTo>
                    <a:pt x="60" y="170"/>
                  </a:lnTo>
                  <a:lnTo>
                    <a:pt x="60" y="172"/>
                  </a:lnTo>
                  <a:lnTo>
                    <a:pt x="58" y="170"/>
                  </a:lnTo>
                  <a:lnTo>
                    <a:pt x="56" y="170"/>
                  </a:lnTo>
                  <a:lnTo>
                    <a:pt x="52" y="172"/>
                  </a:lnTo>
                  <a:lnTo>
                    <a:pt x="48" y="180"/>
                  </a:lnTo>
                  <a:lnTo>
                    <a:pt x="36" y="196"/>
                  </a:lnTo>
                  <a:lnTo>
                    <a:pt x="32" y="202"/>
                  </a:lnTo>
                  <a:lnTo>
                    <a:pt x="26" y="210"/>
                  </a:lnTo>
                  <a:lnTo>
                    <a:pt x="24" y="212"/>
                  </a:lnTo>
                  <a:lnTo>
                    <a:pt x="20" y="218"/>
                  </a:lnTo>
                  <a:lnTo>
                    <a:pt x="16" y="218"/>
                  </a:lnTo>
                  <a:lnTo>
                    <a:pt x="14" y="218"/>
                  </a:lnTo>
                  <a:lnTo>
                    <a:pt x="12" y="220"/>
                  </a:lnTo>
                  <a:lnTo>
                    <a:pt x="14" y="222"/>
                  </a:lnTo>
                  <a:lnTo>
                    <a:pt x="14" y="224"/>
                  </a:lnTo>
                  <a:lnTo>
                    <a:pt x="10" y="224"/>
                  </a:lnTo>
                  <a:lnTo>
                    <a:pt x="10" y="226"/>
                  </a:lnTo>
                  <a:lnTo>
                    <a:pt x="8" y="228"/>
                  </a:lnTo>
                  <a:lnTo>
                    <a:pt x="6" y="228"/>
                  </a:lnTo>
                  <a:lnTo>
                    <a:pt x="4" y="234"/>
                  </a:lnTo>
                  <a:lnTo>
                    <a:pt x="6" y="238"/>
                  </a:lnTo>
                  <a:lnTo>
                    <a:pt x="8" y="244"/>
                  </a:lnTo>
                  <a:lnTo>
                    <a:pt x="6" y="250"/>
                  </a:lnTo>
                  <a:lnTo>
                    <a:pt x="8" y="252"/>
                  </a:lnTo>
                  <a:lnTo>
                    <a:pt x="10" y="254"/>
                  </a:lnTo>
                  <a:lnTo>
                    <a:pt x="10" y="260"/>
                  </a:lnTo>
                  <a:lnTo>
                    <a:pt x="12" y="264"/>
                  </a:lnTo>
                  <a:lnTo>
                    <a:pt x="10" y="264"/>
                  </a:lnTo>
                  <a:lnTo>
                    <a:pt x="10" y="272"/>
                  </a:lnTo>
                  <a:lnTo>
                    <a:pt x="8" y="276"/>
                  </a:lnTo>
                  <a:lnTo>
                    <a:pt x="8" y="278"/>
                  </a:lnTo>
                  <a:lnTo>
                    <a:pt x="8" y="280"/>
                  </a:lnTo>
                  <a:lnTo>
                    <a:pt x="8" y="282"/>
                  </a:lnTo>
                  <a:lnTo>
                    <a:pt x="8" y="284"/>
                  </a:lnTo>
                  <a:lnTo>
                    <a:pt x="10" y="284"/>
                  </a:lnTo>
                  <a:lnTo>
                    <a:pt x="10" y="286"/>
                  </a:lnTo>
                  <a:lnTo>
                    <a:pt x="8" y="286"/>
                  </a:lnTo>
                  <a:lnTo>
                    <a:pt x="12" y="286"/>
                  </a:lnTo>
                  <a:lnTo>
                    <a:pt x="14" y="288"/>
                  </a:lnTo>
                  <a:lnTo>
                    <a:pt x="16" y="290"/>
                  </a:lnTo>
                  <a:lnTo>
                    <a:pt x="18" y="292"/>
                  </a:lnTo>
                  <a:lnTo>
                    <a:pt x="22" y="292"/>
                  </a:lnTo>
                  <a:lnTo>
                    <a:pt x="22" y="294"/>
                  </a:lnTo>
                  <a:lnTo>
                    <a:pt x="22" y="296"/>
                  </a:lnTo>
                  <a:lnTo>
                    <a:pt x="24" y="296"/>
                  </a:lnTo>
                  <a:lnTo>
                    <a:pt x="28" y="294"/>
                  </a:lnTo>
                  <a:lnTo>
                    <a:pt x="28" y="298"/>
                  </a:lnTo>
                  <a:lnTo>
                    <a:pt x="30" y="302"/>
                  </a:lnTo>
                  <a:lnTo>
                    <a:pt x="30" y="304"/>
                  </a:lnTo>
                  <a:lnTo>
                    <a:pt x="32" y="304"/>
                  </a:lnTo>
                  <a:lnTo>
                    <a:pt x="30" y="306"/>
                  </a:lnTo>
                  <a:lnTo>
                    <a:pt x="28" y="308"/>
                  </a:lnTo>
                  <a:lnTo>
                    <a:pt x="30" y="308"/>
                  </a:lnTo>
                  <a:lnTo>
                    <a:pt x="32" y="306"/>
                  </a:lnTo>
                  <a:lnTo>
                    <a:pt x="34" y="302"/>
                  </a:lnTo>
                  <a:lnTo>
                    <a:pt x="34" y="304"/>
                  </a:lnTo>
                  <a:lnTo>
                    <a:pt x="36" y="304"/>
                  </a:lnTo>
                  <a:lnTo>
                    <a:pt x="42" y="302"/>
                  </a:lnTo>
                  <a:lnTo>
                    <a:pt x="44" y="302"/>
                  </a:lnTo>
                  <a:lnTo>
                    <a:pt x="46" y="302"/>
                  </a:lnTo>
                  <a:lnTo>
                    <a:pt x="48" y="300"/>
                  </a:lnTo>
                  <a:lnTo>
                    <a:pt x="50" y="298"/>
                  </a:lnTo>
                  <a:lnTo>
                    <a:pt x="52" y="298"/>
                  </a:lnTo>
                  <a:lnTo>
                    <a:pt x="54" y="298"/>
                  </a:lnTo>
                  <a:lnTo>
                    <a:pt x="58" y="296"/>
                  </a:lnTo>
                  <a:lnTo>
                    <a:pt x="60" y="296"/>
                  </a:lnTo>
                  <a:lnTo>
                    <a:pt x="62" y="294"/>
                  </a:lnTo>
                  <a:lnTo>
                    <a:pt x="62" y="296"/>
                  </a:lnTo>
                  <a:lnTo>
                    <a:pt x="66" y="294"/>
                  </a:lnTo>
                  <a:lnTo>
                    <a:pt x="66" y="292"/>
                  </a:lnTo>
                  <a:lnTo>
                    <a:pt x="68" y="292"/>
                  </a:lnTo>
                  <a:lnTo>
                    <a:pt x="70" y="292"/>
                  </a:lnTo>
                  <a:lnTo>
                    <a:pt x="72" y="292"/>
                  </a:lnTo>
                  <a:lnTo>
                    <a:pt x="76" y="292"/>
                  </a:lnTo>
                  <a:lnTo>
                    <a:pt x="80" y="288"/>
                  </a:lnTo>
                  <a:lnTo>
                    <a:pt x="82" y="290"/>
                  </a:lnTo>
                  <a:lnTo>
                    <a:pt x="86" y="290"/>
                  </a:lnTo>
                  <a:lnTo>
                    <a:pt x="88" y="28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2" name="Freeform 916"/>
            <p:cNvSpPr>
              <a:spLocks/>
            </p:cNvSpPr>
            <p:nvPr/>
          </p:nvSpPr>
          <p:spPr bwMode="auto">
            <a:xfrm>
              <a:off x="3228" y="1717"/>
              <a:ext cx="145" cy="121"/>
            </a:xfrm>
            <a:custGeom>
              <a:avLst/>
              <a:gdLst>
                <a:gd name="T0" fmla="*/ 102 w 122"/>
                <a:gd name="T1" fmla="*/ 66 h 104"/>
                <a:gd name="T2" fmla="*/ 114 w 122"/>
                <a:gd name="T3" fmla="*/ 64 h 104"/>
                <a:gd name="T4" fmla="*/ 116 w 122"/>
                <a:gd name="T5" fmla="*/ 50 h 104"/>
                <a:gd name="T6" fmla="*/ 98 w 122"/>
                <a:gd name="T7" fmla="*/ 30 h 104"/>
                <a:gd name="T8" fmla="*/ 90 w 122"/>
                <a:gd name="T9" fmla="*/ 6 h 104"/>
                <a:gd name="T10" fmla="*/ 78 w 122"/>
                <a:gd name="T11" fmla="*/ 2 h 104"/>
                <a:gd name="T12" fmla="*/ 62 w 122"/>
                <a:gd name="T13" fmla="*/ 0 h 104"/>
                <a:gd name="T14" fmla="*/ 58 w 122"/>
                <a:gd name="T15" fmla="*/ 4 h 104"/>
                <a:gd name="T16" fmla="*/ 56 w 122"/>
                <a:gd name="T17" fmla="*/ 8 h 104"/>
                <a:gd name="T18" fmla="*/ 50 w 122"/>
                <a:gd name="T19" fmla="*/ 8 h 104"/>
                <a:gd name="T20" fmla="*/ 48 w 122"/>
                <a:gd name="T21" fmla="*/ 10 h 104"/>
                <a:gd name="T22" fmla="*/ 44 w 122"/>
                <a:gd name="T23" fmla="*/ 10 h 104"/>
                <a:gd name="T24" fmla="*/ 44 w 122"/>
                <a:gd name="T25" fmla="*/ 12 h 104"/>
                <a:gd name="T26" fmla="*/ 42 w 122"/>
                <a:gd name="T27" fmla="*/ 14 h 104"/>
                <a:gd name="T28" fmla="*/ 42 w 122"/>
                <a:gd name="T29" fmla="*/ 18 h 104"/>
                <a:gd name="T30" fmla="*/ 46 w 122"/>
                <a:gd name="T31" fmla="*/ 18 h 104"/>
                <a:gd name="T32" fmla="*/ 40 w 122"/>
                <a:gd name="T33" fmla="*/ 22 h 104"/>
                <a:gd name="T34" fmla="*/ 38 w 122"/>
                <a:gd name="T35" fmla="*/ 24 h 104"/>
                <a:gd name="T36" fmla="*/ 34 w 122"/>
                <a:gd name="T37" fmla="*/ 26 h 104"/>
                <a:gd name="T38" fmla="*/ 34 w 122"/>
                <a:gd name="T39" fmla="*/ 30 h 104"/>
                <a:gd name="T40" fmla="*/ 32 w 122"/>
                <a:gd name="T41" fmla="*/ 34 h 104"/>
                <a:gd name="T42" fmla="*/ 30 w 122"/>
                <a:gd name="T43" fmla="*/ 38 h 104"/>
                <a:gd name="T44" fmla="*/ 32 w 122"/>
                <a:gd name="T45" fmla="*/ 42 h 104"/>
                <a:gd name="T46" fmla="*/ 32 w 122"/>
                <a:gd name="T47" fmla="*/ 44 h 104"/>
                <a:gd name="T48" fmla="*/ 28 w 122"/>
                <a:gd name="T49" fmla="*/ 42 h 104"/>
                <a:gd name="T50" fmla="*/ 24 w 122"/>
                <a:gd name="T51" fmla="*/ 42 h 104"/>
                <a:gd name="T52" fmla="*/ 22 w 122"/>
                <a:gd name="T53" fmla="*/ 44 h 104"/>
                <a:gd name="T54" fmla="*/ 22 w 122"/>
                <a:gd name="T55" fmla="*/ 48 h 104"/>
                <a:gd name="T56" fmla="*/ 18 w 122"/>
                <a:gd name="T57" fmla="*/ 46 h 104"/>
                <a:gd name="T58" fmla="*/ 14 w 122"/>
                <a:gd name="T59" fmla="*/ 48 h 104"/>
                <a:gd name="T60" fmla="*/ 8 w 122"/>
                <a:gd name="T61" fmla="*/ 48 h 104"/>
                <a:gd name="T62" fmla="*/ 4 w 122"/>
                <a:gd name="T63" fmla="*/ 52 h 104"/>
                <a:gd name="T64" fmla="*/ 8 w 122"/>
                <a:gd name="T65" fmla="*/ 76 h 104"/>
                <a:gd name="T66" fmla="*/ 2 w 122"/>
                <a:gd name="T67" fmla="*/ 80 h 104"/>
                <a:gd name="T68" fmla="*/ 2 w 122"/>
                <a:gd name="T69" fmla="*/ 86 h 104"/>
                <a:gd name="T70" fmla="*/ 4 w 122"/>
                <a:gd name="T71" fmla="*/ 98 h 104"/>
                <a:gd name="T72" fmla="*/ 8 w 122"/>
                <a:gd name="T73" fmla="*/ 96 h 104"/>
                <a:gd name="T74" fmla="*/ 14 w 122"/>
                <a:gd name="T75" fmla="*/ 94 h 104"/>
                <a:gd name="T76" fmla="*/ 16 w 122"/>
                <a:gd name="T77" fmla="*/ 92 h 104"/>
                <a:gd name="T78" fmla="*/ 28 w 122"/>
                <a:gd name="T79" fmla="*/ 90 h 104"/>
                <a:gd name="T80" fmla="*/ 34 w 122"/>
                <a:gd name="T81" fmla="*/ 90 h 104"/>
                <a:gd name="T82" fmla="*/ 40 w 122"/>
                <a:gd name="T83" fmla="*/ 94 h 104"/>
                <a:gd name="T84" fmla="*/ 44 w 122"/>
                <a:gd name="T85" fmla="*/ 94 h 104"/>
                <a:gd name="T86" fmla="*/ 48 w 122"/>
                <a:gd name="T87" fmla="*/ 94 h 104"/>
                <a:gd name="T88" fmla="*/ 50 w 122"/>
                <a:gd name="T89" fmla="*/ 98 h 104"/>
                <a:gd name="T90" fmla="*/ 54 w 122"/>
                <a:gd name="T91" fmla="*/ 98 h 104"/>
                <a:gd name="T92" fmla="*/ 56 w 122"/>
                <a:gd name="T93" fmla="*/ 102 h 104"/>
                <a:gd name="T94" fmla="*/ 60 w 122"/>
                <a:gd name="T95" fmla="*/ 100 h 104"/>
                <a:gd name="T96" fmla="*/ 62 w 122"/>
                <a:gd name="T97" fmla="*/ 98 h 104"/>
                <a:gd name="T98" fmla="*/ 66 w 122"/>
                <a:gd name="T99" fmla="*/ 100 h 104"/>
                <a:gd name="T100" fmla="*/ 70 w 122"/>
                <a:gd name="T101" fmla="*/ 100 h 104"/>
                <a:gd name="T102" fmla="*/ 74 w 122"/>
                <a:gd name="T103" fmla="*/ 98 h 104"/>
                <a:gd name="T104" fmla="*/ 78 w 122"/>
                <a:gd name="T105" fmla="*/ 102 h 104"/>
                <a:gd name="T106" fmla="*/ 82 w 122"/>
                <a:gd name="T107" fmla="*/ 102 h 104"/>
                <a:gd name="T108" fmla="*/ 88 w 122"/>
                <a:gd name="T109" fmla="*/ 102 h 104"/>
                <a:gd name="T110" fmla="*/ 90 w 122"/>
                <a:gd name="T111" fmla="*/ 102 h 104"/>
                <a:gd name="T112" fmla="*/ 94 w 122"/>
                <a:gd name="T113" fmla="*/ 104 h 104"/>
                <a:gd name="T114" fmla="*/ 94 w 122"/>
                <a:gd name="T115" fmla="*/ 98 h 104"/>
                <a:gd name="T116" fmla="*/ 94 w 122"/>
                <a:gd name="T117" fmla="*/ 94 h 104"/>
                <a:gd name="T118" fmla="*/ 100 w 122"/>
                <a:gd name="T119" fmla="*/ 88 h 104"/>
                <a:gd name="T120" fmla="*/ 104 w 122"/>
                <a:gd name="T121" fmla="*/ 88 h 104"/>
                <a:gd name="T122" fmla="*/ 110 w 122"/>
                <a:gd name="T123" fmla="*/ 86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104"/>
                <a:gd name="T188" fmla="*/ 122 w 12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104">
                  <a:moveTo>
                    <a:pt x="110" y="86"/>
                  </a:moveTo>
                  <a:lnTo>
                    <a:pt x="102" y="66"/>
                  </a:lnTo>
                  <a:lnTo>
                    <a:pt x="106" y="62"/>
                  </a:lnTo>
                  <a:lnTo>
                    <a:pt x="114" y="64"/>
                  </a:lnTo>
                  <a:lnTo>
                    <a:pt x="122" y="56"/>
                  </a:lnTo>
                  <a:lnTo>
                    <a:pt x="116" y="50"/>
                  </a:lnTo>
                  <a:lnTo>
                    <a:pt x="110" y="52"/>
                  </a:lnTo>
                  <a:lnTo>
                    <a:pt x="98" y="30"/>
                  </a:lnTo>
                  <a:lnTo>
                    <a:pt x="98" y="12"/>
                  </a:lnTo>
                  <a:lnTo>
                    <a:pt x="90" y="6"/>
                  </a:lnTo>
                  <a:lnTo>
                    <a:pt x="80" y="10"/>
                  </a:lnTo>
                  <a:lnTo>
                    <a:pt x="78" y="2"/>
                  </a:lnTo>
                  <a:lnTo>
                    <a:pt x="64" y="0"/>
                  </a:lnTo>
                  <a:lnTo>
                    <a:pt x="62" y="0"/>
                  </a:lnTo>
                  <a:lnTo>
                    <a:pt x="60" y="0"/>
                  </a:lnTo>
                  <a:lnTo>
                    <a:pt x="58" y="4"/>
                  </a:lnTo>
                  <a:lnTo>
                    <a:pt x="58" y="6"/>
                  </a:lnTo>
                  <a:lnTo>
                    <a:pt x="56" y="8"/>
                  </a:lnTo>
                  <a:lnTo>
                    <a:pt x="54" y="8"/>
                  </a:lnTo>
                  <a:lnTo>
                    <a:pt x="50" y="8"/>
                  </a:lnTo>
                  <a:lnTo>
                    <a:pt x="48" y="8"/>
                  </a:lnTo>
                  <a:lnTo>
                    <a:pt x="48" y="10"/>
                  </a:lnTo>
                  <a:lnTo>
                    <a:pt x="46" y="12"/>
                  </a:lnTo>
                  <a:lnTo>
                    <a:pt x="44" y="10"/>
                  </a:lnTo>
                  <a:lnTo>
                    <a:pt x="44" y="12"/>
                  </a:lnTo>
                  <a:lnTo>
                    <a:pt x="42" y="14"/>
                  </a:lnTo>
                  <a:lnTo>
                    <a:pt x="42" y="16"/>
                  </a:lnTo>
                  <a:lnTo>
                    <a:pt x="42" y="18"/>
                  </a:lnTo>
                  <a:lnTo>
                    <a:pt x="44" y="18"/>
                  </a:lnTo>
                  <a:lnTo>
                    <a:pt x="46" y="18"/>
                  </a:lnTo>
                  <a:lnTo>
                    <a:pt x="44" y="22"/>
                  </a:lnTo>
                  <a:lnTo>
                    <a:pt x="40" y="22"/>
                  </a:lnTo>
                  <a:lnTo>
                    <a:pt x="38" y="24"/>
                  </a:lnTo>
                  <a:lnTo>
                    <a:pt x="36" y="24"/>
                  </a:lnTo>
                  <a:lnTo>
                    <a:pt x="34" y="26"/>
                  </a:lnTo>
                  <a:lnTo>
                    <a:pt x="34" y="28"/>
                  </a:lnTo>
                  <a:lnTo>
                    <a:pt x="34" y="30"/>
                  </a:lnTo>
                  <a:lnTo>
                    <a:pt x="32" y="32"/>
                  </a:lnTo>
                  <a:lnTo>
                    <a:pt x="32" y="34"/>
                  </a:lnTo>
                  <a:lnTo>
                    <a:pt x="30" y="36"/>
                  </a:lnTo>
                  <a:lnTo>
                    <a:pt x="30" y="38"/>
                  </a:lnTo>
                  <a:lnTo>
                    <a:pt x="32" y="40"/>
                  </a:lnTo>
                  <a:lnTo>
                    <a:pt x="32" y="42"/>
                  </a:lnTo>
                  <a:lnTo>
                    <a:pt x="32" y="44"/>
                  </a:lnTo>
                  <a:lnTo>
                    <a:pt x="30" y="44"/>
                  </a:lnTo>
                  <a:lnTo>
                    <a:pt x="28" y="42"/>
                  </a:lnTo>
                  <a:lnTo>
                    <a:pt x="26" y="40"/>
                  </a:lnTo>
                  <a:lnTo>
                    <a:pt x="24" y="42"/>
                  </a:lnTo>
                  <a:lnTo>
                    <a:pt x="24" y="44"/>
                  </a:lnTo>
                  <a:lnTo>
                    <a:pt x="22" y="44"/>
                  </a:lnTo>
                  <a:lnTo>
                    <a:pt x="20" y="44"/>
                  </a:lnTo>
                  <a:lnTo>
                    <a:pt x="22" y="48"/>
                  </a:lnTo>
                  <a:lnTo>
                    <a:pt x="20" y="48"/>
                  </a:lnTo>
                  <a:lnTo>
                    <a:pt x="18" y="46"/>
                  </a:lnTo>
                  <a:lnTo>
                    <a:pt x="16" y="48"/>
                  </a:lnTo>
                  <a:lnTo>
                    <a:pt x="14" y="48"/>
                  </a:lnTo>
                  <a:lnTo>
                    <a:pt x="10" y="48"/>
                  </a:lnTo>
                  <a:lnTo>
                    <a:pt x="8" y="48"/>
                  </a:lnTo>
                  <a:lnTo>
                    <a:pt x="4" y="48"/>
                  </a:lnTo>
                  <a:lnTo>
                    <a:pt x="4" y="52"/>
                  </a:lnTo>
                  <a:lnTo>
                    <a:pt x="8" y="68"/>
                  </a:lnTo>
                  <a:lnTo>
                    <a:pt x="8" y="76"/>
                  </a:lnTo>
                  <a:lnTo>
                    <a:pt x="6" y="80"/>
                  </a:lnTo>
                  <a:lnTo>
                    <a:pt x="2" y="80"/>
                  </a:lnTo>
                  <a:lnTo>
                    <a:pt x="0" y="84"/>
                  </a:lnTo>
                  <a:lnTo>
                    <a:pt x="2" y="86"/>
                  </a:lnTo>
                  <a:lnTo>
                    <a:pt x="4" y="90"/>
                  </a:lnTo>
                  <a:lnTo>
                    <a:pt x="4" y="98"/>
                  </a:lnTo>
                  <a:lnTo>
                    <a:pt x="6" y="96"/>
                  </a:lnTo>
                  <a:lnTo>
                    <a:pt x="8" y="96"/>
                  </a:lnTo>
                  <a:lnTo>
                    <a:pt x="12" y="96"/>
                  </a:lnTo>
                  <a:lnTo>
                    <a:pt x="14" y="94"/>
                  </a:lnTo>
                  <a:lnTo>
                    <a:pt x="14" y="92"/>
                  </a:lnTo>
                  <a:lnTo>
                    <a:pt x="16" y="92"/>
                  </a:lnTo>
                  <a:lnTo>
                    <a:pt x="26" y="90"/>
                  </a:lnTo>
                  <a:lnTo>
                    <a:pt x="28" y="90"/>
                  </a:lnTo>
                  <a:lnTo>
                    <a:pt x="32" y="90"/>
                  </a:lnTo>
                  <a:lnTo>
                    <a:pt x="34" y="90"/>
                  </a:lnTo>
                  <a:lnTo>
                    <a:pt x="36" y="92"/>
                  </a:lnTo>
                  <a:lnTo>
                    <a:pt x="40" y="94"/>
                  </a:lnTo>
                  <a:lnTo>
                    <a:pt x="42" y="94"/>
                  </a:lnTo>
                  <a:lnTo>
                    <a:pt x="44" y="94"/>
                  </a:lnTo>
                  <a:lnTo>
                    <a:pt x="46" y="94"/>
                  </a:lnTo>
                  <a:lnTo>
                    <a:pt x="48" y="94"/>
                  </a:lnTo>
                  <a:lnTo>
                    <a:pt x="48" y="96"/>
                  </a:lnTo>
                  <a:lnTo>
                    <a:pt x="50" y="98"/>
                  </a:lnTo>
                  <a:lnTo>
                    <a:pt x="54" y="98"/>
                  </a:lnTo>
                  <a:lnTo>
                    <a:pt x="54" y="100"/>
                  </a:lnTo>
                  <a:lnTo>
                    <a:pt x="56" y="102"/>
                  </a:lnTo>
                  <a:lnTo>
                    <a:pt x="58" y="100"/>
                  </a:lnTo>
                  <a:lnTo>
                    <a:pt x="60" y="100"/>
                  </a:lnTo>
                  <a:lnTo>
                    <a:pt x="62" y="100"/>
                  </a:lnTo>
                  <a:lnTo>
                    <a:pt x="62" y="98"/>
                  </a:lnTo>
                  <a:lnTo>
                    <a:pt x="64" y="100"/>
                  </a:lnTo>
                  <a:lnTo>
                    <a:pt x="66" y="100"/>
                  </a:lnTo>
                  <a:lnTo>
                    <a:pt x="68" y="100"/>
                  </a:lnTo>
                  <a:lnTo>
                    <a:pt x="70" y="100"/>
                  </a:lnTo>
                  <a:lnTo>
                    <a:pt x="70" y="102"/>
                  </a:lnTo>
                  <a:lnTo>
                    <a:pt x="74" y="98"/>
                  </a:lnTo>
                  <a:lnTo>
                    <a:pt x="78" y="100"/>
                  </a:lnTo>
                  <a:lnTo>
                    <a:pt x="78" y="102"/>
                  </a:lnTo>
                  <a:lnTo>
                    <a:pt x="80" y="104"/>
                  </a:lnTo>
                  <a:lnTo>
                    <a:pt x="82" y="102"/>
                  </a:lnTo>
                  <a:lnTo>
                    <a:pt x="84" y="102"/>
                  </a:lnTo>
                  <a:lnTo>
                    <a:pt x="88" y="102"/>
                  </a:lnTo>
                  <a:lnTo>
                    <a:pt x="90" y="102"/>
                  </a:lnTo>
                  <a:lnTo>
                    <a:pt x="92" y="104"/>
                  </a:lnTo>
                  <a:lnTo>
                    <a:pt x="94" y="104"/>
                  </a:lnTo>
                  <a:lnTo>
                    <a:pt x="94" y="102"/>
                  </a:lnTo>
                  <a:lnTo>
                    <a:pt x="94" y="98"/>
                  </a:lnTo>
                  <a:lnTo>
                    <a:pt x="94" y="96"/>
                  </a:lnTo>
                  <a:lnTo>
                    <a:pt x="94" y="94"/>
                  </a:lnTo>
                  <a:lnTo>
                    <a:pt x="96" y="92"/>
                  </a:lnTo>
                  <a:lnTo>
                    <a:pt x="100" y="88"/>
                  </a:lnTo>
                  <a:lnTo>
                    <a:pt x="102" y="88"/>
                  </a:lnTo>
                  <a:lnTo>
                    <a:pt x="104" y="88"/>
                  </a:lnTo>
                  <a:lnTo>
                    <a:pt x="104" y="86"/>
                  </a:lnTo>
                  <a:lnTo>
                    <a:pt x="110" y="8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3" name="Freeform 917"/>
            <p:cNvSpPr>
              <a:spLocks/>
            </p:cNvSpPr>
            <p:nvPr/>
          </p:nvSpPr>
          <p:spPr bwMode="auto">
            <a:xfrm>
              <a:off x="3211" y="1812"/>
              <a:ext cx="272" cy="178"/>
            </a:xfrm>
            <a:custGeom>
              <a:avLst/>
              <a:gdLst>
                <a:gd name="T0" fmla="*/ 226 w 228"/>
                <a:gd name="T1" fmla="*/ 80 h 152"/>
                <a:gd name="T2" fmla="*/ 228 w 228"/>
                <a:gd name="T3" fmla="*/ 56 h 152"/>
                <a:gd name="T4" fmla="*/ 172 w 228"/>
                <a:gd name="T5" fmla="*/ 38 h 152"/>
                <a:gd name="T6" fmla="*/ 148 w 228"/>
                <a:gd name="T7" fmla="*/ 0 h 152"/>
                <a:gd name="T8" fmla="*/ 124 w 228"/>
                <a:gd name="T9" fmla="*/ 4 h 152"/>
                <a:gd name="T10" fmla="*/ 110 w 228"/>
                <a:gd name="T11" fmla="*/ 10 h 152"/>
                <a:gd name="T12" fmla="*/ 108 w 228"/>
                <a:gd name="T13" fmla="*/ 22 h 152"/>
                <a:gd name="T14" fmla="*/ 98 w 228"/>
                <a:gd name="T15" fmla="*/ 20 h 152"/>
                <a:gd name="T16" fmla="*/ 88 w 228"/>
                <a:gd name="T17" fmla="*/ 16 h 152"/>
                <a:gd name="T18" fmla="*/ 78 w 228"/>
                <a:gd name="T19" fmla="*/ 18 h 152"/>
                <a:gd name="T20" fmla="*/ 70 w 228"/>
                <a:gd name="T21" fmla="*/ 20 h 152"/>
                <a:gd name="T22" fmla="*/ 62 w 228"/>
                <a:gd name="T23" fmla="*/ 14 h 152"/>
                <a:gd name="T24" fmla="*/ 54 w 228"/>
                <a:gd name="T25" fmla="*/ 12 h 152"/>
                <a:gd name="T26" fmla="*/ 40 w 228"/>
                <a:gd name="T27" fmla="*/ 8 h 152"/>
                <a:gd name="T28" fmla="*/ 22 w 228"/>
                <a:gd name="T29" fmla="*/ 14 h 152"/>
                <a:gd name="T30" fmla="*/ 24 w 228"/>
                <a:gd name="T31" fmla="*/ 32 h 152"/>
                <a:gd name="T32" fmla="*/ 12 w 228"/>
                <a:gd name="T33" fmla="*/ 50 h 152"/>
                <a:gd name="T34" fmla="*/ 4 w 228"/>
                <a:gd name="T35" fmla="*/ 66 h 152"/>
                <a:gd name="T36" fmla="*/ 6 w 228"/>
                <a:gd name="T37" fmla="*/ 84 h 152"/>
                <a:gd name="T38" fmla="*/ 24 w 228"/>
                <a:gd name="T39" fmla="*/ 88 h 152"/>
                <a:gd name="T40" fmla="*/ 44 w 228"/>
                <a:gd name="T41" fmla="*/ 86 h 152"/>
                <a:gd name="T42" fmla="*/ 62 w 228"/>
                <a:gd name="T43" fmla="*/ 78 h 152"/>
                <a:gd name="T44" fmla="*/ 78 w 228"/>
                <a:gd name="T45" fmla="*/ 82 h 152"/>
                <a:gd name="T46" fmla="*/ 88 w 228"/>
                <a:gd name="T47" fmla="*/ 86 h 152"/>
                <a:gd name="T48" fmla="*/ 90 w 228"/>
                <a:gd name="T49" fmla="*/ 96 h 152"/>
                <a:gd name="T50" fmla="*/ 96 w 228"/>
                <a:gd name="T51" fmla="*/ 104 h 152"/>
                <a:gd name="T52" fmla="*/ 100 w 228"/>
                <a:gd name="T53" fmla="*/ 114 h 152"/>
                <a:gd name="T54" fmla="*/ 90 w 228"/>
                <a:gd name="T55" fmla="*/ 114 h 152"/>
                <a:gd name="T56" fmla="*/ 84 w 228"/>
                <a:gd name="T57" fmla="*/ 124 h 152"/>
                <a:gd name="T58" fmla="*/ 80 w 228"/>
                <a:gd name="T59" fmla="*/ 132 h 152"/>
                <a:gd name="T60" fmla="*/ 86 w 228"/>
                <a:gd name="T61" fmla="*/ 136 h 152"/>
                <a:gd name="T62" fmla="*/ 96 w 228"/>
                <a:gd name="T63" fmla="*/ 134 h 152"/>
                <a:gd name="T64" fmla="*/ 98 w 228"/>
                <a:gd name="T65" fmla="*/ 128 h 152"/>
                <a:gd name="T66" fmla="*/ 106 w 228"/>
                <a:gd name="T67" fmla="*/ 120 h 152"/>
                <a:gd name="T68" fmla="*/ 106 w 228"/>
                <a:gd name="T69" fmla="*/ 120 h 152"/>
                <a:gd name="T70" fmla="*/ 118 w 228"/>
                <a:gd name="T71" fmla="*/ 112 h 152"/>
                <a:gd name="T72" fmla="*/ 126 w 228"/>
                <a:gd name="T73" fmla="*/ 110 h 152"/>
                <a:gd name="T74" fmla="*/ 122 w 228"/>
                <a:gd name="T75" fmla="*/ 114 h 152"/>
                <a:gd name="T76" fmla="*/ 124 w 228"/>
                <a:gd name="T77" fmla="*/ 120 h 152"/>
                <a:gd name="T78" fmla="*/ 140 w 228"/>
                <a:gd name="T79" fmla="*/ 122 h 152"/>
                <a:gd name="T80" fmla="*/ 146 w 228"/>
                <a:gd name="T81" fmla="*/ 120 h 152"/>
                <a:gd name="T82" fmla="*/ 142 w 228"/>
                <a:gd name="T83" fmla="*/ 128 h 152"/>
                <a:gd name="T84" fmla="*/ 138 w 228"/>
                <a:gd name="T85" fmla="*/ 134 h 152"/>
                <a:gd name="T86" fmla="*/ 146 w 228"/>
                <a:gd name="T87" fmla="*/ 142 h 152"/>
                <a:gd name="T88" fmla="*/ 152 w 228"/>
                <a:gd name="T89" fmla="*/ 152 h 152"/>
                <a:gd name="T90" fmla="*/ 158 w 228"/>
                <a:gd name="T91" fmla="*/ 146 h 152"/>
                <a:gd name="T92" fmla="*/ 178 w 228"/>
                <a:gd name="T93" fmla="*/ 140 h 152"/>
                <a:gd name="T94" fmla="*/ 182 w 228"/>
                <a:gd name="T95" fmla="*/ 132 h 152"/>
                <a:gd name="T96" fmla="*/ 172 w 228"/>
                <a:gd name="T97" fmla="*/ 136 h 152"/>
                <a:gd name="T98" fmla="*/ 164 w 228"/>
                <a:gd name="T99" fmla="*/ 130 h 152"/>
                <a:gd name="T100" fmla="*/ 158 w 228"/>
                <a:gd name="T101" fmla="*/ 128 h 152"/>
                <a:gd name="T102" fmla="*/ 154 w 228"/>
                <a:gd name="T103" fmla="*/ 124 h 152"/>
                <a:gd name="T104" fmla="*/ 152 w 228"/>
                <a:gd name="T105" fmla="*/ 122 h 152"/>
                <a:gd name="T106" fmla="*/ 154 w 228"/>
                <a:gd name="T107" fmla="*/ 118 h 152"/>
                <a:gd name="T108" fmla="*/ 158 w 228"/>
                <a:gd name="T109" fmla="*/ 124 h 152"/>
                <a:gd name="T110" fmla="*/ 164 w 228"/>
                <a:gd name="T111" fmla="*/ 126 h 152"/>
                <a:gd name="T112" fmla="*/ 168 w 228"/>
                <a:gd name="T113" fmla="*/ 118 h 152"/>
                <a:gd name="T114" fmla="*/ 170 w 228"/>
                <a:gd name="T115" fmla="*/ 116 h 152"/>
                <a:gd name="T116" fmla="*/ 184 w 228"/>
                <a:gd name="T117" fmla="*/ 108 h 152"/>
                <a:gd name="T118" fmla="*/ 196 w 228"/>
                <a:gd name="T119" fmla="*/ 104 h 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
                <a:gd name="T181" fmla="*/ 0 h 152"/>
                <a:gd name="T182" fmla="*/ 228 w 228"/>
                <a:gd name="T183" fmla="*/ 152 h 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 h="152">
                  <a:moveTo>
                    <a:pt x="204" y="102"/>
                  </a:moveTo>
                  <a:lnTo>
                    <a:pt x="204" y="96"/>
                  </a:lnTo>
                  <a:lnTo>
                    <a:pt x="212" y="88"/>
                  </a:lnTo>
                  <a:lnTo>
                    <a:pt x="224" y="88"/>
                  </a:lnTo>
                  <a:lnTo>
                    <a:pt x="226" y="80"/>
                  </a:lnTo>
                  <a:lnTo>
                    <a:pt x="222" y="72"/>
                  </a:lnTo>
                  <a:lnTo>
                    <a:pt x="228" y="70"/>
                  </a:lnTo>
                  <a:lnTo>
                    <a:pt x="224" y="66"/>
                  </a:lnTo>
                  <a:lnTo>
                    <a:pt x="228" y="62"/>
                  </a:lnTo>
                  <a:lnTo>
                    <a:pt x="228" y="56"/>
                  </a:lnTo>
                  <a:lnTo>
                    <a:pt x="206" y="46"/>
                  </a:lnTo>
                  <a:lnTo>
                    <a:pt x="202" y="48"/>
                  </a:lnTo>
                  <a:lnTo>
                    <a:pt x="194" y="38"/>
                  </a:lnTo>
                  <a:lnTo>
                    <a:pt x="184" y="40"/>
                  </a:lnTo>
                  <a:lnTo>
                    <a:pt x="172" y="38"/>
                  </a:lnTo>
                  <a:lnTo>
                    <a:pt x="164" y="22"/>
                  </a:lnTo>
                  <a:lnTo>
                    <a:pt x="154" y="20"/>
                  </a:lnTo>
                  <a:lnTo>
                    <a:pt x="152" y="12"/>
                  </a:lnTo>
                  <a:lnTo>
                    <a:pt x="156" y="10"/>
                  </a:lnTo>
                  <a:lnTo>
                    <a:pt x="148" y="0"/>
                  </a:lnTo>
                  <a:lnTo>
                    <a:pt x="132" y="0"/>
                  </a:lnTo>
                  <a:lnTo>
                    <a:pt x="126" y="6"/>
                  </a:lnTo>
                  <a:lnTo>
                    <a:pt x="124" y="4"/>
                  </a:lnTo>
                  <a:lnTo>
                    <a:pt x="118" y="4"/>
                  </a:lnTo>
                  <a:lnTo>
                    <a:pt x="118" y="6"/>
                  </a:lnTo>
                  <a:lnTo>
                    <a:pt x="116" y="6"/>
                  </a:lnTo>
                  <a:lnTo>
                    <a:pt x="114" y="6"/>
                  </a:lnTo>
                  <a:lnTo>
                    <a:pt x="110" y="10"/>
                  </a:lnTo>
                  <a:lnTo>
                    <a:pt x="108" y="12"/>
                  </a:lnTo>
                  <a:lnTo>
                    <a:pt x="108" y="14"/>
                  </a:lnTo>
                  <a:lnTo>
                    <a:pt x="108" y="16"/>
                  </a:lnTo>
                  <a:lnTo>
                    <a:pt x="108" y="20"/>
                  </a:lnTo>
                  <a:lnTo>
                    <a:pt x="108" y="22"/>
                  </a:lnTo>
                  <a:lnTo>
                    <a:pt x="106" y="22"/>
                  </a:lnTo>
                  <a:lnTo>
                    <a:pt x="104" y="20"/>
                  </a:lnTo>
                  <a:lnTo>
                    <a:pt x="102" y="20"/>
                  </a:lnTo>
                  <a:lnTo>
                    <a:pt x="98" y="20"/>
                  </a:lnTo>
                  <a:lnTo>
                    <a:pt x="96" y="20"/>
                  </a:lnTo>
                  <a:lnTo>
                    <a:pt x="94" y="22"/>
                  </a:lnTo>
                  <a:lnTo>
                    <a:pt x="92" y="20"/>
                  </a:lnTo>
                  <a:lnTo>
                    <a:pt x="92" y="18"/>
                  </a:lnTo>
                  <a:lnTo>
                    <a:pt x="88" y="16"/>
                  </a:lnTo>
                  <a:lnTo>
                    <a:pt x="84" y="20"/>
                  </a:lnTo>
                  <a:lnTo>
                    <a:pt x="84" y="18"/>
                  </a:lnTo>
                  <a:lnTo>
                    <a:pt x="82" y="18"/>
                  </a:lnTo>
                  <a:lnTo>
                    <a:pt x="80" y="18"/>
                  </a:lnTo>
                  <a:lnTo>
                    <a:pt x="78" y="18"/>
                  </a:lnTo>
                  <a:lnTo>
                    <a:pt x="76" y="16"/>
                  </a:lnTo>
                  <a:lnTo>
                    <a:pt x="76" y="18"/>
                  </a:lnTo>
                  <a:lnTo>
                    <a:pt x="74" y="18"/>
                  </a:lnTo>
                  <a:lnTo>
                    <a:pt x="72" y="18"/>
                  </a:lnTo>
                  <a:lnTo>
                    <a:pt x="70" y="20"/>
                  </a:lnTo>
                  <a:lnTo>
                    <a:pt x="68" y="18"/>
                  </a:lnTo>
                  <a:lnTo>
                    <a:pt x="68" y="16"/>
                  </a:lnTo>
                  <a:lnTo>
                    <a:pt x="64" y="16"/>
                  </a:lnTo>
                  <a:lnTo>
                    <a:pt x="62" y="14"/>
                  </a:lnTo>
                  <a:lnTo>
                    <a:pt x="62" y="12"/>
                  </a:lnTo>
                  <a:lnTo>
                    <a:pt x="60" y="12"/>
                  </a:lnTo>
                  <a:lnTo>
                    <a:pt x="58" y="12"/>
                  </a:lnTo>
                  <a:lnTo>
                    <a:pt x="56" y="12"/>
                  </a:lnTo>
                  <a:lnTo>
                    <a:pt x="54" y="12"/>
                  </a:lnTo>
                  <a:lnTo>
                    <a:pt x="50" y="10"/>
                  </a:lnTo>
                  <a:lnTo>
                    <a:pt x="48" y="8"/>
                  </a:lnTo>
                  <a:lnTo>
                    <a:pt x="46" y="8"/>
                  </a:lnTo>
                  <a:lnTo>
                    <a:pt x="42" y="8"/>
                  </a:lnTo>
                  <a:lnTo>
                    <a:pt x="40" y="8"/>
                  </a:lnTo>
                  <a:lnTo>
                    <a:pt x="30" y="10"/>
                  </a:lnTo>
                  <a:lnTo>
                    <a:pt x="28" y="10"/>
                  </a:lnTo>
                  <a:lnTo>
                    <a:pt x="28" y="12"/>
                  </a:lnTo>
                  <a:lnTo>
                    <a:pt x="26" y="14"/>
                  </a:lnTo>
                  <a:lnTo>
                    <a:pt x="22" y="14"/>
                  </a:lnTo>
                  <a:lnTo>
                    <a:pt x="20" y="14"/>
                  </a:lnTo>
                  <a:lnTo>
                    <a:pt x="18" y="16"/>
                  </a:lnTo>
                  <a:lnTo>
                    <a:pt x="22" y="26"/>
                  </a:lnTo>
                  <a:lnTo>
                    <a:pt x="24" y="30"/>
                  </a:lnTo>
                  <a:lnTo>
                    <a:pt x="24" y="32"/>
                  </a:lnTo>
                  <a:lnTo>
                    <a:pt x="26" y="36"/>
                  </a:lnTo>
                  <a:lnTo>
                    <a:pt x="24" y="40"/>
                  </a:lnTo>
                  <a:lnTo>
                    <a:pt x="20" y="44"/>
                  </a:lnTo>
                  <a:lnTo>
                    <a:pt x="16" y="46"/>
                  </a:lnTo>
                  <a:lnTo>
                    <a:pt x="12" y="50"/>
                  </a:lnTo>
                  <a:lnTo>
                    <a:pt x="8" y="60"/>
                  </a:lnTo>
                  <a:lnTo>
                    <a:pt x="8" y="62"/>
                  </a:lnTo>
                  <a:lnTo>
                    <a:pt x="8" y="66"/>
                  </a:lnTo>
                  <a:lnTo>
                    <a:pt x="6" y="66"/>
                  </a:lnTo>
                  <a:lnTo>
                    <a:pt x="4" y="66"/>
                  </a:lnTo>
                  <a:lnTo>
                    <a:pt x="4" y="68"/>
                  </a:lnTo>
                  <a:lnTo>
                    <a:pt x="2" y="72"/>
                  </a:lnTo>
                  <a:lnTo>
                    <a:pt x="0" y="80"/>
                  </a:lnTo>
                  <a:lnTo>
                    <a:pt x="4" y="80"/>
                  </a:lnTo>
                  <a:lnTo>
                    <a:pt x="6" y="84"/>
                  </a:lnTo>
                  <a:lnTo>
                    <a:pt x="8" y="84"/>
                  </a:lnTo>
                  <a:lnTo>
                    <a:pt x="10" y="88"/>
                  </a:lnTo>
                  <a:lnTo>
                    <a:pt x="12" y="86"/>
                  </a:lnTo>
                  <a:lnTo>
                    <a:pt x="16" y="86"/>
                  </a:lnTo>
                  <a:lnTo>
                    <a:pt x="24" y="88"/>
                  </a:lnTo>
                  <a:lnTo>
                    <a:pt x="28" y="86"/>
                  </a:lnTo>
                  <a:lnTo>
                    <a:pt x="32" y="86"/>
                  </a:lnTo>
                  <a:lnTo>
                    <a:pt x="36" y="90"/>
                  </a:lnTo>
                  <a:lnTo>
                    <a:pt x="40" y="88"/>
                  </a:lnTo>
                  <a:lnTo>
                    <a:pt x="44" y="86"/>
                  </a:lnTo>
                  <a:lnTo>
                    <a:pt x="48" y="86"/>
                  </a:lnTo>
                  <a:lnTo>
                    <a:pt x="56" y="82"/>
                  </a:lnTo>
                  <a:lnTo>
                    <a:pt x="58" y="78"/>
                  </a:lnTo>
                  <a:lnTo>
                    <a:pt x="60" y="78"/>
                  </a:lnTo>
                  <a:lnTo>
                    <a:pt x="62" y="78"/>
                  </a:lnTo>
                  <a:lnTo>
                    <a:pt x="64" y="78"/>
                  </a:lnTo>
                  <a:lnTo>
                    <a:pt x="68" y="76"/>
                  </a:lnTo>
                  <a:lnTo>
                    <a:pt x="72" y="78"/>
                  </a:lnTo>
                  <a:lnTo>
                    <a:pt x="78" y="82"/>
                  </a:lnTo>
                  <a:lnTo>
                    <a:pt x="82" y="82"/>
                  </a:lnTo>
                  <a:lnTo>
                    <a:pt x="84" y="82"/>
                  </a:lnTo>
                  <a:lnTo>
                    <a:pt x="88" y="86"/>
                  </a:lnTo>
                  <a:lnTo>
                    <a:pt x="90" y="86"/>
                  </a:lnTo>
                  <a:lnTo>
                    <a:pt x="90" y="88"/>
                  </a:lnTo>
                  <a:lnTo>
                    <a:pt x="90" y="90"/>
                  </a:lnTo>
                  <a:lnTo>
                    <a:pt x="90" y="94"/>
                  </a:lnTo>
                  <a:lnTo>
                    <a:pt x="90" y="96"/>
                  </a:lnTo>
                  <a:lnTo>
                    <a:pt x="92" y="98"/>
                  </a:lnTo>
                  <a:lnTo>
                    <a:pt x="94" y="98"/>
                  </a:lnTo>
                  <a:lnTo>
                    <a:pt x="94" y="100"/>
                  </a:lnTo>
                  <a:lnTo>
                    <a:pt x="96" y="104"/>
                  </a:lnTo>
                  <a:lnTo>
                    <a:pt x="98" y="106"/>
                  </a:lnTo>
                  <a:lnTo>
                    <a:pt x="100" y="108"/>
                  </a:lnTo>
                  <a:lnTo>
                    <a:pt x="100" y="110"/>
                  </a:lnTo>
                  <a:lnTo>
                    <a:pt x="100" y="112"/>
                  </a:lnTo>
                  <a:lnTo>
                    <a:pt x="100" y="114"/>
                  </a:lnTo>
                  <a:lnTo>
                    <a:pt x="98" y="116"/>
                  </a:lnTo>
                  <a:lnTo>
                    <a:pt x="92" y="114"/>
                  </a:lnTo>
                  <a:lnTo>
                    <a:pt x="90" y="116"/>
                  </a:lnTo>
                  <a:lnTo>
                    <a:pt x="90" y="114"/>
                  </a:lnTo>
                  <a:lnTo>
                    <a:pt x="88" y="114"/>
                  </a:lnTo>
                  <a:lnTo>
                    <a:pt x="88" y="116"/>
                  </a:lnTo>
                  <a:lnTo>
                    <a:pt x="86" y="122"/>
                  </a:lnTo>
                  <a:lnTo>
                    <a:pt x="84" y="122"/>
                  </a:lnTo>
                  <a:lnTo>
                    <a:pt x="84" y="124"/>
                  </a:lnTo>
                  <a:lnTo>
                    <a:pt x="84" y="126"/>
                  </a:lnTo>
                  <a:lnTo>
                    <a:pt x="82" y="126"/>
                  </a:lnTo>
                  <a:lnTo>
                    <a:pt x="80" y="128"/>
                  </a:lnTo>
                  <a:lnTo>
                    <a:pt x="80" y="130"/>
                  </a:lnTo>
                  <a:lnTo>
                    <a:pt x="80" y="132"/>
                  </a:lnTo>
                  <a:lnTo>
                    <a:pt x="78" y="132"/>
                  </a:lnTo>
                  <a:lnTo>
                    <a:pt x="78" y="134"/>
                  </a:lnTo>
                  <a:lnTo>
                    <a:pt x="80" y="134"/>
                  </a:lnTo>
                  <a:lnTo>
                    <a:pt x="82" y="136"/>
                  </a:lnTo>
                  <a:lnTo>
                    <a:pt x="86" y="136"/>
                  </a:lnTo>
                  <a:lnTo>
                    <a:pt x="88" y="136"/>
                  </a:lnTo>
                  <a:lnTo>
                    <a:pt x="90" y="134"/>
                  </a:lnTo>
                  <a:lnTo>
                    <a:pt x="92" y="134"/>
                  </a:lnTo>
                  <a:lnTo>
                    <a:pt x="94" y="134"/>
                  </a:lnTo>
                  <a:lnTo>
                    <a:pt x="96" y="134"/>
                  </a:lnTo>
                  <a:lnTo>
                    <a:pt x="96" y="126"/>
                  </a:lnTo>
                  <a:lnTo>
                    <a:pt x="98" y="130"/>
                  </a:lnTo>
                  <a:lnTo>
                    <a:pt x="98" y="128"/>
                  </a:lnTo>
                  <a:lnTo>
                    <a:pt x="100" y="128"/>
                  </a:lnTo>
                  <a:lnTo>
                    <a:pt x="100" y="126"/>
                  </a:lnTo>
                  <a:lnTo>
                    <a:pt x="104" y="126"/>
                  </a:lnTo>
                  <a:lnTo>
                    <a:pt x="106" y="122"/>
                  </a:lnTo>
                  <a:lnTo>
                    <a:pt x="106" y="120"/>
                  </a:lnTo>
                  <a:lnTo>
                    <a:pt x="104" y="118"/>
                  </a:lnTo>
                  <a:lnTo>
                    <a:pt x="102" y="116"/>
                  </a:lnTo>
                  <a:lnTo>
                    <a:pt x="104" y="118"/>
                  </a:lnTo>
                  <a:lnTo>
                    <a:pt x="106" y="118"/>
                  </a:lnTo>
                  <a:lnTo>
                    <a:pt x="106" y="120"/>
                  </a:lnTo>
                  <a:lnTo>
                    <a:pt x="108" y="120"/>
                  </a:lnTo>
                  <a:lnTo>
                    <a:pt x="110" y="116"/>
                  </a:lnTo>
                  <a:lnTo>
                    <a:pt x="110" y="114"/>
                  </a:lnTo>
                  <a:lnTo>
                    <a:pt x="114" y="114"/>
                  </a:lnTo>
                  <a:lnTo>
                    <a:pt x="118" y="112"/>
                  </a:lnTo>
                  <a:lnTo>
                    <a:pt x="122" y="110"/>
                  </a:lnTo>
                  <a:lnTo>
                    <a:pt x="120" y="112"/>
                  </a:lnTo>
                  <a:lnTo>
                    <a:pt x="124" y="112"/>
                  </a:lnTo>
                  <a:lnTo>
                    <a:pt x="124" y="110"/>
                  </a:lnTo>
                  <a:lnTo>
                    <a:pt x="126" y="110"/>
                  </a:lnTo>
                  <a:lnTo>
                    <a:pt x="128" y="114"/>
                  </a:lnTo>
                  <a:lnTo>
                    <a:pt x="130" y="114"/>
                  </a:lnTo>
                  <a:lnTo>
                    <a:pt x="124" y="114"/>
                  </a:lnTo>
                  <a:lnTo>
                    <a:pt x="122" y="114"/>
                  </a:lnTo>
                  <a:lnTo>
                    <a:pt x="124" y="116"/>
                  </a:lnTo>
                  <a:lnTo>
                    <a:pt x="126" y="116"/>
                  </a:lnTo>
                  <a:lnTo>
                    <a:pt x="128" y="116"/>
                  </a:lnTo>
                  <a:lnTo>
                    <a:pt x="124" y="118"/>
                  </a:lnTo>
                  <a:lnTo>
                    <a:pt x="124" y="120"/>
                  </a:lnTo>
                  <a:lnTo>
                    <a:pt x="128" y="120"/>
                  </a:lnTo>
                  <a:lnTo>
                    <a:pt x="130" y="122"/>
                  </a:lnTo>
                  <a:lnTo>
                    <a:pt x="134" y="122"/>
                  </a:lnTo>
                  <a:lnTo>
                    <a:pt x="140" y="122"/>
                  </a:lnTo>
                  <a:lnTo>
                    <a:pt x="140" y="120"/>
                  </a:lnTo>
                  <a:lnTo>
                    <a:pt x="142" y="120"/>
                  </a:lnTo>
                  <a:lnTo>
                    <a:pt x="142" y="122"/>
                  </a:lnTo>
                  <a:lnTo>
                    <a:pt x="144" y="122"/>
                  </a:lnTo>
                  <a:lnTo>
                    <a:pt x="146" y="120"/>
                  </a:lnTo>
                  <a:lnTo>
                    <a:pt x="148" y="122"/>
                  </a:lnTo>
                  <a:lnTo>
                    <a:pt x="148" y="124"/>
                  </a:lnTo>
                  <a:lnTo>
                    <a:pt x="148" y="126"/>
                  </a:lnTo>
                  <a:lnTo>
                    <a:pt x="142" y="128"/>
                  </a:lnTo>
                  <a:lnTo>
                    <a:pt x="136" y="132"/>
                  </a:lnTo>
                  <a:lnTo>
                    <a:pt x="134" y="132"/>
                  </a:lnTo>
                  <a:lnTo>
                    <a:pt x="134" y="134"/>
                  </a:lnTo>
                  <a:lnTo>
                    <a:pt x="138" y="134"/>
                  </a:lnTo>
                  <a:lnTo>
                    <a:pt x="140" y="136"/>
                  </a:lnTo>
                  <a:lnTo>
                    <a:pt x="142" y="138"/>
                  </a:lnTo>
                  <a:lnTo>
                    <a:pt x="144" y="138"/>
                  </a:lnTo>
                  <a:lnTo>
                    <a:pt x="146" y="142"/>
                  </a:lnTo>
                  <a:lnTo>
                    <a:pt x="146" y="144"/>
                  </a:lnTo>
                  <a:lnTo>
                    <a:pt x="146" y="148"/>
                  </a:lnTo>
                  <a:lnTo>
                    <a:pt x="144" y="150"/>
                  </a:lnTo>
                  <a:lnTo>
                    <a:pt x="148" y="152"/>
                  </a:lnTo>
                  <a:lnTo>
                    <a:pt x="152" y="152"/>
                  </a:lnTo>
                  <a:lnTo>
                    <a:pt x="154" y="150"/>
                  </a:lnTo>
                  <a:lnTo>
                    <a:pt x="156" y="150"/>
                  </a:lnTo>
                  <a:lnTo>
                    <a:pt x="158" y="146"/>
                  </a:lnTo>
                  <a:lnTo>
                    <a:pt x="160" y="146"/>
                  </a:lnTo>
                  <a:lnTo>
                    <a:pt x="158" y="146"/>
                  </a:lnTo>
                  <a:lnTo>
                    <a:pt x="162" y="144"/>
                  </a:lnTo>
                  <a:lnTo>
                    <a:pt x="164" y="146"/>
                  </a:lnTo>
                  <a:lnTo>
                    <a:pt x="170" y="140"/>
                  </a:lnTo>
                  <a:lnTo>
                    <a:pt x="178" y="142"/>
                  </a:lnTo>
                  <a:lnTo>
                    <a:pt x="178" y="140"/>
                  </a:lnTo>
                  <a:lnTo>
                    <a:pt x="182" y="140"/>
                  </a:lnTo>
                  <a:lnTo>
                    <a:pt x="184" y="136"/>
                  </a:lnTo>
                  <a:lnTo>
                    <a:pt x="184" y="134"/>
                  </a:lnTo>
                  <a:lnTo>
                    <a:pt x="182" y="132"/>
                  </a:lnTo>
                  <a:lnTo>
                    <a:pt x="178" y="134"/>
                  </a:lnTo>
                  <a:lnTo>
                    <a:pt x="176" y="134"/>
                  </a:lnTo>
                  <a:lnTo>
                    <a:pt x="172" y="136"/>
                  </a:lnTo>
                  <a:lnTo>
                    <a:pt x="170" y="134"/>
                  </a:lnTo>
                  <a:lnTo>
                    <a:pt x="170" y="136"/>
                  </a:lnTo>
                  <a:lnTo>
                    <a:pt x="166" y="134"/>
                  </a:lnTo>
                  <a:lnTo>
                    <a:pt x="166" y="136"/>
                  </a:lnTo>
                  <a:lnTo>
                    <a:pt x="164" y="130"/>
                  </a:lnTo>
                  <a:lnTo>
                    <a:pt x="160" y="130"/>
                  </a:lnTo>
                  <a:lnTo>
                    <a:pt x="160" y="128"/>
                  </a:lnTo>
                  <a:lnTo>
                    <a:pt x="158" y="128"/>
                  </a:lnTo>
                  <a:lnTo>
                    <a:pt x="160" y="124"/>
                  </a:lnTo>
                  <a:lnTo>
                    <a:pt x="158" y="124"/>
                  </a:lnTo>
                  <a:lnTo>
                    <a:pt x="156" y="124"/>
                  </a:lnTo>
                  <a:lnTo>
                    <a:pt x="154" y="124"/>
                  </a:lnTo>
                  <a:lnTo>
                    <a:pt x="154" y="126"/>
                  </a:lnTo>
                  <a:lnTo>
                    <a:pt x="154" y="124"/>
                  </a:lnTo>
                  <a:lnTo>
                    <a:pt x="152" y="122"/>
                  </a:lnTo>
                  <a:lnTo>
                    <a:pt x="150" y="122"/>
                  </a:lnTo>
                  <a:lnTo>
                    <a:pt x="148" y="120"/>
                  </a:lnTo>
                  <a:lnTo>
                    <a:pt x="152" y="120"/>
                  </a:lnTo>
                  <a:lnTo>
                    <a:pt x="154" y="120"/>
                  </a:lnTo>
                  <a:lnTo>
                    <a:pt x="154" y="118"/>
                  </a:lnTo>
                  <a:lnTo>
                    <a:pt x="154" y="120"/>
                  </a:lnTo>
                  <a:lnTo>
                    <a:pt x="158" y="120"/>
                  </a:lnTo>
                  <a:lnTo>
                    <a:pt x="158" y="122"/>
                  </a:lnTo>
                  <a:lnTo>
                    <a:pt x="158" y="124"/>
                  </a:lnTo>
                  <a:lnTo>
                    <a:pt x="160" y="122"/>
                  </a:lnTo>
                  <a:lnTo>
                    <a:pt x="160" y="120"/>
                  </a:lnTo>
                  <a:lnTo>
                    <a:pt x="162" y="126"/>
                  </a:lnTo>
                  <a:lnTo>
                    <a:pt x="164" y="126"/>
                  </a:lnTo>
                  <a:lnTo>
                    <a:pt x="162" y="120"/>
                  </a:lnTo>
                  <a:lnTo>
                    <a:pt x="166" y="118"/>
                  </a:lnTo>
                  <a:lnTo>
                    <a:pt x="166" y="116"/>
                  </a:lnTo>
                  <a:lnTo>
                    <a:pt x="168" y="116"/>
                  </a:lnTo>
                  <a:lnTo>
                    <a:pt x="168" y="118"/>
                  </a:lnTo>
                  <a:lnTo>
                    <a:pt x="166" y="120"/>
                  </a:lnTo>
                  <a:lnTo>
                    <a:pt x="166" y="122"/>
                  </a:lnTo>
                  <a:lnTo>
                    <a:pt x="166" y="120"/>
                  </a:lnTo>
                  <a:lnTo>
                    <a:pt x="170" y="116"/>
                  </a:lnTo>
                  <a:lnTo>
                    <a:pt x="174" y="112"/>
                  </a:lnTo>
                  <a:lnTo>
                    <a:pt x="178" y="112"/>
                  </a:lnTo>
                  <a:lnTo>
                    <a:pt x="180" y="112"/>
                  </a:lnTo>
                  <a:lnTo>
                    <a:pt x="184" y="108"/>
                  </a:lnTo>
                  <a:lnTo>
                    <a:pt x="188" y="110"/>
                  </a:lnTo>
                  <a:lnTo>
                    <a:pt x="188" y="108"/>
                  </a:lnTo>
                  <a:lnTo>
                    <a:pt x="192" y="106"/>
                  </a:lnTo>
                  <a:lnTo>
                    <a:pt x="194" y="106"/>
                  </a:lnTo>
                  <a:lnTo>
                    <a:pt x="196" y="104"/>
                  </a:lnTo>
                  <a:lnTo>
                    <a:pt x="204" y="10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4" name="Freeform 918"/>
            <p:cNvSpPr>
              <a:spLocks/>
            </p:cNvSpPr>
            <p:nvPr/>
          </p:nvSpPr>
          <p:spPr bwMode="auto">
            <a:xfrm>
              <a:off x="3555" y="2039"/>
              <a:ext cx="83" cy="67"/>
            </a:xfrm>
            <a:custGeom>
              <a:avLst/>
              <a:gdLst>
                <a:gd name="T0" fmla="*/ 38 w 70"/>
                <a:gd name="T1" fmla="*/ 12 h 58"/>
                <a:gd name="T2" fmla="*/ 28 w 70"/>
                <a:gd name="T3" fmla="*/ 6 h 58"/>
                <a:gd name="T4" fmla="*/ 20 w 70"/>
                <a:gd name="T5" fmla="*/ 0 h 58"/>
                <a:gd name="T6" fmla="*/ 16 w 70"/>
                <a:gd name="T7" fmla="*/ 4 h 58"/>
                <a:gd name="T8" fmla="*/ 18 w 70"/>
                <a:gd name="T9" fmla="*/ 8 h 58"/>
                <a:gd name="T10" fmla="*/ 22 w 70"/>
                <a:gd name="T11" fmla="*/ 12 h 58"/>
                <a:gd name="T12" fmla="*/ 20 w 70"/>
                <a:gd name="T13" fmla="*/ 12 h 58"/>
                <a:gd name="T14" fmla="*/ 14 w 70"/>
                <a:gd name="T15" fmla="*/ 12 h 58"/>
                <a:gd name="T16" fmla="*/ 8 w 70"/>
                <a:gd name="T17" fmla="*/ 8 h 58"/>
                <a:gd name="T18" fmla="*/ 6 w 70"/>
                <a:gd name="T19" fmla="*/ 8 h 58"/>
                <a:gd name="T20" fmla="*/ 0 w 70"/>
                <a:gd name="T21" fmla="*/ 10 h 58"/>
                <a:gd name="T22" fmla="*/ 2 w 70"/>
                <a:gd name="T23" fmla="*/ 12 h 58"/>
                <a:gd name="T24" fmla="*/ 6 w 70"/>
                <a:gd name="T25" fmla="*/ 14 h 58"/>
                <a:gd name="T26" fmla="*/ 8 w 70"/>
                <a:gd name="T27" fmla="*/ 18 h 58"/>
                <a:gd name="T28" fmla="*/ 6 w 70"/>
                <a:gd name="T29" fmla="*/ 22 h 58"/>
                <a:gd name="T30" fmla="*/ 8 w 70"/>
                <a:gd name="T31" fmla="*/ 24 h 58"/>
                <a:gd name="T32" fmla="*/ 12 w 70"/>
                <a:gd name="T33" fmla="*/ 28 h 58"/>
                <a:gd name="T34" fmla="*/ 12 w 70"/>
                <a:gd name="T35" fmla="*/ 32 h 58"/>
                <a:gd name="T36" fmla="*/ 10 w 70"/>
                <a:gd name="T37" fmla="*/ 34 h 58"/>
                <a:gd name="T38" fmla="*/ 16 w 70"/>
                <a:gd name="T39" fmla="*/ 38 h 58"/>
                <a:gd name="T40" fmla="*/ 20 w 70"/>
                <a:gd name="T41" fmla="*/ 38 h 58"/>
                <a:gd name="T42" fmla="*/ 18 w 70"/>
                <a:gd name="T43" fmla="*/ 42 h 58"/>
                <a:gd name="T44" fmla="*/ 20 w 70"/>
                <a:gd name="T45" fmla="*/ 44 h 58"/>
                <a:gd name="T46" fmla="*/ 20 w 70"/>
                <a:gd name="T47" fmla="*/ 46 h 58"/>
                <a:gd name="T48" fmla="*/ 22 w 70"/>
                <a:gd name="T49" fmla="*/ 50 h 58"/>
                <a:gd name="T50" fmla="*/ 26 w 70"/>
                <a:gd name="T51" fmla="*/ 48 h 58"/>
                <a:gd name="T52" fmla="*/ 30 w 70"/>
                <a:gd name="T53" fmla="*/ 42 h 58"/>
                <a:gd name="T54" fmla="*/ 38 w 70"/>
                <a:gd name="T55" fmla="*/ 38 h 58"/>
                <a:gd name="T56" fmla="*/ 42 w 70"/>
                <a:gd name="T57" fmla="*/ 44 h 58"/>
                <a:gd name="T58" fmla="*/ 40 w 70"/>
                <a:gd name="T59" fmla="*/ 50 h 58"/>
                <a:gd name="T60" fmla="*/ 42 w 70"/>
                <a:gd name="T61" fmla="*/ 52 h 58"/>
                <a:gd name="T62" fmla="*/ 44 w 70"/>
                <a:gd name="T63" fmla="*/ 54 h 58"/>
                <a:gd name="T64" fmla="*/ 50 w 70"/>
                <a:gd name="T65" fmla="*/ 58 h 58"/>
                <a:gd name="T66" fmla="*/ 50 w 70"/>
                <a:gd name="T67" fmla="*/ 56 h 58"/>
                <a:gd name="T68" fmla="*/ 50 w 70"/>
                <a:gd name="T69" fmla="*/ 48 h 58"/>
                <a:gd name="T70" fmla="*/ 52 w 70"/>
                <a:gd name="T71" fmla="*/ 44 h 58"/>
                <a:gd name="T72" fmla="*/ 56 w 70"/>
                <a:gd name="T73" fmla="*/ 42 h 58"/>
                <a:gd name="T74" fmla="*/ 60 w 70"/>
                <a:gd name="T75" fmla="*/ 30 h 58"/>
                <a:gd name="T76" fmla="*/ 64 w 70"/>
                <a:gd name="T77" fmla="*/ 26 h 58"/>
                <a:gd name="T78" fmla="*/ 70 w 70"/>
                <a:gd name="T79" fmla="*/ 28 h 58"/>
                <a:gd name="T80" fmla="*/ 64 w 70"/>
                <a:gd name="T81" fmla="*/ 22 h 58"/>
                <a:gd name="T82" fmla="*/ 60 w 70"/>
                <a:gd name="T83" fmla="*/ 22 h 58"/>
                <a:gd name="T84" fmla="*/ 52 w 70"/>
                <a:gd name="T85" fmla="*/ 8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
                <a:gd name="T130" fmla="*/ 0 h 58"/>
                <a:gd name="T131" fmla="*/ 70 w 70"/>
                <a:gd name="T132" fmla="*/ 58 h 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 h="58">
                  <a:moveTo>
                    <a:pt x="46" y="2"/>
                  </a:moveTo>
                  <a:lnTo>
                    <a:pt x="38" y="12"/>
                  </a:lnTo>
                  <a:lnTo>
                    <a:pt x="30" y="10"/>
                  </a:lnTo>
                  <a:lnTo>
                    <a:pt x="28" y="6"/>
                  </a:lnTo>
                  <a:lnTo>
                    <a:pt x="20" y="0"/>
                  </a:lnTo>
                  <a:lnTo>
                    <a:pt x="16" y="2"/>
                  </a:lnTo>
                  <a:lnTo>
                    <a:pt x="16" y="4"/>
                  </a:lnTo>
                  <a:lnTo>
                    <a:pt x="18" y="6"/>
                  </a:lnTo>
                  <a:lnTo>
                    <a:pt x="18" y="8"/>
                  </a:lnTo>
                  <a:lnTo>
                    <a:pt x="22" y="10"/>
                  </a:lnTo>
                  <a:lnTo>
                    <a:pt x="22" y="12"/>
                  </a:lnTo>
                  <a:lnTo>
                    <a:pt x="20" y="12"/>
                  </a:lnTo>
                  <a:lnTo>
                    <a:pt x="16" y="12"/>
                  </a:lnTo>
                  <a:lnTo>
                    <a:pt x="14" y="12"/>
                  </a:lnTo>
                  <a:lnTo>
                    <a:pt x="10" y="10"/>
                  </a:lnTo>
                  <a:lnTo>
                    <a:pt x="8" y="8"/>
                  </a:lnTo>
                  <a:lnTo>
                    <a:pt x="6" y="8"/>
                  </a:lnTo>
                  <a:lnTo>
                    <a:pt x="2" y="10"/>
                  </a:lnTo>
                  <a:lnTo>
                    <a:pt x="0" y="10"/>
                  </a:lnTo>
                  <a:lnTo>
                    <a:pt x="2" y="10"/>
                  </a:lnTo>
                  <a:lnTo>
                    <a:pt x="2" y="12"/>
                  </a:lnTo>
                  <a:lnTo>
                    <a:pt x="4" y="14"/>
                  </a:lnTo>
                  <a:lnTo>
                    <a:pt x="6" y="14"/>
                  </a:lnTo>
                  <a:lnTo>
                    <a:pt x="8" y="16"/>
                  </a:lnTo>
                  <a:lnTo>
                    <a:pt x="8" y="18"/>
                  </a:lnTo>
                  <a:lnTo>
                    <a:pt x="6" y="20"/>
                  </a:lnTo>
                  <a:lnTo>
                    <a:pt x="6" y="22"/>
                  </a:lnTo>
                  <a:lnTo>
                    <a:pt x="8" y="22"/>
                  </a:lnTo>
                  <a:lnTo>
                    <a:pt x="8" y="24"/>
                  </a:lnTo>
                  <a:lnTo>
                    <a:pt x="10" y="26"/>
                  </a:lnTo>
                  <a:lnTo>
                    <a:pt x="12" y="28"/>
                  </a:lnTo>
                  <a:lnTo>
                    <a:pt x="12" y="30"/>
                  </a:lnTo>
                  <a:lnTo>
                    <a:pt x="12" y="32"/>
                  </a:lnTo>
                  <a:lnTo>
                    <a:pt x="10" y="32"/>
                  </a:lnTo>
                  <a:lnTo>
                    <a:pt x="10" y="34"/>
                  </a:lnTo>
                  <a:lnTo>
                    <a:pt x="14" y="36"/>
                  </a:lnTo>
                  <a:lnTo>
                    <a:pt x="16" y="38"/>
                  </a:lnTo>
                  <a:lnTo>
                    <a:pt x="18" y="38"/>
                  </a:lnTo>
                  <a:lnTo>
                    <a:pt x="20" y="38"/>
                  </a:lnTo>
                  <a:lnTo>
                    <a:pt x="20" y="40"/>
                  </a:lnTo>
                  <a:lnTo>
                    <a:pt x="18" y="42"/>
                  </a:lnTo>
                  <a:lnTo>
                    <a:pt x="20" y="44"/>
                  </a:lnTo>
                  <a:lnTo>
                    <a:pt x="18" y="46"/>
                  </a:lnTo>
                  <a:lnTo>
                    <a:pt x="20" y="46"/>
                  </a:lnTo>
                  <a:lnTo>
                    <a:pt x="20" y="48"/>
                  </a:lnTo>
                  <a:lnTo>
                    <a:pt x="22" y="50"/>
                  </a:lnTo>
                  <a:lnTo>
                    <a:pt x="24" y="50"/>
                  </a:lnTo>
                  <a:lnTo>
                    <a:pt x="26" y="48"/>
                  </a:lnTo>
                  <a:lnTo>
                    <a:pt x="28" y="44"/>
                  </a:lnTo>
                  <a:lnTo>
                    <a:pt x="30" y="42"/>
                  </a:lnTo>
                  <a:lnTo>
                    <a:pt x="32" y="40"/>
                  </a:lnTo>
                  <a:lnTo>
                    <a:pt x="38" y="38"/>
                  </a:lnTo>
                  <a:lnTo>
                    <a:pt x="42" y="40"/>
                  </a:lnTo>
                  <a:lnTo>
                    <a:pt x="42" y="44"/>
                  </a:lnTo>
                  <a:lnTo>
                    <a:pt x="44" y="48"/>
                  </a:lnTo>
                  <a:lnTo>
                    <a:pt x="40" y="50"/>
                  </a:lnTo>
                  <a:lnTo>
                    <a:pt x="40" y="52"/>
                  </a:lnTo>
                  <a:lnTo>
                    <a:pt x="42" y="52"/>
                  </a:lnTo>
                  <a:lnTo>
                    <a:pt x="44" y="54"/>
                  </a:lnTo>
                  <a:lnTo>
                    <a:pt x="46" y="56"/>
                  </a:lnTo>
                  <a:lnTo>
                    <a:pt x="50" y="58"/>
                  </a:lnTo>
                  <a:lnTo>
                    <a:pt x="50" y="56"/>
                  </a:lnTo>
                  <a:lnTo>
                    <a:pt x="50" y="52"/>
                  </a:lnTo>
                  <a:lnTo>
                    <a:pt x="50" y="48"/>
                  </a:lnTo>
                  <a:lnTo>
                    <a:pt x="52" y="46"/>
                  </a:lnTo>
                  <a:lnTo>
                    <a:pt x="52" y="44"/>
                  </a:lnTo>
                  <a:lnTo>
                    <a:pt x="56" y="48"/>
                  </a:lnTo>
                  <a:lnTo>
                    <a:pt x="56" y="42"/>
                  </a:lnTo>
                  <a:lnTo>
                    <a:pt x="58" y="38"/>
                  </a:lnTo>
                  <a:lnTo>
                    <a:pt x="60" y="30"/>
                  </a:lnTo>
                  <a:lnTo>
                    <a:pt x="62" y="28"/>
                  </a:lnTo>
                  <a:lnTo>
                    <a:pt x="64" y="26"/>
                  </a:lnTo>
                  <a:lnTo>
                    <a:pt x="66" y="26"/>
                  </a:lnTo>
                  <a:lnTo>
                    <a:pt x="70" y="28"/>
                  </a:lnTo>
                  <a:lnTo>
                    <a:pt x="68" y="24"/>
                  </a:lnTo>
                  <a:lnTo>
                    <a:pt x="64" y="22"/>
                  </a:lnTo>
                  <a:lnTo>
                    <a:pt x="62" y="24"/>
                  </a:lnTo>
                  <a:lnTo>
                    <a:pt x="60" y="22"/>
                  </a:lnTo>
                  <a:lnTo>
                    <a:pt x="56" y="16"/>
                  </a:lnTo>
                  <a:lnTo>
                    <a:pt x="52" y="8"/>
                  </a:lnTo>
                  <a:lnTo>
                    <a:pt x="4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5" name="Freeform 919"/>
            <p:cNvSpPr>
              <a:spLocks/>
            </p:cNvSpPr>
            <p:nvPr/>
          </p:nvSpPr>
          <p:spPr bwMode="auto">
            <a:xfrm>
              <a:off x="3481" y="2006"/>
              <a:ext cx="100" cy="49"/>
            </a:xfrm>
            <a:custGeom>
              <a:avLst/>
              <a:gdLst>
                <a:gd name="T0" fmla="*/ 82 w 84"/>
                <a:gd name="T1" fmla="*/ 28 h 42"/>
                <a:gd name="T2" fmla="*/ 72 w 84"/>
                <a:gd name="T3" fmla="*/ 22 h 42"/>
                <a:gd name="T4" fmla="*/ 72 w 84"/>
                <a:gd name="T5" fmla="*/ 18 h 42"/>
                <a:gd name="T6" fmla="*/ 60 w 84"/>
                <a:gd name="T7" fmla="*/ 12 h 42"/>
                <a:gd name="T8" fmla="*/ 50 w 84"/>
                <a:gd name="T9" fmla="*/ 16 h 42"/>
                <a:gd name="T10" fmla="*/ 38 w 84"/>
                <a:gd name="T11" fmla="*/ 6 h 42"/>
                <a:gd name="T12" fmla="*/ 22 w 84"/>
                <a:gd name="T13" fmla="*/ 6 h 42"/>
                <a:gd name="T14" fmla="*/ 8 w 84"/>
                <a:gd name="T15" fmla="*/ 0 h 42"/>
                <a:gd name="T16" fmla="*/ 0 w 84"/>
                <a:gd name="T17" fmla="*/ 0 h 42"/>
                <a:gd name="T18" fmla="*/ 2 w 84"/>
                <a:gd name="T19" fmla="*/ 4 h 42"/>
                <a:gd name="T20" fmla="*/ 4 w 84"/>
                <a:gd name="T21" fmla="*/ 6 h 42"/>
                <a:gd name="T22" fmla="*/ 6 w 84"/>
                <a:gd name="T23" fmla="*/ 8 h 42"/>
                <a:gd name="T24" fmla="*/ 12 w 84"/>
                <a:gd name="T25" fmla="*/ 10 h 42"/>
                <a:gd name="T26" fmla="*/ 18 w 84"/>
                <a:gd name="T27" fmla="*/ 14 h 42"/>
                <a:gd name="T28" fmla="*/ 20 w 84"/>
                <a:gd name="T29" fmla="*/ 16 h 42"/>
                <a:gd name="T30" fmla="*/ 20 w 84"/>
                <a:gd name="T31" fmla="*/ 24 h 42"/>
                <a:gd name="T32" fmla="*/ 22 w 84"/>
                <a:gd name="T33" fmla="*/ 26 h 42"/>
                <a:gd name="T34" fmla="*/ 22 w 84"/>
                <a:gd name="T35" fmla="*/ 28 h 42"/>
                <a:gd name="T36" fmla="*/ 22 w 84"/>
                <a:gd name="T37" fmla="*/ 32 h 42"/>
                <a:gd name="T38" fmla="*/ 20 w 84"/>
                <a:gd name="T39" fmla="*/ 34 h 42"/>
                <a:gd name="T40" fmla="*/ 22 w 84"/>
                <a:gd name="T41" fmla="*/ 36 h 42"/>
                <a:gd name="T42" fmla="*/ 24 w 84"/>
                <a:gd name="T43" fmla="*/ 36 h 42"/>
                <a:gd name="T44" fmla="*/ 26 w 84"/>
                <a:gd name="T45" fmla="*/ 34 h 42"/>
                <a:gd name="T46" fmla="*/ 30 w 84"/>
                <a:gd name="T47" fmla="*/ 36 h 42"/>
                <a:gd name="T48" fmla="*/ 32 w 84"/>
                <a:gd name="T49" fmla="*/ 36 h 42"/>
                <a:gd name="T50" fmla="*/ 34 w 84"/>
                <a:gd name="T51" fmla="*/ 34 h 42"/>
                <a:gd name="T52" fmla="*/ 34 w 84"/>
                <a:gd name="T53" fmla="*/ 34 h 42"/>
                <a:gd name="T54" fmla="*/ 36 w 84"/>
                <a:gd name="T55" fmla="*/ 34 h 42"/>
                <a:gd name="T56" fmla="*/ 38 w 84"/>
                <a:gd name="T57" fmla="*/ 36 h 42"/>
                <a:gd name="T58" fmla="*/ 40 w 84"/>
                <a:gd name="T59" fmla="*/ 40 h 42"/>
                <a:gd name="T60" fmla="*/ 42 w 84"/>
                <a:gd name="T61" fmla="*/ 40 h 42"/>
                <a:gd name="T62" fmla="*/ 44 w 84"/>
                <a:gd name="T63" fmla="*/ 42 h 42"/>
                <a:gd name="T64" fmla="*/ 48 w 84"/>
                <a:gd name="T65" fmla="*/ 42 h 42"/>
                <a:gd name="T66" fmla="*/ 50 w 84"/>
                <a:gd name="T67" fmla="*/ 40 h 42"/>
                <a:gd name="T68" fmla="*/ 54 w 84"/>
                <a:gd name="T69" fmla="*/ 40 h 42"/>
                <a:gd name="T70" fmla="*/ 54 w 84"/>
                <a:gd name="T71" fmla="*/ 38 h 42"/>
                <a:gd name="T72" fmla="*/ 58 w 84"/>
                <a:gd name="T73" fmla="*/ 40 h 42"/>
                <a:gd name="T74" fmla="*/ 60 w 84"/>
                <a:gd name="T75" fmla="*/ 40 h 42"/>
                <a:gd name="T76" fmla="*/ 62 w 84"/>
                <a:gd name="T77" fmla="*/ 38 h 42"/>
                <a:gd name="T78" fmla="*/ 64 w 84"/>
                <a:gd name="T79" fmla="*/ 38 h 42"/>
                <a:gd name="T80" fmla="*/ 68 w 84"/>
                <a:gd name="T81" fmla="*/ 36 h 42"/>
                <a:gd name="T82" fmla="*/ 70 w 84"/>
                <a:gd name="T83" fmla="*/ 36 h 42"/>
                <a:gd name="T84" fmla="*/ 70 w 84"/>
                <a:gd name="T85" fmla="*/ 36 h 42"/>
                <a:gd name="T86" fmla="*/ 72 w 84"/>
                <a:gd name="T87" fmla="*/ 38 h 42"/>
                <a:gd name="T88" fmla="*/ 76 w 84"/>
                <a:gd name="T89" fmla="*/ 40 h 42"/>
                <a:gd name="T90" fmla="*/ 78 w 84"/>
                <a:gd name="T91" fmla="*/ 40 h 42"/>
                <a:gd name="T92" fmla="*/ 82 w 84"/>
                <a:gd name="T93" fmla="*/ 40 h 42"/>
                <a:gd name="T94" fmla="*/ 82 w 84"/>
                <a:gd name="T95" fmla="*/ 40 h 42"/>
                <a:gd name="T96" fmla="*/ 84 w 84"/>
                <a:gd name="T97" fmla="*/ 40 h 42"/>
                <a:gd name="T98" fmla="*/ 84 w 84"/>
                <a:gd name="T99" fmla="*/ 38 h 42"/>
                <a:gd name="T100" fmla="*/ 80 w 84"/>
                <a:gd name="T101" fmla="*/ 36 h 42"/>
                <a:gd name="T102" fmla="*/ 80 w 84"/>
                <a:gd name="T103" fmla="*/ 34 h 42"/>
                <a:gd name="T104" fmla="*/ 78 w 84"/>
                <a:gd name="T105" fmla="*/ 32 h 42"/>
                <a:gd name="T106" fmla="*/ 78 w 84"/>
                <a:gd name="T107" fmla="*/ 30 h 42"/>
                <a:gd name="T108" fmla="*/ 82 w 84"/>
                <a:gd name="T109" fmla="*/ 28 h 42"/>
                <a:gd name="T110" fmla="*/ 82 w 84"/>
                <a:gd name="T111" fmla="*/ 28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42"/>
                <a:gd name="T170" fmla="*/ 84 w 8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42">
                  <a:moveTo>
                    <a:pt x="82" y="28"/>
                  </a:moveTo>
                  <a:lnTo>
                    <a:pt x="72" y="22"/>
                  </a:lnTo>
                  <a:lnTo>
                    <a:pt x="72" y="18"/>
                  </a:lnTo>
                  <a:lnTo>
                    <a:pt x="60" y="12"/>
                  </a:lnTo>
                  <a:lnTo>
                    <a:pt x="50" y="16"/>
                  </a:lnTo>
                  <a:lnTo>
                    <a:pt x="38" y="6"/>
                  </a:lnTo>
                  <a:lnTo>
                    <a:pt x="22" y="6"/>
                  </a:lnTo>
                  <a:lnTo>
                    <a:pt x="8" y="0"/>
                  </a:lnTo>
                  <a:lnTo>
                    <a:pt x="0" y="0"/>
                  </a:lnTo>
                  <a:lnTo>
                    <a:pt x="2" y="4"/>
                  </a:lnTo>
                  <a:lnTo>
                    <a:pt x="4" y="6"/>
                  </a:lnTo>
                  <a:lnTo>
                    <a:pt x="6" y="8"/>
                  </a:lnTo>
                  <a:lnTo>
                    <a:pt x="12" y="10"/>
                  </a:lnTo>
                  <a:lnTo>
                    <a:pt x="18" y="14"/>
                  </a:lnTo>
                  <a:lnTo>
                    <a:pt x="20" y="16"/>
                  </a:lnTo>
                  <a:lnTo>
                    <a:pt x="20" y="24"/>
                  </a:lnTo>
                  <a:lnTo>
                    <a:pt x="22" y="26"/>
                  </a:lnTo>
                  <a:lnTo>
                    <a:pt x="22" y="28"/>
                  </a:lnTo>
                  <a:lnTo>
                    <a:pt x="22" y="32"/>
                  </a:lnTo>
                  <a:lnTo>
                    <a:pt x="20" y="34"/>
                  </a:lnTo>
                  <a:lnTo>
                    <a:pt x="22" y="36"/>
                  </a:lnTo>
                  <a:lnTo>
                    <a:pt x="24" y="36"/>
                  </a:lnTo>
                  <a:lnTo>
                    <a:pt x="26" y="34"/>
                  </a:lnTo>
                  <a:lnTo>
                    <a:pt x="30" y="36"/>
                  </a:lnTo>
                  <a:lnTo>
                    <a:pt x="32" y="36"/>
                  </a:lnTo>
                  <a:lnTo>
                    <a:pt x="34" y="34"/>
                  </a:lnTo>
                  <a:lnTo>
                    <a:pt x="36" y="34"/>
                  </a:lnTo>
                  <a:lnTo>
                    <a:pt x="38" y="36"/>
                  </a:lnTo>
                  <a:lnTo>
                    <a:pt x="40" y="40"/>
                  </a:lnTo>
                  <a:lnTo>
                    <a:pt x="42" y="40"/>
                  </a:lnTo>
                  <a:lnTo>
                    <a:pt x="44" y="42"/>
                  </a:lnTo>
                  <a:lnTo>
                    <a:pt x="48" y="42"/>
                  </a:lnTo>
                  <a:lnTo>
                    <a:pt x="50" y="40"/>
                  </a:lnTo>
                  <a:lnTo>
                    <a:pt x="54" y="40"/>
                  </a:lnTo>
                  <a:lnTo>
                    <a:pt x="54" y="38"/>
                  </a:lnTo>
                  <a:lnTo>
                    <a:pt x="58" y="40"/>
                  </a:lnTo>
                  <a:lnTo>
                    <a:pt x="60" y="40"/>
                  </a:lnTo>
                  <a:lnTo>
                    <a:pt x="62" y="38"/>
                  </a:lnTo>
                  <a:lnTo>
                    <a:pt x="64" y="38"/>
                  </a:lnTo>
                  <a:lnTo>
                    <a:pt x="68" y="36"/>
                  </a:lnTo>
                  <a:lnTo>
                    <a:pt x="70" y="36"/>
                  </a:lnTo>
                  <a:lnTo>
                    <a:pt x="72" y="38"/>
                  </a:lnTo>
                  <a:lnTo>
                    <a:pt x="76" y="40"/>
                  </a:lnTo>
                  <a:lnTo>
                    <a:pt x="78" y="40"/>
                  </a:lnTo>
                  <a:lnTo>
                    <a:pt x="82" y="40"/>
                  </a:lnTo>
                  <a:lnTo>
                    <a:pt x="84" y="40"/>
                  </a:lnTo>
                  <a:lnTo>
                    <a:pt x="84" y="38"/>
                  </a:lnTo>
                  <a:lnTo>
                    <a:pt x="80" y="36"/>
                  </a:lnTo>
                  <a:lnTo>
                    <a:pt x="80" y="34"/>
                  </a:lnTo>
                  <a:lnTo>
                    <a:pt x="78" y="32"/>
                  </a:lnTo>
                  <a:lnTo>
                    <a:pt x="78" y="30"/>
                  </a:lnTo>
                  <a:lnTo>
                    <a:pt x="82" y="2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6" name="Freeform 920"/>
            <p:cNvSpPr>
              <a:spLocks/>
            </p:cNvSpPr>
            <p:nvPr/>
          </p:nvSpPr>
          <p:spPr bwMode="auto">
            <a:xfrm>
              <a:off x="2956" y="1210"/>
              <a:ext cx="391" cy="458"/>
            </a:xfrm>
            <a:custGeom>
              <a:avLst/>
              <a:gdLst>
                <a:gd name="T0" fmla="*/ 318 w 328"/>
                <a:gd name="T1" fmla="*/ 54 h 392"/>
                <a:gd name="T2" fmla="*/ 314 w 328"/>
                <a:gd name="T3" fmla="*/ 46 h 392"/>
                <a:gd name="T4" fmla="*/ 314 w 328"/>
                <a:gd name="T5" fmla="*/ 38 h 392"/>
                <a:gd name="T6" fmla="*/ 316 w 328"/>
                <a:gd name="T7" fmla="*/ 18 h 392"/>
                <a:gd name="T8" fmla="*/ 298 w 328"/>
                <a:gd name="T9" fmla="*/ 10 h 392"/>
                <a:gd name="T10" fmla="*/ 286 w 328"/>
                <a:gd name="T11" fmla="*/ 18 h 392"/>
                <a:gd name="T12" fmla="*/ 284 w 328"/>
                <a:gd name="T13" fmla="*/ 4 h 392"/>
                <a:gd name="T14" fmla="*/ 270 w 328"/>
                <a:gd name="T15" fmla="*/ 18 h 392"/>
                <a:gd name="T16" fmla="*/ 250 w 328"/>
                <a:gd name="T17" fmla="*/ 40 h 392"/>
                <a:gd name="T18" fmla="*/ 252 w 328"/>
                <a:gd name="T19" fmla="*/ 8 h 392"/>
                <a:gd name="T20" fmla="*/ 236 w 328"/>
                <a:gd name="T21" fmla="*/ 24 h 392"/>
                <a:gd name="T22" fmla="*/ 226 w 328"/>
                <a:gd name="T23" fmla="*/ 36 h 392"/>
                <a:gd name="T24" fmla="*/ 212 w 328"/>
                <a:gd name="T25" fmla="*/ 36 h 392"/>
                <a:gd name="T26" fmla="*/ 204 w 328"/>
                <a:gd name="T27" fmla="*/ 46 h 392"/>
                <a:gd name="T28" fmla="*/ 192 w 328"/>
                <a:gd name="T29" fmla="*/ 60 h 392"/>
                <a:gd name="T30" fmla="*/ 176 w 328"/>
                <a:gd name="T31" fmla="*/ 54 h 392"/>
                <a:gd name="T32" fmla="*/ 174 w 328"/>
                <a:gd name="T33" fmla="*/ 66 h 392"/>
                <a:gd name="T34" fmla="*/ 158 w 328"/>
                <a:gd name="T35" fmla="*/ 78 h 392"/>
                <a:gd name="T36" fmla="*/ 150 w 328"/>
                <a:gd name="T37" fmla="*/ 90 h 392"/>
                <a:gd name="T38" fmla="*/ 154 w 328"/>
                <a:gd name="T39" fmla="*/ 98 h 392"/>
                <a:gd name="T40" fmla="*/ 142 w 328"/>
                <a:gd name="T41" fmla="*/ 112 h 392"/>
                <a:gd name="T42" fmla="*/ 134 w 328"/>
                <a:gd name="T43" fmla="*/ 120 h 392"/>
                <a:gd name="T44" fmla="*/ 126 w 328"/>
                <a:gd name="T45" fmla="*/ 128 h 392"/>
                <a:gd name="T46" fmla="*/ 112 w 328"/>
                <a:gd name="T47" fmla="*/ 146 h 392"/>
                <a:gd name="T48" fmla="*/ 104 w 328"/>
                <a:gd name="T49" fmla="*/ 162 h 392"/>
                <a:gd name="T50" fmla="*/ 94 w 328"/>
                <a:gd name="T51" fmla="*/ 178 h 392"/>
                <a:gd name="T52" fmla="*/ 94 w 328"/>
                <a:gd name="T53" fmla="*/ 186 h 392"/>
                <a:gd name="T54" fmla="*/ 90 w 328"/>
                <a:gd name="T55" fmla="*/ 198 h 392"/>
                <a:gd name="T56" fmla="*/ 80 w 328"/>
                <a:gd name="T57" fmla="*/ 214 h 392"/>
                <a:gd name="T58" fmla="*/ 70 w 328"/>
                <a:gd name="T59" fmla="*/ 224 h 392"/>
                <a:gd name="T60" fmla="*/ 72 w 328"/>
                <a:gd name="T61" fmla="*/ 242 h 392"/>
                <a:gd name="T62" fmla="*/ 64 w 328"/>
                <a:gd name="T63" fmla="*/ 252 h 392"/>
                <a:gd name="T64" fmla="*/ 52 w 328"/>
                <a:gd name="T65" fmla="*/ 254 h 392"/>
                <a:gd name="T66" fmla="*/ 36 w 328"/>
                <a:gd name="T67" fmla="*/ 260 h 392"/>
                <a:gd name="T68" fmla="*/ 32 w 328"/>
                <a:gd name="T69" fmla="*/ 274 h 392"/>
                <a:gd name="T70" fmla="*/ 16 w 328"/>
                <a:gd name="T71" fmla="*/ 280 h 392"/>
                <a:gd name="T72" fmla="*/ 10 w 328"/>
                <a:gd name="T73" fmla="*/ 288 h 392"/>
                <a:gd name="T74" fmla="*/ 14 w 328"/>
                <a:gd name="T75" fmla="*/ 296 h 392"/>
                <a:gd name="T76" fmla="*/ 2 w 328"/>
                <a:gd name="T77" fmla="*/ 302 h 392"/>
                <a:gd name="T78" fmla="*/ 18 w 328"/>
                <a:gd name="T79" fmla="*/ 308 h 392"/>
                <a:gd name="T80" fmla="*/ 30 w 328"/>
                <a:gd name="T81" fmla="*/ 312 h 392"/>
                <a:gd name="T82" fmla="*/ 12 w 328"/>
                <a:gd name="T83" fmla="*/ 316 h 392"/>
                <a:gd name="T84" fmla="*/ 2 w 328"/>
                <a:gd name="T85" fmla="*/ 328 h 392"/>
                <a:gd name="T86" fmla="*/ 6 w 328"/>
                <a:gd name="T87" fmla="*/ 338 h 392"/>
                <a:gd name="T88" fmla="*/ 20 w 328"/>
                <a:gd name="T89" fmla="*/ 330 h 392"/>
                <a:gd name="T90" fmla="*/ 8 w 328"/>
                <a:gd name="T91" fmla="*/ 348 h 392"/>
                <a:gd name="T92" fmla="*/ 2 w 328"/>
                <a:gd name="T93" fmla="*/ 360 h 392"/>
                <a:gd name="T94" fmla="*/ 12 w 328"/>
                <a:gd name="T95" fmla="*/ 360 h 392"/>
                <a:gd name="T96" fmla="*/ 18 w 328"/>
                <a:gd name="T97" fmla="*/ 386 h 392"/>
                <a:gd name="T98" fmla="*/ 38 w 328"/>
                <a:gd name="T99" fmla="*/ 388 h 392"/>
                <a:gd name="T100" fmla="*/ 66 w 328"/>
                <a:gd name="T101" fmla="*/ 362 h 392"/>
                <a:gd name="T102" fmla="*/ 66 w 328"/>
                <a:gd name="T103" fmla="*/ 348 h 392"/>
                <a:gd name="T104" fmla="*/ 76 w 328"/>
                <a:gd name="T105" fmla="*/ 366 h 392"/>
                <a:gd name="T106" fmla="*/ 92 w 328"/>
                <a:gd name="T107" fmla="*/ 338 h 392"/>
                <a:gd name="T108" fmla="*/ 88 w 328"/>
                <a:gd name="T109" fmla="*/ 280 h 392"/>
                <a:gd name="T110" fmla="*/ 100 w 328"/>
                <a:gd name="T111" fmla="*/ 236 h 392"/>
                <a:gd name="T112" fmla="*/ 120 w 328"/>
                <a:gd name="T113" fmla="*/ 174 h 392"/>
                <a:gd name="T114" fmla="*/ 140 w 328"/>
                <a:gd name="T115" fmla="*/ 132 h 392"/>
                <a:gd name="T116" fmla="*/ 164 w 328"/>
                <a:gd name="T117" fmla="*/ 98 h 392"/>
                <a:gd name="T118" fmla="*/ 190 w 328"/>
                <a:gd name="T119" fmla="*/ 84 h 392"/>
                <a:gd name="T120" fmla="*/ 208 w 328"/>
                <a:gd name="T121" fmla="*/ 68 h 392"/>
                <a:gd name="T122" fmla="*/ 246 w 328"/>
                <a:gd name="T123" fmla="*/ 90 h 392"/>
                <a:gd name="T124" fmla="*/ 286 w 328"/>
                <a:gd name="T125" fmla="*/ 4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8"/>
                <a:gd name="T190" fmla="*/ 0 h 392"/>
                <a:gd name="T191" fmla="*/ 328 w 328"/>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8" h="392">
                  <a:moveTo>
                    <a:pt x="302" y="76"/>
                  </a:moveTo>
                  <a:lnTo>
                    <a:pt x="306" y="72"/>
                  </a:lnTo>
                  <a:lnTo>
                    <a:pt x="306" y="68"/>
                  </a:lnTo>
                  <a:lnTo>
                    <a:pt x="316" y="62"/>
                  </a:lnTo>
                  <a:lnTo>
                    <a:pt x="318" y="56"/>
                  </a:lnTo>
                  <a:lnTo>
                    <a:pt x="322" y="58"/>
                  </a:lnTo>
                  <a:lnTo>
                    <a:pt x="324" y="58"/>
                  </a:lnTo>
                  <a:lnTo>
                    <a:pt x="326" y="50"/>
                  </a:lnTo>
                  <a:lnTo>
                    <a:pt x="324" y="50"/>
                  </a:lnTo>
                  <a:lnTo>
                    <a:pt x="322" y="50"/>
                  </a:lnTo>
                  <a:lnTo>
                    <a:pt x="320" y="50"/>
                  </a:lnTo>
                  <a:lnTo>
                    <a:pt x="320" y="54"/>
                  </a:lnTo>
                  <a:lnTo>
                    <a:pt x="318" y="54"/>
                  </a:lnTo>
                  <a:lnTo>
                    <a:pt x="316" y="52"/>
                  </a:lnTo>
                  <a:lnTo>
                    <a:pt x="316" y="54"/>
                  </a:lnTo>
                  <a:lnTo>
                    <a:pt x="314" y="52"/>
                  </a:lnTo>
                  <a:lnTo>
                    <a:pt x="312" y="52"/>
                  </a:lnTo>
                  <a:lnTo>
                    <a:pt x="308" y="54"/>
                  </a:lnTo>
                  <a:lnTo>
                    <a:pt x="310" y="52"/>
                  </a:lnTo>
                  <a:lnTo>
                    <a:pt x="312" y="50"/>
                  </a:lnTo>
                  <a:lnTo>
                    <a:pt x="314" y="50"/>
                  </a:lnTo>
                  <a:lnTo>
                    <a:pt x="314" y="48"/>
                  </a:lnTo>
                  <a:lnTo>
                    <a:pt x="314" y="46"/>
                  </a:lnTo>
                  <a:lnTo>
                    <a:pt x="312" y="46"/>
                  </a:lnTo>
                  <a:lnTo>
                    <a:pt x="308" y="46"/>
                  </a:lnTo>
                  <a:lnTo>
                    <a:pt x="308" y="44"/>
                  </a:lnTo>
                  <a:lnTo>
                    <a:pt x="304" y="42"/>
                  </a:lnTo>
                  <a:lnTo>
                    <a:pt x="302" y="38"/>
                  </a:lnTo>
                  <a:lnTo>
                    <a:pt x="298" y="38"/>
                  </a:lnTo>
                  <a:lnTo>
                    <a:pt x="298" y="36"/>
                  </a:lnTo>
                  <a:lnTo>
                    <a:pt x="304" y="38"/>
                  </a:lnTo>
                  <a:lnTo>
                    <a:pt x="304" y="36"/>
                  </a:lnTo>
                  <a:lnTo>
                    <a:pt x="308" y="38"/>
                  </a:lnTo>
                  <a:lnTo>
                    <a:pt x="314" y="38"/>
                  </a:lnTo>
                  <a:lnTo>
                    <a:pt x="318" y="36"/>
                  </a:lnTo>
                  <a:lnTo>
                    <a:pt x="320" y="36"/>
                  </a:lnTo>
                  <a:lnTo>
                    <a:pt x="324" y="32"/>
                  </a:lnTo>
                  <a:lnTo>
                    <a:pt x="326" y="32"/>
                  </a:lnTo>
                  <a:lnTo>
                    <a:pt x="328" y="30"/>
                  </a:lnTo>
                  <a:lnTo>
                    <a:pt x="326" y="26"/>
                  </a:lnTo>
                  <a:lnTo>
                    <a:pt x="324" y="26"/>
                  </a:lnTo>
                  <a:lnTo>
                    <a:pt x="322" y="22"/>
                  </a:lnTo>
                  <a:lnTo>
                    <a:pt x="318" y="22"/>
                  </a:lnTo>
                  <a:lnTo>
                    <a:pt x="316" y="20"/>
                  </a:lnTo>
                  <a:lnTo>
                    <a:pt x="318" y="20"/>
                  </a:lnTo>
                  <a:lnTo>
                    <a:pt x="318" y="18"/>
                  </a:lnTo>
                  <a:lnTo>
                    <a:pt x="316" y="18"/>
                  </a:lnTo>
                  <a:lnTo>
                    <a:pt x="314" y="16"/>
                  </a:lnTo>
                  <a:lnTo>
                    <a:pt x="312" y="18"/>
                  </a:lnTo>
                  <a:lnTo>
                    <a:pt x="312" y="16"/>
                  </a:lnTo>
                  <a:lnTo>
                    <a:pt x="310" y="16"/>
                  </a:lnTo>
                  <a:lnTo>
                    <a:pt x="306" y="16"/>
                  </a:lnTo>
                  <a:lnTo>
                    <a:pt x="306" y="12"/>
                  </a:lnTo>
                  <a:lnTo>
                    <a:pt x="304" y="12"/>
                  </a:lnTo>
                  <a:lnTo>
                    <a:pt x="304" y="10"/>
                  </a:lnTo>
                  <a:lnTo>
                    <a:pt x="302" y="10"/>
                  </a:lnTo>
                  <a:lnTo>
                    <a:pt x="300" y="10"/>
                  </a:lnTo>
                  <a:lnTo>
                    <a:pt x="298" y="10"/>
                  </a:lnTo>
                  <a:lnTo>
                    <a:pt x="296" y="14"/>
                  </a:lnTo>
                  <a:lnTo>
                    <a:pt x="296" y="22"/>
                  </a:lnTo>
                  <a:lnTo>
                    <a:pt x="296" y="24"/>
                  </a:lnTo>
                  <a:lnTo>
                    <a:pt x="294" y="26"/>
                  </a:lnTo>
                  <a:lnTo>
                    <a:pt x="292" y="24"/>
                  </a:lnTo>
                  <a:lnTo>
                    <a:pt x="290" y="24"/>
                  </a:lnTo>
                  <a:lnTo>
                    <a:pt x="288" y="24"/>
                  </a:lnTo>
                  <a:lnTo>
                    <a:pt x="290" y="22"/>
                  </a:lnTo>
                  <a:lnTo>
                    <a:pt x="292" y="18"/>
                  </a:lnTo>
                  <a:lnTo>
                    <a:pt x="292" y="16"/>
                  </a:lnTo>
                  <a:lnTo>
                    <a:pt x="288" y="18"/>
                  </a:lnTo>
                  <a:lnTo>
                    <a:pt x="286" y="18"/>
                  </a:lnTo>
                  <a:lnTo>
                    <a:pt x="290" y="16"/>
                  </a:lnTo>
                  <a:lnTo>
                    <a:pt x="288" y="14"/>
                  </a:lnTo>
                  <a:lnTo>
                    <a:pt x="290" y="12"/>
                  </a:lnTo>
                  <a:lnTo>
                    <a:pt x="294" y="12"/>
                  </a:lnTo>
                  <a:lnTo>
                    <a:pt x="294" y="8"/>
                  </a:lnTo>
                  <a:lnTo>
                    <a:pt x="296" y="6"/>
                  </a:lnTo>
                  <a:lnTo>
                    <a:pt x="292" y="6"/>
                  </a:lnTo>
                  <a:lnTo>
                    <a:pt x="292" y="2"/>
                  </a:lnTo>
                  <a:lnTo>
                    <a:pt x="290" y="2"/>
                  </a:lnTo>
                  <a:lnTo>
                    <a:pt x="286" y="4"/>
                  </a:lnTo>
                  <a:lnTo>
                    <a:pt x="284" y="0"/>
                  </a:lnTo>
                  <a:lnTo>
                    <a:pt x="284" y="4"/>
                  </a:lnTo>
                  <a:lnTo>
                    <a:pt x="282" y="10"/>
                  </a:lnTo>
                  <a:lnTo>
                    <a:pt x="282" y="12"/>
                  </a:lnTo>
                  <a:lnTo>
                    <a:pt x="280" y="14"/>
                  </a:lnTo>
                  <a:lnTo>
                    <a:pt x="280" y="16"/>
                  </a:lnTo>
                  <a:lnTo>
                    <a:pt x="280" y="18"/>
                  </a:lnTo>
                  <a:lnTo>
                    <a:pt x="278" y="20"/>
                  </a:lnTo>
                  <a:lnTo>
                    <a:pt x="278" y="22"/>
                  </a:lnTo>
                  <a:lnTo>
                    <a:pt x="278" y="24"/>
                  </a:lnTo>
                  <a:lnTo>
                    <a:pt x="274" y="24"/>
                  </a:lnTo>
                  <a:lnTo>
                    <a:pt x="272" y="28"/>
                  </a:lnTo>
                  <a:lnTo>
                    <a:pt x="272" y="24"/>
                  </a:lnTo>
                  <a:lnTo>
                    <a:pt x="272" y="20"/>
                  </a:lnTo>
                  <a:lnTo>
                    <a:pt x="270" y="18"/>
                  </a:lnTo>
                  <a:lnTo>
                    <a:pt x="272" y="14"/>
                  </a:lnTo>
                  <a:lnTo>
                    <a:pt x="272" y="10"/>
                  </a:lnTo>
                  <a:lnTo>
                    <a:pt x="272" y="8"/>
                  </a:lnTo>
                  <a:lnTo>
                    <a:pt x="272" y="6"/>
                  </a:lnTo>
                  <a:lnTo>
                    <a:pt x="270" y="8"/>
                  </a:lnTo>
                  <a:lnTo>
                    <a:pt x="260" y="24"/>
                  </a:lnTo>
                  <a:lnTo>
                    <a:pt x="260" y="26"/>
                  </a:lnTo>
                  <a:lnTo>
                    <a:pt x="258" y="28"/>
                  </a:lnTo>
                  <a:lnTo>
                    <a:pt x="256" y="34"/>
                  </a:lnTo>
                  <a:lnTo>
                    <a:pt x="258" y="32"/>
                  </a:lnTo>
                  <a:lnTo>
                    <a:pt x="254" y="36"/>
                  </a:lnTo>
                  <a:lnTo>
                    <a:pt x="252" y="40"/>
                  </a:lnTo>
                  <a:lnTo>
                    <a:pt x="250" y="40"/>
                  </a:lnTo>
                  <a:lnTo>
                    <a:pt x="250" y="34"/>
                  </a:lnTo>
                  <a:lnTo>
                    <a:pt x="252" y="32"/>
                  </a:lnTo>
                  <a:lnTo>
                    <a:pt x="254" y="32"/>
                  </a:lnTo>
                  <a:lnTo>
                    <a:pt x="254" y="26"/>
                  </a:lnTo>
                  <a:lnTo>
                    <a:pt x="254" y="24"/>
                  </a:lnTo>
                  <a:lnTo>
                    <a:pt x="254" y="20"/>
                  </a:lnTo>
                  <a:lnTo>
                    <a:pt x="260" y="14"/>
                  </a:lnTo>
                  <a:lnTo>
                    <a:pt x="262" y="10"/>
                  </a:lnTo>
                  <a:lnTo>
                    <a:pt x="260" y="10"/>
                  </a:lnTo>
                  <a:lnTo>
                    <a:pt x="256" y="12"/>
                  </a:lnTo>
                  <a:lnTo>
                    <a:pt x="254" y="12"/>
                  </a:lnTo>
                  <a:lnTo>
                    <a:pt x="254" y="10"/>
                  </a:lnTo>
                  <a:lnTo>
                    <a:pt x="252" y="8"/>
                  </a:lnTo>
                  <a:lnTo>
                    <a:pt x="252" y="6"/>
                  </a:lnTo>
                  <a:lnTo>
                    <a:pt x="248" y="8"/>
                  </a:lnTo>
                  <a:lnTo>
                    <a:pt x="248" y="6"/>
                  </a:lnTo>
                  <a:lnTo>
                    <a:pt x="246" y="6"/>
                  </a:lnTo>
                  <a:lnTo>
                    <a:pt x="246" y="12"/>
                  </a:lnTo>
                  <a:lnTo>
                    <a:pt x="242" y="12"/>
                  </a:lnTo>
                  <a:lnTo>
                    <a:pt x="244" y="14"/>
                  </a:lnTo>
                  <a:lnTo>
                    <a:pt x="246" y="16"/>
                  </a:lnTo>
                  <a:lnTo>
                    <a:pt x="246" y="18"/>
                  </a:lnTo>
                  <a:lnTo>
                    <a:pt x="244" y="20"/>
                  </a:lnTo>
                  <a:lnTo>
                    <a:pt x="242" y="22"/>
                  </a:lnTo>
                  <a:lnTo>
                    <a:pt x="242" y="24"/>
                  </a:lnTo>
                  <a:lnTo>
                    <a:pt x="236" y="24"/>
                  </a:lnTo>
                  <a:lnTo>
                    <a:pt x="234" y="28"/>
                  </a:lnTo>
                  <a:lnTo>
                    <a:pt x="232" y="30"/>
                  </a:lnTo>
                  <a:lnTo>
                    <a:pt x="230" y="34"/>
                  </a:lnTo>
                  <a:lnTo>
                    <a:pt x="230" y="36"/>
                  </a:lnTo>
                  <a:lnTo>
                    <a:pt x="230" y="38"/>
                  </a:lnTo>
                  <a:lnTo>
                    <a:pt x="230" y="44"/>
                  </a:lnTo>
                  <a:lnTo>
                    <a:pt x="228" y="44"/>
                  </a:lnTo>
                  <a:lnTo>
                    <a:pt x="226" y="42"/>
                  </a:lnTo>
                  <a:lnTo>
                    <a:pt x="226" y="40"/>
                  </a:lnTo>
                  <a:lnTo>
                    <a:pt x="228" y="38"/>
                  </a:lnTo>
                  <a:lnTo>
                    <a:pt x="224" y="38"/>
                  </a:lnTo>
                  <a:lnTo>
                    <a:pt x="226" y="36"/>
                  </a:lnTo>
                  <a:lnTo>
                    <a:pt x="224" y="34"/>
                  </a:lnTo>
                  <a:lnTo>
                    <a:pt x="218" y="34"/>
                  </a:lnTo>
                  <a:lnTo>
                    <a:pt x="220" y="38"/>
                  </a:lnTo>
                  <a:lnTo>
                    <a:pt x="218" y="38"/>
                  </a:lnTo>
                  <a:lnTo>
                    <a:pt x="216" y="36"/>
                  </a:lnTo>
                  <a:lnTo>
                    <a:pt x="216" y="34"/>
                  </a:lnTo>
                  <a:lnTo>
                    <a:pt x="214" y="34"/>
                  </a:lnTo>
                  <a:lnTo>
                    <a:pt x="214" y="32"/>
                  </a:lnTo>
                  <a:lnTo>
                    <a:pt x="212" y="32"/>
                  </a:lnTo>
                  <a:lnTo>
                    <a:pt x="212" y="36"/>
                  </a:lnTo>
                  <a:lnTo>
                    <a:pt x="208" y="32"/>
                  </a:lnTo>
                  <a:lnTo>
                    <a:pt x="208" y="38"/>
                  </a:lnTo>
                  <a:lnTo>
                    <a:pt x="212" y="40"/>
                  </a:lnTo>
                  <a:lnTo>
                    <a:pt x="214" y="40"/>
                  </a:lnTo>
                  <a:lnTo>
                    <a:pt x="212" y="46"/>
                  </a:lnTo>
                  <a:lnTo>
                    <a:pt x="214" y="50"/>
                  </a:lnTo>
                  <a:lnTo>
                    <a:pt x="214" y="52"/>
                  </a:lnTo>
                  <a:lnTo>
                    <a:pt x="212" y="52"/>
                  </a:lnTo>
                  <a:lnTo>
                    <a:pt x="208" y="44"/>
                  </a:lnTo>
                  <a:lnTo>
                    <a:pt x="204" y="42"/>
                  </a:lnTo>
                  <a:lnTo>
                    <a:pt x="206" y="46"/>
                  </a:lnTo>
                  <a:lnTo>
                    <a:pt x="204" y="46"/>
                  </a:lnTo>
                  <a:lnTo>
                    <a:pt x="204" y="48"/>
                  </a:lnTo>
                  <a:lnTo>
                    <a:pt x="202" y="48"/>
                  </a:lnTo>
                  <a:lnTo>
                    <a:pt x="202" y="50"/>
                  </a:lnTo>
                  <a:lnTo>
                    <a:pt x="200" y="48"/>
                  </a:lnTo>
                  <a:lnTo>
                    <a:pt x="202" y="44"/>
                  </a:lnTo>
                  <a:lnTo>
                    <a:pt x="200" y="46"/>
                  </a:lnTo>
                  <a:lnTo>
                    <a:pt x="198" y="48"/>
                  </a:lnTo>
                  <a:lnTo>
                    <a:pt x="196" y="50"/>
                  </a:lnTo>
                  <a:lnTo>
                    <a:pt x="196" y="52"/>
                  </a:lnTo>
                  <a:lnTo>
                    <a:pt x="196" y="56"/>
                  </a:lnTo>
                  <a:lnTo>
                    <a:pt x="194" y="58"/>
                  </a:lnTo>
                  <a:lnTo>
                    <a:pt x="192" y="60"/>
                  </a:lnTo>
                  <a:lnTo>
                    <a:pt x="192" y="64"/>
                  </a:lnTo>
                  <a:lnTo>
                    <a:pt x="190" y="66"/>
                  </a:lnTo>
                  <a:lnTo>
                    <a:pt x="192" y="62"/>
                  </a:lnTo>
                  <a:lnTo>
                    <a:pt x="192" y="58"/>
                  </a:lnTo>
                  <a:lnTo>
                    <a:pt x="192" y="50"/>
                  </a:lnTo>
                  <a:lnTo>
                    <a:pt x="192" y="44"/>
                  </a:lnTo>
                  <a:lnTo>
                    <a:pt x="190" y="46"/>
                  </a:lnTo>
                  <a:lnTo>
                    <a:pt x="188" y="48"/>
                  </a:lnTo>
                  <a:lnTo>
                    <a:pt x="186" y="52"/>
                  </a:lnTo>
                  <a:lnTo>
                    <a:pt x="184" y="62"/>
                  </a:lnTo>
                  <a:lnTo>
                    <a:pt x="184" y="50"/>
                  </a:lnTo>
                  <a:lnTo>
                    <a:pt x="178" y="50"/>
                  </a:lnTo>
                  <a:lnTo>
                    <a:pt x="176" y="54"/>
                  </a:lnTo>
                  <a:lnTo>
                    <a:pt x="176" y="60"/>
                  </a:lnTo>
                  <a:lnTo>
                    <a:pt x="178" y="64"/>
                  </a:lnTo>
                  <a:lnTo>
                    <a:pt x="180" y="64"/>
                  </a:lnTo>
                  <a:lnTo>
                    <a:pt x="182" y="68"/>
                  </a:lnTo>
                  <a:lnTo>
                    <a:pt x="182" y="70"/>
                  </a:lnTo>
                  <a:lnTo>
                    <a:pt x="180" y="70"/>
                  </a:lnTo>
                  <a:lnTo>
                    <a:pt x="178" y="66"/>
                  </a:lnTo>
                  <a:lnTo>
                    <a:pt x="176" y="64"/>
                  </a:lnTo>
                  <a:lnTo>
                    <a:pt x="174" y="60"/>
                  </a:lnTo>
                  <a:lnTo>
                    <a:pt x="172" y="58"/>
                  </a:lnTo>
                  <a:lnTo>
                    <a:pt x="170" y="60"/>
                  </a:lnTo>
                  <a:lnTo>
                    <a:pt x="170" y="64"/>
                  </a:lnTo>
                  <a:lnTo>
                    <a:pt x="174" y="66"/>
                  </a:lnTo>
                  <a:lnTo>
                    <a:pt x="172" y="68"/>
                  </a:lnTo>
                  <a:lnTo>
                    <a:pt x="170" y="66"/>
                  </a:lnTo>
                  <a:lnTo>
                    <a:pt x="168" y="68"/>
                  </a:lnTo>
                  <a:lnTo>
                    <a:pt x="168" y="66"/>
                  </a:lnTo>
                  <a:lnTo>
                    <a:pt x="166" y="66"/>
                  </a:lnTo>
                  <a:lnTo>
                    <a:pt x="166" y="62"/>
                  </a:lnTo>
                  <a:lnTo>
                    <a:pt x="166" y="60"/>
                  </a:lnTo>
                  <a:lnTo>
                    <a:pt x="164" y="68"/>
                  </a:lnTo>
                  <a:lnTo>
                    <a:pt x="164" y="70"/>
                  </a:lnTo>
                  <a:lnTo>
                    <a:pt x="164" y="72"/>
                  </a:lnTo>
                  <a:lnTo>
                    <a:pt x="160" y="74"/>
                  </a:lnTo>
                  <a:lnTo>
                    <a:pt x="158" y="76"/>
                  </a:lnTo>
                  <a:lnTo>
                    <a:pt x="158" y="78"/>
                  </a:lnTo>
                  <a:lnTo>
                    <a:pt x="158" y="80"/>
                  </a:lnTo>
                  <a:lnTo>
                    <a:pt x="158" y="82"/>
                  </a:lnTo>
                  <a:lnTo>
                    <a:pt x="160" y="80"/>
                  </a:lnTo>
                  <a:lnTo>
                    <a:pt x="162" y="82"/>
                  </a:lnTo>
                  <a:lnTo>
                    <a:pt x="158" y="82"/>
                  </a:lnTo>
                  <a:lnTo>
                    <a:pt x="160" y="86"/>
                  </a:lnTo>
                  <a:lnTo>
                    <a:pt x="156" y="86"/>
                  </a:lnTo>
                  <a:lnTo>
                    <a:pt x="156" y="88"/>
                  </a:lnTo>
                  <a:lnTo>
                    <a:pt x="156" y="90"/>
                  </a:lnTo>
                  <a:lnTo>
                    <a:pt x="154" y="88"/>
                  </a:lnTo>
                  <a:lnTo>
                    <a:pt x="152" y="90"/>
                  </a:lnTo>
                  <a:lnTo>
                    <a:pt x="150" y="90"/>
                  </a:lnTo>
                  <a:lnTo>
                    <a:pt x="148" y="90"/>
                  </a:lnTo>
                  <a:lnTo>
                    <a:pt x="146" y="92"/>
                  </a:lnTo>
                  <a:lnTo>
                    <a:pt x="144" y="94"/>
                  </a:lnTo>
                  <a:lnTo>
                    <a:pt x="146" y="96"/>
                  </a:lnTo>
                  <a:lnTo>
                    <a:pt x="150" y="96"/>
                  </a:lnTo>
                  <a:lnTo>
                    <a:pt x="150" y="94"/>
                  </a:lnTo>
                  <a:lnTo>
                    <a:pt x="154" y="96"/>
                  </a:lnTo>
                  <a:lnTo>
                    <a:pt x="156" y="94"/>
                  </a:lnTo>
                  <a:lnTo>
                    <a:pt x="158" y="94"/>
                  </a:lnTo>
                  <a:lnTo>
                    <a:pt x="158" y="96"/>
                  </a:lnTo>
                  <a:lnTo>
                    <a:pt x="156" y="96"/>
                  </a:lnTo>
                  <a:lnTo>
                    <a:pt x="154" y="98"/>
                  </a:lnTo>
                  <a:lnTo>
                    <a:pt x="154" y="102"/>
                  </a:lnTo>
                  <a:lnTo>
                    <a:pt x="150" y="100"/>
                  </a:lnTo>
                  <a:lnTo>
                    <a:pt x="148" y="100"/>
                  </a:lnTo>
                  <a:lnTo>
                    <a:pt x="148" y="98"/>
                  </a:lnTo>
                  <a:lnTo>
                    <a:pt x="144" y="98"/>
                  </a:lnTo>
                  <a:lnTo>
                    <a:pt x="142" y="100"/>
                  </a:lnTo>
                  <a:lnTo>
                    <a:pt x="140" y="102"/>
                  </a:lnTo>
                  <a:lnTo>
                    <a:pt x="144" y="106"/>
                  </a:lnTo>
                  <a:lnTo>
                    <a:pt x="142" y="106"/>
                  </a:lnTo>
                  <a:lnTo>
                    <a:pt x="142" y="110"/>
                  </a:lnTo>
                  <a:lnTo>
                    <a:pt x="144" y="112"/>
                  </a:lnTo>
                  <a:lnTo>
                    <a:pt x="142" y="112"/>
                  </a:lnTo>
                  <a:lnTo>
                    <a:pt x="142" y="114"/>
                  </a:lnTo>
                  <a:lnTo>
                    <a:pt x="140" y="114"/>
                  </a:lnTo>
                  <a:lnTo>
                    <a:pt x="138" y="106"/>
                  </a:lnTo>
                  <a:lnTo>
                    <a:pt x="136" y="106"/>
                  </a:lnTo>
                  <a:lnTo>
                    <a:pt x="136" y="110"/>
                  </a:lnTo>
                  <a:lnTo>
                    <a:pt x="134" y="110"/>
                  </a:lnTo>
                  <a:lnTo>
                    <a:pt x="136" y="110"/>
                  </a:lnTo>
                  <a:lnTo>
                    <a:pt x="136" y="112"/>
                  </a:lnTo>
                  <a:lnTo>
                    <a:pt x="134" y="112"/>
                  </a:lnTo>
                  <a:lnTo>
                    <a:pt x="132" y="114"/>
                  </a:lnTo>
                  <a:lnTo>
                    <a:pt x="130" y="116"/>
                  </a:lnTo>
                  <a:lnTo>
                    <a:pt x="132" y="118"/>
                  </a:lnTo>
                  <a:lnTo>
                    <a:pt x="134" y="120"/>
                  </a:lnTo>
                  <a:lnTo>
                    <a:pt x="132" y="120"/>
                  </a:lnTo>
                  <a:lnTo>
                    <a:pt x="132" y="122"/>
                  </a:lnTo>
                  <a:lnTo>
                    <a:pt x="130" y="124"/>
                  </a:lnTo>
                  <a:lnTo>
                    <a:pt x="130" y="126"/>
                  </a:lnTo>
                  <a:lnTo>
                    <a:pt x="128" y="126"/>
                  </a:lnTo>
                  <a:lnTo>
                    <a:pt x="130" y="128"/>
                  </a:lnTo>
                  <a:lnTo>
                    <a:pt x="136" y="126"/>
                  </a:lnTo>
                  <a:lnTo>
                    <a:pt x="132" y="130"/>
                  </a:lnTo>
                  <a:lnTo>
                    <a:pt x="130" y="130"/>
                  </a:lnTo>
                  <a:lnTo>
                    <a:pt x="126" y="130"/>
                  </a:lnTo>
                  <a:lnTo>
                    <a:pt x="126" y="128"/>
                  </a:lnTo>
                  <a:lnTo>
                    <a:pt x="126" y="126"/>
                  </a:lnTo>
                  <a:lnTo>
                    <a:pt x="124" y="126"/>
                  </a:lnTo>
                  <a:lnTo>
                    <a:pt x="120" y="128"/>
                  </a:lnTo>
                  <a:lnTo>
                    <a:pt x="120" y="132"/>
                  </a:lnTo>
                  <a:lnTo>
                    <a:pt x="118" y="134"/>
                  </a:lnTo>
                  <a:lnTo>
                    <a:pt x="118" y="136"/>
                  </a:lnTo>
                  <a:lnTo>
                    <a:pt x="118" y="138"/>
                  </a:lnTo>
                  <a:lnTo>
                    <a:pt x="118" y="140"/>
                  </a:lnTo>
                  <a:lnTo>
                    <a:pt x="116" y="140"/>
                  </a:lnTo>
                  <a:lnTo>
                    <a:pt x="116" y="144"/>
                  </a:lnTo>
                  <a:lnTo>
                    <a:pt x="114" y="144"/>
                  </a:lnTo>
                  <a:lnTo>
                    <a:pt x="112" y="146"/>
                  </a:lnTo>
                  <a:lnTo>
                    <a:pt x="110" y="146"/>
                  </a:lnTo>
                  <a:lnTo>
                    <a:pt x="108" y="148"/>
                  </a:lnTo>
                  <a:lnTo>
                    <a:pt x="110" y="150"/>
                  </a:lnTo>
                  <a:lnTo>
                    <a:pt x="110" y="152"/>
                  </a:lnTo>
                  <a:lnTo>
                    <a:pt x="106" y="152"/>
                  </a:lnTo>
                  <a:lnTo>
                    <a:pt x="106" y="154"/>
                  </a:lnTo>
                  <a:lnTo>
                    <a:pt x="104" y="154"/>
                  </a:lnTo>
                  <a:lnTo>
                    <a:pt x="104" y="156"/>
                  </a:lnTo>
                  <a:lnTo>
                    <a:pt x="104" y="158"/>
                  </a:lnTo>
                  <a:lnTo>
                    <a:pt x="106" y="160"/>
                  </a:lnTo>
                  <a:lnTo>
                    <a:pt x="104" y="162"/>
                  </a:lnTo>
                  <a:lnTo>
                    <a:pt x="102" y="160"/>
                  </a:lnTo>
                  <a:lnTo>
                    <a:pt x="102" y="162"/>
                  </a:lnTo>
                  <a:lnTo>
                    <a:pt x="102" y="164"/>
                  </a:lnTo>
                  <a:lnTo>
                    <a:pt x="104" y="166"/>
                  </a:lnTo>
                  <a:lnTo>
                    <a:pt x="104" y="164"/>
                  </a:lnTo>
                  <a:lnTo>
                    <a:pt x="106" y="166"/>
                  </a:lnTo>
                  <a:lnTo>
                    <a:pt x="106" y="168"/>
                  </a:lnTo>
                  <a:lnTo>
                    <a:pt x="100" y="168"/>
                  </a:lnTo>
                  <a:lnTo>
                    <a:pt x="100" y="170"/>
                  </a:lnTo>
                  <a:lnTo>
                    <a:pt x="100" y="172"/>
                  </a:lnTo>
                  <a:lnTo>
                    <a:pt x="98" y="174"/>
                  </a:lnTo>
                  <a:lnTo>
                    <a:pt x="96" y="176"/>
                  </a:lnTo>
                  <a:lnTo>
                    <a:pt x="94" y="178"/>
                  </a:lnTo>
                  <a:lnTo>
                    <a:pt x="96" y="178"/>
                  </a:lnTo>
                  <a:lnTo>
                    <a:pt x="98" y="176"/>
                  </a:lnTo>
                  <a:lnTo>
                    <a:pt x="100" y="174"/>
                  </a:lnTo>
                  <a:lnTo>
                    <a:pt x="100" y="178"/>
                  </a:lnTo>
                  <a:lnTo>
                    <a:pt x="102" y="180"/>
                  </a:lnTo>
                  <a:lnTo>
                    <a:pt x="98" y="178"/>
                  </a:lnTo>
                  <a:lnTo>
                    <a:pt x="96" y="180"/>
                  </a:lnTo>
                  <a:lnTo>
                    <a:pt x="98" y="182"/>
                  </a:lnTo>
                  <a:lnTo>
                    <a:pt x="96" y="182"/>
                  </a:lnTo>
                  <a:lnTo>
                    <a:pt x="96" y="184"/>
                  </a:lnTo>
                  <a:lnTo>
                    <a:pt x="96" y="186"/>
                  </a:lnTo>
                  <a:lnTo>
                    <a:pt x="94" y="186"/>
                  </a:lnTo>
                  <a:lnTo>
                    <a:pt x="94" y="188"/>
                  </a:lnTo>
                  <a:lnTo>
                    <a:pt x="94" y="190"/>
                  </a:lnTo>
                  <a:lnTo>
                    <a:pt x="96" y="190"/>
                  </a:lnTo>
                  <a:lnTo>
                    <a:pt x="96" y="196"/>
                  </a:lnTo>
                  <a:lnTo>
                    <a:pt x="94" y="194"/>
                  </a:lnTo>
                  <a:lnTo>
                    <a:pt x="92" y="192"/>
                  </a:lnTo>
                  <a:lnTo>
                    <a:pt x="92" y="190"/>
                  </a:lnTo>
                  <a:lnTo>
                    <a:pt x="92" y="194"/>
                  </a:lnTo>
                  <a:lnTo>
                    <a:pt x="90" y="194"/>
                  </a:lnTo>
                  <a:lnTo>
                    <a:pt x="90" y="196"/>
                  </a:lnTo>
                  <a:lnTo>
                    <a:pt x="88" y="198"/>
                  </a:lnTo>
                  <a:lnTo>
                    <a:pt x="90" y="198"/>
                  </a:lnTo>
                  <a:lnTo>
                    <a:pt x="92" y="196"/>
                  </a:lnTo>
                  <a:lnTo>
                    <a:pt x="92" y="200"/>
                  </a:lnTo>
                  <a:lnTo>
                    <a:pt x="92" y="202"/>
                  </a:lnTo>
                  <a:lnTo>
                    <a:pt x="90" y="202"/>
                  </a:lnTo>
                  <a:lnTo>
                    <a:pt x="88" y="202"/>
                  </a:lnTo>
                  <a:lnTo>
                    <a:pt x="88" y="204"/>
                  </a:lnTo>
                  <a:lnTo>
                    <a:pt x="86" y="202"/>
                  </a:lnTo>
                  <a:lnTo>
                    <a:pt x="84" y="204"/>
                  </a:lnTo>
                  <a:lnTo>
                    <a:pt x="84" y="206"/>
                  </a:lnTo>
                  <a:lnTo>
                    <a:pt x="82" y="208"/>
                  </a:lnTo>
                  <a:lnTo>
                    <a:pt x="80" y="208"/>
                  </a:lnTo>
                  <a:lnTo>
                    <a:pt x="80" y="214"/>
                  </a:lnTo>
                  <a:lnTo>
                    <a:pt x="82" y="212"/>
                  </a:lnTo>
                  <a:lnTo>
                    <a:pt x="84" y="212"/>
                  </a:lnTo>
                  <a:lnTo>
                    <a:pt x="82" y="212"/>
                  </a:lnTo>
                  <a:lnTo>
                    <a:pt x="80" y="214"/>
                  </a:lnTo>
                  <a:lnTo>
                    <a:pt x="80" y="216"/>
                  </a:lnTo>
                  <a:lnTo>
                    <a:pt x="80" y="218"/>
                  </a:lnTo>
                  <a:lnTo>
                    <a:pt x="80" y="220"/>
                  </a:lnTo>
                  <a:lnTo>
                    <a:pt x="78" y="222"/>
                  </a:lnTo>
                  <a:lnTo>
                    <a:pt x="74" y="218"/>
                  </a:lnTo>
                  <a:lnTo>
                    <a:pt x="72" y="222"/>
                  </a:lnTo>
                  <a:lnTo>
                    <a:pt x="70" y="224"/>
                  </a:lnTo>
                  <a:lnTo>
                    <a:pt x="68" y="226"/>
                  </a:lnTo>
                  <a:lnTo>
                    <a:pt x="64" y="232"/>
                  </a:lnTo>
                  <a:lnTo>
                    <a:pt x="62" y="234"/>
                  </a:lnTo>
                  <a:lnTo>
                    <a:pt x="64" y="236"/>
                  </a:lnTo>
                  <a:lnTo>
                    <a:pt x="58" y="240"/>
                  </a:lnTo>
                  <a:lnTo>
                    <a:pt x="58" y="242"/>
                  </a:lnTo>
                  <a:lnTo>
                    <a:pt x="60" y="244"/>
                  </a:lnTo>
                  <a:lnTo>
                    <a:pt x="62" y="242"/>
                  </a:lnTo>
                  <a:lnTo>
                    <a:pt x="62" y="246"/>
                  </a:lnTo>
                  <a:lnTo>
                    <a:pt x="62" y="248"/>
                  </a:lnTo>
                  <a:lnTo>
                    <a:pt x="64" y="248"/>
                  </a:lnTo>
                  <a:lnTo>
                    <a:pt x="72" y="242"/>
                  </a:lnTo>
                  <a:lnTo>
                    <a:pt x="78" y="240"/>
                  </a:lnTo>
                  <a:lnTo>
                    <a:pt x="80" y="240"/>
                  </a:lnTo>
                  <a:lnTo>
                    <a:pt x="80" y="242"/>
                  </a:lnTo>
                  <a:lnTo>
                    <a:pt x="76" y="242"/>
                  </a:lnTo>
                  <a:lnTo>
                    <a:pt x="74" y="244"/>
                  </a:lnTo>
                  <a:lnTo>
                    <a:pt x="72" y="244"/>
                  </a:lnTo>
                  <a:lnTo>
                    <a:pt x="70" y="246"/>
                  </a:lnTo>
                  <a:lnTo>
                    <a:pt x="72" y="248"/>
                  </a:lnTo>
                  <a:lnTo>
                    <a:pt x="72" y="250"/>
                  </a:lnTo>
                  <a:lnTo>
                    <a:pt x="68" y="250"/>
                  </a:lnTo>
                  <a:lnTo>
                    <a:pt x="64" y="250"/>
                  </a:lnTo>
                  <a:lnTo>
                    <a:pt x="64" y="252"/>
                  </a:lnTo>
                  <a:lnTo>
                    <a:pt x="64" y="254"/>
                  </a:lnTo>
                  <a:lnTo>
                    <a:pt x="62" y="254"/>
                  </a:lnTo>
                  <a:lnTo>
                    <a:pt x="62" y="250"/>
                  </a:lnTo>
                  <a:lnTo>
                    <a:pt x="58" y="246"/>
                  </a:lnTo>
                  <a:lnTo>
                    <a:pt x="56" y="248"/>
                  </a:lnTo>
                  <a:lnTo>
                    <a:pt x="54" y="248"/>
                  </a:lnTo>
                  <a:lnTo>
                    <a:pt x="54" y="250"/>
                  </a:lnTo>
                  <a:lnTo>
                    <a:pt x="54" y="252"/>
                  </a:lnTo>
                  <a:lnTo>
                    <a:pt x="54" y="254"/>
                  </a:lnTo>
                  <a:lnTo>
                    <a:pt x="52" y="254"/>
                  </a:lnTo>
                  <a:lnTo>
                    <a:pt x="50" y="250"/>
                  </a:lnTo>
                  <a:lnTo>
                    <a:pt x="44" y="252"/>
                  </a:lnTo>
                  <a:lnTo>
                    <a:pt x="42" y="256"/>
                  </a:lnTo>
                  <a:lnTo>
                    <a:pt x="42" y="258"/>
                  </a:lnTo>
                  <a:lnTo>
                    <a:pt x="40" y="258"/>
                  </a:lnTo>
                  <a:lnTo>
                    <a:pt x="38" y="256"/>
                  </a:lnTo>
                  <a:lnTo>
                    <a:pt x="38" y="258"/>
                  </a:lnTo>
                  <a:lnTo>
                    <a:pt x="38" y="260"/>
                  </a:lnTo>
                  <a:lnTo>
                    <a:pt x="36" y="260"/>
                  </a:lnTo>
                  <a:lnTo>
                    <a:pt x="32" y="262"/>
                  </a:lnTo>
                  <a:lnTo>
                    <a:pt x="32" y="264"/>
                  </a:lnTo>
                  <a:lnTo>
                    <a:pt x="30" y="266"/>
                  </a:lnTo>
                  <a:lnTo>
                    <a:pt x="28" y="266"/>
                  </a:lnTo>
                  <a:lnTo>
                    <a:pt x="26" y="266"/>
                  </a:lnTo>
                  <a:lnTo>
                    <a:pt x="24" y="268"/>
                  </a:lnTo>
                  <a:lnTo>
                    <a:pt x="26" y="270"/>
                  </a:lnTo>
                  <a:lnTo>
                    <a:pt x="24" y="272"/>
                  </a:lnTo>
                  <a:lnTo>
                    <a:pt x="26" y="272"/>
                  </a:lnTo>
                  <a:lnTo>
                    <a:pt x="30" y="272"/>
                  </a:lnTo>
                  <a:lnTo>
                    <a:pt x="32" y="274"/>
                  </a:lnTo>
                  <a:lnTo>
                    <a:pt x="30" y="276"/>
                  </a:lnTo>
                  <a:lnTo>
                    <a:pt x="28" y="276"/>
                  </a:lnTo>
                  <a:lnTo>
                    <a:pt x="22" y="276"/>
                  </a:lnTo>
                  <a:lnTo>
                    <a:pt x="20" y="276"/>
                  </a:lnTo>
                  <a:lnTo>
                    <a:pt x="18" y="276"/>
                  </a:lnTo>
                  <a:lnTo>
                    <a:pt x="16" y="278"/>
                  </a:lnTo>
                  <a:lnTo>
                    <a:pt x="18" y="278"/>
                  </a:lnTo>
                  <a:lnTo>
                    <a:pt x="16" y="278"/>
                  </a:lnTo>
                  <a:lnTo>
                    <a:pt x="16" y="280"/>
                  </a:lnTo>
                  <a:lnTo>
                    <a:pt x="18" y="280"/>
                  </a:lnTo>
                  <a:lnTo>
                    <a:pt x="20" y="280"/>
                  </a:lnTo>
                  <a:lnTo>
                    <a:pt x="18" y="282"/>
                  </a:lnTo>
                  <a:lnTo>
                    <a:pt x="18" y="286"/>
                  </a:lnTo>
                  <a:lnTo>
                    <a:pt x="18" y="288"/>
                  </a:lnTo>
                  <a:lnTo>
                    <a:pt x="18" y="284"/>
                  </a:lnTo>
                  <a:lnTo>
                    <a:pt x="16" y="282"/>
                  </a:lnTo>
                  <a:lnTo>
                    <a:pt x="14" y="284"/>
                  </a:lnTo>
                  <a:lnTo>
                    <a:pt x="12" y="288"/>
                  </a:lnTo>
                  <a:lnTo>
                    <a:pt x="14" y="290"/>
                  </a:lnTo>
                  <a:lnTo>
                    <a:pt x="12" y="290"/>
                  </a:lnTo>
                  <a:lnTo>
                    <a:pt x="10" y="288"/>
                  </a:lnTo>
                  <a:lnTo>
                    <a:pt x="8" y="288"/>
                  </a:lnTo>
                  <a:lnTo>
                    <a:pt x="6" y="288"/>
                  </a:lnTo>
                  <a:lnTo>
                    <a:pt x="6" y="290"/>
                  </a:lnTo>
                  <a:lnTo>
                    <a:pt x="2" y="288"/>
                  </a:lnTo>
                  <a:lnTo>
                    <a:pt x="2" y="292"/>
                  </a:lnTo>
                  <a:lnTo>
                    <a:pt x="2" y="294"/>
                  </a:lnTo>
                  <a:lnTo>
                    <a:pt x="8" y="294"/>
                  </a:lnTo>
                  <a:lnTo>
                    <a:pt x="14" y="292"/>
                  </a:lnTo>
                  <a:lnTo>
                    <a:pt x="10" y="294"/>
                  </a:lnTo>
                  <a:lnTo>
                    <a:pt x="12" y="296"/>
                  </a:lnTo>
                  <a:lnTo>
                    <a:pt x="14" y="296"/>
                  </a:lnTo>
                  <a:lnTo>
                    <a:pt x="16" y="294"/>
                  </a:lnTo>
                  <a:lnTo>
                    <a:pt x="14" y="296"/>
                  </a:lnTo>
                  <a:lnTo>
                    <a:pt x="10" y="296"/>
                  </a:lnTo>
                  <a:lnTo>
                    <a:pt x="8" y="296"/>
                  </a:lnTo>
                  <a:lnTo>
                    <a:pt x="6" y="296"/>
                  </a:lnTo>
                  <a:lnTo>
                    <a:pt x="4" y="296"/>
                  </a:lnTo>
                  <a:lnTo>
                    <a:pt x="2" y="298"/>
                  </a:lnTo>
                  <a:lnTo>
                    <a:pt x="2" y="300"/>
                  </a:lnTo>
                  <a:lnTo>
                    <a:pt x="0" y="298"/>
                  </a:lnTo>
                  <a:lnTo>
                    <a:pt x="0" y="300"/>
                  </a:lnTo>
                  <a:lnTo>
                    <a:pt x="2" y="302"/>
                  </a:lnTo>
                  <a:lnTo>
                    <a:pt x="2" y="306"/>
                  </a:lnTo>
                  <a:lnTo>
                    <a:pt x="0" y="308"/>
                  </a:lnTo>
                  <a:lnTo>
                    <a:pt x="0" y="310"/>
                  </a:lnTo>
                  <a:lnTo>
                    <a:pt x="0" y="312"/>
                  </a:lnTo>
                  <a:lnTo>
                    <a:pt x="0" y="314"/>
                  </a:lnTo>
                  <a:lnTo>
                    <a:pt x="4" y="316"/>
                  </a:lnTo>
                  <a:lnTo>
                    <a:pt x="12" y="312"/>
                  </a:lnTo>
                  <a:lnTo>
                    <a:pt x="12" y="314"/>
                  </a:lnTo>
                  <a:lnTo>
                    <a:pt x="16" y="314"/>
                  </a:lnTo>
                  <a:lnTo>
                    <a:pt x="16" y="312"/>
                  </a:lnTo>
                  <a:lnTo>
                    <a:pt x="18" y="308"/>
                  </a:lnTo>
                  <a:lnTo>
                    <a:pt x="18" y="310"/>
                  </a:lnTo>
                  <a:lnTo>
                    <a:pt x="18" y="312"/>
                  </a:lnTo>
                  <a:lnTo>
                    <a:pt x="20" y="314"/>
                  </a:lnTo>
                  <a:lnTo>
                    <a:pt x="22" y="314"/>
                  </a:lnTo>
                  <a:lnTo>
                    <a:pt x="24" y="312"/>
                  </a:lnTo>
                  <a:lnTo>
                    <a:pt x="24" y="314"/>
                  </a:lnTo>
                  <a:lnTo>
                    <a:pt x="28" y="310"/>
                  </a:lnTo>
                  <a:lnTo>
                    <a:pt x="28" y="306"/>
                  </a:lnTo>
                  <a:lnTo>
                    <a:pt x="30" y="304"/>
                  </a:lnTo>
                  <a:lnTo>
                    <a:pt x="32" y="306"/>
                  </a:lnTo>
                  <a:lnTo>
                    <a:pt x="30" y="308"/>
                  </a:lnTo>
                  <a:lnTo>
                    <a:pt x="28" y="312"/>
                  </a:lnTo>
                  <a:lnTo>
                    <a:pt x="30" y="312"/>
                  </a:lnTo>
                  <a:lnTo>
                    <a:pt x="32" y="312"/>
                  </a:lnTo>
                  <a:lnTo>
                    <a:pt x="30" y="314"/>
                  </a:lnTo>
                  <a:lnTo>
                    <a:pt x="26" y="316"/>
                  </a:lnTo>
                  <a:lnTo>
                    <a:pt x="24" y="318"/>
                  </a:lnTo>
                  <a:lnTo>
                    <a:pt x="26" y="320"/>
                  </a:lnTo>
                  <a:lnTo>
                    <a:pt x="24" y="322"/>
                  </a:lnTo>
                  <a:lnTo>
                    <a:pt x="24" y="320"/>
                  </a:lnTo>
                  <a:lnTo>
                    <a:pt x="22" y="318"/>
                  </a:lnTo>
                  <a:lnTo>
                    <a:pt x="20" y="316"/>
                  </a:lnTo>
                  <a:lnTo>
                    <a:pt x="18" y="316"/>
                  </a:lnTo>
                  <a:lnTo>
                    <a:pt x="14" y="316"/>
                  </a:lnTo>
                  <a:lnTo>
                    <a:pt x="12" y="316"/>
                  </a:lnTo>
                  <a:lnTo>
                    <a:pt x="10" y="316"/>
                  </a:lnTo>
                  <a:lnTo>
                    <a:pt x="8" y="316"/>
                  </a:lnTo>
                  <a:lnTo>
                    <a:pt x="6" y="318"/>
                  </a:lnTo>
                  <a:lnTo>
                    <a:pt x="2" y="316"/>
                  </a:lnTo>
                  <a:lnTo>
                    <a:pt x="0" y="320"/>
                  </a:lnTo>
                  <a:lnTo>
                    <a:pt x="0" y="322"/>
                  </a:lnTo>
                  <a:lnTo>
                    <a:pt x="2" y="322"/>
                  </a:lnTo>
                  <a:lnTo>
                    <a:pt x="4" y="322"/>
                  </a:lnTo>
                  <a:lnTo>
                    <a:pt x="4" y="326"/>
                  </a:lnTo>
                  <a:lnTo>
                    <a:pt x="2" y="324"/>
                  </a:lnTo>
                  <a:lnTo>
                    <a:pt x="0" y="324"/>
                  </a:lnTo>
                  <a:lnTo>
                    <a:pt x="2" y="328"/>
                  </a:lnTo>
                  <a:lnTo>
                    <a:pt x="2" y="330"/>
                  </a:lnTo>
                  <a:lnTo>
                    <a:pt x="6" y="326"/>
                  </a:lnTo>
                  <a:lnTo>
                    <a:pt x="8" y="326"/>
                  </a:lnTo>
                  <a:lnTo>
                    <a:pt x="4" y="330"/>
                  </a:lnTo>
                  <a:lnTo>
                    <a:pt x="4" y="332"/>
                  </a:lnTo>
                  <a:lnTo>
                    <a:pt x="2" y="334"/>
                  </a:lnTo>
                  <a:lnTo>
                    <a:pt x="2" y="336"/>
                  </a:lnTo>
                  <a:lnTo>
                    <a:pt x="2" y="338"/>
                  </a:lnTo>
                  <a:lnTo>
                    <a:pt x="4" y="340"/>
                  </a:lnTo>
                  <a:lnTo>
                    <a:pt x="6" y="336"/>
                  </a:lnTo>
                  <a:lnTo>
                    <a:pt x="6" y="338"/>
                  </a:lnTo>
                  <a:lnTo>
                    <a:pt x="8" y="342"/>
                  </a:lnTo>
                  <a:lnTo>
                    <a:pt x="6" y="342"/>
                  </a:lnTo>
                  <a:lnTo>
                    <a:pt x="4" y="344"/>
                  </a:lnTo>
                  <a:lnTo>
                    <a:pt x="6" y="346"/>
                  </a:lnTo>
                  <a:lnTo>
                    <a:pt x="8" y="344"/>
                  </a:lnTo>
                  <a:lnTo>
                    <a:pt x="10" y="342"/>
                  </a:lnTo>
                  <a:lnTo>
                    <a:pt x="10" y="338"/>
                  </a:lnTo>
                  <a:lnTo>
                    <a:pt x="12" y="338"/>
                  </a:lnTo>
                  <a:lnTo>
                    <a:pt x="14" y="334"/>
                  </a:lnTo>
                  <a:lnTo>
                    <a:pt x="16" y="330"/>
                  </a:lnTo>
                  <a:lnTo>
                    <a:pt x="18" y="328"/>
                  </a:lnTo>
                  <a:lnTo>
                    <a:pt x="20" y="330"/>
                  </a:lnTo>
                  <a:lnTo>
                    <a:pt x="22" y="330"/>
                  </a:lnTo>
                  <a:lnTo>
                    <a:pt x="24" y="330"/>
                  </a:lnTo>
                  <a:lnTo>
                    <a:pt x="20" y="332"/>
                  </a:lnTo>
                  <a:lnTo>
                    <a:pt x="20" y="336"/>
                  </a:lnTo>
                  <a:lnTo>
                    <a:pt x="20" y="332"/>
                  </a:lnTo>
                  <a:lnTo>
                    <a:pt x="18" y="332"/>
                  </a:lnTo>
                  <a:lnTo>
                    <a:pt x="16" y="336"/>
                  </a:lnTo>
                  <a:lnTo>
                    <a:pt x="14" y="338"/>
                  </a:lnTo>
                  <a:lnTo>
                    <a:pt x="16" y="340"/>
                  </a:lnTo>
                  <a:lnTo>
                    <a:pt x="12" y="342"/>
                  </a:lnTo>
                  <a:lnTo>
                    <a:pt x="8" y="348"/>
                  </a:lnTo>
                  <a:lnTo>
                    <a:pt x="10" y="348"/>
                  </a:lnTo>
                  <a:lnTo>
                    <a:pt x="14" y="348"/>
                  </a:lnTo>
                  <a:lnTo>
                    <a:pt x="16" y="348"/>
                  </a:lnTo>
                  <a:lnTo>
                    <a:pt x="12" y="350"/>
                  </a:lnTo>
                  <a:lnTo>
                    <a:pt x="10" y="352"/>
                  </a:lnTo>
                  <a:lnTo>
                    <a:pt x="8" y="352"/>
                  </a:lnTo>
                  <a:lnTo>
                    <a:pt x="6" y="354"/>
                  </a:lnTo>
                  <a:lnTo>
                    <a:pt x="6" y="352"/>
                  </a:lnTo>
                  <a:lnTo>
                    <a:pt x="4" y="356"/>
                  </a:lnTo>
                  <a:lnTo>
                    <a:pt x="2" y="358"/>
                  </a:lnTo>
                  <a:lnTo>
                    <a:pt x="2" y="360"/>
                  </a:lnTo>
                  <a:lnTo>
                    <a:pt x="4" y="360"/>
                  </a:lnTo>
                  <a:lnTo>
                    <a:pt x="6" y="360"/>
                  </a:lnTo>
                  <a:lnTo>
                    <a:pt x="6" y="358"/>
                  </a:lnTo>
                  <a:lnTo>
                    <a:pt x="6" y="360"/>
                  </a:lnTo>
                  <a:lnTo>
                    <a:pt x="8" y="360"/>
                  </a:lnTo>
                  <a:lnTo>
                    <a:pt x="8" y="358"/>
                  </a:lnTo>
                  <a:lnTo>
                    <a:pt x="10" y="358"/>
                  </a:lnTo>
                  <a:lnTo>
                    <a:pt x="14" y="356"/>
                  </a:lnTo>
                  <a:lnTo>
                    <a:pt x="16" y="356"/>
                  </a:lnTo>
                  <a:lnTo>
                    <a:pt x="12" y="360"/>
                  </a:lnTo>
                  <a:lnTo>
                    <a:pt x="14" y="360"/>
                  </a:lnTo>
                  <a:lnTo>
                    <a:pt x="14" y="362"/>
                  </a:lnTo>
                  <a:lnTo>
                    <a:pt x="12" y="366"/>
                  </a:lnTo>
                  <a:lnTo>
                    <a:pt x="10" y="368"/>
                  </a:lnTo>
                  <a:lnTo>
                    <a:pt x="10" y="370"/>
                  </a:lnTo>
                  <a:lnTo>
                    <a:pt x="8" y="370"/>
                  </a:lnTo>
                  <a:lnTo>
                    <a:pt x="8" y="368"/>
                  </a:lnTo>
                  <a:lnTo>
                    <a:pt x="6" y="368"/>
                  </a:lnTo>
                  <a:lnTo>
                    <a:pt x="4" y="376"/>
                  </a:lnTo>
                  <a:lnTo>
                    <a:pt x="8" y="380"/>
                  </a:lnTo>
                  <a:lnTo>
                    <a:pt x="12" y="384"/>
                  </a:lnTo>
                  <a:lnTo>
                    <a:pt x="16" y="386"/>
                  </a:lnTo>
                  <a:lnTo>
                    <a:pt x="18" y="386"/>
                  </a:lnTo>
                  <a:lnTo>
                    <a:pt x="20" y="384"/>
                  </a:lnTo>
                  <a:lnTo>
                    <a:pt x="20" y="388"/>
                  </a:lnTo>
                  <a:lnTo>
                    <a:pt x="20" y="390"/>
                  </a:lnTo>
                  <a:lnTo>
                    <a:pt x="22" y="390"/>
                  </a:lnTo>
                  <a:lnTo>
                    <a:pt x="24" y="390"/>
                  </a:lnTo>
                  <a:lnTo>
                    <a:pt x="24" y="388"/>
                  </a:lnTo>
                  <a:lnTo>
                    <a:pt x="28" y="390"/>
                  </a:lnTo>
                  <a:lnTo>
                    <a:pt x="26" y="392"/>
                  </a:lnTo>
                  <a:lnTo>
                    <a:pt x="30" y="392"/>
                  </a:lnTo>
                  <a:lnTo>
                    <a:pt x="32" y="392"/>
                  </a:lnTo>
                  <a:lnTo>
                    <a:pt x="36" y="388"/>
                  </a:lnTo>
                  <a:lnTo>
                    <a:pt x="36" y="386"/>
                  </a:lnTo>
                  <a:lnTo>
                    <a:pt x="38" y="388"/>
                  </a:lnTo>
                  <a:lnTo>
                    <a:pt x="42" y="386"/>
                  </a:lnTo>
                  <a:lnTo>
                    <a:pt x="48" y="380"/>
                  </a:lnTo>
                  <a:lnTo>
                    <a:pt x="50" y="378"/>
                  </a:lnTo>
                  <a:lnTo>
                    <a:pt x="50" y="376"/>
                  </a:lnTo>
                  <a:lnTo>
                    <a:pt x="52" y="374"/>
                  </a:lnTo>
                  <a:lnTo>
                    <a:pt x="52" y="372"/>
                  </a:lnTo>
                  <a:lnTo>
                    <a:pt x="56" y="368"/>
                  </a:lnTo>
                  <a:lnTo>
                    <a:pt x="56" y="366"/>
                  </a:lnTo>
                  <a:lnTo>
                    <a:pt x="60" y="368"/>
                  </a:lnTo>
                  <a:lnTo>
                    <a:pt x="62" y="368"/>
                  </a:lnTo>
                  <a:lnTo>
                    <a:pt x="64" y="368"/>
                  </a:lnTo>
                  <a:lnTo>
                    <a:pt x="64" y="362"/>
                  </a:lnTo>
                  <a:lnTo>
                    <a:pt x="66" y="362"/>
                  </a:lnTo>
                  <a:lnTo>
                    <a:pt x="66" y="358"/>
                  </a:lnTo>
                  <a:lnTo>
                    <a:pt x="64" y="356"/>
                  </a:lnTo>
                  <a:lnTo>
                    <a:pt x="64" y="354"/>
                  </a:lnTo>
                  <a:lnTo>
                    <a:pt x="66" y="354"/>
                  </a:lnTo>
                  <a:lnTo>
                    <a:pt x="64" y="352"/>
                  </a:lnTo>
                  <a:lnTo>
                    <a:pt x="66" y="352"/>
                  </a:lnTo>
                  <a:lnTo>
                    <a:pt x="66" y="354"/>
                  </a:lnTo>
                  <a:lnTo>
                    <a:pt x="66" y="356"/>
                  </a:lnTo>
                  <a:lnTo>
                    <a:pt x="68" y="356"/>
                  </a:lnTo>
                  <a:lnTo>
                    <a:pt x="68" y="354"/>
                  </a:lnTo>
                  <a:lnTo>
                    <a:pt x="68" y="352"/>
                  </a:lnTo>
                  <a:lnTo>
                    <a:pt x="66" y="348"/>
                  </a:lnTo>
                  <a:lnTo>
                    <a:pt x="68" y="348"/>
                  </a:lnTo>
                  <a:lnTo>
                    <a:pt x="70" y="346"/>
                  </a:lnTo>
                  <a:lnTo>
                    <a:pt x="70" y="348"/>
                  </a:lnTo>
                  <a:lnTo>
                    <a:pt x="68" y="350"/>
                  </a:lnTo>
                  <a:lnTo>
                    <a:pt x="68" y="352"/>
                  </a:lnTo>
                  <a:lnTo>
                    <a:pt x="70" y="360"/>
                  </a:lnTo>
                  <a:lnTo>
                    <a:pt x="70" y="364"/>
                  </a:lnTo>
                  <a:lnTo>
                    <a:pt x="72" y="362"/>
                  </a:lnTo>
                  <a:lnTo>
                    <a:pt x="74" y="364"/>
                  </a:lnTo>
                  <a:lnTo>
                    <a:pt x="76" y="364"/>
                  </a:lnTo>
                  <a:lnTo>
                    <a:pt x="76" y="366"/>
                  </a:lnTo>
                  <a:lnTo>
                    <a:pt x="78" y="368"/>
                  </a:lnTo>
                  <a:lnTo>
                    <a:pt x="78" y="372"/>
                  </a:lnTo>
                  <a:lnTo>
                    <a:pt x="78" y="370"/>
                  </a:lnTo>
                  <a:lnTo>
                    <a:pt x="78" y="372"/>
                  </a:lnTo>
                  <a:lnTo>
                    <a:pt x="80" y="370"/>
                  </a:lnTo>
                  <a:lnTo>
                    <a:pt x="82" y="362"/>
                  </a:lnTo>
                  <a:lnTo>
                    <a:pt x="82" y="358"/>
                  </a:lnTo>
                  <a:lnTo>
                    <a:pt x="82" y="354"/>
                  </a:lnTo>
                  <a:lnTo>
                    <a:pt x="84" y="350"/>
                  </a:lnTo>
                  <a:lnTo>
                    <a:pt x="84" y="346"/>
                  </a:lnTo>
                  <a:lnTo>
                    <a:pt x="90" y="344"/>
                  </a:lnTo>
                  <a:lnTo>
                    <a:pt x="92" y="342"/>
                  </a:lnTo>
                  <a:lnTo>
                    <a:pt x="92" y="338"/>
                  </a:lnTo>
                  <a:lnTo>
                    <a:pt x="92" y="336"/>
                  </a:lnTo>
                  <a:lnTo>
                    <a:pt x="94" y="330"/>
                  </a:lnTo>
                  <a:lnTo>
                    <a:pt x="92" y="322"/>
                  </a:lnTo>
                  <a:lnTo>
                    <a:pt x="88" y="318"/>
                  </a:lnTo>
                  <a:lnTo>
                    <a:pt x="90" y="318"/>
                  </a:lnTo>
                  <a:lnTo>
                    <a:pt x="92" y="316"/>
                  </a:lnTo>
                  <a:lnTo>
                    <a:pt x="96" y="314"/>
                  </a:lnTo>
                  <a:lnTo>
                    <a:pt x="96" y="310"/>
                  </a:lnTo>
                  <a:lnTo>
                    <a:pt x="96" y="304"/>
                  </a:lnTo>
                  <a:lnTo>
                    <a:pt x="92" y="300"/>
                  </a:lnTo>
                  <a:lnTo>
                    <a:pt x="90" y="298"/>
                  </a:lnTo>
                  <a:lnTo>
                    <a:pt x="90" y="282"/>
                  </a:lnTo>
                  <a:lnTo>
                    <a:pt x="88" y="280"/>
                  </a:lnTo>
                  <a:lnTo>
                    <a:pt x="88" y="278"/>
                  </a:lnTo>
                  <a:lnTo>
                    <a:pt x="88" y="276"/>
                  </a:lnTo>
                  <a:lnTo>
                    <a:pt x="88" y="274"/>
                  </a:lnTo>
                  <a:lnTo>
                    <a:pt x="88" y="270"/>
                  </a:lnTo>
                  <a:lnTo>
                    <a:pt x="90" y="264"/>
                  </a:lnTo>
                  <a:lnTo>
                    <a:pt x="90" y="262"/>
                  </a:lnTo>
                  <a:lnTo>
                    <a:pt x="90" y="260"/>
                  </a:lnTo>
                  <a:lnTo>
                    <a:pt x="88" y="258"/>
                  </a:lnTo>
                  <a:lnTo>
                    <a:pt x="88" y="254"/>
                  </a:lnTo>
                  <a:lnTo>
                    <a:pt x="88" y="248"/>
                  </a:lnTo>
                  <a:lnTo>
                    <a:pt x="90" y="246"/>
                  </a:lnTo>
                  <a:lnTo>
                    <a:pt x="96" y="238"/>
                  </a:lnTo>
                  <a:lnTo>
                    <a:pt x="100" y="236"/>
                  </a:lnTo>
                  <a:lnTo>
                    <a:pt x="104" y="234"/>
                  </a:lnTo>
                  <a:lnTo>
                    <a:pt x="108" y="236"/>
                  </a:lnTo>
                  <a:lnTo>
                    <a:pt x="112" y="236"/>
                  </a:lnTo>
                  <a:lnTo>
                    <a:pt x="114" y="232"/>
                  </a:lnTo>
                  <a:lnTo>
                    <a:pt x="114" y="230"/>
                  </a:lnTo>
                  <a:lnTo>
                    <a:pt x="114" y="226"/>
                  </a:lnTo>
                  <a:lnTo>
                    <a:pt x="112" y="222"/>
                  </a:lnTo>
                  <a:lnTo>
                    <a:pt x="110" y="220"/>
                  </a:lnTo>
                  <a:lnTo>
                    <a:pt x="110" y="216"/>
                  </a:lnTo>
                  <a:lnTo>
                    <a:pt x="114" y="210"/>
                  </a:lnTo>
                  <a:lnTo>
                    <a:pt x="118" y="200"/>
                  </a:lnTo>
                  <a:lnTo>
                    <a:pt x="120" y="190"/>
                  </a:lnTo>
                  <a:lnTo>
                    <a:pt x="120" y="174"/>
                  </a:lnTo>
                  <a:lnTo>
                    <a:pt x="122" y="174"/>
                  </a:lnTo>
                  <a:lnTo>
                    <a:pt x="124" y="174"/>
                  </a:lnTo>
                  <a:lnTo>
                    <a:pt x="128" y="170"/>
                  </a:lnTo>
                  <a:lnTo>
                    <a:pt x="128" y="168"/>
                  </a:lnTo>
                  <a:lnTo>
                    <a:pt x="130" y="162"/>
                  </a:lnTo>
                  <a:lnTo>
                    <a:pt x="130" y="158"/>
                  </a:lnTo>
                  <a:lnTo>
                    <a:pt x="136" y="152"/>
                  </a:lnTo>
                  <a:lnTo>
                    <a:pt x="138" y="148"/>
                  </a:lnTo>
                  <a:lnTo>
                    <a:pt x="140" y="146"/>
                  </a:lnTo>
                  <a:lnTo>
                    <a:pt x="142" y="142"/>
                  </a:lnTo>
                  <a:lnTo>
                    <a:pt x="142" y="140"/>
                  </a:lnTo>
                  <a:lnTo>
                    <a:pt x="142" y="138"/>
                  </a:lnTo>
                  <a:lnTo>
                    <a:pt x="140" y="132"/>
                  </a:lnTo>
                  <a:lnTo>
                    <a:pt x="140" y="130"/>
                  </a:lnTo>
                  <a:lnTo>
                    <a:pt x="144" y="126"/>
                  </a:lnTo>
                  <a:lnTo>
                    <a:pt x="144" y="124"/>
                  </a:lnTo>
                  <a:lnTo>
                    <a:pt x="146" y="116"/>
                  </a:lnTo>
                  <a:lnTo>
                    <a:pt x="152" y="110"/>
                  </a:lnTo>
                  <a:lnTo>
                    <a:pt x="156" y="108"/>
                  </a:lnTo>
                  <a:lnTo>
                    <a:pt x="158" y="110"/>
                  </a:lnTo>
                  <a:lnTo>
                    <a:pt x="160" y="114"/>
                  </a:lnTo>
                  <a:lnTo>
                    <a:pt x="162" y="114"/>
                  </a:lnTo>
                  <a:lnTo>
                    <a:pt x="164" y="110"/>
                  </a:lnTo>
                  <a:lnTo>
                    <a:pt x="164" y="104"/>
                  </a:lnTo>
                  <a:lnTo>
                    <a:pt x="166" y="102"/>
                  </a:lnTo>
                  <a:lnTo>
                    <a:pt x="164" y="98"/>
                  </a:lnTo>
                  <a:lnTo>
                    <a:pt x="166" y="94"/>
                  </a:lnTo>
                  <a:lnTo>
                    <a:pt x="170" y="94"/>
                  </a:lnTo>
                  <a:lnTo>
                    <a:pt x="172" y="94"/>
                  </a:lnTo>
                  <a:lnTo>
                    <a:pt x="176" y="94"/>
                  </a:lnTo>
                  <a:lnTo>
                    <a:pt x="186" y="98"/>
                  </a:lnTo>
                  <a:lnTo>
                    <a:pt x="188" y="98"/>
                  </a:lnTo>
                  <a:lnTo>
                    <a:pt x="190" y="96"/>
                  </a:lnTo>
                  <a:lnTo>
                    <a:pt x="188" y="94"/>
                  </a:lnTo>
                  <a:lnTo>
                    <a:pt x="188" y="92"/>
                  </a:lnTo>
                  <a:lnTo>
                    <a:pt x="188" y="88"/>
                  </a:lnTo>
                  <a:lnTo>
                    <a:pt x="190" y="86"/>
                  </a:lnTo>
                  <a:lnTo>
                    <a:pt x="190" y="84"/>
                  </a:lnTo>
                  <a:lnTo>
                    <a:pt x="190" y="82"/>
                  </a:lnTo>
                  <a:lnTo>
                    <a:pt x="190" y="80"/>
                  </a:lnTo>
                  <a:lnTo>
                    <a:pt x="190" y="78"/>
                  </a:lnTo>
                  <a:lnTo>
                    <a:pt x="190" y="76"/>
                  </a:lnTo>
                  <a:lnTo>
                    <a:pt x="196" y="76"/>
                  </a:lnTo>
                  <a:lnTo>
                    <a:pt x="196" y="74"/>
                  </a:lnTo>
                  <a:lnTo>
                    <a:pt x="198" y="72"/>
                  </a:lnTo>
                  <a:lnTo>
                    <a:pt x="200" y="74"/>
                  </a:lnTo>
                  <a:lnTo>
                    <a:pt x="202" y="72"/>
                  </a:lnTo>
                  <a:lnTo>
                    <a:pt x="202" y="68"/>
                  </a:lnTo>
                  <a:lnTo>
                    <a:pt x="204" y="66"/>
                  </a:lnTo>
                  <a:lnTo>
                    <a:pt x="208" y="68"/>
                  </a:lnTo>
                  <a:lnTo>
                    <a:pt x="210" y="70"/>
                  </a:lnTo>
                  <a:lnTo>
                    <a:pt x="218" y="80"/>
                  </a:lnTo>
                  <a:lnTo>
                    <a:pt x="218" y="84"/>
                  </a:lnTo>
                  <a:lnTo>
                    <a:pt x="220" y="86"/>
                  </a:lnTo>
                  <a:lnTo>
                    <a:pt x="226" y="88"/>
                  </a:lnTo>
                  <a:lnTo>
                    <a:pt x="228" y="88"/>
                  </a:lnTo>
                  <a:lnTo>
                    <a:pt x="232" y="88"/>
                  </a:lnTo>
                  <a:lnTo>
                    <a:pt x="234" y="86"/>
                  </a:lnTo>
                  <a:lnTo>
                    <a:pt x="240" y="82"/>
                  </a:lnTo>
                  <a:lnTo>
                    <a:pt x="242" y="84"/>
                  </a:lnTo>
                  <a:lnTo>
                    <a:pt x="244" y="86"/>
                  </a:lnTo>
                  <a:lnTo>
                    <a:pt x="244" y="88"/>
                  </a:lnTo>
                  <a:lnTo>
                    <a:pt x="246" y="90"/>
                  </a:lnTo>
                  <a:lnTo>
                    <a:pt x="250" y="88"/>
                  </a:lnTo>
                  <a:lnTo>
                    <a:pt x="252" y="86"/>
                  </a:lnTo>
                  <a:lnTo>
                    <a:pt x="254" y="82"/>
                  </a:lnTo>
                  <a:lnTo>
                    <a:pt x="260" y="78"/>
                  </a:lnTo>
                  <a:lnTo>
                    <a:pt x="262" y="76"/>
                  </a:lnTo>
                  <a:lnTo>
                    <a:pt x="260" y="66"/>
                  </a:lnTo>
                  <a:lnTo>
                    <a:pt x="262" y="58"/>
                  </a:lnTo>
                  <a:lnTo>
                    <a:pt x="264" y="50"/>
                  </a:lnTo>
                  <a:lnTo>
                    <a:pt x="268" y="46"/>
                  </a:lnTo>
                  <a:lnTo>
                    <a:pt x="270" y="44"/>
                  </a:lnTo>
                  <a:lnTo>
                    <a:pt x="276" y="44"/>
                  </a:lnTo>
                  <a:lnTo>
                    <a:pt x="284" y="40"/>
                  </a:lnTo>
                  <a:lnTo>
                    <a:pt x="286" y="40"/>
                  </a:lnTo>
                  <a:lnTo>
                    <a:pt x="290" y="40"/>
                  </a:lnTo>
                  <a:lnTo>
                    <a:pt x="292" y="40"/>
                  </a:lnTo>
                  <a:lnTo>
                    <a:pt x="294" y="46"/>
                  </a:lnTo>
                  <a:lnTo>
                    <a:pt x="296" y="48"/>
                  </a:lnTo>
                  <a:lnTo>
                    <a:pt x="300" y="48"/>
                  </a:lnTo>
                  <a:lnTo>
                    <a:pt x="304" y="52"/>
                  </a:lnTo>
                  <a:lnTo>
                    <a:pt x="306" y="60"/>
                  </a:lnTo>
                  <a:lnTo>
                    <a:pt x="306" y="62"/>
                  </a:lnTo>
                  <a:lnTo>
                    <a:pt x="302" y="68"/>
                  </a:lnTo>
                  <a:lnTo>
                    <a:pt x="300" y="72"/>
                  </a:lnTo>
                  <a:lnTo>
                    <a:pt x="300" y="74"/>
                  </a:lnTo>
                  <a:lnTo>
                    <a:pt x="302" y="7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7" name="Freeform 921"/>
            <p:cNvSpPr>
              <a:spLocks/>
            </p:cNvSpPr>
            <p:nvPr/>
          </p:nvSpPr>
          <p:spPr bwMode="auto">
            <a:xfrm>
              <a:off x="3094" y="1303"/>
              <a:ext cx="34" cy="31"/>
            </a:xfrm>
            <a:custGeom>
              <a:avLst/>
              <a:gdLst>
                <a:gd name="T0" fmla="*/ 18 w 28"/>
                <a:gd name="T1" fmla="*/ 0 h 26"/>
                <a:gd name="T2" fmla="*/ 20 w 28"/>
                <a:gd name="T3" fmla="*/ 0 h 26"/>
                <a:gd name="T4" fmla="*/ 20 w 28"/>
                <a:gd name="T5" fmla="*/ 4 h 26"/>
                <a:gd name="T6" fmla="*/ 20 w 28"/>
                <a:gd name="T7" fmla="*/ 6 h 26"/>
                <a:gd name="T8" fmla="*/ 20 w 28"/>
                <a:gd name="T9" fmla="*/ 4 h 26"/>
                <a:gd name="T10" fmla="*/ 20 w 28"/>
                <a:gd name="T11" fmla="*/ 6 h 26"/>
                <a:gd name="T12" fmla="*/ 18 w 28"/>
                <a:gd name="T13" fmla="*/ 12 h 26"/>
                <a:gd name="T14" fmla="*/ 20 w 28"/>
                <a:gd name="T15" fmla="*/ 12 h 26"/>
                <a:gd name="T16" fmla="*/ 22 w 28"/>
                <a:gd name="T17" fmla="*/ 10 h 26"/>
                <a:gd name="T18" fmla="*/ 22 w 28"/>
                <a:gd name="T19" fmla="*/ 6 h 26"/>
                <a:gd name="T20" fmla="*/ 24 w 28"/>
                <a:gd name="T21" fmla="*/ 6 h 26"/>
                <a:gd name="T22" fmla="*/ 24 w 28"/>
                <a:gd name="T23" fmla="*/ 4 h 26"/>
                <a:gd name="T24" fmla="*/ 24 w 28"/>
                <a:gd name="T25" fmla="*/ 2 h 26"/>
                <a:gd name="T26" fmla="*/ 26 w 28"/>
                <a:gd name="T27" fmla="*/ 4 h 26"/>
                <a:gd name="T28" fmla="*/ 28 w 28"/>
                <a:gd name="T29" fmla="*/ 6 h 26"/>
                <a:gd name="T30" fmla="*/ 28 w 28"/>
                <a:gd name="T31" fmla="*/ 8 h 26"/>
                <a:gd name="T32" fmla="*/ 28 w 28"/>
                <a:gd name="T33" fmla="*/ 10 h 26"/>
                <a:gd name="T34" fmla="*/ 28 w 28"/>
                <a:gd name="T35" fmla="*/ 12 h 26"/>
                <a:gd name="T36" fmla="*/ 24 w 28"/>
                <a:gd name="T37" fmla="*/ 14 h 26"/>
                <a:gd name="T38" fmla="*/ 22 w 28"/>
                <a:gd name="T39" fmla="*/ 16 h 26"/>
                <a:gd name="T40" fmla="*/ 22 w 28"/>
                <a:gd name="T41" fmla="*/ 18 h 26"/>
                <a:gd name="T42" fmla="*/ 20 w 28"/>
                <a:gd name="T43" fmla="*/ 16 h 26"/>
                <a:gd name="T44" fmla="*/ 18 w 28"/>
                <a:gd name="T45" fmla="*/ 18 h 26"/>
                <a:gd name="T46" fmla="*/ 18 w 28"/>
                <a:gd name="T47" fmla="*/ 20 h 26"/>
                <a:gd name="T48" fmla="*/ 16 w 28"/>
                <a:gd name="T49" fmla="*/ 22 h 26"/>
                <a:gd name="T50" fmla="*/ 16 w 28"/>
                <a:gd name="T51" fmla="*/ 20 h 26"/>
                <a:gd name="T52" fmla="*/ 16 w 28"/>
                <a:gd name="T53" fmla="*/ 18 h 26"/>
                <a:gd name="T54" fmla="*/ 16 w 28"/>
                <a:gd name="T55" fmla="*/ 16 h 26"/>
                <a:gd name="T56" fmla="*/ 14 w 28"/>
                <a:gd name="T57" fmla="*/ 20 h 26"/>
                <a:gd name="T58" fmla="*/ 10 w 28"/>
                <a:gd name="T59" fmla="*/ 24 h 26"/>
                <a:gd name="T60" fmla="*/ 8 w 28"/>
                <a:gd name="T61" fmla="*/ 24 h 26"/>
                <a:gd name="T62" fmla="*/ 8 w 28"/>
                <a:gd name="T63" fmla="*/ 22 h 26"/>
                <a:gd name="T64" fmla="*/ 6 w 28"/>
                <a:gd name="T65" fmla="*/ 22 h 26"/>
                <a:gd name="T66" fmla="*/ 4 w 28"/>
                <a:gd name="T67" fmla="*/ 24 h 26"/>
                <a:gd name="T68" fmla="*/ 0 w 28"/>
                <a:gd name="T69" fmla="*/ 26 h 26"/>
                <a:gd name="T70" fmla="*/ 0 w 28"/>
                <a:gd name="T71" fmla="*/ 26 h 26"/>
                <a:gd name="T72" fmla="*/ 0 w 28"/>
                <a:gd name="T73" fmla="*/ 22 h 26"/>
                <a:gd name="T74" fmla="*/ 2 w 28"/>
                <a:gd name="T75" fmla="*/ 22 h 26"/>
                <a:gd name="T76" fmla="*/ 2 w 28"/>
                <a:gd name="T77" fmla="*/ 20 h 26"/>
                <a:gd name="T78" fmla="*/ 4 w 28"/>
                <a:gd name="T79" fmla="*/ 20 h 26"/>
                <a:gd name="T80" fmla="*/ 6 w 28"/>
                <a:gd name="T81" fmla="*/ 18 h 26"/>
                <a:gd name="T82" fmla="*/ 6 w 28"/>
                <a:gd name="T83" fmla="*/ 18 h 26"/>
                <a:gd name="T84" fmla="*/ 8 w 28"/>
                <a:gd name="T85" fmla="*/ 18 h 26"/>
                <a:gd name="T86" fmla="*/ 10 w 28"/>
                <a:gd name="T87" fmla="*/ 16 h 26"/>
                <a:gd name="T88" fmla="*/ 12 w 28"/>
                <a:gd name="T89" fmla="*/ 16 h 26"/>
                <a:gd name="T90" fmla="*/ 12 w 28"/>
                <a:gd name="T91" fmla="*/ 14 h 26"/>
                <a:gd name="T92" fmla="*/ 14 w 28"/>
                <a:gd name="T93" fmla="*/ 10 h 26"/>
                <a:gd name="T94" fmla="*/ 14 w 28"/>
                <a:gd name="T95" fmla="*/ 8 h 26"/>
                <a:gd name="T96" fmla="*/ 16 w 28"/>
                <a:gd name="T97" fmla="*/ 8 h 26"/>
                <a:gd name="T98" fmla="*/ 16 w 28"/>
                <a:gd name="T99" fmla="*/ 2 h 26"/>
                <a:gd name="T100" fmla="*/ 18 w 28"/>
                <a:gd name="T101" fmla="*/ 0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
                <a:gd name="T154" fmla="*/ 0 h 26"/>
                <a:gd name="T155" fmla="*/ 28 w 28"/>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 h="26">
                  <a:moveTo>
                    <a:pt x="18" y="0"/>
                  </a:moveTo>
                  <a:lnTo>
                    <a:pt x="20" y="0"/>
                  </a:lnTo>
                  <a:lnTo>
                    <a:pt x="20" y="4"/>
                  </a:lnTo>
                  <a:lnTo>
                    <a:pt x="20" y="6"/>
                  </a:lnTo>
                  <a:lnTo>
                    <a:pt x="20" y="4"/>
                  </a:lnTo>
                  <a:lnTo>
                    <a:pt x="20" y="6"/>
                  </a:lnTo>
                  <a:lnTo>
                    <a:pt x="18" y="12"/>
                  </a:lnTo>
                  <a:lnTo>
                    <a:pt x="20" y="12"/>
                  </a:lnTo>
                  <a:lnTo>
                    <a:pt x="22" y="10"/>
                  </a:lnTo>
                  <a:lnTo>
                    <a:pt x="22" y="6"/>
                  </a:lnTo>
                  <a:lnTo>
                    <a:pt x="24" y="6"/>
                  </a:lnTo>
                  <a:lnTo>
                    <a:pt x="24" y="4"/>
                  </a:lnTo>
                  <a:lnTo>
                    <a:pt x="24" y="2"/>
                  </a:lnTo>
                  <a:lnTo>
                    <a:pt x="26" y="4"/>
                  </a:lnTo>
                  <a:lnTo>
                    <a:pt x="28" y="6"/>
                  </a:lnTo>
                  <a:lnTo>
                    <a:pt x="28" y="8"/>
                  </a:lnTo>
                  <a:lnTo>
                    <a:pt x="28" y="10"/>
                  </a:lnTo>
                  <a:lnTo>
                    <a:pt x="28" y="12"/>
                  </a:lnTo>
                  <a:lnTo>
                    <a:pt x="24" y="14"/>
                  </a:lnTo>
                  <a:lnTo>
                    <a:pt x="22" y="16"/>
                  </a:lnTo>
                  <a:lnTo>
                    <a:pt x="22" y="18"/>
                  </a:lnTo>
                  <a:lnTo>
                    <a:pt x="20" y="16"/>
                  </a:lnTo>
                  <a:lnTo>
                    <a:pt x="18" y="18"/>
                  </a:lnTo>
                  <a:lnTo>
                    <a:pt x="18" y="20"/>
                  </a:lnTo>
                  <a:lnTo>
                    <a:pt x="16" y="22"/>
                  </a:lnTo>
                  <a:lnTo>
                    <a:pt x="16" y="20"/>
                  </a:lnTo>
                  <a:lnTo>
                    <a:pt x="16" y="18"/>
                  </a:lnTo>
                  <a:lnTo>
                    <a:pt x="16" y="16"/>
                  </a:lnTo>
                  <a:lnTo>
                    <a:pt x="14" y="20"/>
                  </a:lnTo>
                  <a:lnTo>
                    <a:pt x="10" y="24"/>
                  </a:lnTo>
                  <a:lnTo>
                    <a:pt x="8" y="24"/>
                  </a:lnTo>
                  <a:lnTo>
                    <a:pt x="8" y="22"/>
                  </a:lnTo>
                  <a:lnTo>
                    <a:pt x="6" y="22"/>
                  </a:lnTo>
                  <a:lnTo>
                    <a:pt x="4" y="24"/>
                  </a:lnTo>
                  <a:lnTo>
                    <a:pt x="0" y="26"/>
                  </a:lnTo>
                  <a:lnTo>
                    <a:pt x="0" y="22"/>
                  </a:lnTo>
                  <a:lnTo>
                    <a:pt x="2" y="22"/>
                  </a:lnTo>
                  <a:lnTo>
                    <a:pt x="2" y="20"/>
                  </a:lnTo>
                  <a:lnTo>
                    <a:pt x="4" y="20"/>
                  </a:lnTo>
                  <a:lnTo>
                    <a:pt x="6" y="18"/>
                  </a:lnTo>
                  <a:lnTo>
                    <a:pt x="8" y="18"/>
                  </a:lnTo>
                  <a:lnTo>
                    <a:pt x="10" y="16"/>
                  </a:lnTo>
                  <a:lnTo>
                    <a:pt x="12" y="16"/>
                  </a:lnTo>
                  <a:lnTo>
                    <a:pt x="12" y="14"/>
                  </a:lnTo>
                  <a:lnTo>
                    <a:pt x="14" y="10"/>
                  </a:lnTo>
                  <a:lnTo>
                    <a:pt x="14" y="8"/>
                  </a:lnTo>
                  <a:lnTo>
                    <a:pt x="16" y="8"/>
                  </a:lnTo>
                  <a:lnTo>
                    <a:pt x="16" y="2"/>
                  </a:lnTo>
                  <a:lnTo>
                    <a:pt x="18"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8" name="Freeform 922"/>
            <p:cNvSpPr>
              <a:spLocks/>
            </p:cNvSpPr>
            <p:nvPr/>
          </p:nvSpPr>
          <p:spPr bwMode="auto">
            <a:xfrm>
              <a:off x="3097" y="1303"/>
              <a:ext cx="14" cy="14"/>
            </a:xfrm>
            <a:custGeom>
              <a:avLst/>
              <a:gdLst>
                <a:gd name="T0" fmla="*/ 0 w 12"/>
                <a:gd name="T1" fmla="*/ 8 h 12"/>
                <a:gd name="T2" fmla="*/ 2 w 12"/>
                <a:gd name="T3" fmla="*/ 8 h 12"/>
                <a:gd name="T4" fmla="*/ 0 w 12"/>
                <a:gd name="T5" fmla="*/ 6 h 12"/>
                <a:gd name="T6" fmla="*/ 2 w 12"/>
                <a:gd name="T7" fmla="*/ 6 h 12"/>
                <a:gd name="T8" fmla="*/ 2 w 12"/>
                <a:gd name="T9" fmla="*/ 6 h 12"/>
                <a:gd name="T10" fmla="*/ 4 w 12"/>
                <a:gd name="T11" fmla="*/ 6 h 12"/>
                <a:gd name="T12" fmla="*/ 6 w 12"/>
                <a:gd name="T13" fmla="*/ 2 h 12"/>
                <a:gd name="T14" fmla="*/ 6 w 12"/>
                <a:gd name="T15" fmla="*/ 4 h 12"/>
                <a:gd name="T16" fmla="*/ 8 w 12"/>
                <a:gd name="T17" fmla="*/ 4 h 12"/>
                <a:gd name="T18" fmla="*/ 8 w 12"/>
                <a:gd name="T19" fmla="*/ 0 h 12"/>
                <a:gd name="T20" fmla="*/ 8 w 12"/>
                <a:gd name="T21" fmla="*/ 0 h 12"/>
                <a:gd name="T22" fmla="*/ 10 w 12"/>
                <a:gd name="T23" fmla="*/ 4 h 12"/>
                <a:gd name="T24" fmla="*/ 12 w 12"/>
                <a:gd name="T25" fmla="*/ 10 h 12"/>
                <a:gd name="T26" fmla="*/ 10 w 12"/>
                <a:gd name="T27" fmla="*/ 10 h 12"/>
                <a:gd name="T28" fmla="*/ 8 w 12"/>
                <a:gd name="T29" fmla="*/ 12 h 12"/>
                <a:gd name="T30" fmla="*/ 6 w 12"/>
                <a:gd name="T31" fmla="*/ 12 h 12"/>
                <a:gd name="T32" fmla="*/ 6 w 12"/>
                <a:gd name="T33" fmla="*/ 10 h 12"/>
                <a:gd name="T34" fmla="*/ 8 w 12"/>
                <a:gd name="T35" fmla="*/ 8 h 12"/>
                <a:gd name="T36" fmla="*/ 8 w 12"/>
                <a:gd name="T37" fmla="*/ 8 h 12"/>
                <a:gd name="T38" fmla="*/ 6 w 12"/>
                <a:gd name="T39" fmla="*/ 10 h 12"/>
                <a:gd name="T40" fmla="*/ 6 w 12"/>
                <a:gd name="T41" fmla="*/ 8 h 12"/>
                <a:gd name="T42" fmla="*/ 0 w 12"/>
                <a:gd name="T43" fmla="*/ 12 h 12"/>
                <a:gd name="T44" fmla="*/ 0 w 12"/>
                <a:gd name="T45" fmla="*/ 10 h 12"/>
                <a:gd name="T46" fmla="*/ 0 w 12"/>
                <a:gd name="T47" fmla="*/ 8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2"/>
                <a:gd name="T74" fmla="*/ 12 w 1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2">
                  <a:moveTo>
                    <a:pt x="0" y="8"/>
                  </a:moveTo>
                  <a:lnTo>
                    <a:pt x="2" y="8"/>
                  </a:lnTo>
                  <a:lnTo>
                    <a:pt x="0" y="6"/>
                  </a:lnTo>
                  <a:lnTo>
                    <a:pt x="2" y="6"/>
                  </a:lnTo>
                  <a:lnTo>
                    <a:pt x="4" y="6"/>
                  </a:lnTo>
                  <a:lnTo>
                    <a:pt x="6" y="2"/>
                  </a:lnTo>
                  <a:lnTo>
                    <a:pt x="6" y="4"/>
                  </a:lnTo>
                  <a:lnTo>
                    <a:pt x="8" y="4"/>
                  </a:lnTo>
                  <a:lnTo>
                    <a:pt x="8" y="0"/>
                  </a:lnTo>
                  <a:lnTo>
                    <a:pt x="10" y="4"/>
                  </a:lnTo>
                  <a:lnTo>
                    <a:pt x="12" y="10"/>
                  </a:lnTo>
                  <a:lnTo>
                    <a:pt x="10" y="10"/>
                  </a:lnTo>
                  <a:lnTo>
                    <a:pt x="8" y="12"/>
                  </a:lnTo>
                  <a:lnTo>
                    <a:pt x="6" y="12"/>
                  </a:lnTo>
                  <a:lnTo>
                    <a:pt x="6" y="10"/>
                  </a:lnTo>
                  <a:lnTo>
                    <a:pt x="8" y="8"/>
                  </a:lnTo>
                  <a:lnTo>
                    <a:pt x="6" y="10"/>
                  </a:lnTo>
                  <a:lnTo>
                    <a:pt x="6" y="8"/>
                  </a:lnTo>
                  <a:lnTo>
                    <a:pt x="0" y="12"/>
                  </a:lnTo>
                  <a:lnTo>
                    <a:pt x="0" y="10"/>
                  </a:lnTo>
                  <a:lnTo>
                    <a:pt x="0"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89" name="Freeform 923"/>
            <p:cNvSpPr>
              <a:spLocks/>
            </p:cNvSpPr>
            <p:nvPr/>
          </p:nvSpPr>
          <p:spPr bwMode="auto">
            <a:xfrm>
              <a:off x="3113" y="1287"/>
              <a:ext cx="10" cy="14"/>
            </a:xfrm>
            <a:custGeom>
              <a:avLst/>
              <a:gdLst>
                <a:gd name="T0" fmla="*/ 4 w 8"/>
                <a:gd name="T1" fmla="*/ 4 h 12"/>
                <a:gd name="T2" fmla="*/ 4 w 8"/>
                <a:gd name="T3" fmla="*/ 4 h 12"/>
                <a:gd name="T4" fmla="*/ 4 w 8"/>
                <a:gd name="T5" fmla="*/ 0 h 12"/>
                <a:gd name="T6" fmla="*/ 6 w 8"/>
                <a:gd name="T7" fmla="*/ 0 h 12"/>
                <a:gd name="T8" fmla="*/ 8 w 8"/>
                <a:gd name="T9" fmla="*/ 2 h 12"/>
                <a:gd name="T10" fmla="*/ 8 w 8"/>
                <a:gd name="T11" fmla="*/ 6 h 12"/>
                <a:gd name="T12" fmla="*/ 6 w 8"/>
                <a:gd name="T13" fmla="*/ 10 h 12"/>
                <a:gd name="T14" fmla="*/ 4 w 8"/>
                <a:gd name="T15" fmla="*/ 10 h 12"/>
                <a:gd name="T16" fmla="*/ 2 w 8"/>
                <a:gd name="T17" fmla="*/ 12 h 12"/>
                <a:gd name="T18" fmla="*/ 0 w 8"/>
                <a:gd name="T19" fmla="*/ 12 h 12"/>
                <a:gd name="T20" fmla="*/ 0 w 8"/>
                <a:gd name="T21" fmla="*/ 10 h 12"/>
                <a:gd name="T22" fmla="*/ 0 w 8"/>
                <a:gd name="T23" fmla="*/ 8 h 12"/>
                <a:gd name="T24" fmla="*/ 2 w 8"/>
                <a:gd name="T25" fmla="*/ 6 h 12"/>
                <a:gd name="T26" fmla="*/ 4 w 8"/>
                <a:gd name="T27" fmla="*/ 4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2"/>
                <a:gd name="T44" fmla="*/ 8 w 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2">
                  <a:moveTo>
                    <a:pt x="4" y="4"/>
                  </a:moveTo>
                  <a:lnTo>
                    <a:pt x="4" y="4"/>
                  </a:lnTo>
                  <a:lnTo>
                    <a:pt x="4" y="0"/>
                  </a:lnTo>
                  <a:lnTo>
                    <a:pt x="6" y="0"/>
                  </a:lnTo>
                  <a:lnTo>
                    <a:pt x="8" y="2"/>
                  </a:lnTo>
                  <a:lnTo>
                    <a:pt x="8" y="6"/>
                  </a:lnTo>
                  <a:lnTo>
                    <a:pt x="6" y="10"/>
                  </a:lnTo>
                  <a:lnTo>
                    <a:pt x="4" y="10"/>
                  </a:lnTo>
                  <a:lnTo>
                    <a:pt x="2" y="12"/>
                  </a:lnTo>
                  <a:lnTo>
                    <a:pt x="0" y="12"/>
                  </a:lnTo>
                  <a:lnTo>
                    <a:pt x="0" y="10"/>
                  </a:lnTo>
                  <a:lnTo>
                    <a:pt x="0" y="8"/>
                  </a:lnTo>
                  <a:lnTo>
                    <a:pt x="2" y="6"/>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0" name="Freeform 924"/>
            <p:cNvSpPr>
              <a:spLocks/>
            </p:cNvSpPr>
            <p:nvPr/>
          </p:nvSpPr>
          <p:spPr bwMode="auto">
            <a:xfrm>
              <a:off x="3101" y="1345"/>
              <a:ext cx="10" cy="7"/>
            </a:xfrm>
            <a:custGeom>
              <a:avLst/>
              <a:gdLst>
                <a:gd name="T0" fmla="*/ 2 w 8"/>
                <a:gd name="T1" fmla="*/ 2 h 6"/>
                <a:gd name="T2" fmla="*/ 2 w 8"/>
                <a:gd name="T3" fmla="*/ 2 h 6"/>
                <a:gd name="T4" fmla="*/ 2 w 8"/>
                <a:gd name="T5" fmla="*/ 0 h 6"/>
                <a:gd name="T6" fmla="*/ 4 w 8"/>
                <a:gd name="T7" fmla="*/ 2 h 6"/>
                <a:gd name="T8" fmla="*/ 4 w 8"/>
                <a:gd name="T9" fmla="*/ 2 h 6"/>
                <a:gd name="T10" fmla="*/ 6 w 8"/>
                <a:gd name="T11" fmla="*/ 0 h 6"/>
                <a:gd name="T12" fmla="*/ 8 w 8"/>
                <a:gd name="T13" fmla="*/ 0 h 6"/>
                <a:gd name="T14" fmla="*/ 6 w 8"/>
                <a:gd name="T15" fmla="*/ 2 h 6"/>
                <a:gd name="T16" fmla="*/ 6 w 8"/>
                <a:gd name="T17" fmla="*/ 4 h 6"/>
                <a:gd name="T18" fmla="*/ 4 w 8"/>
                <a:gd name="T19" fmla="*/ 6 h 6"/>
                <a:gd name="T20" fmla="*/ 2 w 8"/>
                <a:gd name="T21" fmla="*/ 6 h 6"/>
                <a:gd name="T22" fmla="*/ 0 w 8"/>
                <a:gd name="T23" fmla="*/ 6 h 6"/>
                <a:gd name="T24" fmla="*/ 0 w 8"/>
                <a:gd name="T25" fmla="*/ 6 h 6"/>
                <a:gd name="T26" fmla="*/ 2 w 8"/>
                <a:gd name="T27" fmla="*/ 4 h 6"/>
                <a:gd name="T28" fmla="*/ 2 w 8"/>
                <a:gd name="T29" fmla="*/ 4 h 6"/>
                <a:gd name="T30" fmla="*/ 2 w 8"/>
                <a:gd name="T31" fmla="*/ 2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6"/>
                <a:gd name="T50" fmla="*/ 8 w 8"/>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6">
                  <a:moveTo>
                    <a:pt x="2" y="2"/>
                  </a:moveTo>
                  <a:lnTo>
                    <a:pt x="2" y="2"/>
                  </a:lnTo>
                  <a:lnTo>
                    <a:pt x="2" y="0"/>
                  </a:lnTo>
                  <a:lnTo>
                    <a:pt x="4" y="2"/>
                  </a:lnTo>
                  <a:lnTo>
                    <a:pt x="6" y="0"/>
                  </a:lnTo>
                  <a:lnTo>
                    <a:pt x="8" y="0"/>
                  </a:lnTo>
                  <a:lnTo>
                    <a:pt x="6" y="2"/>
                  </a:lnTo>
                  <a:lnTo>
                    <a:pt x="6" y="4"/>
                  </a:lnTo>
                  <a:lnTo>
                    <a:pt x="4" y="6"/>
                  </a:lnTo>
                  <a:lnTo>
                    <a:pt x="2" y="6"/>
                  </a:lnTo>
                  <a:lnTo>
                    <a:pt x="0" y="6"/>
                  </a:lnTo>
                  <a:lnTo>
                    <a:pt x="2" y="4"/>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1" name="Freeform 925"/>
            <p:cNvSpPr>
              <a:spLocks/>
            </p:cNvSpPr>
            <p:nvPr/>
          </p:nvSpPr>
          <p:spPr bwMode="auto">
            <a:xfrm>
              <a:off x="3132" y="1278"/>
              <a:ext cx="17" cy="21"/>
            </a:xfrm>
            <a:custGeom>
              <a:avLst/>
              <a:gdLst>
                <a:gd name="T0" fmla="*/ 2 w 14"/>
                <a:gd name="T1" fmla="*/ 12 h 18"/>
                <a:gd name="T2" fmla="*/ 0 w 14"/>
                <a:gd name="T3" fmla="*/ 12 h 18"/>
                <a:gd name="T4" fmla="*/ 2 w 14"/>
                <a:gd name="T5" fmla="*/ 12 h 18"/>
                <a:gd name="T6" fmla="*/ 2 w 14"/>
                <a:gd name="T7" fmla="*/ 10 h 18"/>
                <a:gd name="T8" fmla="*/ 2 w 14"/>
                <a:gd name="T9" fmla="*/ 10 h 18"/>
                <a:gd name="T10" fmla="*/ 2 w 14"/>
                <a:gd name="T11" fmla="*/ 8 h 18"/>
                <a:gd name="T12" fmla="*/ 2 w 14"/>
                <a:gd name="T13" fmla="*/ 8 h 18"/>
                <a:gd name="T14" fmla="*/ 2 w 14"/>
                <a:gd name="T15" fmla="*/ 8 h 18"/>
                <a:gd name="T16" fmla="*/ 4 w 14"/>
                <a:gd name="T17" fmla="*/ 6 h 18"/>
                <a:gd name="T18" fmla="*/ 6 w 14"/>
                <a:gd name="T19" fmla="*/ 6 h 18"/>
                <a:gd name="T20" fmla="*/ 6 w 14"/>
                <a:gd name="T21" fmla="*/ 4 h 18"/>
                <a:gd name="T22" fmla="*/ 6 w 14"/>
                <a:gd name="T23" fmla="*/ 4 h 18"/>
                <a:gd name="T24" fmla="*/ 6 w 14"/>
                <a:gd name="T25" fmla="*/ 2 h 18"/>
                <a:gd name="T26" fmla="*/ 8 w 14"/>
                <a:gd name="T27" fmla="*/ 4 h 18"/>
                <a:gd name="T28" fmla="*/ 10 w 14"/>
                <a:gd name="T29" fmla="*/ 2 h 18"/>
                <a:gd name="T30" fmla="*/ 8 w 14"/>
                <a:gd name="T31" fmla="*/ 0 h 18"/>
                <a:gd name="T32" fmla="*/ 10 w 14"/>
                <a:gd name="T33" fmla="*/ 2 h 18"/>
                <a:gd name="T34" fmla="*/ 10 w 14"/>
                <a:gd name="T35" fmla="*/ 0 h 18"/>
                <a:gd name="T36" fmla="*/ 10 w 14"/>
                <a:gd name="T37" fmla="*/ 0 h 18"/>
                <a:gd name="T38" fmla="*/ 12 w 14"/>
                <a:gd name="T39" fmla="*/ 0 h 18"/>
                <a:gd name="T40" fmla="*/ 14 w 14"/>
                <a:gd name="T41" fmla="*/ 4 h 18"/>
                <a:gd name="T42" fmla="*/ 14 w 14"/>
                <a:gd name="T43" fmla="*/ 6 h 18"/>
                <a:gd name="T44" fmla="*/ 14 w 14"/>
                <a:gd name="T45" fmla="*/ 10 h 18"/>
                <a:gd name="T46" fmla="*/ 14 w 14"/>
                <a:gd name="T47" fmla="*/ 14 h 18"/>
                <a:gd name="T48" fmla="*/ 12 w 14"/>
                <a:gd name="T49" fmla="*/ 14 h 18"/>
                <a:gd name="T50" fmla="*/ 10 w 14"/>
                <a:gd name="T51" fmla="*/ 14 h 18"/>
                <a:gd name="T52" fmla="*/ 10 w 14"/>
                <a:gd name="T53" fmla="*/ 12 h 18"/>
                <a:gd name="T54" fmla="*/ 8 w 14"/>
                <a:gd name="T55" fmla="*/ 14 h 18"/>
                <a:gd name="T56" fmla="*/ 6 w 14"/>
                <a:gd name="T57" fmla="*/ 16 h 18"/>
                <a:gd name="T58" fmla="*/ 2 w 14"/>
                <a:gd name="T59" fmla="*/ 18 h 18"/>
                <a:gd name="T60" fmla="*/ 0 w 14"/>
                <a:gd name="T61" fmla="*/ 18 h 18"/>
                <a:gd name="T62" fmla="*/ 0 w 14"/>
                <a:gd name="T63" fmla="*/ 16 h 18"/>
                <a:gd name="T64" fmla="*/ 2 w 14"/>
                <a:gd name="T65" fmla="*/ 14 h 18"/>
                <a:gd name="T66" fmla="*/ 2 w 14"/>
                <a:gd name="T67" fmla="*/ 14 h 18"/>
                <a:gd name="T68" fmla="*/ 2 w 14"/>
                <a:gd name="T69" fmla="*/ 12 h 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
                <a:gd name="T106" fmla="*/ 0 h 18"/>
                <a:gd name="T107" fmla="*/ 14 w 14"/>
                <a:gd name="T108" fmla="*/ 18 h 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 h="18">
                  <a:moveTo>
                    <a:pt x="2" y="12"/>
                  </a:moveTo>
                  <a:lnTo>
                    <a:pt x="0" y="12"/>
                  </a:lnTo>
                  <a:lnTo>
                    <a:pt x="2" y="12"/>
                  </a:lnTo>
                  <a:lnTo>
                    <a:pt x="2" y="10"/>
                  </a:lnTo>
                  <a:lnTo>
                    <a:pt x="2" y="8"/>
                  </a:lnTo>
                  <a:lnTo>
                    <a:pt x="4" y="6"/>
                  </a:lnTo>
                  <a:lnTo>
                    <a:pt x="6" y="6"/>
                  </a:lnTo>
                  <a:lnTo>
                    <a:pt x="6" y="4"/>
                  </a:lnTo>
                  <a:lnTo>
                    <a:pt x="6" y="2"/>
                  </a:lnTo>
                  <a:lnTo>
                    <a:pt x="8" y="4"/>
                  </a:lnTo>
                  <a:lnTo>
                    <a:pt x="10" y="2"/>
                  </a:lnTo>
                  <a:lnTo>
                    <a:pt x="8" y="0"/>
                  </a:lnTo>
                  <a:lnTo>
                    <a:pt x="10" y="2"/>
                  </a:lnTo>
                  <a:lnTo>
                    <a:pt x="10" y="0"/>
                  </a:lnTo>
                  <a:lnTo>
                    <a:pt x="12" y="0"/>
                  </a:lnTo>
                  <a:lnTo>
                    <a:pt x="14" y="4"/>
                  </a:lnTo>
                  <a:lnTo>
                    <a:pt x="14" y="6"/>
                  </a:lnTo>
                  <a:lnTo>
                    <a:pt x="14" y="10"/>
                  </a:lnTo>
                  <a:lnTo>
                    <a:pt x="14" y="14"/>
                  </a:lnTo>
                  <a:lnTo>
                    <a:pt x="12" y="14"/>
                  </a:lnTo>
                  <a:lnTo>
                    <a:pt x="10" y="14"/>
                  </a:lnTo>
                  <a:lnTo>
                    <a:pt x="10" y="12"/>
                  </a:lnTo>
                  <a:lnTo>
                    <a:pt x="8" y="14"/>
                  </a:lnTo>
                  <a:lnTo>
                    <a:pt x="6" y="16"/>
                  </a:lnTo>
                  <a:lnTo>
                    <a:pt x="2" y="18"/>
                  </a:lnTo>
                  <a:lnTo>
                    <a:pt x="0" y="18"/>
                  </a:lnTo>
                  <a:lnTo>
                    <a:pt x="0" y="16"/>
                  </a:lnTo>
                  <a:lnTo>
                    <a:pt x="2" y="14"/>
                  </a:lnTo>
                  <a:lnTo>
                    <a:pt x="2"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2" name="Freeform 926"/>
            <p:cNvSpPr>
              <a:spLocks/>
            </p:cNvSpPr>
            <p:nvPr/>
          </p:nvSpPr>
          <p:spPr bwMode="auto">
            <a:xfrm>
              <a:off x="3151" y="1264"/>
              <a:ext cx="15" cy="14"/>
            </a:xfrm>
            <a:custGeom>
              <a:avLst/>
              <a:gdLst>
                <a:gd name="T0" fmla="*/ 2 w 12"/>
                <a:gd name="T1" fmla="*/ 6 h 12"/>
                <a:gd name="T2" fmla="*/ 6 w 12"/>
                <a:gd name="T3" fmla="*/ 6 h 12"/>
                <a:gd name="T4" fmla="*/ 6 w 12"/>
                <a:gd name="T5" fmla="*/ 6 h 12"/>
                <a:gd name="T6" fmla="*/ 6 w 12"/>
                <a:gd name="T7" fmla="*/ 4 h 12"/>
                <a:gd name="T8" fmla="*/ 8 w 12"/>
                <a:gd name="T9" fmla="*/ 6 h 12"/>
                <a:gd name="T10" fmla="*/ 8 w 12"/>
                <a:gd name="T11" fmla="*/ 6 h 12"/>
                <a:gd name="T12" fmla="*/ 8 w 12"/>
                <a:gd name="T13" fmla="*/ 2 h 12"/>
                <a:gd name="T14" fmla="*/ 8 w 12"/>
                <a:gd name="T15" fmla="*/ 0 h 12"/>
                <a:gd name="T16" fmla="*/ 10 w 12"/>
                <a:gd name="T17" fmla="*/ 2 h 12"/>
                <a:gd name="T18" fmla="*/ 12 w 12"/>
                <a:gd name="T19" fmla="*/ 4 h 12"/>
                <a:gd name="T20" fmla="*/ 10 w 12"/>
                <a:gd name="T21" fmla="*/ 8 h 12"/>
                <a:gd name="T22" fmla="*/ 10 w 12"/>
                <a:gd name="T23" fmla="*/ 10 h 12"/>
                <a:gd name="T24" fmla="*/ 8 w 12"/>
                <a:gd name="T25" fmla="*/ 12 h 12"/>
                <a:gd name="T26" fmla="*/ 4 w 12"/>
                <a:gd name="T27" fmla="*/ 12 h 12"/>
                <a:gd name="T28" fmla="*/ 0 w 12"/>
                <a:gd name="T29" fmla="*/ 12 h 12"/>
                <a:gd name="T30" fmla="*/ 0 w 12"/>
                <a:gd name="T31" fmla="*/ 10 h 12"/>
                <a:gd name="T32" fmla="*/ 2 w 12"/>
                <a:gd name="T33" fmla="*/ 10 h 12"/>
                <a:gd name="T34" fmla="*/ 2 w 12"/>
                <a:gd name="T35" fmla="*/ 10 h 12"/>
                <a:gd name="T36" fmla="*/ 2 w 12"/>
                <a:gd name="T37" fmla="*/ 6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2"/>
                <a:gd name="T59" fmla="*/ 12 w 12"/>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2">
                  <a:moveTo>
                    <a:pt x="2" y="6"/>
                  </a:moveTo>
                  <a:lnTo>
                    <a:pt x="6" y="6"/>
                  </a:lnTo>
                  <a:lnTo>
                    <a:pt x="6" y="4"/>
                  </a:lnTo>
                  <a:lnTo>
                    <a:pt x="8" y="6"/>
                  </a:lnTo>
                  <a:lnTo>
                    <a:pt x="8" y="2"/>
                  </a:lnTo>
                  <a:lnTo>
                    <a:pt x="8" y="0"/>
                  </a:lnTo>
                  <a:lnTo>
                    <a:pt x="10" y="2"/>
                  </a:lnTo>
                  <a:lnTo>
                    <a:pt x="12" y="4"/>
                  </a:lnTo>
                  <a:lnTo>
                    <a:pt x="10" y="8"/>
                  </a:lnTo>
                  <a:lnTo>
                    <a:pt x="10" y="10"/>
                  </a:lnTo>
                  <a:lnTo>
                    <a:pt x="8" y="12"/>
                  </a:lnTo>
                  <a:lnTo>
                    <a:pt x="4" y="12"/>
                  </a:lnTo>
                  <a:lnTo>
                    <a:pt x="0" y="12"/>
                  </a:lnTo>
                  <a:lnTo>
                    <a:pt x="0" y="10"/>
                  </a:lnTo>
                  <a:lnTo>
                    <a:pt x="2" y="10"/>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3" name="Freeform 927"/>
            <p:cNvSpPr>
              <a:spLocks/>
            </p:cNvSpPr>
            <p:nvPr/>
          </p:nvSpPr>
          <p:spPr bwMode="auto">
            <a:xfrm>
              <a:off x="3161" y="1254"/>
              <a:ext cx="12" cy="12"/>
            </a:xfrm>
            <a:custGeom>
              <a:avLst/>
              <a:gdLst>
                <a:gd name="T0" fmla="*/ 2 w 10"/>
                <a:gd name="T1" fmla="*/ 2 h 10"/>
                <a:gd name="T2" fmla="*/ 2 w 10"/>
                <a:gd name="T3" fmla="*/ 4 h 10"/>
                <a:gd name="T4" fmla="*/ 0 w 10"/>
                <a:gd name="T5" fmla="*/ 4 h 10"/>
                <a:gd name="T6" fmla="*/ 0 w 10"/>
                <a:gd name="T7" fmla="*/ 2 h 10"/>
                <a:gd name="T8" fmla="*/ 0 w 10"/>
                <a:gd name="T9" fmla="*/ 0 h 10"/>
                <a:gd name="T10" fmla="*/ 2 w 10"/>
                <a:gd name="T11" fmla="*/ 2 h 10"/>
                <a:gd name="T12" fmla="*/ 4 w 10"/>
                <a:gd name="T13" fmla="*/ 2 h 10"/>
                <a:gd name="T14" fmla="*/ 6 w 10"/>
                <a:gd name="T15" fmla="*/ 2 h 10"/>
                <a:gd name="T16" fmla="*/ 6 w 10"/>
                <a:gd name="T17" fmla="*/ 2 h 10"/>
                <a:gd name="T18" fmla="*/ 6 w 10"/>
                <a:gd name="T19" fmla="*/ 6 h 10"/>
                <a:gd name="T20" fmla="*/ 6 w 10"/>
                <a:gd name="T21" fmla="*/ 6 h 10"/>
                <a:gd name="T22" fmla="*/ 6 w 10"/>
                <a:gd name="T23" fmla="*/ 4 h 10"/>
                <a:gd name="T24" fmla="*/ 8 w 10"/>
                <a:gd name="T25" fmla="*/ 4 h 10"/>
                <a:gd name="T26" fmla="*/ 10 w 10"/>
                <a:gd name="T27" fmla="*/ 4 h 10"/>
                <a:gd name="T28" fmla="*/ 8 w 10"/>
                <a:gd name="T29" fmla="*/ 10 h 10"/>
                <a:gd name="T30" fmla="*/ 6 w 10"/>
                <a:gd name="T31" fmla="*/ 10 h 10"/>
                <a:gd name="T32" fmla="*/ 2 w 10"/>
                <a:gd name="T33" fmla="*/ 8 h 10"/>
                <a:gd name="T34" fmla="*/ 2 w 10"/>
                <a:gd name="T35" fmla="*/ 6 h 10"/>
                <a:gd name="T36" fmla="*/ 2 w 10"/>
                <a:gd name="T37" fmla="*/ 6 h 10"/>
                <a:gd name="T38" fmla="*/ 2 w 10"/>
                <a:gd name="T39" fmla="*/ 2 h 10"/>
                <a:gd name="T40" fmla="*/ 2 w 10"/>
                <a:gd name="T41" fmla="*/ 2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0"/>
                <a:gd name="T65" fmla="*/ 10 w 1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0">
                  <a:moveTo>
                    <a:pt x="2" y="2"/>
                  </a:moveTo>
                  <a:lnTo>
                    <a:pt x="2" y="4"/>
                  </a:lnTo>
                  <a:lnTo>
                    <a:pt x="0" y="4"/>
                  </a:lnTo>
                  <a:lnTo>
                    <a:pt x="0" y="2"/>
                  </a:lnTo>
                  <a:lnTo>
                    <a:pt x="0" y="0"/>
                  </a:lnTo>
                  <a:lnTo>
                    <a:pt x="2" y="2"/>
                  </a:lnTo>
                  <a:lnTo>
                    <a:pt x="4" y="2"/>
                  </a:lnTo>
                  <a:lnTo>
                    <a:pt x="6" y="2"/>
                  </a:lnTo>
                  <a:lnTo>
                    <a:pt x="6" y="6"/>
                  </a:lnTo>
                  <a:lnTo>
                    <a:pt x="6" y="4"/>
                  </a:lnTo>
                  <a:lnTo>
                    <a:pt x="8" y="4"/>
                  </a:lnTo>
                  <a:lnTo>
                    <a:pt x="10" y="4"/>
                  </a:lnTo>
                  <a:lnTo>
                    <a:pt x="8" y="10"/>
                  </a:lnTo>
                  <a:lnTo>
                    <a:pt x="6" y="10"/>
                  </a:lnTo>
                  <a:lnTo>
                    <a:pt x="2" y="8"/>
                  </a:lnTo>
                  <a:lnTo>
                    <a:pt x="2" y="6"/>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4" name="Freeform 928"/>
            <p:cNvSpPr>
              <a:spLocks/>
            </p:cNvSpPr>
            <p:nvPr/>
          </p:nvSpPr>
          <p:spPr bwMode="auto">
            <a:xfrm>
              <a:off x="3173" y="1247"/>
              <a:ext cx="10" cy="10"/>
            </a:xfrm>
            <a:custGeom>
              <a:avLst/>
              <a:gdLst>
                <a:gd name="T0" fmla="*/ 4 w 8"/>
                <a:gd name="T1" fmla="*/ 4 h 8"/>
                <a:gd name="T2" fmla="*/ 4 w 8"/>
                <a:gd name="T3" fmla="*/ 4 h 8"/>
                <a:gd name="T4" fmla="*/ 4 w 8"/>
                <a:gd name="T5" fmla="*/ 4 h 8"/>
                <a:gd name="T6" fmla="*/ 6 w 8"/>
                <a:gd name="T7" fmla="*/ 4 h 8"/>
                <a:gd name="T8" fmla="*/ 8 w 8"/>
                <a:gd name="T9" fmla="*/ 6 h 8"/>
                <a:gd name="T10" fmla="*/ 6 w 8"/>
                <a:gd name="T11" fmla="*/ 8 h 8"/>
                <a:gd name="T12" fmla="*/ 2 w 8"/>
                <a:gd name="T13" fmla="*/ 8 h 8"/>
                <a:gd name="T14" fmla="*/ 0 w 8"/>
                <a:gd name="T15" fmla="*/ 2 h 8"/>
                <a:gd name="T16" fmla="*/ 2 w 8"/>
                <a:gd name="T17" fmla="*/ 0 h 8"/>
                <a:gd name="T18" fmla="*/ 2 w 8"/>
                <a:gd name="T19" fmla="*/ 2 h 8"/>
                <a:gd name="T20" fmla="*/ 4 w 8"/>
                <a:gd name="T21" fmla="*/ 4 h 8"/>
                <a:gd name="T22" fmla="*/ 4 w 8"/>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4" y="4"/>
                  </a:moveTo>
                  <a:lnTo>
                    <a:pt x="4" y="4"/>
                  </a:lnTo>
                  <a:lnTo>
                    <a:pt x="6" y="4"/>
                  </a:lnTo>
                  <a:lnTo>
                    <a:pt x="8" y="6"/>
                  </a:lnTo>
                  <a:lnTo>
                    <a:pt x="6" y="8"/>
                  </a:lnTo>
                  <a:lnTo>
                    <a:pt x="2" y="8"/>
                  </a:lnTo>
                  <a:lnTo>
                    <a:pt x="0" y="2"/>
                  </a:lnTo>
                  <a:lnTo>
                    <a:pt x="2" y="0"/>
                  </a:lnTo>
                  <a:lnTo>
                    <a:pt x="2" y="2"/>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5" name="Freeform 929"/>
            <p:cNvSpPr>
              <a:spLocks/>
            </p:cNvSpPr>
            <p:nvPr/>
          </p:nvSpPr>
          <p:spPr bwMode="auto">
            <a:xfrm>
              <a:off x="3187" y="1250"/>
              <a:ext cx="5" cy="7"/>
            </a:xfrm>
            <a:custGeom>
              <a:avLst/>
              <a:gdLst>
                <a:gd name="T0" fmla="*/ 4 w 4"/>
                <a:gd name="T1" fmla="*/ 0 h 6"/>
                <a:gd name="T2" fmla="*/ 4 w 4"/>
                <a:gd name="T3" fmla="*/ 0 h 6"/>
                <a:gd name="T4" fmla="*/ 4 w 4"/>
                <a:gd name="T5" fmla="*/ 2 h 6"/>
                <a:gd name="T6" fmla="*/ 4 w 4"/>
                <a:gd name="T7" fmla="*/ 6 h 6"/>
                <a:gd name="T8" fmla="*/ 4 w 4"/>
                <a:gd name="T9" fmla="*/ 6 h 6"/>
                <a:gd name="T10" fmla="*/ 2 w 4"/>
                <a:gd name="T11" fmla="*/ 6 h 6"/>
                <a:gd name="T12" fmla="*/ 2 w 4"/>
                <a:gd name="T13" fmla="*/ 4 h 6"/>
                <a:gd name="T14" fmla="*/ 2 w 4"/>
                <a:gd name="T15" fmla="*/ 6 h 6"/>
                <a:gd name="T16" fmla="*/ 0 w 4"/>
                <a:gd name="T17" fmla="*/ 4 h 6"/>
                <a:gd name="T18" fmla="*/ 0 w 4"/>
                <a:gd name="T19" fmla="*/ 2 h 6"/>
                <a:gd name="T20" fmla="*/ 2 w 4"/>
                <a:gd name="T21" fmla="*/ 0 h 6"/>
                <a:gd name="T22" fmla="*/ 4 w 4"/>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6"/>
                <a:gd name="T38" fmla="*/ 4 w 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6">
                  <a:moveTo>
                    <a:pt x="4" y="0"/>
                  </a:moveTo>
                  <a:lnTo>
                    <a:pt x="4" y="0"/>
                  </a:lnTo>
                  <a:lnTo>
                    <a:pt x="4" y="2"/>
                  </a:lnTo>
                  <a:lnTo>
                    <a:pt x="4" y="6"/>
                  </a:lnTo>
                  <a:lnTo>
                    <a:pt x="2" y="6"/>
                  </a:lnTo>
                  <a:lnTo>
                    <a:pt x="2" y="4"/>
                  </a:lnTo>
                  <a:lnTo>
                    <a:pt x="2" y="6"/>
                  </a:lnTo>
                  <a:lnTo>
                    <a:pt x="0" y="4"/>
                  </a:lnTo>
                  <a:lnTo>
                    <a:pt x="0" y="2"/>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6" name="Freeform 930"/>
            <p:cNvSpPr>
              <a:spLocks/>
            </p:cNvSpPr>
            <p:nvPr/>
          </p:nvSpPr>
          <p:spPr bwMode="auto">
            <a:xfrm>
              <a:off x="3218" y="1243"/>
              <a:ext cx="7" cy="7"/>
            </a:xfrm>
            <a:custGeom>
              <a:avLst/>
              <a:gdLst>
                <a:gd name="T0" fmla="*/ 2 w 6"/>
                <a:gd name="T1" fmla="*/ 6 h 6"/>
                <a:gd name="T2" fmla="*/ 0 w 6"/>
                <a:gd name="T3" fmla="*/ 2 h 6"/>
                <a:gd name="T4" fmla="*/ 0 w 6"/>
                <a:gd name="T5" fmla="*/ 2 h 6"/>
                <a:gd name="T6" fmla="*/ 0 w 6"/>
                <a:gd name="T7" fmla="*/ 0 h 6"/>
                <a:gd name="T8" fmla="*/ 4 w 6"/>
                <a:gd name="T9" fmla="*/ 2 h 6"/>
                <a:gd name="T10" fmla="*/ 6 w 6"/>
                <a:gd name="T11" fmla="*/ 2 h 6"/>
                <a:gd name="T12" fmla="*/ 6 w 6"/>
                <a:gd name="T13" fmla="*/ 4 h 6"/>
                <a:gd name="T14" fmla="*/ 2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2" y="6"/>
                  </a:moveTo>
                  <a:lnTo>
                    <a:pt x="0" y="2"/>
                  </a:lnTo>
                  <a:lnTo>
                    <a:pt x="0" y="0"/>
                  </a:lnTo>
                  <a:lnTo>
                    <a:pt x="4" y="2"/>
                  </a:lnTo>
                  <a:lnTo>
                    <a:pt x="6" y="2"/>
                  </a:lnTo>
                  <a:lnTo>
                    <a:pt x="6" y="4"/>
                  </a:lnTo>
                  <a:lnTo>
                    <a:pt x="2"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7" name="Freeform 931"/>
            <p:cNvSpPr>
              <a:spLocks/>
            </p:cNvSpPr>
            <p:nvPr/>
          </p:nvSpPr>
          <p:spPr bwMode="auto">
            <a:xfrm>
              <a:off x="3211" y="1226"/>
              <a:ext cx="17" cy="12"/>
            </a:xfrm>
            <a:custGeom>
              <a:avLst/>
              <a:gdLst>
                <a:gd name="T0" fmla="*/ 4 w 14"/>
                <a:gd name="T1" fmla="*/ 4 h 10"/>
                <a:gd name="T2" fmla="*/ 4 w 14"/>
                <a:gd name="T3" fmla="*/ 2 h 10"/>
                <a:gd name="T4" fmla="*/ 4 w 14"/>
                <a:gd name="T5" fmla="*/ 2 h 10"/>
                <a:gd name="T6" fmla="*/ 6 w 14"/>
                <a:gd name="T7" fmla="*/ 2 h 10"/>
                <a:gd name="T8" fmla="*/ 6 w 14"/>
                <a:gd name="T9" fmla="*/ 2 h 10"/>
                <a:gd name="T10" fmla="*/ 6 w 14"/>
                <a:gd name="T11" fmla="*/ 2 h 10"/>
                <a:gd name="T12" fmla="*/ 6 w 14"/>
                <a:gd name="T13" fmla="*/ 4 h 10"/>
                <a:gd name="T14" fmla="*/ 10 w 14"/>
                <a:gd name="T15" fmla="*/ 4 h 10"/>
                <a:gd name="T16" fmla="*/ 10 w 14"/>
                <a:gd name="T17" fmla="*/ 0 h 10"/>
                <a:gd name="T18" fmla="*/ 10 w 14"/>
                <a:gd name="T19" fmla="*/ 0 h 10"/>
                <a:gd name="T20" fmla="*/ 12 w 14"/>
                <a:gd name="T21" fmla="*/ 2 h 10"/>
                <a:gd name="T22" fmla="*/ 12 w 14"/>
                <a:gd name="T23" fmla="*/ 2 h 10"/>
                <a:gd name="T24" fmla="*/ 14 w 14"/>
                <a:gd name="T25" fmla="*/ 4 h 10"/>
                <a:gd name="T26" fmla="*/ 14 w 14"/>
                <a:gd name="T27" fmla="*/ 6 h 10"/>
                <a:gd name="T28" fmla="*/ 12 w 14"/>
                <a:gd name="T29" fmla="*/ 6 h 10"/>
                <a:gd name="T30" fmla="*/ 12 w 14"/>
                <a:gd name="T31" fmla="*/ 8 h 10"/>
                <a:gd name="T32" fmla="*/ 10 w 14"/>
                <a:gd name="T33" fmla="*/ 8 h 10"/>
                <a:gd name="T34" fmla="*/ 10 w 14"/>
                <a:gd name="T35" fmla="*/ 8 h 10"/>
                <a:gd name="T36" fmla="*/ 8 w 14"/>
                <a:gd name="T37" fmla="*/ 10 h 10"/>
                <a:gd name="T38" fmla="*/ 6 w 14"/>
                <a:gd name="T39" fmla="*/ 10 h 10"/>
                <a:gd name="T40" fmla="*/ 6 w 14"/>
                <a:gd name="T41" fmla="*/ 8 h 10"/>
                <a:gd name="T42" fmla="*/ 4 w 14"/>
                <a:gd name="T43" fmla="*/ 10 h 10"/>
                <a:gd name="T44" fmla="*/ 4 w 14"/>
                <a:gd name="T45" fmla="*/ 8 h 10"/>
                <a:gd name="T46" fmla="*/ 2 w 14"/>
                <a:gd name="T47" fmla="*/ 10 h 10"/>
                <a:gd name="T48" fmla="*/ 2 w 14"/>
                <a:gd name="T49" fmla="*/ 6 h 10"/>
                <a:gd name="T50" fmla="*/ 0 w 14"/>
                <a:gd name="T51" fmla="*/ 6 h 10"/>
                <a:gd name="T52" fmla="*/ 2 w 14"/>
                <a:gd name="T53" fmla="*/ 4 h 10"/>
                <a:gd name="T54" fmla="*/ 4 w 14"/>
                <a:gd name="T55" fmla="*/ 4 h 10"/>
                <a:gd name="T56" fmla="*/ 4 w 14"/>
                <a:gd name="T57" fmla="*/ 4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
                <a:gd name="T88" fmla="*/ 0 h 10"/>
                <a:gd name="T89" fmla="*/ 14 w 14"/>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 h="10">
                  <a:moveTo>
                    <a:pt x="4" y="4"/>
                  </a:moveTo>
                  <a:lnTo>
                    <a:pt x="4" y="2"/>
                  </a:lnTo>
                  <a:lnTo>
                    <a:pt x="6" y="2"/>
                  </a:lnTo>
                  <a:lnTo>
                    <a:pt x="6" y="4"/>
                  </a:lnTo>
                  <a:lnTo>
                    <a:pt x="10" y="4"/>
                  </a:lnTo>
                  <a:lnTo>
                    <a:pt x="10" y="0"/>
                  </a:lnTo>
                  <a:lnTo>
                    <a:pt x="12" y="2"/>
                  </a:lnTo>
                  <a:lnTo>
                    <a:pt x="14" y="4"/>
                  </a:lnTo>
                  <a:lnTo>
                    <a:pt x="14" y="6"/>
                  </a:lnTo>
                  <a:lnTo>
                    <a:pt x="12" y="6"/>
                  </a:lnTo>
                  <a:lnTo>
                    <a:pt x="12" y="8"/>
                  </a:lnTo>
                  <a:lnTo>
                    <a:pt x="10" y="8"/>
                  </a:lnTo>
                  <a:lnTo>
                    <a:pt x="8" y="10"/>
                  </a:lnTo>
                  <a:lnTo>
                    <a:pt x="6" y="10"/>
                  </a:lnTo>
                  <a:lnTo>
                    <a:pt x="6" y="8"/>
                  </a:lnTo>
                  <a:lnTo>
                    <a:pt x="4" y="10"/>
                  </a:lnTo>
                  <a:lnTo>
                    <a:pt x="4" y="8"/>
                  </a:lnTo>
                  <a:lnTo>
                    <a:pt x="2" y="10"/>
                  </a:lnTo>
                  <a:lnTo>
                    <a:pt x="2" y="6"/>
                  </a:lnTo>
                  <a:lnTo>
                    <a:pt x="0" y="6"/>
                  </a:lnTo>
                  <a:lnTo>
                    <a:pt x="2" y="4"/>
                  </a:lnTo>
                  <a:lnTo>
                    <a:pt x="4"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8" name="Freeform 932"/>
            <p:cNvSpPr>
              <a:spLocks/>
            </p:cNvSpPr>
            <p:nvPr/>
          </p:nvSpPr>
          <p:spPr bwMode="auto">
            <a:xfrm>
              <a:off x="3225" y="1233"/>
              <a:ext cx="10" cy="14"/>
            </a:xfrm>
            <a:custGeom>
              <a:avLst/>
              <a:gdLst>
                <a:gd name="T0" fmla="*/ 6 w 8"/>
                <a:gd name="T1" fmla="*/ 10 h 12"/>
                <a:gd name="T2" fmla="*/ 4 w 8"/>
                <a:gd name="T3" fmla="*/ 10 h 12"/>
                <a:gd name="T4" fmla="*/ 4 w 8"/>
                <a:gd name="T5" fmla="*/ 10 h 12"/>
                <a:gd name="T6" fmla="*/ 4 w 8"/>
                <a:gd name="T7" fmla="*/ 12 h 12"/>
                <a:gd name="T8" fmla="*/ 2 w 8"/>
                <a:gd name="T9" fmla="*/ 10 h 12"/>
                <a:gd name="T10" fmla="*/ 0 w 8"/>
                <a:gd name="T11" fmla="*/ 10 h 12"/>
                <a:gd name="T12" fmla="*/ 0 w 8"/>
                <a:gd name="T13" fmla="*/ 6 h 12"/>
                <a:gd name="T14" fmla="*/ 0 w 8"/>
                <a:gd name="T15" fmla="*/ 4 h 12"/>
                <a:gd name="T16" fmla="*/ 0 w 8"/>
                <a:gd name="T17" fmla="*/ 4 h 12"/>
                <a:gd name="T18" fmla="*/ 2 w 8"/>
                <a:gd name="T19" fmla="*/ 4 h 12"/>
                <a:gd name="T20" fmla="*/ 2 w 8"/>
                <a:gd name="T21" fmla="*/ 2 h 12"/>
                <a:gd name="T22" fmla="*/ 4 w 8"/>
                <a:gd name="T23" fmla="*/ 2 h 12"/>
                <a:gd name="T24" fmla="*/ 6 w 8"/>
                <a:gd name="T25" fmla="*/ 0 h 12"/>
                <a:gd name="T26" fmla="*/ 8 w 8"/>
                <a:gd name="T27" fmla="*/ 4 h 12"/>
                <a:gd name="T28" fmla="*/ 8 w 8"/>
                <a:gd name="T29" fmla="*/ 4 h 12"/>
                <a:gd name="T30" fmla="*/ 6 w 8"/>
                <a:gd name="T31" fmla="*/ 1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2"/>
                <a:gd name="T50" fmla="*/ 8 w 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2">
                  <a:moveTo>
                    <a:pt x="6" y="10"/>
                  </a:moveTo>
                  <a:lnTo>
                    <a:pt x="4" y="10"/>
                  </a:lnTo>
                  <a:lnTo>
                    <a:pt x="4" y="12"/>
                  </a:lnTo>
                  <a:lnTo>
                    <a:pt x="2" y="10"/>
                  </a:lnTo>
                  <a:lnTo>
                    <a:pt x="0" y="10"/>
                  </a:lnTo>
                  <a:lnTo>
                    <a:pt x="0" y="6"/>
                  </a:lnTo>
                  <a:lnTo>
                    <a:pt x="0" y="4"/>
                  </a:lnTo>
                  <a:lnTo>
                    <a:pt x="2" y="4"/>
                  </a:lnTo>
                  <a:lnTo>
                    <a:pt x="2" y="2"/>
                  </a:lnTo>
                  <a:lnTo>
                    <a:pt x="4" y="2"/>
                  </a:lnTo>
                  <a:lnTo>
                    <a:pt x="6" y="0"/>
                  </a:lnTo>
                  <a:lnTo>
                    <a:pt x="8" y="4"/>
                  </a:lnTo>
                  <a:lnTo>
                    <a:pt x="6"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199" name="Freeform 933"/>
            <p:cNvSpPr>
              <a:spLocks/>
            </p:cNvSpPr>
            <p:nvPr/>
          </p:nvSpPr>
          <p:spPr bwMode="auto">
            <a:xfrm>
              <a:off x="3237" y="1226"/>
              <a:ext cx="5" cy="12"/>
            </a:xfrm>
            <a:custGeom>
              <a:avLst/>
              <a:gdLst>
                <a:gd name="T0" fmla="*/ 2 w 4"/>
                <a:gd name="T1" fmla="*/ 8 h 10"/>
                <a:gd name="T2" fmla="*/ 2 w 4"/>
                <a:gd name="T3" fmla="*/ 10 h 10"/>
                <a:gd name="T4" fmla="*/ 0 w 4"/>
                <a:gd name="T5" fmla="*/ 2 h 10"/>
                <a:gd name="T6" fmla="*/ 0 w 4"/>
                <a:gd name="T7" fmla="*/ 0 h 10"/>
                <a:gd name="T8" fmla="*/ 0 w 4"/>
                <a:gd name="T9" fmla="*/ 2 h 10"/>
                <a:gd name="T10" fmla="*/ 2 w 4"/>
                <a:gd name="T11" fmla="*/ 2 h 10"/>
                <a:gd name="T12" fmla="*/ 2 w 4"/>
                <a:gd name="T13" fmla="*/ 4 h 10"/>
                <a:gd name="T14" fmla="*/ 4 w 4"/>
                <a:gd name="T15" fmla="*/ 6 h 10"/>
                <a:gd name="T16" fmla="*/ 4 w 4"/>
                <a:gd name="T17" fmla="*/ 8 h 10"/>
                <a:gd name="T18" fmla="*/ 2 w 4"/>
                <a:gd name="T19" fmla="*/ 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8"/>
                  </a:moveTo>
                  <a:lnTo>
                    <a:pt x="2" y="10"/>
                  </a:lnTo>
                  <a:lnTo>
                    <a:pt x="0" y="2"/>
                  </a:lnTo>
                  <a:lnTo>
                    <a:pt x="0" y="0"/>
                  </a:lnTo>
                  <a:lnTo>
                    <a:pt x="0" y="2"/>
                  </a:lnTo>
                  <a:lnTo>
                    <a:pt x="2" y="2"/>
                  </a:lnTo>
                  <a:lnTo>
                    <a:pt x="2" y="4"/>
                  </a:lnTo>
                  <a:lnTo>
                    <a:pt x="4" y="6"/>
                  </a:lnTo>
                  <a:lnTo>
                    <a:pt x="4" y="8"/>
                  </a:lnTo>
                  <a:lnTo>
                    <a:pt x="2" y="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0" name="Freeform 934"/>
            <p:cNvSpPr>
              <a:spLocks/>
            </p:cNvSpPr>
            <p:nvPr/>
          </p:nvSpPr>
          <p:spPr bwMode="auto">
            <a:xfrm>
              <a:off x="3261" y="1210"/>
              <a:ext cx="10" cy="7"/>
            </a:xfrm>
            <a:custGeom>
              <a:avLst/>
              <a:gdLst>
                <a:gd name="T0" fmla="*/ 6 w 8"/>
                <a:gd name="T1" fmla="*/ 2 h 6"/>
                <a:gd name="T2" fmla="*/ 8 w 8"/>
                <a:gd name="T3" fmla="*/ 4 h 6"/>
                <a:gd name="T4" fmla="*/ 8 w 8"/>
                <a:gd name="T5" fmla="*/ 6 h 6"/>
                <a:gd name="T6" fmla="*/ 6 w 8"/>
                <a:gd name="T7" fmla="*/ 6 h 6"/>
                <a:gd name="T8" fmla="*/ 4 w 8"/>
                <a:gd name="T9" fmla="*/ 6 h 6"/>
                <a:gd name="T10" fmla="*/ 4 w 8"/>
                <a:gd name="T11" fmla="*/ 6 h 6"/>
                <a:gd name="T12" fmla="*/ 2 w 8"/>
                <a:gd name="T13" fmla="*/ 6 h 6"/>
                <a:gd name="T14" fmla="*/ 2 w 8"/>
                <a:gd name="T15" fmla="*/ 6 h 6"/>
                <a:gd name="T16" fmla="*/ 0 w 8"/>
                <a:gd name="T17" fmla="*/ 6 h 6"/>
                <a:gd name="T18" fmla="*/ 0 w 8"/>
                <a:gd name="T19" fmla="*/ 6 h 6"/>
                <a:gd name="T20" fmla="*/ 2 w 8"/>
                <a:gd name="T21" fmla="*/ 4 h 6"/>
                <a:gd name="T22" fmla="*/ 2 w 8"/>
                <a:gd name="T23" fmla="*/ 4 h 6"/>
                <a:gd name="T24" fmla="*/ 0 w 8"/>
                <a:gd name="T25" fmla="*/ 2 h 6"/>
                <a:gd name="T26" fmla="*/ 0 w 8"/>
                <a:gd name="T27" fmla="*/ 4 h 6"/>
                <a:gd name="T28" fmla="*/ 0 w 8"/>
                <a:gd name="T29" fmla="*/ 2 h 6"/>
                <a:gd name="T30" fmla="*/ 2 w 8"/>
                <a:gd name="T31" fmla="*/ 2 h 6"/>
                <a:gd name="T32" fmla="*/ 4 w 8"/>
                <a:gd name="T33" fmla="*/ 2 h 6"/>
                <a:gd name="T34" fmla="*/ 4 w 8"/>
                <a:gd name="T35" fmla="*/ 0 h 6"/>
                <a:gd name="T36" fmla="*/ 4 w 8"/>
                <a:gd name="T37" fmla="*/ 0 h 6"/>
                <a:gd name="T38" fmla="*/ 4 w 8"/>
                <a:gd name="T39" fmla="*/ 0 h 6"/>
                <a:gd name="T40" fmla="*/ 6 w 8"/>
                <a:gd name="T41" fmla="*/ 2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6" y="2"/>
                  </a:moveTo>
                  <a:lnTo>
                    <a:pt x="8" y="4"/>
                  </a:lnTo>
                  <a:lnTo>
                    <a:pt x="8" y="6"/>
                  </a:lnTo>
                  <a:lnTo>
                    <a:pt x="6" y="6"/>
                  </a:lnTo>
                  <a:lnTo>
                    <a:pt x="4" y="6"/>
                  </a:lnTo>
                  <a:lnTo>
                    <a:pt x="2" y="6"/>
                  </a:lnTo>
                  <a:lnTo>
                    <a:pt x="0" y="6"/>
                  </a:lnTo>
                  <a:lnTo>
                    <a:pt x="2" y="4"/>
                  </a:lnTo>
                  <a:lnTo>
                    <a:pt x="0" y="2"/>
                  </a:lnTo>
                  <a:lnTo>
                    <a:pt x="0" y="4"/>
                  </a:lnTo>
                  <a:lnTo>
                    <a:pt x="0" y="2"/>
                  </a:lnTo>
                  <a:lnTo>
                    <a:pt x="2" y="2"/>
                  </a:lnTo>
                  <a:lnTo>
                    <a:pt x="4" y="2"/>
                  </a:lnTo>
                  <a:lnTo>
                    <a:pt x="4" y="0"/>
                  </a:lnTo>
                  <a:lnTo>
                    <a:pt x="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1" name="Freeform 935"/>
            <p:cNvSpPr>
              <a:spLocks/>
            </p:cNvSpPr>
            <p:nvPr/>
          </p:nvSpPr>
          <p:spPr bwMode="auto">
            <a:xfrm>
              <a:off x="3006" y="1495"/>
              <a:ext cx="12" cy="9"/>
            </a:xfrm>
            <a:custGeom>
              <a:avLst/>
              <a:gdLst>
                <a:gd name="T0" fmla="*/ 0 w 10"/>
                <a:gd name="T1" fmla="*/ 4 h 8"/>
                <a:gd name="T2" fmla="*/ 2 w 10"/>
                <a:gd name="T3" fmla="*/ 4 h 8"/>
                <a:gd name="T4" fmla="*/ 2 w 10"/>
                <a:gd name="T5" fmla="*/ 4 h 8"/>
                <a:gd name="T6" fmla="*/ 4 w 10"/>
                <a:gd name="T7" fmla="*/ 4 h 8"/>
                <a:gd name="T8" fmla="*/ 4 w 10"/>
                <a:gd name="T9" fmla="*/ 2 h 8"/>
                <a:gd name="T10" fmla="*/ 8 w 10"/>
                <a:gd name="T11" fmla="*/ 0 h 8"/>
                <a:gd name="T12" fmla="*/ 10 w 10"/>
                <a:gd name="T13" fmla="*/ 0 h 8"/>
                <a:gd name="T14" fmla="*/ 8 w 10"/>
                <a:gd name="T15" fmla="*/ 2 h 8"/>
                <a:gd name="T16" fmla="*/ 10 w 10"/>
                <a:gd name="T17" fmla="*/ 2 h 8"/>
                <a:gd name="T18" fmla="*/ 10 w 10"/>
                <a:gd name="T19" fmla="*/ 4 h 8"/>
                <a:gd name="T20" fmla="*/ 6 w 10"/>
                <a:gd name="T21" fmla="*/ 6 h 8"/>
                <a:gd name="T22" fmla="*/ 2 w 10"/>
                <a:gd name="T23" fmla="*/ 8 h 8"/>
                <a:gd name="T24" fmla="*/ 0 w 10"/>
                <a:gd name="T25" fmla="*/ 4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0" y="4"/>
                  </a:moveTo>
                  <a:lnTo>
                    <a:pt x="2" y="4"/>
                  </a:lnTo>
                  <a:lnTo>
                    <a:pt x="4" y="4"/>
                  </a:lnTo>
                  <a:lnTo>
                    <a:pt x="4" y="2"/>
                  </a:lnTo>
                  <a:lnTo>
                    <a:pt x="8" y="0"/>
                  </a:lnTo>
                  <a:lnTo>
                    <a:pt x="10" y="0"/>
                  </a:lnTo>
                  <a:lnTo>
                    <a:pt x="8" y="2"/>
                  </a:lnTo>
                  <a:lnTo>
                    <a:pt x="10" y="2"/>
                  </a:lnTo>
                  <a:lnTo>
                    <a:pt x="10" y="4"/>
                  </a:lnTo>
                  <a:lnTo>
                    <a:pt x="6" y="6"/>
                  </a:lnTo>
                  <a:lnTo>
                    <a:pt x="2" y="8"/>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2" name="Freeform 936"/>
            <p:cNvSpPr>
              <a:spLocks/>
            </p:cNvSpPr>
            <p:nvPr/>
          </p:nvSpPr>
          <p:spPr bwMode="auto">
            <a:xfrm>
              <a:off x="2951" y="1577"/>
              <a:ext cx="2" cy="4"/>
            </a:xfrm>
            <a:custGeom>
              <a:avLst/>
              <a:gdLst>
                <a:gd name="T0" fmla="*/ 2 w 2"/>
                <a:gd name="T1" fmla="*/ 0 h 4"/>
                <a:gd name="T2" fmla="*/ 2 w 2"/>
                <a:gd name="T3" fmla="*/ 0 h 4"/>
                <a:gd name="T4" fmla="*/ 0 w 2"/>
                <a:gd name="T5" fmla="*/ 2 h 4"/>
                <a:gd name="T6" fmla="*/ 0 w 2"/>
                <a:gd name="T7" fmla="*/ 4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0" y="4"/>
                  </a:lnTo>
                  <a:lnTo>
                    <a:pt x="2" y="4"/>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3" name="Freeform 937"/>
            <p:cNvSpPr>
              <a:spLocks/>
            </p:cNvSpPr>
            <p:nvPr/>
          </p:nvSpPr>
          <p:spPr bwMode="auto">
            <a:xfrm>
              <a:off x="2953" y="1588"/>
              <a:ext cx="3" cy="3"/>
            </a:xfrm>
            <a:custGeom>
              <a:avLst/>
              <a:gdLst>
                <a:gd name="T0" fmla="*/ 2 w 2"/>
                <a:gd name="T1" fmla="*/ 2 h 2"/>
                <a:gd name="T2" fmla="*/ 2 w 2"/>
                <a:gd name="T3" fmla="*/ 0 h 2"/>
                <a:gd name="T4" fmla="*/ 0 w 2"/>
                <a:gd name="T5" fmla="*/ 0 h 2"/>
                <a:gd name="T6" fmla="*/ 0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0"/>
                  </a:lnTo>
                  <a:lnTo>
                    <a:pt x="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4" name="Freeform 938"/>
            <p:cNvSpPr>
              <a:spLocks/>
            </p:cNvSpPr>
            <p:nvPr/>
          </p:nvSpPr>
          <p:spPr bwMode="auto">
            <a:xfrm>
              <a:off x="2968" y="1539"/>
              <a:ext cx="2" cy="5"/>
            </a:xfrm>
            <a:custGeom>
              <a:avLst/>
              <a:gdLst>
                <a:gd name="T0" fmla="*/ 0 w 2"/>
                <a:gd name="T1" fmla="*/ 4 h 4"/>
                <a:gd name="T2" fmla="*/ 2 w 2"/>
                <a:gd name="T3" fmla="*/ 0 h 4"/>
                <a:gd name="T4" fmla="*/ 2 w 2"/>
                <a:gd name="T5" fmla="*/ 0 h 4"/>
                <a:gd name="T6" fmla="*/ 0 w 2"/>
                <a:gd name="T7" fmla="*/ 0 h 4"/>
                <a:gd name="T8" fmla="*/ 0 w 2"/>
                <a:gd name="T9" fmla="*/ 0 h 4"/>
                <a:gd name="T10" fmla="*/ 0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2" y="0"/>
                  </a:lnTo>
                  <a:lnTo>
                    <a:pt x="0" y="0"/>
                  </a:lnTo>
                  <a:lnTo>
                    <a:pt x="0" y="2"/>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5" name="Freeform 939"/>
            <p:cNvSpPr>
              <a:spLocks/>
            </p:cNvSpPr>
            <p:nvPr/>
          </p:nvSpPr>
          <p:spPr bwMode="auto">
            <a:xfrm>
              <a:off x="2956" y="1556"/>
              <a:ext cx="1" cy="2"/>
            </a:xfrm>
            <a:custGeom>
              <a:avLst/>
              <a:gdLst>
                <a:gd name="T0" fmla="*/ 0 w 1"/>
                <a:gd name="T1" fmla="*/ 2 h 2"/>
                <a:gd name="T2" fmla="*/ 0 w 1"/>
                <a:gd name="T3" fmla="*/ 2 h 2"/>
                <a:gd name="T4" fmla="*/ 0 w 1"/>
                <a:gd name="T5" fmla="*/ 0 h 2"/>
                <a:gd name="T6" fmla="*/ 0 w 1"/>
                <a:gd name="T7" fmla="*/ 0 h 2"/>
                <a:gd name="T8" fmla="*/ 0 w 1"/>
                <a:gd name="T9" fmla="*/ 0 h 2"/>
                <a:gd name="T10" fmla="*/ 0 w 1"/>
                <a:gd name="T11" fmla="*/ 2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lnTo>
                    <a:pt x="0" y="2"/>
                  </a:lnTo>
                  <a:lnTo>
                    <a:pt x="0" y="0"/>
                  </a:lnTo>
                  <a:lnTo>
                    <a:pt x="0"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6" name="Freeform 940"/>
            <p:cNvSpPr>
              <a:spLocks/>
            </p:cNvSpPr>
            <p:nvPr/>
          </p:nvSpPr>
          <p:spPr bwMode="auto">
            <a:xfrm>
              <a:off x="2958" y="1614"/>
              <a:ext cx="3" cy="5"/>
            </a:xfrm>
            <a:custGeom>
              <a:avLst/>
              <a:gdLst>
                <a:gd name="T0" fmla="*/ 2 w 2"/>
                <a:gd name="T1" fmla="*/ 4 h 4"/>
                <a:gd name="T2" fmla="*/ 2 w 2"/>
                <a:gd name="T3" fmla="*/ 0 h 4"/>
                <a:gd name="T4" fmla="*/ 2 w 2"/>
                <a:gd name="T5" fmla="*/ 0 h 4"/>
                <a:gd name="T6" fmla="*/ 0 w 2"/>
                <a:gd name="T7" fmla="*/ 0 h 4"/>
                <a:gd name="T8" fmla="*/ 0 w 2"/>
                <a:gd name="T9" fmla="*/ 2 h 4"/>
                <a:gd name="T10" fmla="*/ 2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4"/>
                  </a:moveTo>
                  <a:lnTo>
                    <a:pt x="2" y="0"/>
                  </a:lnTo>
                  <a:lnTo>
                    <a:pt x="0" y="0"/>
                  </a:lnTo>
                  <a:lnTo>
                    <a:pt x="0" y="2"/>
                  </a:lnTo>
                  <a:lnTo>
                    <a:pt x="2"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7" name="Freeform 941"/>
            <p:cNvSpPr>
              <a:spLocks/>
            </p:cNvSpPr>
            <p:nvPr/>
          </p:nvSpPr>
          <p:spPr bwMode="auto">
            <a:xfrm>
              <a:off x="2958" y="1630"/>
              <a:ext cx="1" cy="5"/>
            </a:xfrm>
            <a:custGeom>
              <a:avLst/>
              <a:gdLst>
                <a:gd name="T0" fmla="*/ 0 w 1"/>
                <a:gd name="T1" fmla="*/ 4 h 4"/>
                <a:gd name="T2" fmla="*/ 0 w 1"/>
                <a:gd name="T3" fmla="*/ 0 h 4"/>
                <a:gd name="T4" fmla="*/ 0 w 1"/>
                <a:gd name="T5" fmla="*/ 0 h 4"/>
                <a:gd name="T6" fmla="*/ 0 w 1"/>
                <a:gd name="T7" fmla="*/ 0 h 4"/>
                <a:gd name="T8" fmla="*/ 0 w 1"/>
                <a:gd name="T9" fmla="*/ 4 h 4"/>
                <a:gd name="T10" fmla="*/ 0 w 1"/>
                <a:gd name="T11" fmla="*/ 4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4"/>
                  </a:moveTo>
                  <a:lnTo>
                    <a:pt x="0" y="0"/>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8" name="Freeform 942"/>
            <p:cNvSpPr>
              <a:spLocks/>
            </p:cNvSpPr>
            <p:nvPr/>
          </p:nvSpPr>
          <p:spPr bwMode="auto">
            <a:xfrm>
              <a:off x="3194" y="1665"/>
              <a:ext cx="110" cy="66"/>
            </a:xfrm>
            <a:custGeom>
              <a:avLst/>
              <a:gdLst>
                <a:gd name="T0" fmla="*/ 90 w 92"/>
                <a:gd name="T1" fmla="*/ 44 h 56"/>
                <a:gd name="T2" fmla="*/ 86 w 92"/>
                <a:gd name="T3" fmla="*/ 48 h 56"/>
                <a:gd name="T4" fmla="*/ 84 w 92"/>
                <a:gd name="T5" fmla="*/ 52 h 56"/>
                <a:gd name="T6" fmla="*/ 78 w 92"/>
                <a:gd name="T7" fmla="*/ 52 h 56"/>
                <a:gd name="T8" fmla="*/ 76 w 92"/>
                <a:gd name="T9" fmla="*/ 54 h 56"/>
                <a:gd name="T10" fmla="*/ 72 w 92"/>
                <a:gd name="T11" fmla="*/ 54 h 56"/>
                <a:gd name="T12" fmla="*/ 70 w 92"/>
                <a:gd name="T13" fmla="*/ 54 h 56"/>
                <a:gd name="T14" fmla="*/ 58 w 92"/>
                <a:gd name="T15" fmla="*/ 44 h 56"/>
                <a:gd name="T16" fmla="*/ 54 w 92"/>
                <a:gd name="T17" fmla="*/ 44 h 56"/>
                <a:gd name="T18" fmla="*/ 50 w 92"/>
                <a:gd name="T19" fmla="*/ 36 h 56"/>
                <a:gd name="T20" fmla="*/ 46 w 92"/>
                <a:gd name="T21" fmla="*/ 40 h 56"/>
                <a:gd name="T22" fmla="*/ 34 w 92"/>
                <a:gd name="T23" fmla="*/ 38 h 56"/>
                <a:gd name="T24" fmla="*/ 30 w 92"/>
                <a:gd name="T25" fmla="*/ 38 h 56"/>
                <a:gd name="T26" fmla="*/ 26 w 92"/>
                <a:gd name="T27" fmla="*/ 38 h 56"/>
                <a:gd name="T28" fmla="*/ 22 w 92"/>
                <a:gd name="T29" fmla="*/ 38 h 56"/>
                <a:gd name="T30" fmla="*/ 18 w 92"/>
                <a:gd name="T31" fmla="*/ 38 h 56"/>
                <a:gd name="T32" fmla="*/ 10 w 92"/>
                <a:gd name="T33" fmla="*/ 40 h 56"/>
                <a:gd name="T34" fmla="*/ 4 w 92"/>
                <a:gd name="T35" fmla="*/ 44 h 56"/>
                <a:gd name="T36" fmla="*/ 0 w 92"/>
                <a:gd name="T37" fmla="*/ 44 h 56"/>
                <a:gd name="T38" fmla="*/ 2 w 92"/>
                <a:gd name="T39" fmla="*/ 28 h 56"/>
                <a:gd name="T40" fmla="*/ 6 w 92"/>
                <a:gd name="T41" fmla="*/ 22 h 56"/>
                <a:gd name="T42" fmla="*/ 8 w 92"/>
                <a:gd name="T43" fmla="*/ 16 h 56"/>
                <a:gd name="T44" fmla="*/ 12 w 92"/>
                <a:gd name="T45" fmla="*/ 12 h 56"/>
                <a:gd name="T46" fmla="*/ 20 w 92"/>
                <a:gd name="T47" fmla="*/ 8 h 56"/>
                <a:gd name="T48" fmla="*/ 26 w 92"/>
                <a:gd name="T49" fmla="*/ 16 h 56"/>
                <a:gd name="T50" fmla="*/ 28 w 92"/>
                <a:gd name="T51" fmla="*/ 18 h 56"/>
                <a:gd name="T52" fmla="*/ 30 w 92"/>
                <a:gd name="T53" fmla="*/ 24 h 56"/>
                <a:gd name="T54" fmla="*/ 36 w 92"/>
                <a:gd name="T55" fmla="*/ 26 h 56"/>
                <a:gd name="T56" fmla="*/ 40 w 92"/>
                <a:gd name="T57" fmla="*/ 26 h 56"/>
                <a:gd name="T58" fmla="*/ 40 w 92"/>
                <a:gd name="T59" fmla="*/ 24 h 56"/>
                <a:gd name="T60" fmla="*/ 42 w 92"/>
                <a:gd name="T61" fmla="*/ 4 h 56"/>
                <a:gd name="T62" fmla="*/ 46 w 92"/>
                <a:gd name="T63" fmla="*/ 4 h 56"/>
                <a:gd name="T64" fmla="*/ 54 w 92"/>
                <a:gd name="T65" fmla="*/ 0 h 56"/>
                <a:gd name="T66" fmla="*/ 62 w 92"/>
                <a:gd name="T67" fmla="*/ 4 h 56"/>
                <a:gd name="T68" fmla="*/ 66 w 92"/>
                <a:gd name="T69" fmla="*/ 6 h 56"/>
                <a:gd name="T70" fmla="*/ 72 w 92"/>
                <a:gd name="T71" fmla="*/ 12 h 56"/>
                <a:gd name="T72" fmla="*/ 78 w 92"/>
                <a:gd name="T73" fmla="*/ 10 h 56"/>
                <a:gd name="T74" fmla="*/ 86 w 92"/>
                <a:gd name="T75" fmla="*/ 16 h 56"/>
                <a:gd name="T76" fmla="*/ 92 w 92"/>
                <a:gd name="T77" fmla="*/ 34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56"/>
                <a:gd name="T119" fmla="*/ 92 w 92"/>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56">
                  <a:moveTo>
                    <a:pt x="92" y="44"/>
                  </a:moveTo>
                  <a:lnTo>
                    <a:pt x="90" y="44"/>
                  </a:lnTo>
                  <a:lnTo>
                    <a:pt x="88" y="44"/>
                  </a:lnTo>
                  <a:lnTo>
                    <a:pt x="86" y="48"/>
                  </a:lnTo>
                  <a:lnTo>
                    <a:pt x="86" y="50"/>
                  </a:lnTo>
                  <a:lnTo>
                    <a:pt x="84" y="52"/>
                  </a:lnTo>
                  <a:lnTo>
                    <a:pt x="82" y="52"/>
                  </a:lnTo>
                  <a:lnTo>
                    <a:pt x="78" y="52"/>
                  </a:lnTo>
                  <a:lnTo>
                    <a:pt x="76" y="52"/>
                  </a:lnTo>
                  <a:lnTo>
                    <a:pt x="76" y="54"/>
                  </a:lnTo>
                  <a:lnTo>
                    <a:pt x="74" y="56"/>
                  </a:lnTo>
                  <a:lnTo>
                    <a:pt x="72" y="54"/>
                  </a:lnTo>
                  <a:lnTo>
                    <a:pt x="70" y="54"/>
                  </a:lnTo>
                  <a:lnTo>
                    <a:pt x="64" y="48"/>
                  </a:lnTo>
                  <a:lnTo>
                    <a:pt x="58" y="44"/>
                  </a:lnTo>
                  <a:lnTo>
                    <a:pt x="56" y="44"/>
                  </a:lnTo>
                  <a:lnTo>
                    <a:pt x="54" y="44"/>
                  </a:lnTo>
                  <a:lnTo>
                    <a:pt x="52" y="38"/>
                  </a:lnTo>
                  <a:lnTo>
                    <a:pt x="50" y="36"/>
                  </a:lnTo>
                  <a:lnTo>
                    <a:pt x="48" y="38"/>
                  </a:lnTo>
                  <a:lnTo>
                    <a:pt x="46" y="40"/>
                  </a:lnTo>
                  <a:lnTo>
                    <a:pt x="42" y="40"/>
                  </a:lnTo>
                  <a:lnTo>
                    <a:pt x="34" y="38"/>
                  </a:lnTo>
                  <a:lnTo>
                    <a:pt x="32" y="38"/>
                  </a:lnTo>
                  <a:lnTo>
                    <a:pt x="30" y="38"/>
                  </a:lnTo>
                  <a:lnTo>
                    <a:pt x="28" y="38"/>
                  </a:lnTo>
                  <a:lnTo>
                    <a:pt x="26" y="38"/>
                  </a:lnTo>
                  <a:lnTo>
                    <a:pt x="24" y="38"/>
                  </a:lnTo>
                  <a:lnTo>
                    <a:pt x="22" y="38"/>
                  </a:lnTo>
                  <a:lnTo>
                    <a:pt x="20" y="38"/>
                  </a:lnTo>
                  <a:lnTo>
                    <a:pt x="18" y="38"/>
                  </a:lnTo>
                  <a:lnTo>
                    <a:pt x="14" y="38"/>
                  </a:lnTo>
                  <a:lnTo>
                    <a:pt x="10" y="40"/>
                  </a:lnTo>
                  <a:lnTo>
                    <a:pt x="6" y="42"/>
                  </a:lnTo>
                  <a:lnTo>
                    <a:pt x="4" y="44"/>
                  </a:lnTo>
                  <a:lnTo>
                    <a:pt x="2" y="46"/>
                  </a:lnTo>
                  <a:lnTo>
                    <a:pt x="0" y="44"/>
                  </a:lnTo>
                  <a:lnTo>
                    <a:pt x="2" y="32"/>
                  </a:lnTo>
                  <a:lnTo>
                    <a:pt x="2" y="28"/>
                  </a:lnTo>
                  <a:lnTo>
                    <a:pt x="4" y="26"/>
                  </a:lnTo>
                  <a:lnTo>
                    <a:pt x="6" y="22"/>
                  </a:lnTo>
                  <a:lnTo>
                    <a:pt x="6" y="18"/>
                  </a:lnTo>
                  <a:lnTo>
                    <a:pt x="8" y="16"/>
                  </a:lnTo>
                  <a:lnTo>
                    <a:pt x="10" y="12"/>
                  </a:lnTo>
                  <a:lnTo>
                    <a:pt x="12" y="12"/>
                  </a:lnTo>
                  <a:lnTo>
                    <a:pt x="14" y="10"/>
                  </a:lnTo>
                  <a:lnTo>
                    <a:pt x="20" y="8"/>
                  </a:lnTo>
                  <a:lnTo>
                    <a:pt x="22" y="12"/>
                  </a:lnTo>
                  <a:lnTo>
                    <a:pt x="26" y="16"/>
                  </a:lnTo>
                  <a:lnTo>
                    <a:pt x="28" y="20"/>
                  </a:lnTo>
                  <a:lnTo>
                    <a:pt x="28" y="18"/>
                  </a:lnTo>
                  <a:lnTo>
                    <a:pt x="28" y="22"/>
                  </a:lnTo>
                  <a:lnTo>
                    <a:pt x="30" y="24"/>
                  </a:lnTo>
                  <a:lnTo>
                    <a:pt x="34" y="26"/>
                  </a:lnTo>
                  <a:lnTo>
                    <a:pt x="36" y="26"/>
                  </a:lnTo>
                  <a:lnTo>
                    <a:pt x="38" y="24"/>
                  </a:lnTo>
                  <a:lnTo>
                    <a:pt x="40" y="26"/>
                  </a:lnTo>
                  <a:lnTo>
                    <a:pt x="40" y="24"/>
                  </a:lnTo>
                  <a:lnTo>
                    <a:pt x="42" y="20"/>
                  </a:lnTo>
                  <a:lnTo>
                    <a:pt x="42" y="4"/>
                  </a:lnTo>
                  <a:lnTo>
                    <a:pt x="44" y="4"/>
                  </a:lnTo>
                  <a:lnTo>
                    <a:pt x="46" y="4"/>
                  </a:lnTo>
                  <a:lnTo>
                    <a:pt x="48" y="2"/>
                  </a:lnTo>
                  <a:lnTo>
                    <a:pt x="54" y="0"/>
                  </a:lnTo>
                  <a:lnTo>
                    <a:pt x="58" y="2"/>
                  </a:lnTo>
                  <a:lnTo>
                    <a:pt x="62" y="4"/>
                  </a:lnTo>
                  <a:lnTo>
                    <a:pt x="64" y="4"/>
                  </a:lnTo>
                  <a:lnTo>
                    <a:pt x="66" y="6"/>
                  </a:lnTo>
                  <a:lnTo>
                    <a:pt x="72" y="12"/>
                  </a:lnTo>
                  <a:lnTo>
                    <a:pt x="74" y="10"/>
                  </a:lnTo>
                  <a:lnTo>
                    <a:pt x="78" y="10"/>
                  </a:lnTo>
                  <a:lnTo>
                    <a:pt x="82" y="12"/>
                  </a:lnTo>
                  <a:lnTo>
                    <a:pt x="86" y="16"/>
                  </a:lnTo>
                  <a:lnTo>
                    <a:pt x="86" y="26"/>
                  </a:lnTo>
                  <a:lnTo>
                    <a:pt x="92" y="34"/>
                  </a:lnTo>
                  <a:lnTo>
                    <a:pt x="92" y="4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09" name="Freeform 943"/>
            <p:cNvSpPr>
              <a:spLocks/>
            </p:cNvSpPr>
            <p:nvPr/>
          </p:nvSpPr>
          <p:spPr bwMode="auto">
            <a:xfrm>
              <a:off x="3233" y="1621"/>
              <a:ext cx="71" cy="58"/>
            </a:xfrm>
            <a:custGeom>
              <a:avLst/>
              <a:gdLst>
                <a:gd name="T0" fmla="*/ 46 w 60"/>
                <a:gd name="T1" fmla="*/ 48 h 50"/>
                <a:gd name="T2" fmla="*/ 40 w 60"/>
                <a:gd name="T3" fmla="*/ 50 h 50"/>
                <a:gd name="T4" fmla="*/ 34 w 60"/>
                <a:gd name="T5" fmla="*/ 44 h 50"/>
                <a:gd name="T6" fmla="*/ 30 w 60"/>
                <a:gd name="T7" fmla="*/ 42 h 50"/>
                <a:gd name="T8" fmla="*/ 22 w 60"/>
                <a:gd name="T9" fmla="*/ 38 h 50"/>
                <a:gd name="T10" fmla="*/ 14 w 60"/>
                <a:gd name="T11" fmla="*/ 42 h 50"/>
                <a:gd name="T12" fmla="*/ 10 w 60"/>
                <a:gd name="T13" fmla="*/ 42 h 50"/>
                <a:gd name="T14" fmla="*/ 14 w 60"/>
                <a:gd name="T15" fmla="*/ 32 h 50"/>
                <a:gd name="T16" fmla="*/ 10 w 60"/>
                <a:gd name="T17" fmla="*/ 30 h 50"/>
                <a:gd name="T18" fmla="*/ 8 w 60"/>
                <a:gd name="T19" fmla="*/ 34 h 50"/>
                <a:gd name="T20" fmla="*/ 4 w 60"/>
                <a:gd name="T21" fmla="*/ 32 h 50"/>
                <a:gd name="T22" fmla="*/ 2 w 60"/>
                <a:gd name="T23" fmla="*/ 28 h 50"/>
                <a:gd name="T24" fmla="*/ 0 w 60"/>
                <a:gd name="T25" fmla="*/ 24 h 50"/>
                <a:gd name="T26" fmla="*/ 4 w 60"/>
                <a:gd name="T27" fmla="*/ 22 h 50"/>
                <a:gd name="T28" fmla="*/ 0 w 60"/>
                <a:gd name="T29" fmla="*/ 20 h 50"/>
                <a:gd name="T30" fmla="*/ 0 w 60"/>
                <a:gd name="T31" fmla="*/ 16 h 50"/>
                <a:gd name="T32" fmla="*/ 0 w 60"/>
                <a:gd name="T33" fmla="*/ 16 h 50"/>
                <a:gd name="T34" fmla="*/ 0 w 60"/>
                <a:gd name="T35" fmla="*/ 10 h 50"/>
                <a:gd name="T36" fmla="*/ 8 w 60"/>
                <a:gd name="T37" fmla="*/ 8 h 50"/>
                <a:gd name="T38" fmla="*/ 10 w 60"/>
                <a:gd name="T39" fmla="*/ 6 h 50"/>
                <a:gd name="T40" fmla="*/ 16 w 60"/>
                <a:gd name="T41" fmla="*/ 4 h 50"/>
                <a:gd name="T42" fmla="*/ 20 w 60"/>
                <a:gd name="T43" fmla="*/ 4 h 50"/>
                <a:gd name="T44" fmla="*/ 26 w 60"/>
                <a:gd name="T45" fmla="*/ 2 h 50"/>
                <a:gd name="T46" fmla="*/ 28 w 60"/>
                <a:gd name="T47" fmla="*/ 2 h 50"/>
                <a:gd name="T48" fmla="*/ 30 w 60"/>
                <a:gd name="T49" fmla="*/ 2 h 50"/>
                <a:gd name="T50" fmla="*/ 32 w 60"/>
                <a:gd name="T51" fmla="*/ 0 h 50"/>
                <a:gd name="T52" fmla="*/ 40 w 60"/>
                <a:gd name="T53" fmla="*/ 2 h 50"/>
                <a:gd name="T54" fmla="*/ 44 w 60"/>
                <a:gd name="T55" fmla="*/ 6 h 50"/>
                <a:gd name="T56" fmla="*/ 56 w 60"/>
                <a:gd name="T57" fmla="*/ 4 h 50"/>
                <a:gd name="T58" fmla="*/ 60 w 60"/>
                <a:gd name="T59" fmla="*/ 8 h 50"/>
                <a:gd name="T60" fmla="*/ 44 w 60"/>
                <a:gd name="T61" fmla="*/ 16 h 50"/>
                <a:gd name="T62" fmla="*/ 50 w 60"/>
                <a:gd name="T63" fmla="*/ 50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50"/>
                <a:gd name="T98" fmla="*/ 60 w 60"/>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50">
                  <a:moveTo>
                    <a:pt x="50" y="50"/>
                  </a:moveTo>
                  <a:lnTo>
                    <a:pt x="46" y="48"/>
                  </a:lnTo>
                  <a:lnTo>
                    <a:pt x="42" y="48"/>
                  </a:lnTo>
                  <a:lnTo>
                    <a:pt x="40" y="50"/>
                  </a:lnTo>
                  <a:lnTo>
                    <a:pt x="34" y="44"/>
                  </a:lnTo>
                  <a:lnTo>
                    <a:pt x="32" y="42"/>
                  </a:lnTo>
                  <a:lnTo>
                    <a:pt x="30" y="42"/>
                  </a:lnTo>
                  <a:lnTo>
                    <a:pt x="26" y="40"/>
                  </a:lnTo>
                  <a:lnTo>
                    <a:pt x="22" y="38"/>
                  </a:lnTo>
                  <a:lnTo>
                    <a:pt x="16" y="40"/>
                  </a:lnTo>
                  <a:lnTo>
                    <a:pt x="14" y="42"/>
                  </a:lnTo>
                  <a:lnTo>
                    <a:pt x="12" y="42"/>
                  </a:lnTo>
                  <a:lnTo>
                    <a:pt x="10" y="42"/>
                  </a:lnTo>
                  <a:lnTo>
                    <a:pt x="12" y="36"/>
                  </a:lnTo>
                  <a:lnTo>
                    <a:pt x="14" y="32"/>
                  </a:lnTo>
                  <a:lnTo>
                    <a:pt x="12" y="32"/>
                  </a:lnTo>
                  <a:lnTo>
                    <a:pt x="10" y="30"/>
                  </a:lnTo>
                  <a:lnTo>
                    <a:pt x="8" y="32"/>
                  </a:lnTo>
                  <a:lnTo>
                    <a:pt x="8" y="34"/>
                  </a:lnTo>
                  <a:lnTo>
                    <a:pt x="6" y="32"/>
                  </a:lnTo>
                  <a:lnTo>
                    <a:pt x="4" y="32"/>
                  </a:lnTo>
                  <a:lnTo>
                    <a:pt x="2" y="32"/>
                  </a:lnTo>
                  <a:lnTo>
                    <a:pt x="2" y="28"/>
                  </a:lnTo>
                  <a:lnTo>
                    <a:pt x="0" y="26"/>
                  </a:lnTo>
                  <a:lnTo>
                    <a:pt x="0" y="24"/>
                  </a:lnTo>
                  <a:lnTo>
                    <a:pt x="0" y="22"/>
                  </a:lnTo>
                  <a:lnTo>
                    <a:pt x="4" y="22"/>
                  </a:lnTo>
                  <a:lnTo>
                    <a:pt x="2" y="20"/>
                  </a:lnTo>
                  <a:lnTo>
                    <a:pt x="0" y="20"/>
                  </a:lnTo>
                  <a:lnTo>
                    <a:pt x="0" y="18"/>
                  </a:lnTo>
                  <a:lnTo>
                    <a:pt x="0" y="16"/>
                  </a:lnTo>
                  <a:lnTo>
                    <a:pt x="0" y="10"/>
                  </a:lnTo>
                  <a:lnTo>
                    <a:pt x="8" y="8"/>
                  </a:lnTo>
                  <a:lnTo>
                    <a:pt x="8" y="6"/>
                  </a:lnTo>
                  <a:lnTo>
                    <a:pt x="10" y="6"/>
                  </a:lnTo>
                  <a:lnTo>
                    <a:pt x="12" y="4"/>
                  </a:lnTo>
                  <a:lnTo>
                    <a:pt x="16" y="4"/>
                  </a:lnTo>
                  <a:lnTo>
                    <a:pt x="16" y="2"/>
                  </a:lnTo>
                  <a:lnTo>
                    <a:pt x="20" y="4"/>
                  </a:lnTo>
                  <a:lnTo>
                    <a:pt x="24" y="4"/>
                  </a:lnTo>
                  <a:lnTo>
                    <a:pt x="26" y="2"/>
                  </a:lnTo>
                  <a:lnTo>
                    <a:pt x="24" y="0"/>
                  </a:lnTo>
                  <a:lnTo>
                    <a:pt x="28" y="2"/>
                  </a:lnTo>
                  <a:lnTo>
                    <a:pt x="28" y="0"/>
                  </a:lnTo>
                  <a:lnTo>
                    <a:pt x="30" y="2"/>
                  </a:lnTo>
                  <a:lnTo>
                    <a:pt x="32" y="0"/>
                  </a:lnTo>
                  <a:lnTo>
                    <a:pt x="36" y="2"/>
                  </a:lnTo>
                  <a:lnTo>
                    <a:pt x="40" y="2"/>
                  </a:lnTo>
                  <a:lnTo>
                    <a:pt x="42" y="4"/>
                  </a:lnTo>
                  <a:lnTo>
                    <a:pt x="44" y="6"/>
                  </a:lnTo>
                  <a:lnTo>
                    <a:pt x="54" y="6"/>
                  </a:lnTo>
                  <a:lnTo>
                    <a:pt x="56" y="4"/>
                  </a:lnTo>
                  <a:lnTo>
                    <a:pt x="56" y="2"/>
                  </a:lnTo>
                  <a:lnTo>
                    <a:pt x="60" y="8"/>
                  </a:lnTo>
                  <a:lnTo>
                    <a:pt x="54" y="14"/>
                  </a:lnTo>
                  <a:lnTo>
                    <a:pt x="44" y="16"/>
                  </a:lnTo>
                  <a:lnTo>
                    <a:pt x="54" y="42"/>
                  </a:lnTo>
                  <a:lnTo>
                    <a:pt x="50" y="5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0" name="Freeform 944"/>
            <p:cNvSpPr>
              <a:spLocks/>
            </p:cNvSpPr>
            <p:nvPr/>
          </p:nvSpPr>
          <p:spPr bwMode="auto">
            <a:xfrm>
              <a:off x="4269" y="2286"/>
              <a:ext cx="136" cy="283"/>
            </a:xfrm>
            <a:custGeom>
              <a:avLst/>
              <a:gdLst>
                <a:gd name="T0" fmla="*/ 6 w 114"/>
                <a:gd name="T1" fmla="*/ 108 h 242"/>
                <a:gd name="T2" fmla="*/ 18 w 114"/>
                <a:gd name="T3" fmla="*/ 118 h 242"/>
                <a:gd name="T4" fmla="*/ 20 w 114"/>
                <a:gd name="T5" fmla="*/ 124 h 242"/>
                <a:gd name="T6" fmla="*/ 20 w 114"/>
                <a:gd name="T7" fmla="*/ 128 h 242"/>
                <a:gd name="T8" fmla="*/ 28 w 114"/>
                <a:gd name="T9" fmla="*/ 138 h 242"/>
                <a:gd name="T10" fmla="*/ 28 w 114"/>
                <a:gd name="T11" fmla="*/ 156 h 242"/>
                <a:gd name="T12" fmla="*/ 28 w 114"/>
                <a:gd name="T13" fmla="*/ 166 h 242"/>
                <a:gd name="T14" fmla="*/ 34 w 114"/>
                <a:gd name="T15" fmla="*/ 170 h 242"/>
                <a:gd name="T16" fmla="*/ 40 w 114"/>
                <a:gd name="T17" fmla="*/ 170 h 242"/>
                <a:gd name="T18" fmla="*/ 58 w 114"/>
                <a:gd name="T19" fmla="*/ 152 h 242"/>
                <a:gd name="T20" fmla="*/ 60 w 114"/>
                <a:gd name="T21" fmla="*/ 154 h 242"/>
                <a:gd name="T22" fmla="*/ 72 w 114"/>
                <a:gd name="T23" fmla="*/ 180 h 242"/>
                <a:gd name="T24" fmla="*/ 78 w 114"/>
                <a:gd name="T25" fmla="*/ 200 h 242"/>
                <a:gd name="T26" fmla="*/ 82 w 114"/>
                <a:gd name="T27" fmla="*/ 218 h 242"/>
                <a:gd name="T28" fmla="*/ 84 w 114"/>
                <a:gd name="T29" fmla="*/ 226 h 242"/>
                <a:gd name="T30" fmla="*/ 82 w 114"/>
                <a:gd name="T31" fmla="*/ 242 h 242"/>
                <a:gd name="T32" fmla="*/ 90 w 114"/>
                <a:gd name="T33" fmla="*/ 228 h 242"/>
                <a:gd name="T34" fmla="*/ 88 w 114"/>
                <a:gd name="T35" fmla="*/ 196 h 242"/>
                <a:gd name="T36" fmla="*/ 76 w 114"/>
                <a:gd name="T37" fmla="*/ 182 h 242"/>
                <a:gd name="T38" fmla="*/ 80 w 114"/>
                <a:gd name="T39" fmla="*/ 170 h 242"/>
                <a:gd name="T40" fmla="*/ 80 w 114"/>
                <a:gd name="T41" fmla="*/ 162 h 242"/>
                <a:gd name="T42" fmla="*/ 78 w 114"/>
                <a:gd name="T43" fmla="*/ 150 h 242"/>
                <a:gd name="T44" fmla="*/ 70 w 114"/>
                <a:gd name="T45" fmla="*/ 134 h 242"/>
                <a:gd name="T46" fmla="*/ 82 w 114"/>
                <a:gd name="T47" fmla="*/ 120 h 242"/>
                <a:gd name="T48" fmla="*/ 94 w 114"/>
                <a:gd name="T49" fmla="*/ 110 h 242"/>
                <a:gd name="T50" fmla="*/ 102 w 114"/>
                <a:gd name="T51" fmla="*/ 104 h 242"/>
                <a:gd name="T52" fmla="*/ 106 w 114"/>
                <a:gd name="T53" fmla="*/ 98 h 242"/>
                <a:gd name="T54" fmla="*/ 110 w 114"/>
                <a:gd name="T55" fmla="*/ 90 h 242"/>
                <a:gd name="T56" fmla="*/ 98 w 114"/>
                <a:gd name="T57" fmla="*/ 86 h 242"/>
                <a:gd name="T58" fmla="*/ 86 w 114"/>
                <a:gd name="T59" fmla="*/ 70 h 242"/>
                <a:gd name="T60" fmla="*/ 78 w 114"/>
                <a:gd name="T61" fmla="*/ 58 h 242"/>
                <a:gd name="T62" fmla="*/ 68 w 114"/>
                <a:gd name="T63" fmla="*/ 62 h 242"/>
                <a:gd name="T64" fmla="*/ 72 w 114"/>
                <a:gd name="T65" fmla="*/ 50 h 242"/>
                <a:gd name="T66" fmla="*/ 78 w 114"/>
                <a:gd name="T67" fmla="*/ 40 h 242"/>
                <a:gd name="T68" fmla="*/ 82 w 114"/>
                <a:gd name="T69" fmla="*/ 18 h 242"/>
                <a:gd name="T70" fmla="*/ 74 w 114"/>
                <a:gd name="T71" fmla="*/ 4 h 242"/>
                <a:gd name="T72" fmla="*/ 68 w 114"/>
                <a:gd name="T73" fmla="*/ 2 h 242"/>
                <a:gd name="T74" fmla="*/ 64 w 114"/>
                <a:gd name="T75" fmla="*/ 6 h 242"/>
                <a:gd name="T76" fmla="*/ 60 w 114"/>
                <a:gd name="T77" fmla="*/ 16 h 242"/>
                <a:gd name="T78" fmla="*/ 48 w 114"/>
                <a:gd name="T79" fmla="*/ 20 h 242"/>
                <a:gd name="T80" fmla="*/ 38 w 114"/>
                <a:gd name="T81" fmla="*/ 30 h 242"/>
                <a:gd name="T82" fmla="*/ 32 w 114"/>
                <a:gd name="T83" fmla="*/ 44 h 242"/>
                <a:gd name="T84" fmla="*/ 26 w 114"/>
                <a:gd name="T85" fmla="*/ 60 h 242"/>
                <a:gd name="T86" fmla="*/ 14 w 114"/>
                <a:gd name="T87" fmla="*/ 64 h 242"/>
                <a:gd name="T88" fmla="*/ 10 w 114"/>
                <a:gd name="T89" fmla="*/ 74 h 242"/>
                <a:gd name="T90" fmla="*/ 12 w 114"/>
                <a:gd name="T91" fmla="*/ 84 h 242"/>
                <a:gd name="T92" fmla="*/ 6 w 114"/>
                <a:gd name="T93" fmla="*/ 86 h 242"/>
                <a:gd name="T94" fmla="*/ 2 w 114"/>
                <a:gd name="T95" fmla="*/ 96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242"/>
                <a:gd name="T146" fmla="*/ 114 w 114"/>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242">
                  <a:moveTo>
                    <a:pt x="0" y="102"/>
                  </a:moveTo>
                  <a:lnTo>
                    <a:pt x="4" y="108"/>
                  </a:lnTo>
                  <a:lnTo>
                    <a:pt x="6" y="110"/>
                  </a:lnTo>
                  <a:lnTo>
                    <a:pt x="6" y="108"/>
                  </a:lnTo>
                  <a:lnTo>
                    <a:pt x="8" y="110"/>
                  </a:lnTo>
                  <a:lnTo>
                    <a:pt x="10" y="110"/>
                  </a:lnTo>
                  <a:lnTo>
                    <a:pt x="10" y="114"/>
                  </a:lnTo>
                  <a:lnTo>
                    <a:pt x="18" y="118"/>
                  </a:lnTo>
                  <a:lnTo>
                    <a:pt x="18" y="120"/>
                  </a:lnTo>
                  <a:lnTo>
                    <a:pt x="20" y="122"/>
                  </a:lnTo>
                  <a:lnTo>
                    <a:pt x="20" y="124"/>
                  </a:lnTo>
                  <a:lnTo>
                    <a:pt x="18" y="122"/>
                  </a:lnTo>
                  <a:lnTo>
                    <a:pt x="16" y="124"/>
                  </a:lnTo>
                  <a:lnTo>
                    <a:pt x="18" y="128"/>
                  </a:lnTo>
                  <a:lnTo>
                    <a:pt x="20" y="128"/>
                  </a:lnTo>
                  <a:lnTo>
                    <a:pt x="22" y="126"/>
                  </a:lnTo>
                  <a:lnTo>
                    <a:pt x="22" y="128"/>
                  </a:lnTo>
                  <a:lnTo>
                    <a:pt x="28" y="136"/>
                  </a:lnTo>
                  <a:lnTo>
                    <a:pt x="28" y="138"/>
                  </a:lnTo>
                  <a:lnTo>
                    <a:pt x="28" y="140"/>
                  </a:lnTo>
                  <a:lnTo>
                    <a:pt x="30" y="146"/>
                  </a:lnTo>
                  <a:lnTo>
                    <a:pt x="30" y="152"/>
                  </a:lnTo>
                  <a:lnTo>
                    <a:pt x="28" y="156"/>
                  </a:lnTo>
                  <a:lnTo>
                    <a:pt x="26" y="162"/>
                  </a:lnTo>
                  <a:lnTo>
                    <a:pt x="26" y="166"/>
                  </a:lnTo>
                  <a:lnTo>
                    <a:pt x="28" y="166"/>
                  </a:lnTo>
                  <a:lnTo>
                    <a:pt x="30" y="166"/>
                  </a:lnTo>
                  <a:lnTo>
                    <a:pt x="28" y="168"/>
                  </a:lnTo>
                  <a:lnTo>
                    <a:pt x="30" y="168"/>
                  </a:lnTo>
                  <a:lnTo>
                    <a:pt x="34" y="170"/>
                  </a:lnTo>
                  <a:lnTo>
                    <a:pt x="36" y="168"/>
                  </a:lnTo>
                  <a:lnTo>
                    <a:pt x="38" y="168"/>
                  </a:lnTo>
                  <a:lnTo>
                    <a:pt x="40" y="170"/>
                  </a:lnTo>
                  <a:lnTo>
                    <a:pt x="42" y="168"/>
                  </a:lnTo>
                  <a:lnTo>
                    <a:pt x="50" y="162"/>
                  </a:lnTo>
                  <a:lnTo>
                    <a:pt x="56" y="158"/>
                  </a:lnTo>
                  <a:lnTo>
                    <a:pt x="58" y="152"/>
                  </a:lnTo>
                  <a:lnTo>
                    <a:pt x="58" y="148"/>
                  </a:lnTo>
                  <a:lnTo>
                    <a:pt x="58" y="150"/>
                  </a:lnTo>
                  <a:lnTo>
                    <a:pt x="60" y="154"/>
                  </a:lnTo>
                  <a:lnTo>
                    <a:pt x="64" y="158"/>
                  </a:lnTo>
                  <a:lnTo>
                    <a:pt x="70" y="160"/>
                  </a:lnTo>
                  <a:lnTo>
                    <a:pt x="70" y="166"/>
                  </a:lnTo>
                  <a:lnTo>
                    <a:pt x="72" y="180"/>
                  </a:lnTo>
                  <a:lnTo>
                    <a:pt x="74" y="188"/>
                  </a:lnTo>
                  <a:lnTo>
                    <a:pt x="76" y="198"/>
                  </a:lnTo>
                  <a:lnTo>
                    <a:pt x="78" y="196"/>
                  </a:lnTo>
                  <a:lnTo>
                    <a:pt x="78" y="200"/>
                  </a:lnTo>
                  <a:lnTo>
                    <a:pt x="82" y="206"/>
                  </a:lnTo>
                  <a:lnTo>
                    <a:pt x="82" y="212"/>
                  </a:lnTo>
                  <a:lnTo>
                    <a:pt x="82" y="216"/>
                  </a:lnTo>
                  <a:lnTo>
                    <a:pt x="82" y="218"/>
                  </a:lnTo>
                  <a:lnTo>
                    <a:pt x="80" y="218"/>
                  </a:lnTo>
                  <a:lnTo>
                    <a:pt x="80" y="220"/>
                  </a:lnTo>
                  <a:lnTo>
                    <a:pt x="84" y="222"/>
                  </a:lnTo>
                  <a:lnTo>
                    <a:pt x="84" y="226"/>
                  </a:lnTo>
                  <a:lnTo>
                    <a:pt x="84" y="228"/>
                  </a:lnTo>
                  <a:lnTo>
                    <a:pt x="80" y="234"/>
                  </a:lnTo>
                  <a:lnTo>
                    <a:pt x="80" y="240"/>
                  </a:lnTo>
                  <a:lnTo>
                    <a:pt x="82" y="242"/>
                  </a:lnTo>
                  <a:lnTo>
                    <a:pt x="84" y="236"/>
                  </a:lnTo>
                  <a:lnTo>
                    <a:pt x="86" y="232"/>
                  </a:lnTo>
                  <a:lnTo>
                    <a:pt x="86" y="230"/>
                  </a:lnTo>
                  <a:lnTo>
                    <a:pt x="90" y="228"/>
                  </a:lnTo>
                  <a:lnTo>
                    <a:pt x="94" y="222"/>
                  </a:lnTo>
                  <a:lnTo>
                    <a:pt x="94" y="220"/>
                  </a:lnTo>
                  <a:lnTo>
                    <a:pt x="88" y="204"/>
                  </a:lnTo>
                  <a:lnTo>
                    <a:pt x="88" y="196"/>
                  </a:lnTo>
                  <a:lnTo>
                    <a:pt x="86" y="194"/>
                  </a:lnTo>
                  <a:lnTo>
                    <a:pt x="82" y="188"/>
                  </a:lnTo>
                  <a:lnTo>
                    <a:pt x="78" y="186"/>
                  </a:lnTo>
                  <a:lnTo>
                    <a:pt x="76" y="182"/>
                  </a:lnTo>
                  <a:lnTo>
                    <a:pt x="76" y="178"/>
                  </a:lnTo>
                  <a:lnTo>
                    <a:pt x="78" y="176"/>
                  </a:lnTo>
                  <a:lnTo>
                    <a:pt x="80" y="174"/>
                  </a:lnTo>
                  <a:lnTo>
                    <a:pt x="80" y="170"/>
                  </a:lnTo>
                  <a:lnTo>
                    <a:pt x="82" y="166"/>
                  </a:lnTo>
                  <a:lnTo>
                    <a:pt x="84" y="164"/>
                  </a:lnTo>
                  <a:lnTo>
                    <a:pt x="82" y="162"/>
                  </a:lnTo>
                  <a:lnTo>
                    <a:pt x="80" y="162"/>
                  </a:lnTo>
                  <a:lnTo>
                    <a:pt x="80" y="160"/>
                  </a:lnTo>
                  <a:lnTo>
                    <a:pt x="80" y="156"/>
                  </a:lnTo>
                  <a:lnTo>
                    <a:pt x="80" y="152"/>
                  </a:lnTo>
                  <a:lnTo>
                    <a:pt x="78" y="150"/>
                  </a:lnTo>
                  <a:lnTo>
                    <a:pt x="72" y="146"/>
                  </a:lnTo>
                  <a:lnTo>
                    <a:pt x="68" y="138"/>
                  </a:lnTo>
                  <a:lnTo>
                    <a:pt x="68" y="136"/>
                  </a:lnTo>
                  <a:lnTo>
                    <a:pt x="70" y="134"/>
                  </a:lnTo>
                  <a:lnTo>
                    <a:pt x="70" y="132"/>
                  </a:lnTo>
                  <a:lnTo>
                    <a:pt x="70" y="128"/>
                  </a:lnTo>
                  <a:lnTo>
                    <a:pt x="74" y="120"/>
                  </a:lnTo>
                  <a:lnTo>
                    <a:pt x="82" y="120"/>
                  </a:lnTo>
                  <a:lnTo>
                    <a:pt x="84" y="118"/>
                  </a:lnTo>
                  <a:lnTo>
                    <a:pt x="86" y="116"/>
                  </a:lnTo>
                  <a:lnTo>
                    <a:pt x="92" y="112"/>
                  </a:lnTo>
                  <a:lnTo>
                    <a:pt x="94" y="110"/>
                  </a:lnTo>
                  <a:lnTo>
                    <a:pt x="98" y="110"/>
                  </a:lnTo>
                  <a:lnTo>
                    <a:pt x="98" y="106"/>
                  </a:lnTo>
                  <a:lnTo>
                    <a:pt x="100" y="104"/>
                  </a:lnTo>
                  <a:lnTo>
                    <a:pt x="102" y="104"/>
                  </a:lnTo>
                  <a:lnTo>
                    <a:pt x="102" y="102"/>
                  </a:lnTo>
                  <a:lnTo>
                    <a:pt x="104" y="102"/>
                  </a:lnTo>
                  <a:lnTo>
                    <a:pt x="106" y="102"/>
                  </a:lnTo>
                  <a:lnTo>
                    <a:pt x="106" y="98"/>
                  </a:lnTo>
                  <a:lnTo>
                    <a:pt x="112" y="94"/>
                  </a:lnTo>
                  <a:lnTo>
                    <a:pt x="114" y="92"/>
                  </a:lnTo>
                  <a:lnTo>
                    <a:pt x="112" y="90"/>
                  </a:lnTo>
                  <a:lnTo>
                    <a:pt x="110" y="90"/>
                  </a:lnTo>
                  <a:lnTo>
                    <a:pt x="106" y="92"/>
                  </a:lnTo>
                  <a:lnTo>
                    <a:pt x="102" y="92"/>
                  </a:lnTo>
                  <a:lnTo>
                    <a:pt x="98" y="88"/>
                  </a:lnTo>
                  <a:lnTo>
                    <a:pt x="98" y="86"/>
                  </a:lnTo>
                  <a:lnTo>
                    <a:pt x="94" y="84"/>
                  </a:lnTo>
                  <a:lnTo>
                    <a:pt x="90" y="84"/>
                  </a:lnTo>
                  <a:lnTo>
                    <a:pt x="92" y="74"/>
                  </a:lnTo>
                  <a:lnTo>
                    <a:pt x="86" y="70"/>
                  </a:lnTo>
                  <a:lnTo>
                    <a:pt x="86" y="64"/>
                  </a:lnTo>
                  <a:lnTo>
                    <a:pt x="84" y="62"/>
                  </a:lnTo>
                  <a:lnTo>
                    <a:pt x="84" y="58"/>
                  </a:lnTo>
                  <a:lnTo>
                    <a:pt x="78" y="58"/>
                  </a:lnTo>
                  <a:lnTo>
                    <a:pt x="76" y="60"/>
                  </a:lnTo>
                  <a:lnTo>
                    <a:pt x="72" y="60"/>
                  </a:lnTo>
                  <a:lnTo>
                    <a:pt x="70" y="64"/>
                  </a:lnTo>
                  <a:lnTo>
                    <a:pt x="68" y="62"/>
                  </a:lnTo>
                  <a:lnTo>
                    <a:pt x="70" y="58"/>
                  </a:lnTo>
                  <a:lnTo>
                    <a:pt x="72" y="56"/>
                  </a:lnTo>
                  <a:lnTo>
                    <a:pt x="70" y="54"/>
                  </a:lnTo>
                  <a:lnTo>
                    <a:pt x="72" y="50"/>
                  </a:lnTo>
                  <a:lnTo>
                    <a:pt x="72" y="46"/>
                  </a:lnTo>
                  <a:lnTo>
                    <a:pt x="74" y="42"/>
                  </a:lnTo>
                  <a:lnTo>
                    <a:pt x="76" y="40"/>
                  </a:lnTo>
                  <a:lnTo>
                    <a:pt x="78" y="40"/>
                  </a:lnTo>
                  <a:lnTo>
                    <a:pt x="80" y="38"/>
                  </a:lnTo>
                  <a:lnTo>
                    <a:pt x="82" y="32"/>
                  </a:lnTo>
                  <a:lnTo>
                    <a:pt x="82" y="22"/>
                  </a:lnTo>
                  <a:lnTo>
                    <a:pt x="82" y="18"/>
                  </a:lnTo>
                  <a:lnTo>
                    <a:pt x="80" y="10"/>
                  </a:lnTo>
                  <a:lnTo>
                    <a:pt x="76" y="10"/>
                  </a:lnTo>
                  <a:lnTo>
                    <a:pt x="76" y="8"/>
                  </a:lnTo>
                  <a:lnTo>
                    <a:pt x="74" y="4"/>
                  </a:lnTo>
                  <a:lnTo>
                    <a:pt x="72" y="2"/>
                  </a:lnTo>
                  <a:lnTo>
                    <a:pt x="70" y="0"/>
                  </a:lnTo>
                  <a:lnTo>
                    <a:pt x="68" y="0"/>
                  </a:lnTo>
                  <a:lnTo>
                    <a:pt x="68" y="2"/>
                  </a:lnTo>
                  <a:lnTo>
                    <a:pt x="66" y="2"/>
                  </a:lnTo>
                  <a:lnTo>
                    <a:pt x="66" y="4"/>
                  </a:lnTo>
                  <a:lnTo>
                    <a:pt x="64" y="6"/>
                  </a:lnTo>
                  <a:lnTo>
                    <a:pt x="62" y="8"/>
                  </a:lnTo>
                  <a:lnTo>
                    <a:pt x="60" y="10"/>
                  </a:lnTo>
                  <a:lnTo>
                    <a:pt x="62" y="14"/>
                  </a:lnTo>
                  <a:lnTo>
                    <a:pt x="60" y="16"/>
                  </a:lnTo>
                  <a:lnTo>
                    <a:pt x="56" y="14"/>
                  </a:lnTo>
                  <a:lnTo>
                    <a:pt x="54" y="16"/>
                  </a:lnTo>
                  <a:lnTo>
                    <a:pt x="50" y="16"/>
                  </a:lnTo>
                  <a:lnTo>
                    <a:pt x="48" y="20"/>
                  </a:lnTo>
                  <a:lnTo>
                    <a:pt x="46" y="22"/>
                  </a:lnTo>
                  <a:lnTo>
                    <a:pt x="42" y="22"/>
                  </a:lnTo>
                  <a:lnTo>
                    <a:pt x="38" y="26"/>
                  </a:lnTo>
                  <a:lnTo>
                    <a:pt x="38" y="30"/>
                  </a:lnTo>
                  <a:lnTo>
                    <a:pt x="38" y="36"/>
                  </a:lnTo>
                  <a:lnTo>
                    <a:pt x="36" y="38"/>
                  </a:lnTo>
                  <a:lnTo>
                    <a:pt x="32" y="40"/>
                  </a:lnTo>
                  <a:lnTo>
                    <a:pt x="32" y="44"/>
                  </a:lnTo>
                  <a:lnTo>
                    <a:pt x="32" y="46"/>
                  </a:lnTo>
                  <a:lnTo>
                    <a:pt x="30" y="48"/>
                  </a:lnTo>
                  <a:lnTo>
                    <a:pt x="26" y="56"/>
                  </a:lnTo>
                  <a:lnTo>
                    <a:pt x="26" y="60"/>
                  </a:lnTo>
                  <a:lnTo>
                    <a:pt x="24" y="62"/>
                  </a:lnTo>
                  <a:lnTo>
                    <a:pt x="20" y="62"/>
                  </a:lnTo>
                  <a:lnTo>
                    <a:pt x="16" y="62"/>
                  </a:lnTo>
                  <a:lnTo>
                    <a:pt x="14" y="64"/>
                  </a:lnTo>
                  <a:lnTo>
                    <a:pt x="14" y="70"/>
                  </a:lnTo>
                  <a:lnTo>
                    <a:pt x="14" y="74"/>
                  </a:lnTo>
                  <a:lnTo>
                    <a:pt x="12" y="76"/>
                  </a:lnTo>
                  <a:lnTo>
                    <a:pt x="10" y="74"/>
                  </a:lnTo>
                  <a:lnTo>
                    <a:pt x="10" y="78"/>
                  </a:lnTo>
                  <a:lnTo>
                    <a:pt x="10" y="82"/>
                  </a:lnTo>
                  <a:lnTo>
                    <a:pt x="10" y="84"/>
                  </a:lnTo>
                  <a:lnTo>
                    <a:pt x="12" y="84"/>
                  </a:lnTo>
                  <a:lnTo>
                    <a:pt x="12" y="86"/>
                  </a:lnTo>
                  <a:lnTo>
                    <a:pt x="10" y="86"/>
                  </a:lnTo>
                  <a:lnTo>
                    <a:pt x="8" y="88"/>
                  </a:lnTo>
                  <a:lnTo>
                    <a:pt x="6" y="86"/>
                  </a:lnTo>
                  <a:lnTo>
                    <a:pt x="4" y="88"/>
                  </a:lnTo>
                  <a:lnTo>
                    <a:pt x="4" y="90"/>
                  </a:lnTo>
                  <a:lnTo>
                    <a:pt x="4" y="96"/>
                  </a:lnTo>
                  <a:lnTo>
                    <a:pt x="2" y="96"/>
                  </a:lnTo>
                  <a:lnTo>
                    <a:pt x="0" y="10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1" name="Freeform 945"/>
            <p:cNvSpPr>
              <a:spLocks/>
            </p:cNvSpPr>
            <p:nvPr/>
          </p:nvSpPr>
          <p:spPr bwMode="auto">
            <a:xfrm>
              <a:off x="4388" y="2380"/>
              <a:ext cx="110" cy="130"/>
            </a:xfrm>
            <a:custGeom>
              <a:avLst/>
              <a:gdLst>
                <a:gd name="T0" fmla="*/ 14 w 92"/>
                <a:gd name="T1" fmla="*/ 18 h 112"/>
                <a:gd name="T2" fmla="*/ 20 w 92"/>
                <a:gd name="T3" fmla="*/ 16 h 112"/>
                <a:gd name="T4" fmla="*/ 18 w 92"/>
                <a:gd name="T5" fmla="*/ 8 h 112"/>
                <a:gd name="T6" fmla="*/ 18 w 92"/>
                <a:gd name="T7" fmla="*/ 2 h 112"/>
                <a:gd name="T8" fmla="*/ 26 w 92"/>
                <a:gd name="T9" fmla="*/ 0 h 112"/>
                <a:gd name="T10" fmla="*/ 26 w 92"/>
                <a:gd name="T11" fmla="*/ 2 h 112"/>
                <a:gd name="T12" fmla="*/ 28 w 92"/>
                <a:gd name="T13" fmla="*/ 4 h 112"/>
                <a:gd name="T14" fmla="*/ 36 w 92"/>
                <a:gd name="T15" fmla="*/ 14 h 112"/>
                <a:gd name="T16" fmla="*/ 34 w 92"/>
                <a:gd name="T17" fmla="*/ 18 h 112"/>
                <a:gd name="T18" fmla="*/ 42 w 92"/>
                <a:gd name="T19" fmla="*/ 22 h 112"/>
                <a:gd name="T20" fmla="*/ 50 w 92"/>
                <a:gd name="T21" fmla="*/ 22 h 112"/>
                <a:gd name="T22" fmla="*/ 54 w 92"/>
                <a:gd name="T23" fmla="*/ 26 h 112"/>
                <a:gd name="T24" fmla="*/ 56 w 92"/>
                <a:gd name="T25" fmla="*/ 30 h 112"/>
                <a:gd name="T26" fmla="*/ 58 w 92"/>
                <a:gd name="T27" fmla="*/ 32 h 112"/>
                <a:gd name="T28" fmla="*/ 56 w 92"/>
                <a:gd name="T29" fmla="*/ 38 h 112"/>
                <a:gd name="T30" fmla="*/ 50 w 92"/>
                <a:gd name="T31" fmla="*/ 38 h 112"/>
                <a:gd name="T32" fmla="*/ 48 w 92"/>
                <a:gd name="T33" fmla="*/ 44 h 112"/>
                <a:gd name="T34" fmla="*/ 62 w 92"/>
                <a:gd name="T35" fmla="*/ 52 h 112"/>
                <a:gd name="T36" fmla="*/ 68 w 92"/>
                <a:gd name="T37" fmla="*/ 60 h 112"/>
                <a:gd name="T38" fmla="*/ 74 w 92"/>
                <a:gd name="T39" fmla="*/ 66 h 112"/>
                <a:gd name="T40" fmla="*/ 78 w 92"/>
                <a:gd name="T41" fmla="*/ 70 h 112"/>
                <a:gd name="T42" fmla="*/ 80 w 92"/>
                <a:gd name="T43" fmla="*/ 76 h 112"/>
                <a:gd name="T44" fmla="*/ 84 w 92"/>
                <a:gd name="T45" fmla="*/ 80 h 112"/>
                <a:gd name="T46" fmla="*/ 88 w 92"/>
                <a:gd name="T47" fmla="*/ 84 h 112"/>
                <a:gd name="T48" fmla="*/ 92 w 92"/>
                <a:gd name="T49" fmla="*/ 94 h 112"/>
                <a:gd name="T50" fmla="*/ 92 w 92"/>
                <a:gd name="T51" fmla="*/ 104 h 112"/>
                <a:gd name="T52" fmla="*/ 90 w 92"/>
                <a:gd name="T53" fmla="*/ 106 h 112"/>
                <a:gd name="T54" fmla="*/ 84 w 92"/>
                <a:gd name="T55" fmla="*/ 108 h 112"/>
                <a:gd name="T56" fmla="*/ 82 w 92"/>
                <a:gd name="T57" fmla="*/ 106 h 112"/>
                <a:gd name="T58" fmla="*/ 74 w 92"/>
                <a:gd name="T59" fmla="*/ 108 h 112"/>
                <a:gd name="T60" fmla="*/ 72 w 92"/>
                <a:gd name="T61" fmla="*/ 112 h 112"/>
                <a:gd name="T62" fmla="*/ 66 w 92"/>
                <a:gd name="T63" fmla="*/ 112 h 112"/>
                <a:gd name="T64" fmla="*/ 64 w 92"/>
                <a:gd name="T65" fmla="*/ 108 h 112"/>
                <a:gd name="T66" fmla="*/ 68 w 92"/>
                <a:gd name="T67" fmla="*/ 106 h 112"/>
                <a:gd name="T68" fmla="*/ 68 w 92"/>
                <a:gd name="T69" fmla="*/ 94 h 112"/>
                <a:gd name="T70" fmla="*/ 66 w 92"/>
                <a:gd name="T71" fmla="*/ 88 h 112"/>
                <a:gd name="T72" fmla="*/ 64 w 92"/>
                <a:gd name="T73" fmla="*/ 86 h 112"/>
                <a:gd name="T74" fmla="*/ 60 w 92"/>
                <a:gd name="T75" fmla="*/ 84 h 112"/>
                <a:gd name="T76" fmla="*/ 58 w 92"/>
                <a:gd name="T77" fmla="*/ 80 h 112"/>
                <a:gd name="T78" fmla="*/ 56 w 92"/>
                <a:gd name="T79" fmla="*/ 66 h 112"/>
                <a:gd name="T80" fmla="*/ 54 w 92"/>
                <a:gd name="T81" fmla="*/ 64 h 112"/>
                <a:gd name="T82" fmla="*/ 50 w 92"/>
                <a:gd name="T83" fmla="*/ 60 h 112"/>
                <a:gd name="T84" fmla="*/ 42 w 92"/>
                <a:gd name="T85" fmla="*/ 56 h 112"/>
                <a:gd name="T86" fmla="*/ 36 w 92"/>
                <a:gd name="T87" fmla="*/ 58 h 112"/>
                <a:gd name="T88" fmla="*/ 32 w 92"/>
                <a:gd name="T89" fmla="*/ 62 h 112"/>
                <a:gd name="T90" fmla="*/ 28 w 92"/>
                <a:gd name="T91" fmla="*/ 60 h 112"/>
                <a:gd name="T92" fmla="*/ 24 w 92"/>
                <a:gd name="T93" fmla="*/ 58 h 112"/>
                <a:gd name="T94" fmla="*/ 20 w 92"/>
                <a:gd name="T95" fmla="*/ 60 h 112"/>
                <a:gd name="T96" fmla="*/ 14 w 92"/>
                <a:gd name="T97" fmla="*/ 64 h 112"/>
                <a:gd name="T98" fmla="*/ 10 w 92"/>
                <a:gd name="T99" fmla="*/ 66 h 112"/>
                <a:gd name="T100" fmla="*/ 10 w 92"/>
                <a:gd name="T101" fmla="*/ 62 h 112"/>
                <a:gd name="T102" fmla="*/ 12 w 92"/>
                <a:gd name="T103" fmla="*/ 52 h 112"/>
                <a:gd name="T104" fmla="*/ 14 w 92"/>
                <a:gd name="T105" fmla="*/ 46 h 112"/>
                <a:gd name="T106" fmla="*/ 14 w 92"/>
                <a:gd name="T107" fmla="*/ 38 h 112"/>
                <a:gd name="T108" fmla="*/ 8 w 92"/>
                <a:gd name="T109" fmla="*/ 38 h 112"/>
                <a:gd name="T110" fmla="*/ 6 w 92"/>
                <a:gd name="T111" fmla="*/ 34 h 112"/>
                <a:gd name="T112" fmla="*/ 2 w 92"/>
                <a:gd name="T113" fmla="*/ 26 h 112"/>
                <a:gd name="T114" fmla="*/ 0 w 92"/>
                <a:gd name="T115" fmla="*/ 26 h 112"/>
                <a:gd name="T116" fmla="*/ 2 w 92"/>
                <a:gd name="T117" fmla="*/ 24 h 112"/>
                <a:gd name="T118" fmla="*/ 4 w 92"/>
                <a:gd name="T119" fmla="*/ 22 h 112"/>
                <a:gd name="T120" fmla="*/ 6 w 92"/>
                <a:gd name="T121" fmla="*/ 18 h 112"/>
                <a:gd name="T122" fmla="*/ 14 w 92"/>
                <a:gd name="T123" fmla="*/ 12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12"/>
                <a:gd name="T188" fmla="*/ 92 w 92"/>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12">
                  <a:moveTo>
                    <a:pt x="12" y="10"/>
                  </a:moveTo>
                  <a:lnTo>
                    <a:pt x="14" y="18"/>
                  </a:lnTo>
                  <a:lnTo>
                    <a:pt x="20" y="16"/>
                  </a:lnTo>
                  <a:lnTo>
                    <a:pt x="20" y="12"/>
                  </a:lnTo>
                  <a:lnTo>
                    <a:pt x="18" y="8"/>
                  </a:lnTo>
                  <a:lnTo>
                    <a:pt x="18" y="4"/>
                  </a:lnTo>
                  <a:lnTo>
                    <a:pt x="18" y="2"/>
                  </a:lnTo>
                  <a:lnTo>
                    <a:pt x="20" y="0"/>
                  </a:lnTo>
                  <a:lnTo>
                    <a:pt x="26" y="0"/>
                  </a:lnTo>
                  <a:lnTo>
                    <a:pt x="26" y="2"/>
                  </a:lnTo>
                  <a:lnTo>
                    <a:pt x="28" y="4"/>
                  </a:lnTo>
                  <a:lnTo>
                    <a:pt x="34" y="12"/>
                  </a:lnTo>
                  <a:lnTo>
                    <a:pt x="36" y="14"/>
                  </a:lnTo>
                  <a:lnTo>
                    <a:pt x="34" y="16"/>
                  </a:lnTo>
                  <a:lnTo>
                    <a:pt x="34" y="18"/>
                  </a:lnTo>
                  <a:lnTo>
                    <a:pt x="38" y="22"/>
                  </a:lnTo>
                  <a:lnTo>
                    <a:pt x="42" y="22"/>
                  </a:lnTo>
                  <a:lnTo>
                    <a:pt x="48" y="22"/>
                  </a:lnTo>
                  <a:lnTo>
                    <a:pt x="50" y="22"/>
                  </a:lnTo>
                  <a:lnTo>
                    <a:pt x="54" y="24"/>
                  </a:lnTo>
                  <a:lnTo>
                    <a:pt x="54" y="26"/>
                  </a:lnTo>
                  <a:lnTo>
                    <a:pt x="54" y="28"/>
                  </a:lnTo>
                  <a:lnTo>
                    <a:pt x="56" y="30"/>
                  </a:lnTo>
                  <a:lnTo>
                    <a:pt x="58" y="32"/>
                  </a:lnTo>
                  <a:lnTo>
                    <a:pt x="58" y="34"/>
                  </a:lnTo>
                  <a:lnTo>
                    <a:pt x="56" y="38"/>
                  </a:lnTo>
                  <a:lnTo>
                    <a:pt x="52" y="38"/>
                  </a:lnTo>
                  <a:lnTo>
                    <a:pt x="50" y="38"/>
                  </a:lnTo>
                  <a:lnTo>
                    <a:pt x="48" y="42"/>
                  </a:lnTo>
                  <a:lnTo>
                    <a:pt x="48" y="44"/>
                  </a:lnTo>
                  <a:lnTo>
                    <a:pt x="56" y="48"/>
                  </a:lnTo>
                  <a:lnTo>
                    <a:pt x="62" y="52"/>
                  </a:lnTo>
                  <a:lnTo>
                    <a:pt x="64" y="56"/>
                  </a:lnTo>
                  <a:lnTo>
                    <a:pt x="68" y="60"/>
                  </a:lnTo>
                  <a:lnTo>
                    <a:pt x="70" y="62"/>
                  </a:lnTo>
                  <a:lnTo>
                    <a:pt x="74" y="66"/>
                  </a:lnTo>
                  <a:lnTo>
                    <a:pt x="78" y="70"/>
                  </a:lnTo>
                  <a:lnTo>
                    <a:pt x="80" y="72"/>
                  </a:lnTo>
                  <a:lnTo>
                    <a:pt x="80" y="76"/>
                  </a:lnTo>
                  <a:lnTo>
                    <a:pt x="82" y="80"/>
                  </a:lnTo>
                  <a:lnTo>
                    <a:pt x="84" y="80"/>
                  </a:lnTo>
                  <a:lnTo>
                    <a:pt x="86" y="82"/>
                  </a:lnTo>
                  <a:lnTo>
                    <a:pt x="88" y="84"/>
                  </a:lnTo>
                  <a:lnTo>
                    <a:pt x="90" y="88"/>
                  </a:lnTo>
                  <a:lnTo>
                    <a:pt x="92" y="94"/>
                  </a:lnTo>
                  <a:lnTo>
                    <a:pt x="92" y="96"/>
                  </a:lnTo>
                  <a:lnTo>
                    <a:pt x="92" y="104"/>
                  </a:lnTo>
                  <a:lnTo>
                    <a:pt x="90" y="106"/>
                  </a:lnTo>
                  <a:lnTo>
                    <a:pt x="86" y="108"/>
                  </a:lnTo>
                  <a:lnTo>
                    <a:pt x="84" y="108"/>
                  </a:lnTo>
                  <a:lnTo>
                    <a:pt x="84" y="106"/>
                  </a:lnTo>
                  <a:lnTo>
                    <a:pt x="82" y="106"/>
                  </a:lnTo>
                  <a:lnTo>
                    <a:pt x="78" y="106"/>
                  </a:lnTo>
                  <a:lnTo>
                    <a:pt x="74" y="108"/>
                  </a:lnTo>
                  <a:lnTo>
                    <a:pt x="74" y="112"/>
                  </a:lnTo>
                  <a:lnTo>
                    <a:pt x="72" y="112"/>
                  </a:lnTo>
                  <a:lnTo>
                    <a:pt x="70" y="112"/>
                  </a:lnTo>
                  <a:lnTo>
                    <a:pt x="66" y="112"/>
                  </a:lnTo>
                  <a:lnTo>
                    <a:pt x="64" y="110"/>
                  </a:lnTo>
                  <a:lnTo>
                    <a:pt x="64" y="108"/>
                  </a:lnTo>
                  <a:lnTo>
                    <a:pt x="66" y="108"/>
                  </a:lnTo>
                  <a:lnTo>
                    <a:pt x="68" y="106"/>
                  </a:lnTo>
                  <a:lnTo>
                    <a:pt x="68" y="96"/>
                  </a:lnTo>
                  <a:lnTo>
                    <a:pt x="68" y="94"/>
                  </a:lnTo>
                  <a:lnTo>
                    <a:pt x="68" y="92"/>
                  </a:lnTo>
                  <a:lnTo>
                    <a:pt x="66" y="88"/>
                  </a:lnTo>
                  <a:lnTo>
                    <a:pt x="64" y="88"/>
                  </a:lnTo>
                  <a:lnTo>
                    <a:pt x="64" y="86"/>
                  </a:lnTo>
                  <a:lnTo>
                    <a:pt x="62" y="86"/>
                  </a:lnTo>
                  <a:lnTo>
                    <a:pt x="60" y="84"/>
                  </a:lnTo>
                  <a:lnTo>
                    <a:pt x="58" y="82"/>
                  </a:lnTo>
                  <a:lnTo>
                    <a:pt x="58" y="80"/>
                  </a:lnTo>
                  <a:lnTo>
                    <a:pt x="58" y="72"/>
                  </a:lnTo>
                  <a:lnTo>
                    <a:pt x="56" y="66"/>
                  </a:lnTo>
                  <a:lnTo>
                    <a:pt x="54" y="64"/>
                  </a:lnTo>
                  <a:lnTo>
                    <a:pt x="52" y="62"/>
                  </a:lnTo>
                  <a:lnTo>
                    <a:pt x="50" y="60"/>
                  </a:lnTo>
                  <a:lnTo>
                    <a:pt x="46" y="56"/>
                  </a:lnTo>
                  <a:lnTo>
                    <a:pt x="42" y="56"/>
                  </a:lnTo>
                  <a:lnTo>
                    <a:pt x="38" y="56"/>
                  </a:lnTo>
                  <a:lnTo>
                    <a:pt x="36" y="58"/>
                  </a:lnTo>
                  <a:lnTo>
                    <a:pt x="36" y="60"/>
                  </a:lnTo>
                  <a:lnTo>
                    <a:pt x="32" y="62"/>
                  </a:lnTo>
                  <a:lnTo>
                    <a:pt x="30" y="62"/>
                  </a:lnTo>
                  <a:lnTo>
                    <a:pt x="28" y="60"/>
                  </a:lnTo>
                  <a:lnTo>
                    <a:pt x="26" y="58"/>
                  </a:lnTo>
                  <a:lnTo>
                    <a:pt x="24" y="58"/>
                  </a:lnTo>
                  <a:lnTo>
                    <a:pt x="22" y="58"/>
                  </a:lnTo>
                  <a:lnTo>
                    <a:pt x="20" y="60"/>
                  </a:lnTo>
                  <a:lnTo>
                    <a:pt x="16" y="62"/>
                  </a:lnTo>
                  <a:lnTo>
                    <a:pt x="14" y="64"/>
                  </a:lnTo>
                  <a:lnTo>
                    <a:pt x="12" y="66"/>
                  </a:lnTo>
                  <a:lnTo>
                    <a:pt x="10" y="66"/>
                  </a:lnTo>
                  <a:lnTo>
                    <a:pt x="10" y="64"/>
                  </a:lnTo>
                  <a:lnTo>
                    <a:pt x="10" y="62"/>
                  </a:lnTo>
                  <a:lnTo>
                    <a:pt x="12" y="58"/>
                  </a:lnTo>
                  <a:lnTo>
                    <a:pt x="12" y="52"/>
                  </a:lnTo>
                  <a:lnTo>
                    <a:pt x="12" y="50"/>
                  </a:lnTo>
                  <a:lnTo>
                    <a:pt x="14" y="46"/>
                  </a:lnTo>
                  <a:lnTo>
                    <a:pt x="12" y="42"/>
                  </a:lnTo>
                  <a:lnTo>
                    <a:pt x="14" y="38"/>
                  </a:lnTo>
                  <a:lnTo>
                    <a:pt x="12" y="38"/>
                  </a:lnTo>
                  <a:lnTo>
                    <a:pt x="8" y="38"/>
                  </a:lnTo>
                  <a:lnTo>
                    <a:pt x="6" y="38"/>
                  </a:lnTo>
                  <a:lnTo>
                    <a:pt x="6" y="34"/>
                  </a:lnTo>
                  <a:lnTo>
                    <a:pt x="6" y="30"/>
                  </a:lnTo>
                  <a:lnTo>
                    <a:pt x="2" y="26"/>
                  </a:lnTo>
                  <a:lnTo>
                    <a:pt x="2" y="28"/>
                  </a:lnTo>
                  <a:lnTo>
                    <a:pt x="0" y="26"/>
                  </a:lnTo>
                  <a:lnTo>
                    <a:pt x="0" y="24"/>
                  </a:lnTo>
                  <a:lnTo>
                    <a:pt x="2" y="24"/>
                  </a:lnTo>
                  <a:lnTo>
                    <a:pt x="2" y="22"/>
                  </a:lnTo>
                  <a:lnTo>
                    <a:pt x="4" y="22"/>
                  </a:lnTo>
                  <a:lnTo>
                    <a:pt x="6" y="22"/>
                  </a:lnTo>
                  <a:lnTo>
                    <a:pt x="6" y="18"/>
                  </a:lnTo>
                  <a:lnTo>
                    <a:pt x="12" y="14"/>
                  </a:lnTo>
                  <a:lnTo>
                    <a:pt x="14" y="12"/>
                  </a:lnTo>
                  <a:lnTo>
                    <a:pt x="12" y="1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2" name="Freeform 946"/>
            <p:cNvSpPr>
              <a:spLocks/>
            </p:cNvSpPr>
            <p:nvPr/>
          </p:nvSpPr>
          <p:spPr bwMode="auto">
            <a:xfrm>
              <a:off x="4216" y="2286"/>
              <a:ext cx="53" cy="26"/>
            </a:xfrm>
            <a:custGeom>
              <a:avLst/>
              <a:gdLst>
                <a:gd name="T0" fmla="*/ 2 w 44"/>
                <a:gd name="T1" fmla="*/ 14 h 22"/>
                <a:gd name="T2" fmla="*/ 0 w 44"/>
                <a:gd name="T3" fmla="*/ 16 h 22"/>
                <a:gd name="T4" fmla="*/ 0 w 44"/>
                <a:gd name="T5" fmla="*/ 18 h 22"/>
                <a:gd name="T6" fmla="*/ 2 w 44"/>
                <a:gd name="T7" fmla="*/ 18 h 22"/>
                <a:gd name="T8" fmla="*/ 2 w 44"/>
                <a:gd name="T9" fmla="*/ 20 h 22"/>
                <a:gd name="T10" fmla="*/ 2 w 44"/>
                <a:gd name="T11" fmla="*/ 20 h 22"/>
                <a:gd name="T12" fmla="*/ 2 w 44"/>
                <a:gd name="T13" fmla="*/ 20 h 22"/>
                <a:gd name="T14" fmla="*/ 6 w 44"/>
                <a:gd name="T15" fmla="*/ 22 h 22"/>
                <a:gd name="T16" fmla="*/ 12 w 44"/>
                <a:gd name="T17" fmla="*/ 22 h 22"/>
                <a:gd name="T18" fmla="*/ 16 w 44"/>
                <a:gd name="T19" fmla="*/ 22 h 22"/>
                <a:gd name="T20" fmla="*/ 22 w 44"/>
                <a:gd name="T21" fmla="*/ 20 h 22"/>
                <a:gd name="T22" fmla="*/ 26 w 44"/>
                <a:gd name="T23" fmla="*/ 22 h 22"/>
                <a:gd name="T24" fmla="*/ 42 w 44"/>
                <a:gd name="T25" fmla="*/ 20 h 22"/>
                <a:gd name="T26" fmla="*/ 42 w 44"/>
                <a:gd name="T27" fmla="*/ 18 h 22"/>
                <a:gd name="T28" fmla="*/ 44 w 44"/>
                <a:gd name="T29" fmla="*/ 14 h 22"/>
                <a:gd name="T30" fmla="*/ 42 w 44"/>
                <a:gd name="T31" fmla="*/ 12 h 22"/>
                <a:gd name="T32" fmla="*/ 38 w 44"/>
                <a:gd name="T33" fmla="*/ 10 h 22"/>
                <a:gd name="T34" fmla="*/ 38 w 44"/>
                <a:gd name="T35" fmla="*/ 10 h 22"/>
                <a:gd name="T36" fmla="*/ 38 w 44"/>
                <a:gd name="T37" fmla="*/ 6 h 22"/>
                <a:gd name="T38" fmla="*/ 38 w 44"/>
                <a:gd name="T39" fmla="*/ 6 h 22"/>
                <a:gd name="T40" fmla="*/ 34 w 44"/>
                <a:gd name="T41" fmla="*/ 6 h 22"/>
                <a:gd name="T42" fmla="*/ 34 w 44"/>
                <a:gd name="T43" fmla="*/ 4 h 22"/>
                <a:gd name="T44" fmla="*/ 30 w 44"/>
                <a:gd name="T45" fmla="*/ 4 h 22"/>
                <a:gd name="T46" fmla="*/ 30 w 44"/>
                <a:gd name="T47" fmla="*/ 4 h 22"/>
                <a:gd name="T48" fmla="*/ 26 w 44"/>
                <a:gd name="T49" fmla="*/ 4 h 22"/>
                <a:gd name="T50" fmla="*/ 22 w 44"/>
                <a:gd name="T51" fmla="*/ 4 h 22"/>
                <a:gd name="T52" fmla="*/ 20 w 44"/>
                <a:gd name="T53" fmla="*/ 2 h 22"/>
                <a:gd name="T54" fmla="*/ 20 w 44"/>
                <a:gd name="T55" fmla="*/ 0 h 22"/>
                <a:gd name="T56" fmla="*/ 18 w 44"/>
                <a:gd name="T57" fmla="*/ 0 h 22"/>
                <a:gd name="T58" fmla="*/ 16 w 44"/>
                <a:gd name="T59" fmla="*/ 0 h 22"/>
                <a:gd name="T60" fmla="*/ 12 w 44"/>
                <a:gd name="T61" fmla="*/ 2 h 22"/>
                <a:gd name="T62" fmla="*/ 10 w 44"/>
                <a:gd name="T63" fmla="*/ 4 h 22"/>
                <a:gd name="T64" fmla="*/ 8 w 44"/>
                <a:gd name="T65" fmla="*/ 8 h 22"/>
                <a:gd name="T66" fmla="*/ 2 w 44"/>
                <a:gd name="T67" fmla="*/ 12 h 22"/>
                <a:gd name="T68" fmla="*/ 2 w 44"/>
                <a:gd name="T69" fmla="*/ 14 h 22"/>
                <a:gd name="T70" fmla="*/ 2 w 44"/>
                <a:gd name="T71" fmla="*/ 14 h 22"/>
                <a:gd name="T72" fmla="*/ 2 w 44"/>
                <a:gd name="T73" fmla="*/ 14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2"/>
                <a:gd name="T113" fmla="*/ 44 w 44"/>
                <a:gd name="T114" fmla="*/ 22 h 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2">
                  <a:moveTo>
                    <a:pt x="2" y="14"/>
                  </a:moveTo>
                  <a:lnTo>
                    <a:pt x="0" y="16"/>
                  </a:lnTo>
                  <a:lnTo>
                    <a:pt x="0" y="18"/>
                  </a:lnTo>
                  <a:lnTo>
                    <a:pt x="2" y="18"/>
                  </a:lnTo>
                  <a:lnTo>
                    <a:pt x="2" y="20"/>
                  </a:lnTo>
                  <a:lnTo>
                    <a:pt x="6" y="22"/>
                  </a:lnTo>
                  <a:lnTo>
                    <a:pt x="12" y="22"/>
                  </a:lnTo>
                  <a:lnTo>
                    <a:pt x="16" y="22"/>
                  </a:lnTo>
                  <a:lnTo>
                    <a:pt x="22" y="20"/>
                  </a:lnTo>
                  <a:lnTo>
                    <a:pt x="26" y="22"/>
                  </a:lnTo>
                  <a:lnTo>
                    <a:pt x="42" y="20"/>
                  </a:lnTo>
                  <a:lnTo>
                    <a:pt x="42" y="18"/>
                  </a:lnTo>
                  <a:lnTo>
                    <a:pt x="44" y="14"/>
                  </a:lnTo>
                  <a:lnTo>
                    <a:pt x="42" y="12"/>
                  </a:lnTo>
                  <a:lnTo>
                    <a:pt x="38" y="10"/>
                  </a:lnTo>
                  <a:lnTo>
                    <a:pt x="38" y="6"/>
                  </a:lnTo>
                  <a:lnTo>
                    <a:pt x="34" y="6"/>
                  </a:lnTo>
                  <a:lnTo>
                    <a:pt x="34" y="4"/>
                  </a:lnTo>
                  <a:lnTo>
                    <a:pt x="30" y="4"/>
                  </a:lnTo>
                  <a:lnTo>
                    <a:pt x="26" y="4"/>
                  </a:lnTo>
                  <a:lnTo>
                    <a:pt x="22" y="4"/>
                  </a:lnTo>
                  <a:lnTo>
                    <a:pt x="20" y="2"/>
                  </a:lnTo>
                  <a:lnTo>
                    <a:pt x="20" y="0"/>
                  </a:lnTo>
                  <a:lnTo>
                    <a:pt x="18" y="0"/>
                  </a:lnTo>
                  <a:lnTo>
                    <a:pt x="16" y="0"/>
                  </a:lnTo>
                  <a:lnTo>
                    <a:pt x="12" y="2"/>
                  </a:lnTo>
                  <a:lnTo>
                    <a:pt x="10" y="4"/>
                  </a:lnTo>
                  <a:lnTo>
                    <a:pt x="8" y="8"/>
                  </a:lnTo>
                  <a:lnTo>
                    <a:pt x="2" y="12"/>
                  </a:lnTo>
                  <a:lnTo>
                    <a:pt x="2"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3" name="Freeform 947"/>
            <p:cNvSpPr>
              <a:spLocks/>
            </p:cNvSpPr>
            <p:nvPr/>
          </p:nvSpPr>
          <p:spPr bwMode="auto">
            <a:xfrm>
              <a:off x="3903" y="2153"/>
              <a:ext cx="444" cy="446"/>
            </a:xfrm>
            <a:custGeom>
              <a:avLst/>
              <a:gdLst>
                <a:gd name="T0" fmla="*/ 148 w 372"/>
                <a:gd name="T1" fmla="*/ 76 h 382"/>
                <a:gd name="T2" fmla="*/ 136 w 372"/>
                <a:gd name="T3" fmla="*/ 68 h 382"/>
                <a:gd name="T4" fmla="*/ 136 w 372"/>
                <a:gd name="T5" fmla="*/ 54 h 382"/>
                <a:gd name="T6" fmla="*/ 146 w 372"/>
                <a:gd name="T7" fmla="*/ 48 h 382"/>
                <a:gd name="T8" fmla="*/ 138 w 372"/>
                <a:gd name="T9" fmla="*/ 32 h 382"/>
                <a:gd name="T10" fmla="*/ 150 w 372"/>
                <a:gd name="T11" fmla="*/ 22 h 382"/>
                <a:gd name="T12" fmla="*/ 156 w 372"/>
                <a:gd name="T13" fmla="*/ 6 h 382"/>
                <a:gd name="T14" fmla="*/ 146 w 372"/>
                <a:gd name="T15" fmla="*/ 0 h 382"/>
                <a:gd name="T16" fmla="*/ 128 w 372"/>
                <a:gd name="T17" fmla="*/ 6 h 382"/>
                <a:gd name="T18" fmla="*/ 104 w 372"/>
                <a:gd name="T19" fmla="*/ 20 h 382"/>
                <a:gd name="T20" fmla="*/ 80 w 372"/>
                <a:gd name="T21" fmla="*/ 16 h 382"/>
                <a:gd name="T22" fmla="*/ 74 w 372"/>
                <a:gd name="T23" fmla="*/ 28 h 382"/>
                <a:gd name="T24" fmla="*/ 76 w 372"/>
                <a:gd name="T25" fmla="*/ 42 h 382"/>
                <a:gd name="T26" fmla="*/ 90 w 372"/>
                <a:gd name="T27" fmla="*/ 52 h 382"/>
                <a:gd name="T28" fmla="*/ 84 w 372"/>
                <a:gd name="T29" fmla="*/ 68 h 382"/>
                <a:gd name="T30" fmla="*/ 80 w 372"/>
                <a:gd name="T31" fmla="*/ 76 h 382"/>
                <a:gd name="T32" fmla="*/ 60 w 372"/>
                <a:gd name="T33" fmla="*/ 104 h 382"/>
                <a:gd name="T34" fmla="*/ 30 w 372"/>
                <a:gd name="T35" fmla="*/ 120 h 382"/>
                <a:gd name="T36" fmla="*/ 28 w 372"/>
                <a:gd name="T37" fmla="*/ 142 h 382"/>
                <a:gd name="T38" fmla="*/ 40 w 372"/>
                <a:gd name="T39" fmla="*/ 164 h 382"/>
                <a:gd name="T40" fmla="*/ 32 w 372"/>
                <a:gd name="T41" fmla="*/ 168 h 382"/>
                <a:gd name="T42" fmla="*/ 12 w 372"/>
                <a:gd name="T43" fmla="*/ 168 h 382"/>
                <a:gd name="T44" fmla="*/ 4 w 372"/>
                <a:gd name="T45" fmla="*/ 180 h 382"/>
                <a:gd name="T46" fmla="*/ 28 w 372"/>
                <a:gd name="T47" fmla="*/ 192 h 382"/>
                <a:gd name="T48" fmla="*/ 44 w 372"/>
                <a:gd name="T49" fmla="*/ 214 h 382"/>
                <a:gd name="T50" fmla="*/ 56 w 372"/>
                <a:gd name="T51" fmla="*/ 202 h 382"/>
                <a:gd name="T52" fmla="*/ 58 w 372"/>
                <a:gd name="T53" fmla="*/ 230 h 382"/>
                <a:gd name="T54" fmla="*/ 62 w 372"/>
                <a:gd name="T55" fmla="*/ 256 h 382"/>
                <a:gd name="T56" fmla="*/ 74 w 372"/>
                <a:gd name="T57" fmla="*/ 288 h 382"/>
                <a:gd name="T58" fmla="*/ 90 w 372"/>
                <a:gd name="T59" fmla="*/ 328 h 382"/>
                <a:gd name="T60" fmla="*/ 124 w 372"/>
                <a:gd name="T61" fmla="*/ 380 h 382"/>
                <a:gd name="T62" fmla="*/ 146 w 372"/>
                <a:gd name="T63" fmla="*/ 354 h 382"/>
                <a:gd name="T64" fmla="*/ 154 w 372"/>
                <a:gd name="T65" fmla="*/ 312 h 382"/>
                <a:gd name="T66" fmla="*/ 164 w 372"/>
                <a:gd name="T67" fmla="*/ 284 h 382"/>
                <a:gd name="T68" fmla="*/ 214 w 372"/>
                <a:gd name="T69" fmla="*/ 238 h 382"/>
                <a:gd name="T70" fmla="*/ 250 w 372"/>
                <a:gd name="T71" fmla="*/ 204 h 382"/>
                <a:gd name="T72" fmla="*/ 260 w 372"/>
                <a:gd name="T73" fmla="*/ 204 h 382"/>
                <a:gd name="T74" fmla="*/ 260 w 372"/>
                <a:gd name="T75" fmla="*/ 184 h 382"/>
                <a:gd name="T76" fmla="*/ 256 w 372"/>
                <a:gd name="T77" fmla="*/ 156 h 382"/>
                <a:gd name="T78" fmla="*/ 258 w 372"/>
                <a:gd name="T79" fmla="*/ 138 h 382"/>
                <a:gd name="T80" fmla="*/ 276 w 372"/>
                <a:gd name="T81" fmla="*/ 154 h 382"/>
                <a:gd name="T82" fmla="*/ 300 w 372"/>
                <a:gd name="T83" fmla="*/ 168 h 382"/>
                <a:gd name="T84" fmla="*/ 304 w 372"/>
                <a:gd name="T85" fmla="*/ 178 h 382"/>
                <a:gd name="T86" fmla="*/ 316 w 372"/>
                <a:gd name="T87" fmla="*/ 192 h 382"/>
                <a:gd name="T88" fmla="*/ 336 w 372"/>
                <a:gd name="T89" fmla="*/ 162 h 382"/>
                <a:gd name="T90" fmla="*/ 356 w 372"/>
                <a:gd name="T91" fmla="*/ 130 h 382"/>
                <a:gd name="T92" fmla="*/ 370 w 372"/>
                <a:gd name="T93" fmla="*/ 114 h 382"/>
                <a:gd name="T94" fmla="*/ 352 w 372"/>
                <a:gd name="T95" fmla="*/ 98 h 382"/>
                <a:gd name="T96" fmla="*/ 318 w 372"/>
                <a:gd name="T97" fmla="*/ 112 h 382"/>
                <a:gd name="T98" fmla="*/ 304 w 372"/>
                <a:gd name="T99" fmla="*/ 126 h 382"/>
                <a:gd name="T100" fmla="*/ 264 w 372"/>
                <a:gd name="T101" fmla="*/ 134 h 382"/>
                <a:gd name="T102" fmla="*/ 262 w 372"/>
                <a:gd name="T103" fmla="*/ 118 h 382"/>
                <a:gd name="T104" fmla="*/ 252 w 372"/>
                <a:gd name="T105" fmla="*/ 132 h 382"/>
                <a:gd name="T106" fmla="*/ 236 w 372"/>
                <a:gd name="T107" fmla="*/ 140 h 382"/>
                <a:gd name="T108" fmla="*/ 200 w 372"/>
                <a:gd name="T109" fmla="*/ 128 h 382"/>
                <a:gd name="T110" fmla="*/ 164 w 372"/>
                <a:gd name="T111" fmla="*/ 112 h 382"/>
                <a:gd name="T112" fmla="*/ 154 w 372"/>
                <a:gd name="T113" fmla="*/ 104 h 382"/>
                <a:gd name="T114" fmla="*/ 162 w 372"/>
                <a:gd name="T115" fmla="*/ 88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382"/>
                <a:gd name="T176" fmla="*/ 372 w 372"/>
                <a:gd name="T177" fmla="*/ 382 h 3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382">
                  <a:moveTo>
                    <a:pt x="166" y="86"/>
                  </a:moveTo>
                  <a:lnTo>
                    <a:pt x="164" y="86"/>
                  </a:lnTo>
                  <a:lnTo>
                    <a:pt x="160" y="84"/>
                  </a:lnTo>
                  <a:lnTo>
                    <a:pt x="160" y="82"/>
                  </a:lnTo>
                  <a:lnTo>
                    <a:pt x="158" y="82"/>
                  </a:lnTo>
                  <a:lnTo>
                    <a:pt x="156" y="80"/>
                  </a:lnTo>
                  <a:lnTo>
                    <a:pt x="152" y="80"/>
                  </a:lnTo>
                  <a:lnTo>
                    <a:pt x="152" y="78"/>
                  </a:lnTo>
                  <a:lnTo>
                    <a:pt x="152" y="76"/>
                  </a:lnTo>
                  <a:lnTo>
                    <a:pt x="150" y="76"/>
                  </a:lnTo>
                  <a:lnTo>
                    <a:pt x="148" y="76"/>
                  </a:lnTo>
                  <a:lnTo>
                    <a:pt x="146" y="76"/>
                  </a:lnTo>
                  <a:lnTo>
                    <a:pt x="146" y="74"/>
                  </a:lnTo>
                  <a:lnTo>
                    <a:pt x="142" y="74"/>
                  </a:lnTo>
                  <a:lnTo>
                    <a:pt x="140" y="76"/>
                  </a:lnTo>
                  <a:lnTo>
                    <a:pt x="138" y="74"/>
                  </a:lnTo>
                  <a:lnTo>
                    <a:pt x="138" y="72"/>
                  </a:lnTo>
                  <a:lnTo>
                    <a:pt x="136" y="70"/>
                  </a:lnTo>
                  <a:lnTo>
                    <a:pt x="136" y="68"/>
                  </a:lnTo>
                  <a:lnTo>
                    <a:pt x="136" y="66"/>
                  </a:lnTo>
                  <a:lnTo>
                    <a:pt x="136" y="64"/>
                  </a:lnTo>
                  <a:lnTo>
                    <a:pt x="136" y="60"/>
                  </a:lnTo>
                  <a:lnTo>
                    <a:pt x="134" y="58"/>
                  </a:lnTo>
                  <a:lnTo>
                    <a:pt x="132" y="56"/>
                  </a:lnTo>
                  <a:lnTo>
                    <a:pt x="132" y="52"/>
                  </a:lnTo>
                  <a:lnTo>
                    <a:pt x="136" y="52"/>
                  </a:lnTo>
                  <a:lnTo>
                    <a:pt x="136" y="50"/>
                  </a:lnTo>
                  <a:lnTo>
                    <a:pt x="136" y="54"/>
                  </a:lnTo>
                  <a:lnTo>
                    <a:pt x="140" y="54"/>
                  </a:lnTo>
                  <a:lnTo>
                    <a:pt x="142" y="54"/>
                  </a:lnTo>
                  <a:lnTo>
                    <a:pt x="142" y="52"/>
                  </a:lnTo>
                  <a:lnTo>
                    <a:pt x="142" y="50"/>
                  </a:lnTo>
                  <a:lnTo>
                    <a:pt x="144" y="50"/>
                  </a:lnTo>
                  <a:lnTo>
                    <a:pt x="144" y="52"/>
                  </a:lnTo>
                  <a:lnTo>
                    <a:pt x="146" y="50"/>
                  </a:lnTo>
                  <a:lnTo>
                    <a:pt x="146" y="48"/>
                  </a:lnTo>
                  <a:lnTo>
                    <a:pt x="144" y="46"/>
                  </a:lnTo>
                  <a:lnTo>
                    <a:pt x="144" y="42"/>
                  </a:lnTo>
                  <a:lnTo>
                    <a:pt x="142" y="42"/>
                  </a:lnTo>
                  <a:lnTo>
                    <a:pt x="140" y="42"/>
                  </a:lnTo>
                  <a:lnTo>
                    <a:pt x="138" y="40"/>
                  </a:lnTo>
                  <a:lnTo>
                    <a:pt x="138" y="36"/>
                  </a:lnTo>
                  <a:lnTo>
                    <a:pt x="140" y="36"/>
                  </a:lnTo>
                  <a:lnTo>
                    <a:pt x="140" y="34"/>
                  </a:lnTo>
                  <a:lnTo>
                    <a:pt x="138" y="32"/>
                  </a:lnTo>
                  <a:lnTo>
                    <a:pt x="138" y="30"/>
                  </a:lnTo>
                  <a:lnTo>
                    <a:pt x="140" y="30"/>
                  </a:lnTo>
                  <a:lnTo>
                    <a:pt x="142" y="30"/>
                  </a:lnTo>
                  <a:lnTo>
                    <a:pt x="144" y="30"/>
                  </a:lnTo>
                  <a:lnTo>
                    <a:pt x="146" y="28"/>
                  </a:lnTo>
                  <a:lnTo>
                    <a:pt x="148" y="26"/>
                  </a:lnTo>
                  <a:lnTo>
                    <a:pt x="148" y="24"/>
                  </a:lnTo>
                  <a:lnTo>
                    <a:pt x="150" y="24"/>
                  </a:lnTo>
                  <a:lnTo>
                    <a:pt x="150" y="22"/>
                  </a:lnTo>
                  <a:lnTo>
                    <a:pt x="150" y="20"/>
                  </a:lnTo>
                  <a:lnTo>
                    <a:pt x="152" y="20"/>
                  </a:lnTo>
                  <a:lnTo>
                    <a:pt x="152" y="18"/>
                  </a:lnTo>
                  <a:lnTo>
                    <a:pt x="154" y="16"/>
                  </a:lnTo>
                  <a:lnTo>
                    <a:pt x="154" y="12"/>
                  </a:lnTo>
                  <a:lnTo>
                    <a:pt x="156" y="10"/>
                  </a:lnTo>
                  <a:lnTo>
                    <a:pt x="156" y="8"/>
                  </a:lnTo>
                  <a:lnTo>
                    <a:pt x="156" y="6"/>
                  </a:lnTo>
                  <a:lnTo>
                    <a:pt x="154" y="6"/>
                  </a:lnTo>
                  <a:lnTo>
                    <a:pt x="152" y="8"/>
                  </a:lnTo>
                  <a:lnTo>
                    <a:pt x="152" y="4"/>
                  </a:lnTo>
                  <a:lnTo>
                    <a:pt x="150" y="6"/>
                  </a:lnTo>
                  <a:lnTo>
                    <a:pt x="148" y="4"/>
                  </a:lnTo>
                  <a:lnTo>
                    <a:pt x="148" y="2"/>
                  </a:lnTo>
                  <a:lnTo>
                    <a:pt x="146" y="2"/>
                  </a:lnTo>
                  <a:lnTo>
                    <a:pt x="146" y="0"/>
                  </a:lnTo>
                  <a:lnTo>
                    <a:pt x="144" y="0"/>
                  </a:lnTo>
                  <a:lnTo>
                    <a:pt x="142" y="0"/>
                  </a:lnTo>
                  <a:lnTo>
                    <a:pt x="140" y="0"/>
                  </a:lnTo>
                  <a:lnTo>
                    <a:pt x="136" y="0"/>
                  </a:lnTo>
                  <a:lnTo>
                    <a:pt x="134" y="2"/>
                  </a:lnTo>
                  <a:lnTo>
                    <a:pt x="132" y="4"/>
                  </a:lnTo>
                  <a:lnTo>
                    <a:pt x="130" y="4"/>
                  </a:lnTo>
                  <a:lnTo>
                    <a:pt x="128" y="6"/>
                  </a:lnTo>
                  <a:lnTo>
                    <a:pt x="126" y="8"/>
                  </a:lnTo>
                  <a:lnTo>
                    <a:pt x="124" y="6"/>
                  </a:lnTo>
                  <a:lnTo>
                    <a:pt x="122" y="8"/>
                  </a:lnTo>
                  <a:lnTo>
                    <a:pt x="114" y="14"/>
                  </a:lnTo>
                  <a:lnTo>
                    <a:pt x="114" y="16"/>
                  </a:lnTo>
                  <a:lnTo>
                    <a:pt x="112" y="18"/>
                  </a:lnTo>
                  <a:lnTo>
                    <a:pt x="110" y="18"/>
                  </a:lnTo>
                  <a:lnTo>
                    <a:pt x="106" y="18"/>
                  </a:lnTo>
                  <a:lnTo>
                    <a:pt x="104" y="20"/>
                  </a:lnTo>
                  <a:lnTo>
                    <a:pt x="100" y="20"/>
                  </a:lnTo>
                  <a:lnTo>
                    <a:pt x="98" y="22"/>
                  </a:lnTo>
                  <a:lnTo>
                    <a:pt x="96" y="22"/>
                  </a:lnTo>
                  <a:lnTo>
                    <a:pt x="94" y="20"/>
                  </a:lnTo>
                  <a:lnTo>
                    <a:pt x="92" y="22"/>
                  </a:lnTo>
                  <a:lnTo>
                    <a:pt x="90" y="20"/>
                  </a:lnTo>
                  <a:lnTo>
                    <a:pt x="86" y="18"/>
                  </a:lnTo>
                  <a:lnTo>
                    <a:pt x="84" y="18"/>
                  </a:lnTo>
                  <a:lnTo>
                    <a:pt x="80" y="16"/>
                  </a:lnTo>
                  <a:lnTo>
                    <a:pt x="78" y="18"/>
                  </a:lnTo>
                  <a:lnTo>
                    <a:pt x="76" y="18"/>
                  </a:lnTo>
                  <a:lnTo>
                    <a:pt x="74" y="18"/>
                  </a:lnTo>
                  <a:lnTo>
                    <a:pt x="74" y="20"/>
                  </a:lnTo>
                  <a:lnTo>
                    <a:pt x="72" y="24"/>
                  </a:lnTo>
                  <a:lnTo>
                    <a:pt x="74" y="24"/>
                  </a:lnTo>
                  <a:lnTo>
                    <a:pt x="76" y="24"/>
                  </a:lnTo>
                  <a:lnTo>
                    <a:pt x="76" y="26"/>
                  </a:lnTo>
                  <a:lnTo>
                    <a:pt x="74" y="26"/>
                  </a:lnTo>
                  <a:lnTo>
                    <a:pt x="74" y="28"/>
                  </a:lnTo>
                  <a:lnTo>
                    <a:pt x="76" y="28"/>
                  </a:lnTo>
                  <a:lnTo>
                    <a:pt x="78" y="28"/>
                  </a:lnTo>
                  <a:lnTo>
                    <a:pt x="78" y="30"/>
                  </a:lnTo>
                  <a:lnTo>
                    <a:pt x="78" y="32"/>
                  </a:lnTo>
                  <a:lnTo>
                    <a:pt x="76" y="32"/>
                  </a:lnTo>
                  <a:lnTo>
                    <a:pt x="76" y="34"/>
                  </a:lnTo>
                  <a:lnTo>
                    <a:pt x="78" y="36"/>
                  </a:lnTo>
                  <a:lnTo>
                    <a:pt x="78" y="38"/>
                  </a:lnTo>
                  <a:lnTo>
                    <a:pt x="76" y="40"/>
                  </a:lnTo>
                  <a:lnTo>
                    <a:pt x="76" y="42"/>
                  </a:lnTo>
                  <a:lnTo>
                    <a:pt x="78" y="44"/>
                  </a:lnTo>
                  <a:lnTo>
                    <a:pt x="80" y="46"/>
                  </a:lnTo>
                  <a:lnTo>
                    <a:pt x="80" y="48"/>
                  </a:lnTo>
                  <a:lnTo>
                    <a:pt x="82" y="48"/>
                  </a:lnTo>
                  <a:lnTo>
                    <a:pt x="84" y="48"/>
                  </a:lnTo>
                  <a:lnTo>
                    <a:pt x="84" y="50"/>
                  </a:lnTo>
                  <a:lnTo>
                    <a:pt x="86" y="52"/>
                  </a:lnTo>
                  <a:lnTo>
                    <a:pt x="90" y="52"/>
                  </a:lnTo>
                  <a:lnTo>
                    <a:pt x="90" y="54"/>
                  </a:lnTo>
                  <a:lnTo>
                    <a:pt x="92" y="54"/>
                  </a:lnTo>
                  <a:lnTo>
                    <a:pt x="94" y="56"/>
                  </a:lnTo>
                  <a:lnTo>
                    <a:pt x="94" y="58"/>
                  </a:lnTo>
                  <a:lnTo>
                    <a:pt x="92" y="60"/>
                  </a:lnTo>
                  <a:lnTo>
                    <a:pt x="88" y="60"/>
                  </a:lnTo>
                  <a:lnTo>
                    <a:pt x="84" y="62"/>
                  </a:lnTo>
                  <a:lnTo>
                    <a:pt x="84" y="66"/>
                  </a:lnTo>
                  <a:lnTo>
                    <a:pt x="84" y="68"/>
                  </a:lnTo>
                  <a:lnTo>
                    <a:pt x="86" y="68"/>
                  </a:lnTo>
                  <a:lnTo>
                    <a:pt x="84" y="70"/>
                  </a:lnTo>
                  <a:lnTo>
                    <a:pt x="84" y="72"/>
                  </a:lnTo>
                  <a:lnTo>
                    <a:pt x="86" y="72"/>
                  </a:lnTo>
                  <a:lnTo>
                    <a:pt x="86" y="74"/>
                  </a:lnTo>
                  <a:lnTo>
                    <a:pt x="84" y="74"/>
                  </a:lnTo>
                  <a:lnTo>
                    <a:pt x="84" y="76"/>
                  </a:lnTo>
                  <a:lnTo>
                    <a:pt x="80" y="76"/>
                  </a:lnTo>
                  <a:lnTo>
                    <a:pt x="78" y="80"/>
                  </a:lnTo>
                  <a:lnTo>
                    <a:pt x="76" y="82"/>
                  </a:lnTo>
                  <a:lnTo>
                    <a:pt x="74" y="86"/>
                  </a:lnTo>
                  <a:lnTo>
                    <a:pt x="74" y="88"/>
                  </a:lnTo>
                  <a:lnTo>
                    <a:pt x="72" y="90"/>
                  </a:lnTo>
                  <a:lnTo>
                    <a:pt x="70" y="90"/>
                  </a:lnTo>
                  <a:lnTo>
                    <a:pt x="68" y="92"/>
                  </a:lnTo>
                  <a:lnTo>
                    <a:pt x="64" y="98"/>
                  </a:lnTo>
                  <a:lnTo>
                    <a:pt x="62" y="104"/>
                  </a:lnTo>
                  <a:lnTo>
                    <a:pt x="60" y="104"/>
                  </a:lnTo>
                  <a:lnTo>
                    <a:pt x="58" y="106"/>
                  </a:lnTo>
                  <a:lnTo>
                    <a:pt x="54" y="108"/>
                  </a:lnTo>
                  <a:lnTo>
                    <a:pt x="50" y="116"/>
                  </a:lnTo>
                  <a:lnTo>
                    <a:pt x="48" y="118"/>
                  </a:lnTo>
                  <a:lnTo>
                    <a:pt x="46" y="120"/>
                  </a:lnTo>
                  <a:lnTo>
                    <a:pt x="40" y="120"/>
                  </a:lnTo>
                  <a:lnTo>
                    <a:pt x="36" y="122"/>
                  </a:lnTo>
                  <a:lnTo>
                    <a:pt x="34" y="118"/>
                  </a:lnTo>
                  <a:lnTo>
                    <a:pt x="32" y="118"/>
                  </a:lnTo>
                  <a:lnTo>
                    <a:pt x="30" y="120"/>
                  </a:lnTo>
                  <a:lnTo>
                    <a:pt x="28" y="122"/>
                  </a:lnTo>
                  <a:lnTo>
                    <a:pt x="26" y="124"/>
                  </a:lnTo>
                  <a:lnTo>
                    <a:pt x="20" y="130"/>
                  </a:lnTo>
                  <a:lnTo>
                    <a:pt x="20" y="134"/>
                  </a:lnTo>
                  <a:lnTo>
                    <a:pt x="20" y="136"/>
                  </a:lnTo>
                  <a:lnTo>
                    <a:pt x="20" y="138"/>
                  </a:lnTo>
                  <a:lnTo>
                    <a:pt x="22" y="138"/>
                  </a:lnTo>
                  <a:lnTo>
                    <a:pt x="26" y="138"/>
                  </a:lnTo>
                  <a:lnTo>
                    <a:pt x="28" y="140"/>
                  </a:lnTo>
                  <a:lnTo>
                    <a:pt x="28" y="142"/>
                  </a:lnTo>
                  <a:lnTo>
                    <a:pt x="26" y="146"/>
                  </a:lnTo>
                  <a:lnTo>
                    <a:pt x="28" y="148"/>
                  </a:lnTo>
                  <a:lnTo>
                    <a:pt x="30" y="150"/>
                  </a:lnTo>
                  <a:lnTo>
                    <a:pt x="32" y="150"/>
                  </a:lnTo>
                  <a:lnTo>
                    <a:pt x="34" y="152"/>
                  </a:lnTo>
                  <a:lnTo>
                    <a:pt x="34" y="156"/>
                  </a:lnTo>
                  <a:lnTo>
                    <a:pt x="36" y="158"/>
                  </a:lnTo>
                  <a:lnTo>
                    <a:pt x="38" y="164"/>
                  </a:lnTo>
                  <a:lnTo>
                    <a:pt x="40" y="164"/>
                  </a:lnTo>
                  <a:lnTo>
                    <a:pt x="38" y="164"/>
                  </a:lnTo>
                  <a:lnTo>
                    <a:pt x="38" y="168"/>
                  </a:lnTo>
                  <a:lnTo>
                    <a:pt x="40" y="168"/>
                  </a:lnTo>
                  <a:lnTo>
                    <a:pt x="38" y="168"/>
                  </a:lnTo>
                  <a:lnTo>
                    <a:pt x="36" y="170"/>
                  </a:lnTo>
                  <a:lnTo>
                    <a:pt x="34" y="170"/>
                  </a:lnTo>
                  <a:lnTo>
                    <a:pt x="34" y="168"/>
                  </a:lnTo>
                  <a:lnTo>
                    <a:pt x="32" y="168"/>
                  </a:lnTo>
                  <a:lnTo>
                    <a:pt x="28" y="170"/>
                  </a:lnTo>
                  <a:lnTo>
                    <a:pt x="26" y="170"/>
                  </a:lnTo>
                  <a:lnTo>
                    <a:pt x="26" y="172"/>
                  </a:lnTo>
                  <a:lnTo>
                    <a:pt x="22" y="172"/>
                  </a:lnTo>
                  <a:lnTo>
                    <a:pt x="20" y="170"/>
                  </a:lnTo>
                  <a:lnTo>
                    <a:pt x="18" y="170"/>
                  </a:lnTo>
                  <a:lnTo>
                    <a:pt x="14" y="170"/>
                  </a:lnTo>
                  <a:lnTo>
                    <a:pt x="12" y="170"/>
                  </a:lnTo>
                  <a:lnTo>
                    <a:pt x="12" y="168"/>
                  </a:lnTo>
                  <a:lnTo>
                    <a:pt x="10" y="168"/>
                  </a:lnTo>
                  <a:lnTo>
                    <a:pt x="10" y="170"/>
                  </a:lnTo>
                  <a:lnTo>
                    <a:pt x="10" y="174"/>
                  </a:lnTo>
                  <a:lnTo>
                    <a:pt x="4" y="174"/>
                  </a:lnTo>
                  <a:lnTo>
                    <a:pt x="4" y="176"/>
                  </a:lnTo>
                  <a:lnTo>
                    <a:pt x="2" y="176"/>
                  </a:lnTo>
                  <a:lnTo>
                    <a:pt x="2" y="178"/>
                  </a:lnTo>
                  <a:lnTo>
                    <a:pt x="0" y="176"/>
                  </a:lnTo>
                  <a:lnTo>
                    <a:pt x="2" y="178"/>
                  </a:lnTo>
                  <a:lnTo>
                    <a:pt x="2" y="180"/>
                  </a:lnTo>
                  <a:lnTo>
                    <a:pt x="4" y="180"/>
                  </a:lnTo>
                  <a:lnTo>
                    <a:pt x="4" y="182"/>
                  </a:lnTo>
                  <a:lnTo>
                    <a:pt x="8" y="186"/>
                  </a:lnTo>
                  <a:lnTo>
                    <a:pt x="10" y="188"/>
                  </a:lnTo>
                  <a:lnTo>
                    <a:pt x="12" y="190"/>
                  </a:lnTo>
                  <a:lnTo>
                    <a:pt x="16" y="190"/>
                  </a:lnTo>
                  <a:lnTo>
                    <a:pt x="22" y="190"/>
                  </a:lnTo>
                  <a:lnTo>
                    <a:pt x="28" y="188"/>
                  </a:lnTo>
                  <a:lnTo>
                    <a:pt x="28" y="186"/>
                  </a:lnTo>
                  <a:lnTo>
                    <a:pt x="30" y="186"/>
                  </a:lnTo>
                  <a:lnTo>
                    <a:pt x="28" y="192"/>
                  </a:lnTo>
                  <a:lnTo>
                    <a:pt x="24" y="196"/>
                  </a:lnTo>
                  <a:lnTo>
                    <a:pt x="14" y="196"/>
                  </a:lnTo>
                  <a:lnTo>
                    <a:pt x="12" y="196"/>
                  </a:lnTo>
                  <a:lnTo>
                    <a:pt x="12" y="200"/>
                  </a:lnTo>
                  <a:lnTo>
                    <a:pt x="24" y="212"/>
                  </a:lnTo>
                  <a:lnTo>
                    <a:pt x="30" y="216"/>
                  </a:lnTo>
                  <a:lnTo>
                    <a:pt x="38" y="218"/>
                  </a:lnTo>
                  <a:lnTo>
                    <a:pt x="40" y="216"/>
                  </a:lnTo>
                  <a:lnTo>
                    <a:pt x="44" y="214"/>
                  </a:lnTo>
                  <a:lnTo>
                    <a:pt x="48" y="212"/>
                  </a:lnTo>
                  <a:lnTo>
                    <a:pt x="52" y="208"/>
                  </a:lnTo>
                  <a:lnTo>
                    <a:pt x="52" y="202"/>
                  </a:lnTo>
                  <a:lnTo>
                    <a:pt x="52" y="196"/>
                  </a:lnTo>
                  <a:lnTo>
                    <a:pt x="54" y="196"/>
                  </a:lnTo>
                  <a:lnTo>
                    <a:pt x="60" y="198"/>
                  </a:lnTo>
                  <a:lnTo>
                    <a:pt x="58" y="198"/>
                  </a:lnTo>
                  <a:lnTo>
                    <a:pt x="56" y="202"/>
                  </a:lnTo>
                  <a:lnTo>
                    <a:pt x="56" y="204"/>
                  </a:lnTo>
                  <a:lnTo>
                    <a:pt x="58" y="206"/>
                  </a:lnTo>
                  <a:lnTo>
                    <a:pt x="58" y="210"/>
                  </a:lnTo>
                  <a:lnTo>
                    <a:pt x="56" y="212"/>
                  </a:lnTo>
                  <a:lnTo>
                    <a:pt x="58" y="212"/>
                  </a:lnTo>
                  <a:lnTo>
                    <a:pt x="60" y="218"/>
                  </a:lnTo>
                  <a:lnTo>
                    <a:pt x="60" y="222"/>
                  </a:lnTo>
                  <a:lnTo>
                    <a:pt x="60" y="224"/>
                  </a:lnTo>
                  <a:lnTo>
                    <a:pt x="58" y="230"/>
                  </a:lnTo>
                  <a:lnTo>
                    <a:pt x="58" y="232"/>
                  </a:lnTo>
                  <a:lnTo>
                    <a:pt x="58" y="236"/>
                  </a:lnTo>
                  <a:lnTo>
                    <a:pt x="60" y="236"/>
                  </a:lnTo>
                  <a:lnTo>
                    <a:pt x="60" y="240"/>
                  </a:lnTo>
                  <a:lnTo>
                    <a:pt x="62" y="240"/>
                  </a:lnTo>
                  <a:lnTo>
                    <a:pt x="62" y="242"/>
                  </a:lnTo>
                  <a:lnTo>
                    <a:pt x="60" y="244"/>
                  </a:lnTo>
                  <a:lnTo>
                    <a:pt x="60" y="250"/>
                  </a:lnTo>
                  <a:lnTo>
                    <a:pt x="62" y="252"/>
                  </a:lnTo>
                  <a:lnTo>
                    <a:pt x="62" y="256"/>
                  </a:lnTo>
                  <a:lnTo>
                    <a:pt x="64" y="264"/>
                  </a:lnTo>
                  <a:lnTo>
                    <a:pt x="66" y="274"/>
                  </a:lnTo>
                  <a:lnTo>
                    <a:pt x="66" y="276"/>
                  </a:lnTo>
                  <a:lnTo>
                    <a:pt x="68" y="280"/>
                  </a:lnTo>
                  <a:lnTo>
                    <a:pt x="70" y="282"/>
                  </a:lnTo>
                  <a:lnTo>
                    <a:pt x="72" y="284"/>
                  </a:lnTo>
                  <a:lnTo>
                    <a:pt x="72" y="288"/>
                  </a:lnTo>
                  <a:lnTo>
                    <a:pt x="74" y="288"/>
                  </a:lnTo>
                  <a:lnTo>
                    <a:pt x="74" y="290"/>
                  </a:lnTo>
                  <a:lnTo>
                    <a:pt x="76" y="294"/>
                  </a:lnTo>
                  <a:lnTo>
                    <a:pt x="78" y="298"/>
                  </a:lnTo>
                  <a:lnTo>
                    <a:pt x="82" y="304"/>
                  </a:lnTo>
                  <a:lnTo>
                    <a:pt x="82" y="306"/>
                  </a:lnTo>
                  <a:lnTo>
                    <a:pt x="84" y="308"/>
                  </a:lnTo>
                  <a:lnTo>
                    <a:pt x="84" y="312"/>
                  </a:lnTo>
                  <a:lnTo>
                    <a:pt x="86" y="318"/>
                  </a:lnTo>
                  <a:lnTo>
                    <a:pt x="90" y="328"/>
                  </a:lnTo>
                  <a:lnTo>
                    <a:pt x="92" y="332"/>
                  </a:lnTo>
                  <a:lnTo>
                    <a:pt x="94" y="334"/>
                  </a:lnTo>
                  <a:lnTo>
                    <a:pt x="98" y="338"/>
                  </a:lnTo>
                  <a:lnTo>
                    <a:pt x="100" y="350"/>
                  </a:lnTo>
                  <a:lnTo>
                    <a:pt x="106" y="362"/>
                  </a:lnTo>
                  <a:lnTo>
                    <a:pt x="108" y="368"/>
                  </a:lnTo>
                  <a:lnTo>
                    <a:pt x="108" y="370"/>
                  </a:lnTo>
                  <a:lnTo>
                    <a:pt x="116" y="380"/>
                  </a:lnTo>
                  <a:lnTo>
                    <a:pt x="118" y="382"/>
                  </a:lnTo>
                  <a:lnTo>
                    <a:pt x="122" y="382"/>
                  </a:lnTo>
                  <a:lnTo>
                    <a:pt x="124" y="380"/>
                  </a:lnTo>
                  <a:lnTo>
                    <a:pt x="126" y="378"/>
                  </a:lnTo>
                  <a:lnTo>
                    <a:pt x="128" y="376"/>
                  </a:lnTo>
                  <a:lnTo>
                    <a:pt x="128" y="370"/>
                  </a:lnTo>
                  <a:lnTo>
                    <a:pt x="134" y="368"/>
                  </a:lnTo>
                  <a:lnTo>
                    <a:pt x="138" y="368"/>
                  </a:lnTo>
                  <a:lnTo>
                    <a:pt x="138" y="362"/>
                  </a:lnTo>
                  <a:lnTo>
                    <a:pt x="142" y="358"/>
                  </a:lnTo>
                  <a:lnTo>
                    <a:pt x="142" y="354"/>
                  </a:lnTo>
                  <a:lnTo>
                    <a:pt x="146" y="354"/>
                  </a:lnTo>
                  <a:lnTo>
                    <a:pt x="150" y="354"/>
                  </a:lnTo>
                  <a:lnTo>
                    <a:pt x="148" y="344"/>
                  </a:lnTo>
                  <a:lnTo>
                    <a:pt x="148" y="338"/>
                  </a:lnTo>
                  <a:lnTo>
                    <a:pt x="150" y="334"/>
                  </a:lnTo>
                  <a:lnTo>
                    <a:pt x="154" y="326"/>
                  </a:lnTo>
                  <a:lnTo>
                    <a:pt x="156" y="318"/>
                  </a:lnTo>
                  <a:lnTo>
                    <a:pt x="154" y="314"/>
                  </a:lnTo>
                  <a:lnTo>
                    <a:pt x="152" y="312"/>
                  </a:lnTo>
                  <a:lnTo>
                    <a:pt x="154" y="310"/>
                  </a:lnTo>
                  <a:lnTo>
                    <a:pt x="154" y="312"/>
                  </a:lnTo>
                  <a:lnTo>
                    <a:pt x="152" y="304"/>
                  </a:lnTo>
                  <a:lnTo>
                    <a:pt x="152" y="302"/>
                  </a:lnTo>
                  <a:lnTo>
                    <a:pt x="152" y="300"/>
                  </a:lnTo>
                  <a:lnTo>
                    <a:pt x="152" y="298"/>
                  </a:lnTo>
                  <a:lnTo>
                    <a:pt x="152" y="296"/>
                  </a:lnTo>
                  <a:lnTo>
                    <a:pt x="152" y="290"/>
                  </a:lnTo>
                  <a:lnTo>
                    <a:pt x="156" y="284"/>
                  </a:lnTo>
                  <a:lnTo>
                    <a:pt x="158" y="284"/>
                  </a:lnTo>
                  <a:lnTo>
                    <a:pt x="160" y="284"/>
                  </a:lnTo>
                  <a:lnTo>
                    <a:pt x="162" y="284"/>
                  </a:lnTo>
                  <a:lnTo>
                    <a:pt x="164" y="284"/>
                  </a:lnTo>
                  <a:lnTo>
                    <a:pt x="166" y="278"/>
                  </a:lnTo>
                  <a:lnTo>
                    <a:pt x="172" y="276"/>
                  </a:lnTo>
                  <a:lnTo>
                    <a:pt x="178" y="274"/>
                  </a:lnTo>
                  <a:lnTo>
                    <a:pt x="180" y="272"/>
                  </a:lnTo>
                  <a:lnTo>
                    <a:pt x="180" y="270"/>
                  </a:lnTo>
                  <a:lnTo>
                    <a:pt x="182" y="268"/>
                  </a:lnTo>
                  <a:lnTo>
                    <a:pt x="194" y="258"/>
                  </a:lnTo>
                  <a:lnTo>
                    <a:pt x="196" y="254"/>
                  </a:lnTo>
                  <a:lnTo>
                    <a:pt x="204" y="250"/>
                  </a:lnTo>
                  <a:lnTo>
                    <a:pt x="206" y="248"/>
                  </a:lnTo>
                  <a:lnTo>
                    <a:pt x="214" y="238"/>
                  </a:lnTo>
                  <a:lnTo>
                    <a:pt x="218" y="236"/>
                  </a:lnTo>
                  <a:lnTo>
                    <a:pt x="224" y="232"/>
                  </a:lnTo>
                  <a:lnTo>
                    <a:pt x="230" y="228"/>
                  </a:lnTo>
                  <a:lnTo>
                    <a:pt x="234" y="226"/>
                  </a:lnTo>
                  <a:lnTo>
                    <a:pt x="236" y="222"/>
                  </a:lnTo>
                  <a:lnTo>
                    <a:pt x="238" y="222"/>
                  </a:lnTo>
                  <a:lnTo>
                    <a:pt x="240" y="218"/>
                  </a:lnTo>
                  <a:lnTo>
                    <a:pt x="238" y="214"/>
                  </a:lnTo>
                  <a:lnTo>
                    <a:pt x="240" y="210"/>
                  </a:lnTo>
                  <a:lnTo>
                    <a:pt x="250" y="206"/>
                  </a:lnTo>
                  <a:lnTo>
                    <a:pt x="250" y="204"/>
                  </a:lnTo>
                  <a:lnTo>
                    <a:pt x="252" y="200"/>
                  </a:lnTo>
                  <a:lnTo>
                    <a:pt x="254" y="200"/>
                  </a:lnTo>
                  <a:lnTo>
                    <a:pt x="254" y="204"/>
                  </a:lnTo>
                  <a:lnTo>
                    <a:pt x="254" y="206"/>
                  </a:lnTo>
                  <a:lnTo>
                    <a:pt x="256" y="206"/>
                  </a:lnTo>
                  <a:lnTo>
                    <a:pt x="256" y="208"/>
                  </a:lnTo>
                  <a:lnTo>
                    <a:pt x="258" y="208"/>
                  </a:lnTo>
                  <a:lnTo>
                    <a:pt x="260" y="206"/>
                  </a:lnTo>
                  <a:lnTo>
                    <a:pt x="260" y="204"/>
                  </a:lnTo>
                  <a:lnTo>
                    <a:pt x="262" y="206"/>
                  </a:lnTo>
                  <a:lnTo>
                    <a:pt x="264" y="206"/>
                  </a:lnTo>
                  <a:lnTo>
                    <a:pt x="262" y="202"/>
                  </a:lnTo>
                  <a:lnTo>
                    <a:pt x="262" y="198"/>
                  </a:lnTo>
                  <a:lnTo>
                    <a:pt x="262" y="194"/>
                  </a:lnTo>
                  <a:lnTo>
                    <a:pt x="260" y="194"/>
                  </a:lnTo>
                  <a:lnTo>
                    <a:pt x="260" y="192"/>
                  </a:lnTo>
                  <a:lnTo>
                    <a:pt x="260" y="184"/>
                  </a:lnTo>
                  <a:lnTo>
                    <a:pt x="260" y="180"/>
                  </a:lnTo>
                  <a:lnTo>
                    <a:pt x="258" y="178"/>
                  </a:lnTo>
                  <a:lnTo>
                    <a:pt x="258" y="170"/>
                  </a:lnTo>
                  <a:lnTo>
                    <a:pt x="256" y="166"/>
                  </a:lnTo>
                  <a:lnTo>
                    <a:pt x="252" y="164"/>
                  </a:lnTo>
                  <a:lnTo>
                    <a:pt x="250" y="162"/>
                  </a:lnTo>
                  <a:lnTo>
                    <a:pt x="252" y="160"/>
                  </a:lnTo>
                  <a:lnTo>
                    <a:pt x="254" y="160"/>
                  </a:lnTo>
                  <a:lnTo>
                    <a:pt x="256" y="158"/>
                  </a:lnTo>
                  <a:lnTo>
                    <a:pt x="256" y="156"/>
                  </a:lnTo>
                  <a:lnTo>
                    <a:pt x="260" y="156"/>
                  </a:lnTo>
                  <a:lnTo>
                    <a:pt x="260" y="154"/>
                  </a:lnTo>
                  <a:lnTo>
                    <a:pt x="260" y="152"/>
                  </a:lnTo>
                  <a:lnTo>
                    <a:pt x="256" y="152"/>
                  </a:lnTo>
                  <a:lnTo>
                    <a:pt x="254" y="152"/>
                  </a:lnTo>
                  <a:lnTo>
                    <a:pt x="254" y="148"/>
                  </a:lnTo>
                  <a:lnTo>
                    <a:pt x="256" y="142"/>
                  </a:lnTo>
                  <a:lnTo>
                    <a:pt x="258" y="140"/>
                  </a:lnTo>
                  <a:lnTo>
                    <a:pt x="258" y="138"/>
                  </a:lnTo>
                  <a:lnTo>
                    <a:pt x="260" y="142"/>
                  </a:lnTo>
                  <a:lnTo>
                    <a:pt x="262" y="144"/>
                  </a:lnTo>
                  <a:lnTo>
                    <a:pt x="262" y="140"/>
                  </a:lnTo>
                  <a:lnTo>
                    <a:pt x="264" y="140"/>
                  </a:lnTo>
                  <a:lnTo>
                    <a:pt x="264" y="144"/>
                  </a:lnTo>
                  <a:lnTo>
                    <a:pt x="266" y="146"/>
                  </a:lnTo>
                  <a:lnTo>
                    <a:pt x="268" y="146"/>
                  </a:lnTo>
                  <a:lnTo>
                    <a:pt x="270" y="146"/>
                  </a:lnTo>
                  <a:lnTo>
                    <a:pt x="272" y="144"/>
                  </a:lnTo>
                  <a:lnTo>
                    <a:pt x="274" y="152"/>
                  </a:lnTo>
                  <a:lnTo>
                    <a:pt x="276" y="154"/>
                  </a:lnTo>
                  <a:lnTo>
                    <a:pt x="278" y="156"/>
                  </a:lnTo>
                  <a:lnTo>
                    <a:pt x="288" y="156"/>
                  </a:lnTo>
                  <a:lnTo>
                    <a:pt x="292" y="156"/>
                  </a:lnTo>
                  <a:lnTo>
                    <a:pt x="298" y="156"/>
                  </a:lnTo>
                  <a:lnTo>
                    <a:pt x="302" y="158"/>
                  </a:lnTo>
                  <a:lnTo>
                    <a:pt x="306" y="158"/>
                  </a:lnTo>
                  <a:lnTo>
                    <a:pt x="306" y="160"/>
                  </a:lnTo>
                  <a:lnTo>
                    <a:pt x="304" y="160"/>
                  </a:lnTo>
                  <a:lnTo>
                    <a:pt x="302" y="164"/>
                  </a:lnTo>
                  <a:lnTo>
                    <a:pt x="300" y="168"/>
                  </a:lnTo>
                  <a:lnTo>
                    <a:pt x="298" y="170"/>
                  </a:lnTo>
                  <a:lnTo>
                    <a:pt x="292" y="174"/>
                  </a:lnTo>
                  <a:lnTo>
                    <a:pt x="292" y="178"/>
                  </a:lnTo>
                  <a:lnTo>
                    <a:pt x="292" y="184"/>
                  </a:lnTo>
                  <a:lnTo>
                    <a:pt x="296" y="184"/>
                  </a:lnTo>
                  <a:lnTo>
                    <a:pt x="296" y="186"/>
                  </a:lnTo>
                  <a:lnTo>
                    <a:pt x="298" y="188"/>
                  </a:lnTo>
                  <a:lnTo>
                    <a:pt x="300" y="180"/>
                  </a:lnTo>
                  <a:lnTo>
                    <a:pt x="304" y="178"/>
                  </a:lnTo>
                  <a:lnTo>
                    <a:pt x="306" y="180"/>
                  </a:lnTo>
                  <a:lnTo>
                    <a:pt x="308" y="188"/>
                  </a:lnTo>
                  <a:lnTo>
                    <a:pt x="310" y="202"/>
                  </a:lnTo>
                  <a:lnTo>
                    <a:pt x="312" y="200"/>
                  </a:lnTo>
                  <a:lnTo>
                    <a:pt x="314" y="202"/>
                  </a:lnTo>
                  <a:lnTo>
                    <a:pt x="316" y="200"/>
                  </a:lnTo>
                  <a:lnTo>
                    <a:pt x="318" y="200"/>
                  </a:lnTo>
                  <a:lnTo>
                    <a:pt x="318" y="198"/>
                  </a:lnTo>
                  <a:lnTo>
                    <a:pt x="316" y="198"/>
                  </a:lnTo>
                  <a:lnTo>
                    <a:pt x="316" y="196"/>
                  </a:lnTo>
                  <a:lnTo>
                    <a:pt x="316" y="192"/>
                  </a:lnTo>
                  <a:lnTo>
                    <a:pt x="316" y="188"/>
                  </a:lnTo>
                  <a:lnTo>
                    <a:pt x="318" y="190"/>
                  </a:lnTo>
                  <a:lnTo>
                    <a:pt x="320" y="188"/>
                  </a:lnTo>
                  <a:lnTo>
                    <a:pt x="320" y="184"/>
                  </a:lnTo>
                  <a:lnTo>
                    <a:pt x="320" y="178"/>
                  </a:lnTo>
                  <a:lnTo>
                    <a:pt x="322" y="176"/>
                  </a:lnTo>
                  <a:lnTo>
                    <a:pt x="326" y="176"/>
                  </a:lnTo>
                  <a:lnTo>
                    <a:pt x="330" y="176"/>
                  </a:lnTo>
                  <a:lnTo>
                    <a:pt x="332" y="174"/>
                  </a:lnTo>
                  <a:lnTo>
                    <a:pt x="332" y="170"/>
                  </a:lnTo>
                  <a:lnTo>
                    <a:pt x="336" y="162"/>
                  </a:lnTo>
                  <a:lnTo>
                    <a:pt x="338" y="160"/>
                  </a:lnTo>
                  <a:lnTo>
                    <a:pt x="338" y="158"/>
                  </a:lnTo>
                  <a:lnTo>
                    <a:pt x="338" y="154"/>
                  </a:lnTo>
                  <a:lnTo>
                    <a:pt x="342" y="152"/>
                  </a:lnTo>
                  <a:lnTo>
                    <a:pt x="344" y="150"/>
                  </a:lnTo>
                  <a:lnTo>
                    <a:pt x="344" y="144"/>
                  </a:lnTo>
                  <a:lnTo>
                    <a:pt x="344" y="140"/>
                  </a:lnTo>
                  <a:lnTo>
                    <a:pt x="348" y="136"/>
                  </a:lnTo>
                  <a:lnTo>
                    <a:pt x="352" y="136"/>
                  </a:lnTo>
                  <a:lnTo>
                    <a:pt x="354" y="134"/>
                  </a:lnTo>
                  <a:lnTo>
                    <a:pt x="356" y="130"/>
                  </a:lnTo>
                  <a:lnTo>
                    <a:pt x="360" y="130"/>
                  </a:lnTo>
                  <a:lnTo>
                    <a:pt x="362" y="128"/>
                  </a:lnTo>
                  <a:lnTo>
                    <a:pt x="366" y="130"/>
                  </a:lnTo>
                  <a:lnTo>
                    <a:pt x="368" y="128"/>
                  </a:lnTo>
                  <a:lnTo>
                    <a:pt x="366" y="124"/>
                  </a:lnTo>
                  <a:lnTo>
                    <a:pt x="368" y="122"/>
                  </a:lnTo>
                  <a:lnTo>
                    <a:pt x="370" y="120"/>
                  </a:lnTo>
                  <a:lnTo>
                    <a:pt x="372" y="118"/>
                  </a:lnTo>
                  <a:lnTo>
                    <a:pt x="372" y="116"/>
                  </a:lnTo>
                  <a:lnTo>
                    <a:pt x="370" y="114"/>
                  </a:lnTo>
                  <a:lnTo>
                    <a:pt x="368" y="112"/>
                  </a:lnTo>
                  <a:lnTo>
                    <a:pt x="364" y="112"/>
                  </a:lnTo>
                  <a:lnTo>
                    <a:pt x="362" y="112"/>
                  </a:lnTo>
                  <a:lnTo>
                    <a:pt x="358" y="112"/>
                  </a:lnTo>
                  <a:lnTo>
                    <a:pt x="360" y="108"/>
                  </a:lnTo>
                  <a:lnTo>
                    <a:pt x="360" y="104"/>
                  </a:lnTo>
                  <a:lnTo>
                    <a:pt x="356" y="104"/>
                  </a:lnTo>
                  <a:lnTo>
                    <a:pt x="356" y="102"/>
                  </a:lnTo>
                  <a:lnTo>
                    <a:pt x="356" y="100"/>
                  </a:lnTo>
                  <a:lnTo>
                    <a:pt x="354" y="96"/>
                  </a:lnTo>
                  <a:lnTo>
                    <a:pt x="352" y="98"/>
                  </a:lnTo>
                  <a:lnTo>
                    <a:pt x="348" y="100"/>
                  </a:lnTo>
                  <a:lnTo>
                    <a:pt x="344" y="100"/>
                  </a:lnTo>
                  <a:lnTo>
                    <a:pt x="340" y="100"/>
                  </a:lnTo>
                  <a:lnTo>
                    <a:pt x="338" y="100"/>
                  </a:lnTo>
                  <a:lnTo>
                    <a:pt x="336" y="100"/>
                  </a:lnTo>
                  <a:lnTo>
                    <a:pt x="332" y="102"/>
                  </a:lnTo>
                  <a:lnTo>
                    <a:pt x="330" y="104"/>
                  </a:lnTo>
                  <a:lnTo>
                    <a:pt x="326" y="108"/>
                  </a:lnTo>
                  <a:lnTo>
                    <a:pt x="322" y="110"/>
                  </a:lnTo>
                  <a:lnTo>
                    <a:pt x="318" y="112"/>
                  </a:lnTo>
                  <a:lnTo>
                    <a:pt x="316" y="114"/>
                  </a:lnTo>
                  <a:lnTo>
                    <a:pt x="314" y="116"/>
                  </a:lnTo>
                  <a:lnTo>
                    <a:pt x="310" y="118"/>
                  </a:lnTo>
                  <a:lnTo>
                    <a:pt x="304" y="120"/>
                  </a:lnTo>
                  <a:lnTo>
                    <a:pt x="300" y="120"/>
                  </a:lnTo>
                  <a:lnTo>
                    <a:pt x="300" y="122"/>
                  </a:lnTo>
                  <a:lnTo>
                    <a:pt x="300" y="120"/>
                  </a:lnTo>
                  <a:lnTo>
                    <a:pt x="300" y="124"/>
                  </a:lnTo>
                  <a:lnTo>
                    <a:pt x="304" y="126"/>
                  </a:lnTo>
                  <a:lnTo>
                    <a:pt x="306" y="128"/>
                  </a:lnTo>
                  <a:lnTo>
                    <a:pt x="304" y="132"/>
                  </a:lnTo>
                  <a:lnTo>
                    <a:pt x="304" y="134"/>
                  </a:lnTo>
                  <a:lnTo>
                    <a:pt x="288" y="136"/>
                  </a:lnTo>
                  <a:lnTo>
                    <a:pt x="284" y="134"/>
                  </a:lnTo>
                  <a:lnTo>
                    <a:pt x="278" y="136"/>
                  </a:lnTo>
                  <a:lnTo>
                    <a:pt x="274" y="136"/>
                  </a:lnTo>
                  <a:lnTo>
                    <a:pt x="268" y="136"/>
                  </a:lnTo>
                  <a:lnTo>
                    <a:pt x="264" y="134"/>
                  </a:lnTo>
                  <a:lnTo>
                    <a:pt x="264" y="132"/>
                  </a:lnTo>
                  <a:lnTo>
                    <a:pt x="262" y="132"/>
                  </a:lnTo>
                  <a:lnTo>
                    <a:pt x="262" y="130"/>
                  </a:lnTo>
                  <a:lnTo>
                    <a:pt x="264" y="128"/>
                  </a:lnTo>
                  <a:lnTo>
                    <a:pt x="262" y="126"/>
                  </a:lnTo>
                  <a:lnTo>
                    <a:pt x="262" y="124"/>
                  </a:lnTo>
                  <a:lnTo>
                    <a:pt x="262" y="122"/>
                  </a:lnTo>
                  <a:lnTo>
                    <a:pt x="262" y="118"/>
                  </a:lnTo>
                  <a:lnTo>
                    <a:pt x="260" y="116"/>
                  </a:lnTo>
                  <a:lnTo>
                    <a:pt x="260" y="118"/>
                  </a:lnTo>
                  <a:lnTo>
                    <a:pt x="258" y="118"/>
                  </a:lnTo>
                  <a:lnTo>
                    <a:pt x="256" y="118"/>
                  </a:lnTo>
                  <a:lnTo>
                    <a:pt x="254" y="120"/>
                  </a:lnTo>
                  <a:lnTo>
                    <a:pt x="252" y="122"/>
                  </a:lnTo>
                  <a:lnTo>
                    <a:pt x="252" y="124"/>
                  </a:lnTo>
                  <a:lnTo>
                    <a:pt x="252" y="130"/>
                  </a:lnTo>
                  <a:lnTo>
                    <a:pt x="252" y="132"/>
                  </a:lnTo>
                  <a:lnTo>
                    <a:pt x="252" y="134"/>
                  </a:lnTo>
                  <a:lnTo>
                    <a:pt x="254" y="136"/>
                  </a:lnTo>
                  <a:lnTo>
                    <a:pt x="254" y="138"/>
                  </a:lnTo>
                  <a:lnTo>
                    <a:pt x="252" y="140"/>
                  </a:lnTo>
                  <a:lnTo>
                    <a:pt x="250" y="140"/>
                  </a:lnTo>
                  <a:lnTo>
                    <a:pt x="248" y="140"/>
                  </a:lnTo>
                  <a:lnTo>
                    <a:pt x="244" y="140"/>
                  </a:lnTo>
                  <a:lnTo>
                    <a:pt x="242" y="142"/>
                  </a:lnTo>
                  <a:lnTo>
                    <a:pt x="240" y="140"/>
                  </a:lnTo>
                  <a:lnTo>
                    <a:pt x="236" y="140"/>
                  </a:lnTo>
                  <a:lnTo>
                    <a:pt x="226" y="138"/>
                  </a:lnTo>
                  <a:lnTo>
                    <a:pt x="224" y="136"/>
                  </a:lnTo>
                  <a:lnTo>
                    <a:pt x="222" y="136"/>
                  </a:lnTo>
                  <a:lnTo>
                    <a:pt x="218" y="136"/>
                  </a:lnTo>
                  <a:lnTo>
                    <a:pt x="214" y="136"/>
                  </a:lnTo>
                  <a:lnTo>
                    <a:pt x="212" y="134"/>
                  </a:lnTo>
                  <a:lnTo>
                    <a:pt x="208" y="128"/>
                  </a:lnTo>
                  <a:lnTo>
                    <a:pt x="206" y="128"/>
                  </a:lnTo>
                  <a:lnTo>
                    <a:pt x="202" y="128"/>
                  </a:lnTo>
                  <a:lnTo>
                    <a:pt x="200" y="128"/>
                  </a:lnTo>
                  <a:lnTo>
                    <a:pt x="194" y="126"/>
                  </a:lnTo>
                  <a:lnTo>
                    <a:pt x="192" y="128"/>
                  </a:lnTo>
                  <a:lnTo>
                    <a:pt x="186" y="126"/>
                  </a:lnTo>
                  <a:lnTo>
                    <a:pt x="184" y="124"/>
                  </a:lnTo>
                  <a:lnTo>
                    <a:pt x="180" y="124"/>
                  </a:lnTo>
                  <a:lnTo>
                    <a:pt x="178" y="122"/>
                  </a:lnTo>
                  <a:lnTo>
                    <a:pt x="172" y="120"/>
                  </a:lnTo>
                  <a:lnTo>
                    <a:pt x="168" y="114"/>
                  </a:lnTo>
                  <a:lnTo>
                    <a:pt x="164" y="112"/>
                  </a:lnTo>
                  <a:lnTo>
                    <a:pt x="162" y="112"/>
                  </a:lnTo>
                  <a:lnTo>
                    <a:pt x="160" y="110"/>
                  </a:lnTo>
                  <a:lnTo>
                    <a:pt x="158" y="110"/>
                  </a:lnTo>
                  <a:lnTo>
                    <a:pt x="156" y="110"/>
                  </a:lnTo>
                  <a:lnTo>
                    <a:pt x="156" y="108"/>
                  </a:lnTo>
                  <a:lnTo>
                    <a:pt x="152" y="108"/>
                  </a:lnTo>
                  <a:lnTo>
                    <a:pt x="152" y="104"/>
                  </a:lnTo>
                  <a:lnTo>
                    <a:pt x="154" y="104"/>
                  </a:lnTo>
                  <a:lnTo>
                    <a:pt x="154" y="102"/>
                  </a:lnTo>
                  <a:lnTo>
                    <a:pt x="156" y="102"/>
                  </a:lnTo>
                  <a:lnTo>
                    <a:pt x="156" y="100"/>
                  </a:lnTo>
                  <a:lnTo>
                    <a:pt x="156" y="98"/>
                  </a:lnTo>
                  <a:lnTo>
                    <a:pt x="156" y="96"/>
                  </a:lnTo>
                  <a:lnTo>
                    <a:pt x="156" y="92"/>
                  </a:lnTo>
                  <a:lnTo>
                    <a:pt x="158" y="92"/>
                  </a:lnTo>
                  <a:lnTo>
                    <a:pt x="160" y="90"/>
                  </a:lnTo>
                  <a:lnTo>
                    <a:pt x="162" y="88"/>
                  </a:lnTo>
                  <a:lnTo>
                    <a:pt x="162" y="86"/>
                  </a:lnTo>
                  <a:lnTo>
                    <a:pt x="164" y="86"/>
                  </a:lnTo>
                  <a:lnTo>
                    <a:pt x="166" y="8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4" name="Freeform 948"/>
            <p:cNvSpPr>
              <a:spLocks/>
            </p:cNvSpPr>
            <p:nvPr/>
          </p:nvSpPr>
          <p:spPr bwMode="auto">
            <a:xfrm>
              <a:off x="3285" y="844"/>
              <a:ext cx="2306" cy="1209"/>
            </a:xfrm>
            <a:custGeom>
              <a:avLst/>
              <a:gdLst>
                <a:gd name="T0" fmla="*/ 1446 w 1932"/>
                <a:gd name="T1" fmla="*/ 836 h 1036"/>
                <a:gd name="T2" fmla="*/ 1394 w 1932"/>
                <a:gd name="T3" fmla="*/ 794 h 1036"/>
                <a:gd name="T4" fmla="*/ 1504 w 1932"/>
                <a:gd name="T5" fmla="*/ 678 h 1036"/>
                <a:gd name="T6" fmla="*/ 1582 w 1932"/>
                <a:gd name="T7" fmla="*/ 686 h 1036"/>
                <a:gd name="T8" fmla="*/ 1678 w 1932"/>
                <a:gd name="T9" fmla="*/ 624 h 1036"/>
                <a:gd name="T10" fmla="*/ 1702 w 1932"/>
                <a:gd name="T11" fmla="*/ 652 h 1036"/>
                <a:gd name="T12" fmla="*/ 1680 w 1932"/>
                <a:gd name="T13" fmla="*/ 814 h 1036"/>
                <a:gd name="T14" fmla="*/ 1720 w 1932"/>
                <a:gd name="T15" fmla="*/ 712 h 1036"/>
                <a:gd name="T16" fmla="*/ 1798 w 1932"/>
                <a:gd name="T17" fmla="*/ 644 h 1036"/>
                <a:gd name="T18" fmla="*/ 1894 w 1932"/>
                <a:gd name="T19" fmla="*/ 582 h 1036"/>
                <a:gd name="T20" fmla="*/ 1914 w 1932"/>
                <a:gd name="T21" fmla="*/ 530 h 1036"/>
                <a:gd name="T22" fmla="*/ 1794 w 1932"/>
                <a:gd name="T23" fmla="*/ 388 h 1036"/>
                <a:gd name="T24" fmla="*/ 1666 w 1932"/>
                <a:gd name="T25" fmla="*/ 320 h 1036"/>
                <a:gd name="T26" fmla="*/ 1546 w 1932"/>
                <a:gd name="T27" fmla="*/ 268 h 1036"/>
                <a:gd name="T28" fmla="*/ 1372 w 1932"/>
                <a:gd name="T29" fmla="*/ 292 h 1036"/>
                <a:gd name="T30" fmla="*/ 1296 w 1932"/>
                <a:gd name="T31" fmla="*/ 272 h 1036"/>
                <a:gd name="T32" fmla="*/ 1206 w 1932"/>
                <a:gd name="T33" fmla="*/ 238 h 1036"/>
                <a:gd name="T34" fmla="*/ 1088 w 1932"/>
                <a:gd name="T35" fmla="*/ 226 h 1036"/>
                <a:gd name="T36" fmla="*/ 1044 w 1932"/>
                <a:gd name="T37" fmla="*/ 206 h 1036"/>
                <a:gd name="T38" fmla="*/ 1010 w 1932"/>
                <a:gd name="T39" fmla="*/ 242 h 1036"/>
                <a:gd name="T40" fmla="*/ 1076 w 1932"/>
                <a:gd name="T41" fmla="*/ 150 h 1036"/>
                <a:gd name="T42" fmla="*/ 1084 w 1932"/>
                <a:gd name="T43" fmla="*/ 90 h 1036"/>
                <a:gd name="T44" fmla="*/ 994 w 1932"/>
                <a:gd name="T45" fmla="*/ 36 h 1036"/>
                <a:gd name="T46" fmla="*/ 926 w 1932"/>
                <a:gd name="T47" fmla="*/ 70 h 1036"/>
                <a:gd name="T48" fmla="*/ 872 w 1932"/>
                <a:gd name="T49" fmla="*/ 90 h 1036"/>
                <a:gd name="T50" fmla="*/ 816 w 1932"/>
                <a:gd name="T51" fmla="*/ 108 h 1036"/>
                <a:gd name="T52" fmla="*/ 746 w 1932"/>
                <a:gd name="T53" fmla="*/ 172 h 1036"/>
                <a:gd name="T54" fmla="*/ 674 w 1932"/>
                <a:gd name="T55" fmla="*/ 228 h 1036"/>
                <a:gd name="T56" fmla="*/ 698 w 1932"/>
                <a:gd name="T57" fmla="*/ 310 h 1036"/>
                <a:gd name="T58" fmla="*/ 624 w 1932"/>
                <a:gd name="T59" fmla="*/ 296 h 1036"/>
                <a:gd name="T60" fmla="*/ 598 w 1932"/>
                <a:gd name="T61" fmla="*/ 330 h 1036"/>
                <a:gd name="T62" fmla="*/ 628 w 1932"/>
                <a:gd name="T63" fmla="*/ 402 h 1036"/>
                <a:gd name="T64" fmla="*/ 568 w 1932"/>
                <a:gd name="T65" fmla="*/ 460 h 1036"/>
                <a:gd name="T66" fmla="*/ 566 w 1932"/>
                <a:gd name="T67" fmla="*/ 298 h 1036"/>
                <a:gd name="T68" fmla="*/ 510 w 1932"/>
                <a:gd name="T69" fmla="*/ 352 h 1036"/>
                <a:gd name="T70" fmla="*/ 452 w 1932"/>
                <a:gd name="T71" fmla="*/ 366 h 1036"/>
                <a:gd name="T72" fmla="*/ 350 w 1932"/>
                <a:gd name="T73" fmla="*/ 420 h 1036"/>
                <a:gd name="T74" fmla="*/ 276 w 1932"/>
                <a:gd name="T75" fmla="*/ 432 h 1036"/>
                <a:gd name="T76" fmla="*/ 218 w 1932"/>
                <a:gd name="T77" fmla="*/ 414 h 1036"/>
                <a:gd name="T78" fmla="*/ 140 w 1932"/>
                <a:gd name="T79" fmla="*/ 528 h 1036"/>
                <a:gd name="T80" fmla="*/ 94 w 1932"/>
                <a:gd name="T81" fmla="*/ 510 h 1036"/>
                <a:gd name="T82" fmla="*/ 134 w 1932"/>
                <a:gd name="T83" fmla="*/ 486 h 1036"/>
                <a:gd name="T84" fmla="*/ 88 w 1932"/>
                <a:gd name="T85" fmla="*/ 380 h 1036"/>
                <a:gd name="T86" fmla="*/ 58 w 1932"/>
                <a:gd name="T87" fmla="*/ 368 h 1036"/>
                <a:gd name="T88" fmla="*/ 38 w 1932"/>
                <a:gd name="T89" fmla="*/ 440 h 1036"/>
                <a:gd name="T90" fmla="*/ 56 w 1932"/>
                <a:gd name="T91" fmla="*/ 578 h 1036"/>
                <a:gd name="T92" fmla="*/ 16 w 1932"/>
                <a:gd name="T93" fmla="*/ 666 h 1036"/>
                <a:gd name="T94" fmla="*/ 50 w 1932"/>
                <a:gd name="T95" fmla="*/ 778 h 1036"/>
                <a:gd name="T96" fmla="*/ 122 w 1932"/>
                <a:gd name="T97" fmla="*/ 870 h 1036"/>
                <a:gd name="T98" fmla="*/ 146 w 1932"/>
                <a:gd name="T99" fmla="*/ 938 h 1036"/>
                <a:gd name="T100" fmla="*/ 246 w 1932"/>
                <a:gd name="T101" fmla="*/ 1024 h 1036"/>
                <a:gd name="T102" fmla="*/ 274 w 1932"/>
                <a:gd name="T103" fmla="*/ 938 h 1036"/>
                <a:gd name="T104" fmla="*/ 284 w 1932"/>
                <a:gd name="T105" fmla="*/ 856 h 1036"/>
                <a:gd name="T106" fmla="*/ 402 w 1932"/>
                <a:gd name="T107" fmla="*/ 864 h 1036"/>
                <a:gd name="T108" fmla="*/ 436 w 1932"/>
                <a:gd name="T109" fmla="*/ 804 h 1036"/>
                <a:gd name="T110" fmla="*/ 558 w 1932"/>
                <a:gd name="T111" fmla="*/ 792 h 1036"/>
                <a:gd name="T112" fmla="*/ 678 w 1932"/>
                <a:gd name="T113" fmla="*/ 852 h 1036"/>
                <a:gd name="T114" fmla="*/ 836 w 1932"/>
                <a:gd name="T115" fmla="*/ 870 h 1036"/>
                <a:gd name="T116" fmla="*/ 1086 w 1932"/>
                <a:gd name="T117" fmla="*/ 888 h 1036"/>
                <a:gd name="T118" fmla="*/ 1254 w 1932"/>
                <a:gd name="T119" fmla="*/ 832 h 1036"/>
                <a:gd name="T120" fmla="*/ 1308 w 1932"/>
                <a:gd name="T121" fmla="*/ 1014 h 10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2"/>
                <a:gd name="T184" fmla="*/ 0 h 1036"/>
                <a:gd name="T185" fmla="*/ 1932 w 1932"/>
                <a:gd name="T186" fmla="*/ 1036 h 10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2" h="1036">
                  <a:moveTo>
                    <a:pt x="1310" y="1018"/>
                  </a:moveTo>
                  <a:lnTo>
                    <a:pt x="1312" y="1016"/>
                  </a:lnTo>
                  <a:lnTo>
                    <a:pt x="1312" y="1014"/>
                  </a:lnTo>
                  <a:lnTo>
                    <a:pt x="1318" y="1014"/>
                  </a:lnTo>
                  <a:lnTo>
                    <a:pt x="1326" y="1000"/>
                  </a:lnTo>
                  <a:lnTo>
                    <a:pt x="1328" y="1006"/>
                  </a:lnTo>
                  <a:lnTo>
                    <a:pt x="1332" y="1002"/>
                  </a:lnTo>
                  <a:lnTo>
                    <a:pt x="1332" y="1010"/>
                  </a:lnTo>
                  <a:lnTo>
                    <a:pt x="1344" y="1012"/>
                  </a:lnTo>
                  <a:lnTo>
                    <a:pt x="1366" y="1000"/>
                  </a:lnTo>
                  <a:lnTo>
                    <a:pt x="1404" y="952"/>
                  </a:lnTo>
                  <a:lnTo>
                    <a:pt x="1412" y="934"/>
                  </a:lnTo>
                  <a:lnTo>
                    <a:pt x="1432" y="908"/>
                  </a:lnTo>
                  <a:lnTo>
                    <a:pt x="1436" y="878"/>
                  </a:lnTo>
                  <a:lnTo>
                    <a:pt x="1434" y="864"/>
                  </a:lnTo>
                  <a:lnTo>
                    <a:pt x="1446" y="836"/>
                  </a:lnTo>
                  <a:lnTo>
                    <a:pt x="1442" y="830"/>
                  </a:lnTo>
                  <a:lnTo>
                    <a:pt x="1442" y="820"/>
                  </a:lnTo>
                  <a:lnTo>
                    <a:pt x="1426" y="814"/>
                  </a:lnTo>
                  <a:lnTo>
                    <a:pt x="1432" y="812"/>
                  </a:lnTo>
                  <a:lnTo>
                    <a:pt x="1442" y="818"/>
                  </a:lnTo>
                  <a:lnTo>
                    <a:pt x="1446" y="812"/>
                  </a:lnTo>
                  <a:lnTo>
                    <a:pt x="1432" y="802"/>
                  </a:lnTo>
                  <a:lnTo>
                    <a:pt x="1424" y="792"/>
                  </a:lnTo>
                  <a:lnTo>
                    <a:pt x="1412" y="790"/>
                  </a:lnTo>
                  <a:lnTo>
                    <a:pt x="1412" y="802"/>
                  </a:lnTo>
                  <a:lnTo>
                    <a:pt x="1406" y="808"/>
                  </a:lnTo>
                  <a:lnTo>
                    <a:pt x="1408" y="798"/>
                  </a:lnTo>
                  <a:lnTo>
                    <a:pt x="1404" y="804"/>
                  </a:lnTo>
                  <a:lnTo>
                    <a:pt x="1394" y="806"/>
                  </a:lnTo>
                  <a:lnTo>
                    <a:pt x="1398" y="800"/>
                  </a:lnTo>
                  <a:lnTo>
                    <a:pt x="1394" y="794"/>
                  </a:lnTo>
                  <a:lnTo>
                    <a:pt x="1398" y="790"/>
                  </a:lnTo>
                  <a:lnTo>
                    <a:pt x="1392" y="792"/>
                  </a:lnTo>
                  <a:lnTo>
                    <a:pt x="1392" y="798"/>
                  </a:lnTo>
                  <a:lnTo>
                    <a:pt x="1388" y="802"/>
                  </a:lnTo>
                  <a:lnTo>
                    <a:pt x="1386" y="784"/>
                  </a:lnTo>
                  <a:lnTo>
                    <a:pt x="1374" y="786"/>
                  </a:lnTo>
                  <a:lnTo>
                    <a:pt x="1368" y="780"/>
                  </a:lnTo>
                  <a:lnTo>
                    <a:pt x="1398" y="750"/>
                  </a:lnTo>
                  <a:lnTo>
                    <a:pt x="1408" y="734"/>
                  </a:lnTo>
                  <a:lnTo>
                    <a:pt x="1432" y="712"/>
                  </a:lnTo>
                  <a:lnTo>
                    <a:pt x="1438" y="700"/>
                  </a:lnTo>
                  <a:lnTo>
                    <a:pt x="1456" y="680"/>
                  </a:lnTo>
                  <a:lnTo>
                    <a:pt x="1468" y="674"/>
                  </a:lnTo>
                  <a:lnTo>
                    <a:pt x="1492" y="672"/>
                  </a:lnTo>
                  <a:lnTo>
                    <a:pt x="1502" y="674"/>
                  </a:lnTo>
                  <a:lnTo>
                    <a:pt x="1504" y="678"/>
                  </a:lnTo>
                  <a:lnTo>
                    <a:pt x="1510" y="672"/>
                  </a:lnTo>
                  <a:lnTo>
                    <a:pt x="1522" y="676"/>
                  </a:lnTo>
                  <a:lnTo>
                    <a:pt x="1534" y="674"/>
                  </a:lnTo>
                  <a:lnTo>
                    <a:pt x="1536" y="678"/>
                  </a:lnTo>
                  <a:lnTo>
                    <a:pt x="1540" y="676"/>
                  </a:lnTo>
                  <a:lnTo>
                    <a:pt x="1538" y="672"/>
                  </a:lnTo>
                  <a:lnTo>
                    <a:pt x="1542" y="672"/>
                  </a:lnTo>
                  <a:lnTo>
                    <a:pt x="1542" y="666"/>
                  </a:lnTo>
                  <a:lnTo>
                    <a:pt x="1546" y="664"/>
                  </a:lnTo>
                  <a:lnTo>
                    <a:pt x="1566" y="672"/>
                  </a:lnTo>
                  <a:lnTo>
                    <a:pt x="1566" y="668"/>
                  </a:lnTo>
                  <a:lnTo>
                    <a:pt x="1572" y="670"/>
                  </a:lnTo>
                  <a:lnTo>
                    <a:pt x="1582" y="676"/>
                  </a:lnTo>
                  <a:lnTo>
                    <a:pt x="1568" y="680"/>
                  </a:lnTo>
                  <a:lnTo>
                    <a:pt x="1572" y="686"/>
                  </a:lnTo>
                  <a:lnTo>
                    <a:pt x="1582" y="686"/>
                  </a:lnTo>
                  <a:lnTo>
                    <a:pt x="1586" y="682"/>
                  </a:lnTo>
                  <a:lnTo>
                    <a:pt x="1590" y="686"/>
                  </a:lnTo>
                  <a:lnTo>
                    <a:pt x="1600" y="678"/>
                  </a:lnTo>
                  <a:lnTo>
                    <a:pt x="1604" y="682"/>
                  </a:lnTo>
                  <a:lnTo>
                    <a:pt x="1616" y="680"/>
                  </a:lnTo>
                  <a:lnTo>
                    <a:pt x="1618" y="678"/>
                  </a:lnTo>
                  <a:lnTo>
                    <a:pt x="1618" y="674"/>
                  </a:lnTo>
                  <a:lnTo>
                    <a:pt x="1612" y="670"/>
                  </a:lnTo>
                  <a:lnTo>
                    <a:pt x="1606" y="670"/>
                  </a:lnTo>
                  <a:lnTo>
                    <a:pt x="1606" y="662"/>
                  </a:lnTo>
                  <a:lnTo>
                    <a:pt x="1628" y="638"/>
                  </a:lnTo>
                  <a:lnTo>
                    <a:pt x="1646" y="614"/>
                  </a:lnTo>
                  <a:lnTo>
                    <a:pt x="1668" y="608"/>
                  </a:lnTo>
                  <a:lnTo>
                    <a:pt x="1678" y="614"/>
                  </a:lnTo>
                  <a:lnTo>
                    <a:pt x="1684" y="606"/>
                  </a:lnTo>
                  <a:lnTo>
                    <a:pt x="1678" y="624"/>
                  </a:lnTo>
                  <a:lnTo>
                    <a:pt x="1678" y="634"/>
                  </a:lnTo>
                  <a:lnTo>
                    <a:pt x="1686" y="632"/>
                  </a:lnTo>
                  <a:lnTo>
                    <a:pt x="1682" y="644"/>
                  </a:lnTo>
                  <a:lnTo>
                    <a:pt x="1710" y="616"/>
                  </a:lnTo>
                  <a:lnTo>
                    <a:pt x="1716" y="614"/>
                  </a:lnTo>
                  <a:lnTo>
                    <a:pt x="1720" y="618"/>
                  </a:lnTo>
                  <a:lnTo>
                    <a:pt x="1720" y="602"/>
                  </a:lnTo>
                  <a:lnTo>
                    <a:pt x="1726" y="590"/>
                  </a:lnTo>
                  <a:lnTo>
                    <a:pt x="1736" y="586"/>
                  </a:lnTo>
                  <a:lnTo>
                    <a:pt x="1742" y="592"/>
                  </a:lnTo>
                  <a:lnTo>
                    <a:pt x="1732" y="600"/>
                  </a:lnTo>
                  <a:lnTo>
                    <a:pt x="1728" y="626"/>
                  </a:lnTo>
                  <a:lnTo>
                    <a:pt x="1724" y="630"/>
                  </a:lnTo>
                  <a:lnTo>
                    <a:pt x="1726" y="636"/>
                  </a:lnTo>
                  <a:lnTo>
                    <a:pt x="1704" y="646"/>
                  </a:lnTo>
                  <a:lnTo>
                    <a:pt x="1702" y="652"/>
                  </a:lnTo>
                  <a:lnTo>
                    <a:pt x="1686" y="670"/>
                  </a:lnTo>
                  <a:lnTo>
                    <a:pt x="1660" y="706"/>
                  </a:lnTo>
                  <a:lnTo>
                    <a:pt x="1652" y="708"/>
                  </a:lnTo>
                  <a:lnTo>
                    <a:pt x="1648" y="712"/>
                  </a:lnTo>
                  <a:lnTo>
                    <a:pt x="1640" y="712"/>
                  </a:lnTo>
                  <a:lnTo>
                    <a:pt x="1642" y="718"/>
                  </a:lnTo>
                  <a:lnTo>
                    <a:pt x="1640" y="728"/>
                  </a:lnTo>
                  <a:lnTo>
                    <a:pt x="1628" y="738"/>
                  </a:lnTo>
                  <a:lnTo>
                    <a:pt x="1624" y="754"/>
                  </a:lnTo>
                  <a:lnTo>
                    <a:pt x="1626" y="782"/>
                  </a:lnTo>
                  <a:lnTo>
                    <a:pt x="1640" y="860"/>
                  </a:lnTo>
                  <a:lnTo>
                    <a:pt x="1658" y="842"/>
                  </a:lnTo>
                  <a:lnTo>
                    <a:pt x="1662" y="820"/>
                  </a:lnTo>
                  <a:lnTo>
                    <a:pt x="1664" y="820"/>
                  </a:lnTo>
                  <a:lnTo>
                    <a:pt x="1676" y="814"/>
                  </a:lnTo>
                  <a:lnTo>
                    <a:pt x="1680" y="814"/>
                  </a:lnTo>
                  <a:lnTo>
                    <a:pt x="1678" y="800"/>
                  </a:lnTo>
                  <a:lnTo>
                    <a:pt x="1680" y="794"/>
                  </a:lnTo>
                  <a:lnTo>
                    <a:pt x="1692" y="786"/>
                  </a:lnTo>
                  <a:lnTo>
                    <a:pt x="1700" y="786"/>
                  </a:lnTo>
                  <a:lnTo>
                    <a:pt x="1706" y="782"/>
                  </a:lnTo>
                  <a:lnTo>
                    <a:pt x="1700" y="764"/>
                  </a:lnTo>
                  <a:lnTo>
                    <a:pt x="1710" y="748"/>
                  </a:lnTo>
                  <a:lnTo>
                    <a:pt x="1708" y="744"/>
                  </a:lnTo>
                  <a:lnTo>
                    <a:pt x="1716" y="742"/>
                  </a:lnTo>
                  <a:lnTo>
                    <a:pt x="1714" y="748"/>
                  </a:lnTo>
                  <a:lnTo>
                    <a:pt x="1718" y="754"/>
                  </a:lnTo>
                  <a:lnTo>
                    <a:pt x="1720" y="750"/>
                  </a:lnTo>
                  <a:lnTo>
                    <a:pt x="1720" y="738"/>
                  </a:lnTo>
                  <a:lnTo>
                    <a:pt x="1714" y="736"/>
                  </a:lnTo>
                  <a:lnTo>
                    <a:pt x="1714" y="726"/>
                  </a:lnTo>
                  <a:lnTo>
                    <a:pt x="1720" y="712"/>
                  </a:lnTo>
                  <a:lnTo>
                    <a:pt x="1714" y="708"/>
                  </a:lnTo>
                  <a:lnTo>
                    <a:pt x="1708" y="712"/>
                  </a:lnTo>
                  <a:lnTo>
                    <a:pt x="1704" y="704"/>
                  </a:lnTo>
                  <a:lnTo>
                    <a:pt x="1716" y="680"/>
                  </a:lnTo>
                  <a:lnTo>
                    <a:pt x="1720" y="680"/>
                  </a:lnTo>
                  <a:lnTo>
                    <a:pt x="1724" y="662"/>
                  </a:lnTo>
                  <a:lnTo>
                    <a:pt x="1730" y="658"/>
                  </a:lnTo>
                  <a:lnTo>
                    <a:pt x="1732" y="662"/>
                  </a:lnTo>
                  <a:lnTo>
                    <a:pt x="1738" y="656"/>
                  </a:lnTo>
                  <a:lnTo>
                    <a:pt x="1742" y="662"/>
                  </a:lnTo>
                  <a:lnTo>
                    <a:pt x="1746" y="654"/>
                  </a:lnTo>
                  <a:lnTo>
                    <a:pt x="1758" y="644"/>
                  </a:lnTo>
                  <a:lnTo>
                    <a:pt x="1758" y="662"/>
                  </a:lnTo>
                  <a:lnTo>
                    <a:pt x="1768" y="648"/>
                  </a:lnTo>
                  <a:lnTo>
                    <a:pt x="1782" y="642"/>
                  </a:lnTo>
                  <a:lnTo>
                    <a:pt x="1798" y="644"/>
                  </a:lnTo>
                  <a:lnTo>
                    <a:pt x="1810" y="660"/>
                  </a:lnTo>
                  <a:lnTo>
                    <a:pt x="1812" y="646"/>
                  </a:lnTo>
                  <a:lnTo>
                    <a:pt x="1832" y="634"/>
                  </a:lnTo>
                  <a:lnTo>
                    <a:pt x="1832" y="630"/>
                  </a:lnTo>
                  <a:lnTo>
                    <a:pt x="1836" y="632"/>
                  </a:lnTo>
                  <a:lnTo>
                    <a:pt x="1836" y="626"/>
                  </a:lnTo>
                  <a:lnTo>
                    <a:pt x="1842" y="626"/>
                  </a:lnTo>
                  <a:lnTo>
                    <a:pt x="1842" y="622"/>
                  </a:lnTo>
                  <a:lnTo>
                    <a:pt x="1846" y="622"/>
                  </a:lnTo>
                  <a:lnTo>
                    <a:pt x="1850" y="612"/>
                  </a:lnTo>
                  <a:lnTo>
                    <a:pt x="1854" y="616"/>
                  </a:lnTo>
                  <a:lnTo>
                    <a:pt x="1868" y="606"/>
                  </a:lnTo>
                  <a:lnTo>
                    <a:pt x="1870" y="602"/>
                  </a:lnTo>
                  <a:lnTo>
                    <a:pt x="1872" y="604"/>
                  </a:lnTo>
                  <a:lnTo>
                    <a:pt x="1898" y="590"/>
                  </a:lnTo>
                  <a:lnTo>
                    <a:pt x="1894" y="582"/>
                  </a:lnTo>
                  <a:lnTo>
                    <a:pt x="1900" y="590"/>
                  </a:lnTo>
                  <a:lnTo>
                    <a:pt x="1902" y="586"/>
                  </a:lnTo>
                  <a:lnTo>
                    <a:pt x="1920" y="596"/>
                  </a:lnTo>
                  <a:lnTo>
                    <a:pt x="1926" y="586"/>
                  </a:lnTo>
                  <a:lnTo>
                    <a:pt x="1918" y="578"/>
                  </a:lnTo>
                  <a:lnTo>
                    <a:pt x="1924" y="576"/>
                  </a:lnTo>
                  <a:lnTo>
                    <a:pt x="1918" y="566"/>
                  </a:lnTo>
                  <a:lnTo>
                    <a:pt x="1916" y="550"/>
                  </a:lnTo>
                  <a:lnTo>
                    <a:pt x="1910" y="550"/>
                  </a:lnTo>
                  <a:lnTo>
                    <a:pt x="1914" y="548"/>
                  </a:lnTo>
                  <a:lnTo>
                    <a:pt x="1912" y="540"/>
                  </a:lnTo>
                  <a:lnTo>
                    <a:pt x="1906" y="542"/>
                  </a:lnTo>
                  <a:lnTo>
                    <a:pt x="1900" y="536"/>
                  </a:lnTo>
                  <a:lnTo>
                    <a:pt x="1900" y="532"/>
                  </a:lnTo>
                  <a:lnTo>
                    <a:pt x="1902" y="528"/>
                  </a:lnTo>
                  <a:lnTo>
                    <a:pt x="1914" y="530"/>
                  </a:lnTo>
                  <a:lnTo>
                    <a:pt x="1914" y="534"/>
                  </a:lnTo>
                  <a:lnTo>
                    <a:pt x="1932" y="518"/>
                  </a:lnTo>
                  <a:lnTo>
                    <a:pt x="1932" y="394"/>
                  </a:lnTo>
                  <a:lnTo>
                    <a:pt x="1912" y="376"/>
                  </a:lnTo>
                  <a:lnTo>
                    <a:pt x="1890" y="368"/>
                  </a:lnTo>
                  <a:lnTo>
                    <a:pt x="1882" y="360"/>
                  </a:lnTo>
                  <a:lnTo>
                    <a:pt x="1846" y="362"/>
                  </a:lnTo>
                  <a:lnTo>
                    <a:pt x="1820" y="354"/>
                  </a:lnTo>
                  <a:lnTo>
                    <a:pt x="1812" y="354"/>
                  </a:lnTo>
                  <a:lnTo>
                    <a:pt x="1812" y="366"/>
                  </a:lnTo>
                  <a:lnTo>
                    <a:pt x="1806" y="370"/>
                  </a:lnTo>
                  <a:lnTo>
                    <a:pt x="1814" y="372"/>
                  </a:lnTo>
                  <a:lnTo>
                    <a:pt x="1818" y="388"/>
                  </a:lnTo>
                  <a:lnTo>
                    <a:pt x="1806" y="400"/>
                  </a:lnTo>
                  <a:lnTo>
                    <a:pt x="1800" y="398"/>
                  </a:lnTo>
                  <a:lnTo>
                    <a:pt x="1794" y="388"/>
                  </a:lnTo>
                  <a:lnTo>
                    <a:pt x="1784" y="384"/>
                  </a:lnTo>
                  <a:lnTo>
                    <a:pt x="1784" y="370"/>
                  </a:lnTo>
                  <a:lnTo>
                    <a:pt x="1778" y="370"/>
                  </a:lnTo>
                  <a:lnTo>
                    <a:pt x="1780" y="366"/>
                  </a:lnTo>
                  <a:lnTo>
                    <a:pt x="1778" y="364"/>
                  </a:lnTo>
                  <a:lnTo>
                    <a:pt x="1766" y="374"/>
                  </a:lnTo>
                  <a:lnTo>
                    <a:pt x="1746" y="370"/>
                  </a:lnTo>
                  <a:lnTo>
                    <a:pt x="1738" y="372"/>
                  </a:lnTo>
                  <a:lnTo>
                    <a:pt x="1730" y="364"/>
                  </a:lnTo>
                  <a:lnTo>
                    <a:pt x="1726" y="366"/>
                  </a:lnTo>
                  <a:lnTo>
                    <a:pt x="1710" y="366"/>
                  </a:lnTo>
                  <a:lnTo>
                    <a:pt x="1698" y="378"/>
                  </a:lnTo>
                  <a:lnTo>
                    <a:pt x="1696" y="372"/>
                  </a:lnTo>
                  <a:lnTo>
                    <a:pt x="1676" y="362"/>
                  </a:lnTo>
                  <a:lnTo>
                    <a:pt x="1680" y="340"/>
                  </a:lnTo>
                  <a:lnTo>
                    <a:pt x="1666" y="320"/>
                  </a:lnTo>
                  <a:lnTo>
                    <a:pt x="1644" y="316"/>
                  </a:lnTo>
                  <a:lnTo>
                    <a:pt x="1614" y="318"/>
                  </a:lnTo>
                  <a:lnTo>
                    <a:pt x="1586" y="326"/>
                  </a:lnTo>
                  <a:lnTo>
                    <a:pt x="1576" y="318"/>
                  </a:lnTo>
                  <a:lnTo>
                    <a:pt x="1582" y="316"/>
                  </a:lnTo>
                  <a:lnTo>
                    <a:pt x="1584" y="312"/>
                  </a:lnTo>
                  <a:lnTo>
                    <a:pt x="1574" y="300"/>
                  </a:lnTo>
                  <a:lnTo>
                    <a:pt x="1562" y="302"/>
                  </a:lnTo>
                  <a:lnTo>
                    <a:pt x="1556" y="294"/>
                  </a:lnTo>
                  <a:lnTo>
                    <a:pt x="1550" y="290"/>
                  </a:lnTo>
                  <a:lnTo>
                    <a:pt x="1540" y="292"/>
                  </a:lnTo>
                  <a:lnTo>
                    <a:pt x="1546" y="282"/>
                  </a:lnTo>
                  <a:lnTo>
                    <a:pt x="1552" y="286"/>
                  </a:lnTo>
                  <a:lnTo>
                    <a:pt x="1554" y="284"/>
                  </a:lnTo>
                  <a:lnTo>
                    <a:pt x="1550" y="272"/>
                  </a:lnTo>
                  <a:lnTo>
                    <a:pt x="1546" y="268"/>
                  </a:lnTo>
                  <a:lnTo>
                    <a:pt x="1534" y="262"/>
                  </a:lnTo>
                  <a:lnTo>
                    <a:pt x="1512" y="262"/>
                  </a:lnTo>
                  <a:lnTo>
                    <a:pt x="1500" y="254"/>
                  </a:lnTo>
                  <a:lnTo>
                    <a:pt x="1484" y="250"/>
                  </a:lnTo>
                  <a:lnTo>
                    <a:pt x="1448" y="248"/>
                  </a:lnTo>
                  <a:lnTo>
                    <a:pt x="1440" y="242"/>
                  </a:lnTo>
                  <a:lnTo>
                    <a:pt x="1438" y="246"/>
                  </a:lnTo>
                  <a:lnTo>
                    <a:pt x="1442" y="254"/>
                  </a:lnTo>
                  <a:lnTo>
                    <a:pt x="1424" y="276"/>
                  </a:lnTo>
                  <a:lnTo>
                    <a:pt x="1428" y="300"/>
                  </a:lnTo>
                  <a:lnTo>
                    <a:pt x="1420" y="298"/>
                  </a:lnTo>
                  <a:lnTo>
                    <a:pt x="1418" y="302"/>
                  </a:lnTo>
                  <a:lnTo>
                    <a:pt x="1414" y="300"/>
                  </a:lnTo>
                  <a:lnTo>
                    <a:pt x="1402" y="312"/>
                  </a:lnTo>
                  <a:lnTo>
                    <a:pt x="1394" y="304"/>
                  </a:lnTo>
                  <a:lnTo>
                    <a:pt x="1372" y="292"/>
                  </a:lnTo>
                  <a:lnTo>
                    <a:pt x="1364" y="294"/>
                  </a:lnTo>
                  <a:lnTo>
                    <a:pt x="1362" y="304"/>
                  </a:lnTo>
                  <a:lnTo>
                    <a:pt x="1360" y="300"/>
                  </a:lnTo>
                  <a:lnTo>
                    <a:pt x="1348" y="302"/>
                  </a:lnTo>
                  <a:lnTo>
                    <a:pt x="1338" y="288"/>
                  </a:lnTo>
                  <a:lnTo>
                    <a:pt x="1336" y="278"/>
                  </a:lnTo>
                  <a:lnTo>
                    <a:pt x="1328" y="296"/>
                  </a:lnTo>
                  <a:lnTo>
                    <a:pt x="1326" y="312"/>
                  </a:lnTo>
                  <a:lnTo>
                    <a:pt x="1318" y="330"/>
                  </a:lnTo>
                  <a:lnTo>
                    <a:pt x="1312" y="320"/>
                  </a:lnTo>
                  <a:lnTo>
                    <a:pt x="1306" y="322"/>
                  </a:lnTo>
                  <a:lnTo>
                    <a:pt x="1298" y="314"/>
                  </a:lnTo>
                  <a:lnTo>
                    <a:pt x="1290" y="292"/>
                  </a:lnTo>
                  <a:lnTo>
                    <a:pt x="1286" y="292"/>
                  </a:lnTo>
                  <a:lnTo>
                    <a:pt x="1284" y="282"/>
                  </a:lnTo>
                  <a:lnTo>
                    <a:pt x="1296" y="272"/>
                  </a:lnTo>
                  <a:lnTo>
                    <a:pt x="1296" y="262"/>
                  </a:lnTo>
                  <a:lnTo>
                    <a:pt x="1292" y="258"/>
                  </a:lnTo>
                  <a:lnTo>
                    <a:pt x="1294" y="234"/>
                  </a:lnTo>
                  <a:lnTo>
                    <a:pt x="1278" y="216"/>
                  </a:lnTo>
                  <a:lnTo>
                    <a:pt x="1264" y="212"/>
                  </a:lnTo>
                  <a:lnTo>
                    <a:pt x="1258" y="218"/>
                  </a:lnTo>
                  <a:lnTo>
                    <a:pt x="1254" y="210"/>
                  </a:lnTo>
                  <a:lnTo>
                    <a:pt x="1242" y="210"/>
                  </a:lnTo>
                  <a:lnTo>
                    <a:pt x="1240" y="204"/>
                  </a:lnTo>
                  <a:lnTo>
                    <a:pt x="1224" y="198"/>
                  </a:lnTo>
                  <a:lnTo>
                    <a:pt x="1222" y="206"/>
                  </a:lnTo>
                  <a:lnTo>
                    <a:pt x="1216" y="202"/>
                  </a:lnTo>
                  <a:lnTo>
                    <a:pt x="1214" y="216"/>
                  </a:lnTo>
                  <a:lnTo>
                    <a:pt x="1218" y="230"/>
                  </a:lnTo>
                  <a:lnTo>
                    <a:pt x="1216" y="234"/>
                  </a:lnTo>
                  <a:lnTo>
                    <a:pt x="1206" y="238"/>
                  </a:lnTo>
                  <a:lnTo>
                    <a:pt x="1188" y="238"/>
                  </a:lnTo>
                  <a:lnTo>
                    <a:pt x="1176" y="234"/>
                  </a:lnTo>
                  <a:lnTo>
                    <a:pt x="1174" y="238"/>
                  </a:lnTo>
                  <a:lnTo>
                    <a:pt x="1156" y="228"/>
                  </a:lnTo>
                  <a:lnTo>
                    <a:pt x="1156" y="218"/>
                  </a:lnTo>
                  <a:lnTo>
                    <a:pt x="1162" y="216"/>
                  </a:lnTo>
                  <a:lnTo>
                    <a:pt x="1158" y="212"/>
                  </a:lnTo>
                  <a:lnTo>
                    <a:pt x="1120" y="206"/>
                  </a:lnTo>
                  <a:lnTo>
                    <a:pt x="1110" y="210"/>
                  </a:lnTo>
                  <a:lnTo>
                    <a:pt x="1094" y="214"/>
                  </a:lnTo>
                  <a:lnTo>
                    <a:pt x="1108" y="230"/>
                  </a:lnTo>
                  <a:lnTo>
                    <a:pt x="1102" y="222"/>
                  </a:lnTo>
                  <a:lnTo>
                    <a:pt x="1102" y="228"/>
                  </a:lnTo>
                  <a:lnTo>
                    <a:pt x="1098" y="222"/>
                  </a:lnTo>
                  <a:lnTo>
                    <a:pt x="1092" y="228"/>
                  </a:lnTo>
                  <a:lnTo>
                    <a:pt x="1088" y="226"/>
                  </a:lnTo>
                  <a:lnTo>
                    <a:pt x="1092" y="222"/>
                  </a:lnTo>
                  <a:lnTo>
                    <a:pt x="1090" y="222"/>
                  </a:lnTo>
                  <a:lnTo>
                    <a:pt x="1092" y="208"/>
                  </a:lnTo>
                  <a:lnTo>
                    <a:pt x="1084" y="192"/>
                  </a:lnTo>
                  <a:lnTo>
                    <a:pt x="1084" y="202"/>
                  </a:lnTo>
                  <a:lnTo>
                    <a:pt x="1080" y="206"/>
                  </a:lnTo>
                  <a:lnTo>
                    <a:pt x="1070" y="206"/>
                  </a:lnTo>
                  <a:lnTo>
                    <a:pt x="1064" y="200"/>
                  </a:lnTo>
                  <a:lnTo>
                    <a:pt x="1064" y="194"/>
                  </a:lnTo>
                  <a:lnTo>
                    <a:pt x="1068" y="190"/>
                  </a:lnTo>
                  <a:lnTo>
                    <a:pt x="1062" y="192"/>
                  </a:lnTo>
                  <a:lnTo>
                    <a:pt x="1058" y="196"/>
                  </a:lnTo>
                  <a:lnTo>
                    <a:pt x="1048" y="192"/>
                  </a:lnTo>
                  <a:lnTo>
                    <a:pt x="1042" y="200"/>
                  </a:lnTo>
                  <a:lnTo>
                    <a:pt x="1044" y="210"/>
                  </a:lnTo>
                  <a:lnTo>
                    <a:pt x="1044" y="206"/>
                  </a:lnTo>
                  <a:lnTo>
                    <a:pt x="1050" y="208"/>
                  </a:lnTo>
                  <a:lnTo>
                    <a:pt x="1056" y="202"/>
                  </a:lnTo>
                  <a:lnTo>
                    <a:pt x="1060" y="206"/>
                  </a:lnTo>
                  <a:lnTo>
                    <a:pt x="1044" y="218"/>
                  </a:lnTo>
                  <a:lnTo>
                    <a:pt x="1038" y="212"/>
                  </a:lnTo>
                  <a:lnTo>
                    <a:pt x="1040" y="218"/>
                  </a:lnTo>
                  <a:lnTo>
                    <a:pt x="1038" y="216"/>
                  </a:lnTo>
                  <a:lnTo>
                    <a:pt x="1038" y="220"/>
                  </a:lnTo>
                  <a:lnTo>
                    <a:pt x="1026" y="222"/>
                  </a:lnTo>
                  <a:lnTo>
                    <a:pt x="1028" y="226"/>
                  </a:lnTo>
                  <a:lnTo>
                    <a:pt x="1022" y="226"/>
                  </a:lnTo>
                  <a:lnTo>
                    <a:pt x="1018" y="230"/>
                  </a:lnTo>
                  <a:lnTo>
                    <a:pt x="1002" y="228"/>
                  </a:lnTo>
                  <a:lnTo>
                    <a:pt x="1000" y="230"/>
                  </a:lnTo>
                  <a:lnTo>
                    <a:pt x="1002" y="238"/>
                  </a:lnTo>
                  <a:lnTo>
                    <a:pt x="1010" y="242"/>
                  </a:lnTo>
                  <a:lnTo>
                    <a:pt x="998" y="238"/>
                  </a:lnTo>
                  <a:lnTo>
                    <a:pt x="980" y="254"/>
                  </a:lnTo>
                  <a:lnTo>
                    <a:pt x="974" y="254"/>
                  </a:lnTo>
                  <a:lnTo>
                    <a:pt x="992" y="242"/>
                  </a:lnTo>
                  <a:lnTo>
                    <a:pt x="1000" y="224"/>
                  </a:lnTo>
                  <a:lnTo>
                    <a:pt x="1008" y="222"/>
                  </a:lnTo>
                  <a:lnTo>
                    <a:pt x="1012" y="210"/>
                  </a:lnTo>
                  <a:lnTo>
                    <a:pt x="1026" y="210"/>
                  </a:lnTo>
                  <a:lnTo>
                    <a:pt x="1032" y="194"/>
                  </a:lnTo>
                  <a:lnTo>
                    <a:pt x="1046" y="184"/>
                  </a:lnTo>
                  <a:lnTo>
                    <a:pt x="1054" y="168"/>
                  </a:lnTo>
                  <a:lnTo>
                    <a:pt x="1068" y="158"/>
                  </a:lnTo>
                  <a:lnTo>
                    <a:pt x="1072" y="162"/>
                  </a:lnTo>
                  <a:lnTo>
                    <a:pt x="1072" y="156"/>
                  </a:lnTo>
                  <a:lnTo>
                    <a:pt x="1078" y="152"/>
                  </a:lnTo>
                  <a:lnTo>
                    <a:pt x="1076" y="150"/>
                  </a:lnTo>
                  <a:lnTo>
                    <a:pt x="1082" y="148"/>
                  </a:lnTo>
                  <a:lnTo>
                    <a:pt x="1080" y="150"/>
                  </a:lnTo>
                  <a:lnTo>
                    <a:pt x="1088" y="142"/>
                  </a:lnTo>
                  <a:lnTo>
                    <a:pt x="1096" y="130"/>
                  </a:lnTo>
                  <a:lnTo>
                    <a:pt x="1096" y="118"/>
                  </a:lnTo>
                  <a:lnTo>
                    <a:pt x="1092" y="118"/>
                  </a:lnTo>
                  <a:lnTo>
                    <a:pt x="1090" y="112"/>
                  </a:lnTo>
                  <a:lnTo>
                    <a:pt x="1086" y="116"/>
                  </a:lnTo>
                  <a:lnTo>
                    <a:pt x="1080" y="104"/>
                  </a:lnTo>
                  <a:lnTo>
                    <a:pt x="1082" y="102"/>
                  </a:lnTo>
                  <a:lnTo>
                    <a:pt x="1092" y="112"/>
                  </a:lnTo>
                  <a:lnTo>
                    <a:pt x="1092" y="116"/>
                  </a:lnTo>
                  <a:lnTo>
                    <a:pt x="1096" y="100"/>
                  </a:lnTo>
                  <a:lnTo>
                    <a:pt x="1092" y="98"/>
                  </a:lnTo>
                  <a:lnTo>
                    <a:pt x="1088" y="82"/>
                  </a:lnTo>
                  <a:lnTo>
                    <a:pt x="1084" y="90"/>
                  </a:lnTo>
                  <a:lnTo>
                    <a:pt x="1080" y="82"/>
                  </a:lnTo>
                  <a:lnTo>
                    <a:pt x="1082" y="78"/>
                  </a:lnTo>
                  <a:lnTo>
                    <a:pt x="1062" y="56"/>
                  </a:lnTo>
                  <a:lnTo>
                    <a:pt x="1052" y="54"/>
                  </a:lnTo>
                  <a:lnTo>
                    <a:pt x="1044" y="58"/>
                  </a:lnTo>
                  <a:lnTo>
                    <a:pt x="1040" y="54"/>
                  </a:lnTo>
                  <a:lnTo>
                    <a:pt x="1026" y="58"/>
                  </a:lnTo>
                  <a:lnTo>
                    <a:pt x="1026" y="54"/>
                  </a:lnTo>
                  <a:lnTo>
                    <a:pt x="1014" y="70"/>
                  </a:lnTo>
                  <a:lnTo>
                    <a:pt x="1000" y="70"/>
                  </a:lnTo>
                  <a:lnTo>
                    <a:pt x="1012" y="54"/>
                  </a:lnTo>
                  <a:lnTo>
                    <a:pt x="1014" y="42"/>
                  </a:lnTo>
                  <a:lnTo>
                    <a:pt x="1004" y="38"/>
                  </a:lnTo>
                  <a:lnTo>
                    <a:pt x="994" y="40"/>
                  </a:lnTo>
                  <a:lnTo>
                    <a:pt x="994" y="32"/>
                  </a:lnTo>
                  <a:lnTo>
                    <a:pt x="994" y="36"/>
                  </a:lnTo>
                  <a:lnTo>
                    <a:pt x="976" y="42"/>
                  </a:lnTo>
                  <a:lnTo>
                    <a:pt x="994" y="20"/>
                  </a:lnTo>
                  <a:lnTo>
                    <a:pt x="998" y="22"/>
                  </a:lnTo>
                  <a:lnTo>
                    <a:pt x="994" y="10"/>
                  </a:lnTo>
                  <a:lnTo>
                    <a:pt x="988" y="10"/>
                  </a:lnTo>
                  <a:lnTo>
                    <a:pt x="980" y="0"/>
                  </a:lnTo>
                  <a:lnTo>
                    <a:pt x="978" y="4"/>
                  </a:lnTo>
                  <a:lnTo>
                    <a:pt x="972" y="0"/>
                  </a:lnTo>
                  <a:lnTo>
                    <a:pt x="966" y="6"/>
                  </a:lnTo>
                  <a:lnTo>
                    <a:pt x="960" y="4"/>
                  </a:lnTo>
                  <a:lnTo>
                    <a:pt x="938" y="36"/>
                  </a:lnTo>
                  <a:lnTo>
                    <a:pt x="932" y="50"/>
                  </a:lnTo>
                  <a:lnTo>
                    <a:pt x="940" y="60"/>
                  </a:lnTo>
                  <a:lnTo>
                    <a:pt x="936" y="58"/>
                  </a:lnTo>
                  <a:lnTo>
                    <a:pt x="936" y="66"/>
                  </a:lnTo>
                  <a:lnTo>
                    <a:pt x="926" y="70"/>
                  </a:lnTo>
                  <a:lnTo>
                    <a:pt x="908" y="68"/>
                  </a:lnTo>
                  <a:lnTo>
                    <a:pt x="910" y="76"/>
                  </a:lnTo>
                  <a:lnTo>
                    <a:pt x="920" y="82"/>
                  </a:lnTo>
                  <a:lnTo>
                    <a:pt x="918" y="92"/>
                  </a:lnTo>
                  <a:lnTo>
                    <a:pt x="906" y="80"/>
                  </a:lnTo>
                  <a:lnTo>
                    <a:pt x="896" y="86"/>
                  </a:lnTo>
                  <a:lnTo>
                    <a:pt x="898" y="90"/>
                  </a:lnTo>
                  <a:lnTo>
                    <a:pt x="892" y="90"/>
                  </a:lnTo>
                  <a:lnTo>
                    <a:pt x="894" y="96"/>
                  </a:lnTo>
                  <a:lnTo>
                    <a:pt x="886" y="98"/>
                  </a:lnTo>
                  <a:lnTo>
                    <a:pt x="886" y="94"/>
                  </a:lnTo>
                  <a:lnTo>
                    <a:pt x="878" y="100"/>
                  </a:lnTo>
                  <a:lnTo>
                    <a:pt x="880" y="96"/>
                  </a:lnTo>
                  <a:lnTo>
                    <a:pt x="876" y="94"/>
                  </a:lnTo>
                  <a:lnTo>
                    <a:pt x="868" y="100"/>
                  </a:lnTo>
                  <a:lnTo>
                    <a:pt x="872" y="90"/>
                  </a:lnTo>
                  <a:lnTo>
                    <a:pt x="868" y="86"/>
                  </a:lnTo>
                  <a:lnTo>
                    <a:pt x="860" y="90"/>
                  </a:lnTo>
                  <a:lnTo>
                    <a:pt x="854" y="88"/>
                  </a:lnTo>
                  <a:lnTo>
                    <a:pt x="850" y="92"/>
                  </a:lnTo>
                  <a:lnTo>
                    <a:pt x="842" y="90"/>
                  </a:lnTo>
                  <a:lnTo>
                    <a:pt x="844" y="92"/>
                  </a:lnTo>
                  <a:lnTo>
                    <a:pt x="838" y="94"/>
                  </a:lnTo>
                  <a:lnTo>
                    <a:pt x="838" y="90"/>
                  </a:lnTo>
                  <a:lnTo>
                    <a:pt x="834" y="94"/>
                  </a:lnTo>
                  <a:lnTo>
                    <a:pt x="832" y="92"/>
                  </a:lnTo>
                  <a:lnTo>
                    <a:pt x="832" y="98"/>
                  </a:lnTo>
                  <a:lnTo>
                    <a:pt x="836" y="96"/>
                  </a:lnTo>
                  <a:lnTo>
                    <a:pt x="838" y="100"/>
                  </a:lnTo>
                  <a:lnTo>
                    <a:pt x="840" y="96"/>
                  </a:lnTo>
                  <a:lnTo>
                    <a:pt x="838" y="102"/>
                  </a:lnTo>
                  <a:lnTo>
                    <a:pt x="816" y="108"/>
                  </a:lnTo>
                  <a:lnTo>
                    <a:pt x="816" y="112"/>
                  </a:lnTo>
                  <a:lnTo>
                    <a:pt x="798" y="114"/>
                  </a:lnTo>
                  <a:lnTo>
                    <a:pt x="794" y="118"/>
                  </a:lnTo>
                  <a:lnTo>
                    <a:pt x="798" y="120"/>
                  </a:lnTo>
                  <a:lnTo>
                    <a:pt x="790" y="124"/>
                  </a:lnTo>
                  <a:lnTo>
                    <a:pt x="786" y="120"/>
                  </a:lnTo>
                  <a:lnTo>
                    <a:pt x="770" y="140"/>
                  </a:lnTo>
                  <a:lnTo>
                    <a:pt x="758" y="140"/>
                  </a:lnTo>
                  <a:lnTo>
                    <a:pt x="766" y="144"/>
                  </a:lnTo>
                  <a:lnTo>
                    <a:pt x="760" y="146"/>
                  </a:lnTo>
                  <a:lnTo>
                    <a:pt x="754" y="162"/>
                  </a:lnTo>
                  <a:lnTo>
                    <a:pt x="744" y="152"/>
                  </a:lnTo>
                  <a:lnTo>
                    <a:pt x="742" y="162"/>
                  </a:lnTo>
                  <a:lnTo>
                    <a:pt x="754" y="166"/>
                  </a:lnTo>
                  <a:lnTo>
                    <a:pt x="752" y="170"/>
                  </a:lnTo>
                  <a:lnTo>
                    <a:pt x="746" y="172"/>
                  </a:lnTo>
                  <a:lnTo>
                    <a:pt x="744" y="176"/>
                  </a:lnTo>
                  <a:lnTo>
                    <a:pt x="754" y="180"/>
                  </a:lnTo>
                  <a:lnTo>
                    <a:pt x="756" y="190"/>
                  </a:lnTo>
                  <a:lnTo>
                    <a:pt x="754" y="190"/>
                  </a:lnTo>
                  <a:lnTo>
                    <a:pt x="754" y="196"/>
                  </a:lnTo>
                  <a:lnTo>
                    <a:pt x="740" y="200"/>
                  </a:lnTo>
                  <a:lnTo>
                    <a:pt x="736" y="204"/>
                  </a:lnTo>
                  <a:lnTo>
                    <a:pt x="730" y="202"/>
                  </a:lnTo>
                  <a:lnTo>
                    <a:pt x="716" y="206"/>
                  </a:lnTo>
                  <a:lnTo>
                    <a:pt x="694" y="206"/>
                  </a:lnTo>
                  <a:lnTo>
                    <a:pt x="676" y="212"/>
                  </a:lnTo>
                  <a:lnTo>
                    <a:pt x="678" y="216"/>
                  </a:lnTo>
                  <a:lnTo>
                    <a:pt x="680" y="216"/>
                  </a:lnTo>
                  <a:lnTo>
                    <a:pt x="676" y="220"/>
                  </a:lnTo>
                  <a:lnTo>
                    <a:pt x="678" y="224"/>
                  </a:lnTo>
                  <a:lnTo>
                    <a:pt x="674" y="228"/>
                  </a:lnTo>
                  <a:lnTo>
                    <a:pt x="682" y="240"/>
                  </a:lnTo>
                  <a:lnTo>
                    <a:pt x="680" y="248"/>
                  </a:lnTo>
                  <a:lnTo>
                    <a:pt x="682" y="260"/>
                  </a:lnTo>
                  <a:lnTo>
                    <a:pt x="700" y="268"/>
                  </a:lnTo>
                  <a:lnTo>
                    <a:pt x="698" y="276"/>
                  </a:lnTo>
                  <a:lnTo>
                    <a:pt x="706" y="284"/>
                  </a:lnTo>
                  <a:lnTo>
                    <a:pt x="714" y="284"/>
                  </a:lnTo>
                  <a:lnTo>
                    <a:pt x="716" y="292"/>
                  </a:lnTo>
                  <a:lnTo>
                    <a:pt x="712" y="308"/>
                  </a:lnTo>
                  <a:lnTo>
                    <a:pt x="718" y="338"/>
                  </a:lnTo>
                  <a:lnTo>
                    <a:pt x="714" y="344"/>
                  </a:lnTo>
                  <a:lnTo>
                    <a:pt x="710" y="344"/>
                  </a:lnTo>
                  <a:lnTo>
                    <a:pt x="710" y="354"/>
                  </a:lnTo>
                  <a:lnTo>
                    <a:pt x="698" y="348"/>
                  </a:lnTo>
                  <a:lnTo>
                    <a:pt x="698" y="334"/>
                  </a:lnTo>
                  <a:lnTo>
                    <a:pt x="698" y="310"/>
                  </a:lnTo>
                  <a:lnTo>
                    <a:pt x="708" y="304"/>
                  </a:lnTo>
                  <a:lnTo>
                    <a:pt x="712" y="292"/>
                  </a:lnTo>
                  <a:lnTo>
                    <a:pt x="706" y="288"/>
                  </a:lnTo>
                  <a:lnTo>
                    <a:pt x="694" y="292"/>
                  </a:lnTo>
                  <a:lnTo>
                    <a:pt x="686" y="288"/>
                  </a:lnTo>
                  <a:lnTo>
                    <a:pt x="680" y="276"/>
                  </a:lnTo>
                  <a:lnTo>
                    <a:pt x="668" y="268"/>
                  </a:lnTo>
                  <a:lnTo>
                    <a:pt x="650" y="264"/>
                  </a:lnTo>
                  <a:lnTo>
                    <a:pt x="638" y="272"/>
                  </a:lnTo>
                  <a:lnTo>
                    <a:pt x="636" y="276"/>
                  </a:lnTo>
                  <a:lnTo>
                    <a:pt x="646" y="278"/>
                  </a:lnTo>
                  <a:lnTo>
                    <a:pt x="642" y="284"/>
                  </a:lnTo>
                  <a:lnTo>
                    <a:pt x="630" y="290"/>
                  </a:lnTo>
                  <a:lnTo>
                    <a:pt x="624" y="280"/>
                  </a:lnTo>
                  <a:lnTo>
                    <a:pt x="620" y="282"/>
                  </a:lnTo>
                  <a:lnTo>
                    <a:pt x="624" y="296"/>
                  </a:lnTo>
                  <a:lnTo>
                    <a:pt x="638" y="306"/>
                  </a:lnTo>
                  <a:lnTo>
                    <a:pt x="644" y="302"/>
                  </a:lnTo>
                  <a:lnTo>
                    <a:pt x="650" y="320"/>
                  </a:lnTo>
                  <a:lnTo>
                    <a:pt x="640" y="312"/>
                  </a:lnTo>
                  <a:lnTo>
                    <a:pt x="614" y="306"/>
                  </a:lnTo>
                  <a:lnTo>
                    <a:pt x="608" y="302"/>
                  </a:lnTo>
                  <a:lnTo>
                    <a:pt x="612" y="298"/>
                  </a:lnTo>
                  <a:lnTo>
                    <a:pt x="610" y="278"/>
                  </a:lnTo>
                  <a:lnTo>
                    <a:pt x="614" y="268"/>
                  </a:lnTo>
                  <a:lnTo>
                    <a:pt x="614" y="256"/>
                  </a:lnTo>
                  <a:lnTo>
                    <a:pt x="608" y="242"/>
                  </a:lnTo>
                  <a:lnTo>
                    <a:pt x="604" y="244"/>
                  </a:lnTo>
                  <a:lnTo>
                    <a:pt x="606" y="266"/>
                  </a:lnTo>
                  <a:lnTo>
                    <a:pt x="586" y="284"/>
                  </a:lnTo>
                  <a:lnTo>
                    <a:pt x="582" y="296"/>
                  </a:lnTo>
                  <a:lnTo>
                    <a:pt x="598" y="330"/>
                  </a:lnTo>
                  <a:lnTo>
                    <a:pt x="590" y="360"/>
                  </a:lnTo>
                  <a:lnTo>
                    <a:pt x="594" y="376"/>
                  </a:lnTo>
                  <a:lnTo>
                    <a:pt x="592" y="384"/>
                  </a:lnTo>
                  <a:lnTo>
                    <a:pt x="592" y="388"/>
                  </a:lnTo>
                  <a:lnTo>
                    <a:pt x="608" y="390"/>
                  </a:lnTo>
                  <a:lnTo>
                    <a:pt x="614" y="384"/>
                  </a:lnTo>
                  <a:lnTo>
                    <a:pt x="620" y="384"/>
                  </a:lnTo>
                  <a:lnTo>
                    <a:pt x="640" y="396"/>
                  </a:lnTo>
                  <a:lnTo>
                    <a:pt x="646" y="416"/>
                  </a:lnTo>
                  <a:lnTo>
                    <a:pt x="640" y="420"/>
                  </a:lnTo>
                  <a:lnTo>
                    <a:pt x="638" y="434"/>
                  </a:lnTo>
                  <a:lnTo>
                    <a:pt x="656" y="440"/>
                  </a:lnTo>
                  <a:lnTo>
                    <a:pt x="640" y="442"/>
                  </a:lnTo>
                  <a:lnTo>
                    <a:pt x="634" y="436"/>
                  </a:lnTo>
                  <a:lnTo>
                    <a:pt x="636" y="410"/>
                  </a:lnTo>
                  <a:lnTo>
                    <a:pt x="628" y="402"/>
                  </a:lnTo>
                  <a:lnTo>
                    <a:pt x="626" y="392"/>
                  </a:lnTo>
                  <a:lnTo>
                    <a:pt x="602" y="400"/>
                  </a:lnTo>
                  <a:lnTo>
                    <a:pt x="598" y="412"/>
                  </a:lnTo>
                  <a:lnTo>
                    <a:pt x="604" y="426"/>
                  </a:lnTo>
                  <a:lnTo>
                    <a:pt x="602" y="436"/>
                  </a:lnTo>
                  <a:lnTo>
                    <a:pt x="592" y="448"/>
                  </a:lnTo>
                  <a:lnTo>
                    <a:pt x="588" y="462"/>
                  </a:lnTo>
                  <a:lnTo>
                    <a:pt x="574" y="472"/>
                  </a:lnTo>
                  <a:lnTo>
                    <a:pt x="572" y="482"/>
                  </a:lnTo>
                  <a:lnTo>
                    <a:pt x="544" y="478"/>
                  </a:lnTo>
                  <a:lnTo>
                    <a:pt x="544" y="468"/>
                  </a:lnTo>
                  <a:lnTo>
                    <a:pt x="540" y="468"/>
                  </a:lnTo>
                  <a:lnTo>
                    <a:pt x="544" y="464"/>
                  </a:lnTo>
                  <a:lnTo>
                    <a:pt x="550" y="468"/>
                  </a:lnTo>
                  <a:lnTo>
                    <a:pt x="556" y="462"/>
                  </a:lnTo>
                  <a:lnTo>
                    <a:pt x="568" y="460"/>
                  </a:lnTo>
                  <a:lnTo>
                    <a:pt x="568" y="456"/>
                  </a:lnTo>
                  <a:lnTo>
                    <a:pt x="562" y="458"/>
                  </a:lnTo>
                  <a:lnTo>
                    <a:pt x="562" y="452"/>
                  </a:lnTo>
                  <a:lnTo>
                    <a:pt x="570" y="454"/>
                  </a:lnTo>
                  <a:lnTo>
                    <a:pt x="576" y="440"/>
                  </a:lnTo>
                  <a:lnTo>
                    <a:pt x="582" y="436"/>
                  </a:lnTo>
                  <a:lnTo>
                    <a:pt x="582" y="420"/>
                  </a:lnTo>
                  <a:lnTo>
                    <a:pt x="588" y="412"/>
                  </a:lnTo>
                  <a:lnTo>
                    <a:pt x="586" y="406"/>
                  </a:lnTo>
                  <a:lnTo>
                    <a:pt x="574" y="392"/>
                  </a:lnTo>
                  <a:lnTo>
                    <a:pt x="578" y="362"/>
                  </a:lnTo>
                  <a:lnTo>
                    <a:pt x="574" y="346"/>
                  </a:lnTo>
                  <a:lnTo>
                    <a:pt x="578" y="340"/>
                  </a:lnTo>
                  <a:lnTo>
                    <a:pt x="578" y="324"/>
                  </a:lnTo>
                  <a:lnTo>
                    <a:pt x="576" y="310"/>
                  </a:lnTo>
                  <a:lnTo>
                    <a:pt x="566" y="298"/>
                  </a:lnTo>
                  <a:lnTo>
                    <a:pt x="576" y="270"/>
                  </a:lnTo>
                  <a:lnTo>
                    <a:pt x="576" y="248"/>
                  </a:lnTo>
                  <a:lnTo>
                    <a:pt x="564" y="240"/>
                  </a:lnTo>
                  <a:lnTo>
                    <a:pt x="536" y="238"/>
                  </a:lnTo>
                  <a:lnTo>
                    <a:pt x="524" y="286"/>
                  </a:lnTo>
                  <a:lnTo>
                    <a:pt x="514" y="300"/>
                  </a:lnTo>
                  <a:lnTo>
                    <a:pt x="504" y="306"/>
                  </a:lnTo>
                  <a:lnTo>
                    <a:pt x="502" y="316"/>
                  </a:lnTo>
                  <a:lnTo>
                    <a:pt x="506" y="312"/>
                  </a:lnTo>
                  <a:lnTo>
                    <a:pt x="506" y="316"/>
                  </a:lnTo>
                  <a:lnTo>
                    <a:pt x="500" y="326"/>
                  </a:lnTo>
                  <a:lnTo>
                    <a:pt x="502" y="328"/>
                  </a:lnTo>
                  <a:lnTo>
                    <a:pt x="510" y="326"/>
                  </a:lnTo>
                  <a:lnTo>
                    <a:pt x="512" y="330"/>
                  </a:lnTo>
                  <a:lnTo>
                    <a:pt x="508" y="344"/>
                  </a:lnTo>
                  <a:lnTo>
                    <a:pt x="510" y="352"/>
                  </a:lnTo>
                  <a:lnTo>
                    <a:pt x="508" y="356"/>
                  </a:lnTo>
                  <a:lnTo>
                    <a:pt x="504" y="354"/>
                  </a:lnTo>
                  <a:lnTo>
                    <a:pt x="504" y="370"/>
                  </a:lnTo>
                  <a:lnTo>
                    <a:pt x="506" y="372"/>
                  </a:lnTo>
                  <a:lnTo>
                    <a:pt x="508" y="368"/>
                  </a:lnTo>
                  <a:lnTo>
                    <a:pt x="520" y="374"/>
                  </a:lnTo>
                  <a:lnTo>
                    <a:pt x="524" y="392"/>
                  </a:lnTo>
                  <a:lnTo>
                    <a:pt x="532" y="396"/>
                  </a:lnTo>
                  <a:lnTo>
                    <a:pt x="526" y="416"/>
                  </a:lnTo>
                  <a:lnTo>
                    <a:pt x="522" y="418"/>
                  </a:lnTo>
                  <a:lnTo>
                    <a:pt x="520" y="414"/>
                  </a:lnTo>
                  <a:lnTo>
                    <a:pt x="506" y="398"/>
                  </a:lnTo>
                  <a:lnTo>
                    <a:pt x="488" y="388"/>
                  </a:lnTo>
                  <a:lnTo>
                    <a:pt x="490" y="386"/>
                  </a:lnTo>
                  <a:lnTo>
                    <a:pt x="470" y="372"/>
                  </a:lnTo>
                  <a:lnTo>
                    <a:pt x="452" y="366"/>
                  </a:lnTo>
                  <a:lnTo>
                    <a:pt x="428" y="362"/>
                  </a:lnTo>
                  <a:lnTo>
                    <a:pt x="422" y="370"/>
                  </a:lnTo>
                  <a:lnTo>
                    <a:pt x="430" y="388"/>
                  </a:lnTo>
                  <a:lnTo>
                    <a:pt x="428" y="394"/>
                  </a:lnTo>
                  <a:lnTo>
                    <a:pt x="424" y="402"/>
                  </a:lnTo>
                  <a:lnTo>
                    <a:pt x="416" y="402"/>
                  </a:lnTo>
                  <a:lnTo>
                    <a:pt x="418" y="410"/>
                  </a:lnTo>
                  <a:lnTo>
                    <a:pt x="414" y="414"/>
                  </a:lnTo>
                  <a:lnTo>
                    <a:pt x="406" y="410"/>
                  </a:lnTo>
                  <a:lnTo>
                    <a:pt x="410" y="402"/>
                  </a:lnTo>
                  <a:lnTo>
                    <a:pt x="404" y="392"/>
                  </a:lnTo>
                  <a:lnTo>
                    <a:pt x="394" y="396"/>
                  </a:lnTo>
                  <a:lnTo>
                    <a:pt x="384" y="408"/>
                  </a:lnTo>
                  <a:lnTo>
                    <a:pt x="368" y="404"/>
                  </a:lnTo>
                  <a:lnTo>
                    <a:pt x="360" y="408"/>
                  </a:lnTo>
                  <a:lnTo>
                    <a:pt x="350" y="420"/>
                  </a:lnTo>
                  <a:lnTo>
                    <a:pt x="342" y="416"/>
                  </a:lnTo>
                  <a:lnTo>
                    <a:pt x="342" y="400"/>
                  </a:lnTo>
                  <a:lnTo>
                    <a:pt x="340" y="396"/>
                  </a:lnTo>
                  <a:lnTo>
                    <a:pt x="340" y="394"/>
                  </a:lnTo>
                  <a:lnTo>
                    <a:pt x="350" y="392"/>
                  </a:lnTo>
                  <a:lnTo>
                    <a:pt x="340" y="394"/>
                  </a:lnTo>
                  <a:lnTo>
                    <a:pt x="332" y="400"/>
                  </a:lnTo>
                  <a:lnTo>
                    <a:pt x="332" y="404"/>
                  </a:lnTo>
                  <a:lnTo>
                    <a:pt x="328" y="404"/>
                  </a:lnTo>
                  <a:lnTo>
                    <a:pt x="326" y="400"/>
                  </a:lnTo>
                  <a:lnTo>
                    <a:pt x="322" y="406"/>
                  </a:lnTo>
                  <a:lnTo>
                    <a:pt x="324" y="408"/>
                  </a:lnTo>
                  <a:lnTo>
                    <a:pt x="322" y="414"/>
                  </a:lnTo>
                  <a:lnTo>
                    <a:pt x="318" y="408"/>
                  </a:lnTo>
                  <a:lnTo>
                    <a:pt x="312" y="410"/>
                  </a:lnTo>
                  <a:lnTo>
                    <a:pt x="276" y="432"/>
                  </a:lnTo>
                  <a:lnTo>
                    <a:pt x="274" y="438"/>
                  </a:lnTo>
                  <a:lnTo>
                    <a:pt x="266" y="440"/>
                  </a:lnTo>
                  <a:lnTo>
                    <a:pt x="262" y="458"/>
                  </a:lnTo>
                  <a:lnTo>
                    <a:pt x="250" y="466"/>
                  </a:lnTo>
                  <a:lnTo>
                    <a:pt x="248" y="470"/>
                  </a:lnTo>
                  <a:lnTo>
                    <a:pt x="248" y="464"/>
                  </a:lnTo>
                  <a:lnTo>
                    <a:pt x="240" y="464"/>
                  </a:lnTo>
                  <a:lnTo>
                    <a:pt x="228" y="446"/>
                  </a:lnTo>
                  <a:lnTo>
                    <a:pt x="234" y="436"/>
                  </a:lnTo>
                  <a:lnTo>
                    <a:pt x="250" y="432"/>
                  </a:lnTo>
                  <a:lnTo>
                    <a:pt x="246" y="420"/>
                  </a:lnTo>
                  <a:lnTo>
                    <a:pt x="244" y="420"/>
                  </a:lnTo>
                  <a:lnTo>
                    <a:pt x="238" y="410"/>
                  </a:lnTo>
                  <a:lnTo>
                    <a:pt x="218" y="408"/>
                  </a:lnTo>
                  <a:lnTo>
                    <a:pt x="206" y="404"/>
                  </a:lnTo>
                  <a:lnTo>
                    <a:pt x="218" y="414"/>
                  </a:lnTo>
                  <a:lnTo>
                    <a:pt x="214" y="450"/>
                  </a:lnTo>
                  <a:lnTo>
                    <a:pt x="222" y="460"/>
                  </a:lnTo>
                  <a:lnTo>
                    <a:pt x="218" y="482"/>
                  </a:lnTo>
                  <a:lnTo>
                    <a:pt x="218" y="494"/>
                  </a:lnTo>
                  <a:lnTo>
                    <a:pt x="214" y="486"/>
                  </a:lnTo>
                  <a:lnTo>
                    <a:pt x="208" y="488"/>
                  </a:lnTo>
                  <a:lnTo>
                    <a:pt x="210" y="482"/>
                  </a:lnTo>
                  <a:lnTo>
                    <a:pt x="194" y="474"/>
                  </a:lnTo>
                  <a:lnTo>
                    <a:pt x="184" y="488"/>
                  </a:lnTo>
                  <a:lnTo>
                    <a:pt x="176" y="492"/>
                  </a:lnTo>
                  <a:lnTo>
                    <a:pt x="164" y="502"/>
                  </a:lnTo>
                  <a:lnTo>
                    <a:pt x="164" y="512"/>
                  </a:lnTo>
                  <a:lnTo>
                    <a:pt x="176" y="536"/>
                  </a:lnTo>
                  <a:lnTo>
                    <a:pt x="146" y="526"/>
                  </a:lnTo>
                  <a:lnTo>
                    <a:pt x="142" y="532"/>
                  </a:lnTo>
                  <a:lnTo>
                    <a:pt x="140" y="528"/>
                  </a:lnTo>
                  <a:lnTo>
                    <a:pt x="144" y="526"/>
                  </a:lnTo>
                  <a:lnTo>
                    <a:pt x="126" y="516"/>
                  </a:lnTo>
                  <a:lnTo>
                    <a:pt x="122" y="524"/>
                  </a:lnTo>
                  <a:lnTo>
                    <a:pt x="124" y="530"/>
                  </a:lnTo>
                  <a:lnTo>
                    <a:pt x="132" y="540"/>
                  </a:lnTo>
                  <a:lnTo>
                    <a:pt x="138" y="536"/>
                  </a:lnTo>
                  <a:lnTo>
                    <a:pt x="142" y="554"/>
                  </a:lnTo>
                  <a:lnTo>
                    <a:pt x="138" y="552"/>
                  </a:lnTo>
                  <a:lnTo>
                    <a:pt x="134" y="556"/>
                  </a:lnTo>
                  <a:lnTo>
                    <a:pt x="118" y="550"/>
                  </a:lnTo>
                  <a:lnTo>
                    <a:pt x="110" y="540"/>
                  </a:lnTo>
                  <a:lnTo>
                    <a:pt x="106" y="542"/>
                  </a:lnTo>
                  <a:lnTo>
                    <a:pt x="100" y="536"/>
                  </a:lnTo>
                  <a:lnTo>
                    <a:pt x="98" y="538"/>
                  </a:lnTo>
                  <a:lnTo>
                    <a:pt x="100" y="524"/>
                  </a:lnTo>
                  <a:lnTo>
                    <a:pt x="94" y="510"/>
                  </a:lnTo>
                  <a:lnTo>
                    <a:pt x="98" y="508"/>
                  </a:lnTo>
                  <a:lnTo>
                    <a:pt x="100" y="494"/>
                  </a:lnTo>
                  <a:lnTo>
                    <a:pt x="94" y="486"/>
                  </a:lnTo>
                  <a:lnTo>
                    <a:pt x="84" y="482"/>
                  </a:lnTo>
                  <a:lnTo>
                    <a:pt x="84" y="476"/>
                  </a:lnTo>
                  <a:lnTo>
                    <a:pt x="72" y="470"/>
                  </a:lnTo>
                  <a:lnTo>
                    <a:pt x="68" y="458"/>
                  </a:lnTo>
                  <a:lnTo>
                    <a:pt x="64" y="456"/>
                  </a:lnTo>
                  <a:lnTo>
                    <a:pt x="70" y="454"/>
                  </a:lnTo>
                  <a:lnTo>
                    <a:pt x="84" y="468"/>
                  </a:lnTo>
                  <a:lnTo>
                    <a:pt x="86" y="464"/>
                  </a:lnTo>
                  <a:lnTo>
                    <a:pt x="90" y="470"/>
                  </a:lnTo>
                  <a:lnTo>
                    <a:pt x="94" y="468"/>
                  </a:lnTo>
                  <a:lnTo>
                    <a:pt x="96" y="474"/>
                  </a:lnTo>
                  <a:lnTo>
                    <a:pt x="104" y="474"/>
                  </a:lnTo>
                  <a:lnTo>
                    <a:pt x="134" y="486"/>
                  </a:lnTo>
                  <a:lnTo>
                    <a:pt x="150" y="488"/>
                  </a:lnTo>
                  <a:lnTo>
                    <a:pt x="166" y="482"/>
                  </a:lnTo>
                  <a:lnTo>
                    <a:pt x="180" y="466"/>
                  </a:lnTo>
                  <a:lnTo>
                    <a:pt x="182" y="454"/>
                  </a:lnTo>
                  <a:lnTo>
                    <a:pt x="178" y="438"/>
                  </a:lnTo>
                  <a:lnTo>
                    <a:pt x="170" y="432"/>
                  </a:lnTo>
                  <a:lnTo>
                    <a:pt x="164" y="422"/>
                  </a:lnTo>
                  <a:lnTo>
                    <a:pt x="162" y="426"/>
                  </a:lnTo>
                  <a:lnTo>
                    <a:pt x="154" y="422"/>
                  </a:lnTo>
                  <a:lnTo>
                    <a:pt x="150" y="418"/>
                  </a:lnTo>
                  <a:lnTo>
                    <a:pt x="146" y="416"/>
                  </a:lnTo>
                  <a:lnTo>
                    <a:pt x="136" y="402"/>
                  </a:lnTo>
                  <a:lnTo>
                    <a:pt x="112" y="386"/>
                  </a:lnTo>
                  <a:lnTo>
                    <a:pt x="104" y="384"/>
                  </a:lnTo>
                  <a:lnTo>
                    <a:pt x="104" y="386"/>
                  </a:lnTo>
                  <a:lnTo>
                    <a:pt x="88" y="380"/>
                  </a:lnTo>
                  <a:lnTo>
                    <a:pt x="82" y="384"/>
                  </a:lnTo>
                  <a:lnTo>
                    <a:pt x="80" y="378"/>
                  </a:lnTo>
                  <a:lnTo>
                    <a:pt x="76" y="380"/>
                  </a:lnTo>
                  <a:lnTo>
                    <a:pt x="76" y="376"/>
                  </a:lnTo>
                  <a:lnTo>
                    <a:pt x="68" y="376"/>
                  </a:lnTo>
                  <a:lnTo>
                    <a:pt x="68" y="372"/>
                  </a:lnTo>
                  <a:lnTo>
                    <a:pt x="64" y="372"/>
                  </a:lnTo>
                  <a:lnTo>
                    <a:pt x="66" y="366"/>
                  </a:lnTo>
                  <a:lnTo>
                    <a:pt x="76" y="372"/>
                  </a:lnTo>
                  <a:lnTo>
                    <a:pt x="78" y="366"/>
                  </a:lnTo>
                  <a:lnTo>
                    <a:pt x="66" y="360"/>
                  </a:lnTo>
                  <a:lnTo>
                    <a:pt x="62" y="358"/>
                  </a:lnTo>
                  <a:lnTo>
                    <a:pt x="64" y="364"/>
                  </a:lnTo>
                  <a:lnTo>
                    <a:pt x="60" y="362"/>
                  </a:lnTo>
                  <a:lnTo>
                    <a:pt x="60" y="368"/>
                  </a:lnTo>
                  <a:lnTo>
                    <a:pt x="58" y="368"/>
                  </a:lnTo>
                  <a:lnTo>
                    <a:pt x="50" y="364"/>
                  </a:lnTo>
                  <a:lnTo>
                    <a:pt x="48" y="372"/>
                  </a:lnTo>
                  <a:lnTo>
                    <a:pt x="46" y="372"/>
                  </a:lnTo>
                  <a:lnTo>
                    <a:pt x="42" y="370"/>
                  </a:lnTo>
                  <a:lnTo>
                    <a:pt x="40" y="376"/>
                  </a:lnTo>
                  <a:lnTo>
                    <a:pt x="30" y="382"/>
                  </a:lnTo>
                  <a:lnTo>
                    <a:pt x="30" y="386"/>
                  </a:lnTo>
                  <a:lnTo>
                    <a:pt x="26" y="390"/>
                  </a:lnTo>
                  <a:lnTo>
                    <a:pt x="20" y="396"/>
                  </a:lnTo>
                  <a:lnTo>
                    <a:pt x="22" y="398"/>
                  </a:lnTo>
                  <a:lnTo>
                    <a:pt x="20" y="406"/>
                  </a:lnTo>
                  <a:lnTo>
                    <a:pt x="22" y="416"/>
                  </a:lnTo>
                  <a:lnTo>
                    <a:pt x="24" y="420"/>
                  </a:lnTo>
                  <a:lnTo>
                    <a:pt x="32" y="422"/>
                  </a:lnTo>
                  <a:lnTo>
                    <a:pt x="38" y="434"/>
                  </a:lnTo>
                  <a:lnTo>
                    <a:pt x="38" y="440"/>
                  </a:lnTo>
                  <a:lnTo>
                    <a:pt x="28" y="460"/>
                  </a:lnTo>
                  <a:lnTo>
                    <a:pt x="30" y="466"/>
                  </a:lnTo>
                  <a:lnTo>
                    <a:pt x="40" y="496"/>
                  </a:lnTo>
                  <a:lnTo>
                    <a:pt x="40" y="500"/>
                  </a:lnTo>
                  <a:lnTo>
                    <a:pt x="38" y="502"/>
                  </a:lnTo>
                  <a:lnTo>
                    <a:pt x="36" y="512"/>
                  </a:lnTo>
                  <a:lnTo>
                    <a:pt x="36" y="518"/>
                  </a:lnTo>
                  <a:lnTo>
                    <a:pt x="36" y="526"/>
                  </a:lnTo>
                  <a:lnTo>
                    <a:pt x="40" y="526"/>
                  </a:lnTo>
                  <a:lnTo>
                    <a:pt x="42" y="538"/>
                  </a:lnTo>
                  <a:lnTo>
                    <a:pt x="46" y="542"/>
                  </a:lnTo>
                  <a:lnTo>
                    <a:pt x="46" y="546"/>
                  </a:lnTo>
                  <a:lnTo>
                    <a:pt x="42" y="558"/>
                  </a:lnTo>
                  <a:lnTo>
                    <a:pt x="46" y="566"/>
                  </a:lnTo>
                  <a:lnTo>
                    <a:pt x="52" y="570"/>
                  </a:lnTo>
                  <a:lnTo>
                    <a:pt x="56" y="578"/>
                  </a:lnTo>
                  <a:lnTo>
                    <a:pt x="56" y="586"/>
                  </a:lnTo>
                  <a:lnTo>
                    <a:pt x="50" y="600"/>
                  </a:lnTo>
                  <a:lnTo>
                    <a:pt x="38" y="616"/>
                  </a:lnTo>
                  <a:lnTo>
                    <a:pt x="18" y="636"/>
                  </a:lnTo>
                  <a:lnTo>
                    <a:pt x="8" y="642"/>
                  </a:lnTo>
                  <a:lnTo>
                    <a:pt x="14" y="644"/>
                  </a:lnTo>
                  <a:lnTo>
                    <a:pt x="22" y="638"/>
                  </a:lnTo>
                  <a:lnTo>
                    <a:pt x="20" y="646"/>
                  </a:lnTo>
                  <a:lnTo>
                    <a:pt x="18" y="644"/>
                  </a:lnTo>
                  <a:lnTo>
                    <a:pt x="18" y="646"/>
                  </a:lnTo>
                  <a:lnTo>
                    <a:pt x="26" y="652"/>
                  </a:lnTo>
                  <a:lnTo>
                    <a:pt x="36" y="652"/>
                  </a:lnTo>
                  <a:lnTo>
                    <a:pt x="42" y="658"/>
                  </a:lnTo>
                  <a:lnTo>
                    <a:pt x="28" y="658"/>
                  </a:lnTo>
                  <a:lnTo>
                    <a:pt x="16" y="666"/>
                  </a:lnTo>
                  <a:lnTo>
                    <a:pt x="14" y="662"/>
                  </a:lnTo>
                  <a:lnTo>
                    <a:pt x="12" y="668"/>
                  </a:lnTo>
                  <a:lnTo>
                    <a:pt x="16" y="674"/>
                  </a:lnTo>
                  <a:lnTo>
                    <a:pt x="10" y="680"/>
                  </a:lnTo>
                  <a:lnTo>
                    <a:pt x="0" y="682"/>
                  </a:lnTo>
                  <a:lnTo>
                    <a:pt x="10" y="708"/>
                  </a:lnTo>
                  <a:lnTo>
                    <a:pt x="6" y="716"/>
                  </a:lnTo>
                  <a:lnTo>
                    <a:pt x="10" y="720"/>
                  </a:lnTo>
                  <a:lnTo>
                    <a:pt x="10" y="730"/>
                  </a:lnTo>
                  <a:lnTo>
                    <a:pt x="16" y="738"/>
                  </a:lnTo>
                  <a:lnTo>
                    <a:pt x="16" y="748"/>
                  </a:lnTo>
                  <a:lnTo>
                    <a:pt x="30" y="750"/>
                  </a:lnTo>
                  <a:lnTo>
                    <a:pt x="32" y="758"/>
                  </a:lnTo>
                  <a:lnTo>
                    <a:pt x="42" y="754"/>
                  </a:lnTo>
                  <a:lnTo>
                    <a:pt x="50" y="760"/>
                  </a:lnTo>
                  <a:lnTo>
                    <a:pt x="50" y="778"/>
                  </a:lnTo>
                  <a:lnTo>
                    <a:pt x="62" y="800"/>
                  </a:lnTo>
                  <a:lnTo>
                    <a:pt x="68" y="798"/>
                  </a:lnTo>
                  <a:lnTo>
                    <a:pt x="74" y="804"/>
                  </a:lnTo>
                  <a:lnTo>
                    <a:pt x="66" y="812"/>
                  </a:lnTo>
                  <a:lnTo>
                    <a:pt x="58" y="810"/>
                  </a:lnTo>
                  <a:lnTo>
                    <a:pt x="54" y="814"/>
                  </a:lnTo>
                  <a:lnTo>
                    <a:pt x="62" y="834"/>
                  </a:lnTo>
                  <a:lnTo>
                    <a:pt x="64" y="836"/>
                  </a:lnTo>
                  <a:lnTo>
                    <a:pt x="70" y="830"/>
                  </a:lnTo>
                  <a:lnTo>
                    <a:pt x="86" y="830"/>
                  </a:lnTo>
                  <a:lnTo>
                    <a:pt x="94" y="840"/>
                  </a:lnTo>
                  <a:lnTo>
                    <a:pt x="90" y="842"/>
                  </a:lnTo>
                  <a:lnTo>
                    <a:pt x="92" y="850"/>
                  </a:lnTo>
                  <a:lnTo>
                    <a:pt x="102" y="852"/>
                  </a:lnTo>
                  <a:lnTo>
                    <a:pt x="110" y="868"/>
                  </a:lnTo>
                  <a:lnTo>
                    <a:pt x="122" y="870"/>
                  </a:lnTo>
                  <a:lnTo>
                    <a:pt x="132" y="868"/>
                  </a:lnTo>
                  <a:lnTo>
                    <a:pt x="140" y="878"/>
                  </a:lnTo>
                  <a:lnTo>
                    <a:pt x="144" y="876"/>
                  </a:lnTo>
                  <a:lnTo>
                    <a:pt x="166" y="886"/>
                  </a:lnTo>
                  <a:lnTo>
                    <a:pt x="166" y="892"/>
                  </a:lnTo>
                  <a:lnTo>
                    <a:pt x="162" y="896"/>
                  </a:lnTo>
                  <a:lnTo>
                    <a:pt x="166" y="900"/>
                  </a:lnTo>
                  <a:lnTo>
                    <a:pt x="160" y="902"/>
                  </a:lnTo>
                  <a:lnTo>
                    <a:pt x="164" y="910"/>
                  </a:lnTo>
                  <a:lnTo>
                    <a:pt x="162" y="918"/>
                  </a:lnTo>
                  <a:lnTo>
                    <a:pt x="150" y="918"/>
                  </a:lnTo>
                  <a:lnTo>
                    <a:pt x="142" y="926"/>
                  </a:lnTo>
                  <a:lnTo>
                    <a:pt x="142" y="932"/>
                  </a:lnTo>
                  <a:lnTo>
                    <a:pt x="154" y="930"/>
                  </a:lnTo>
                  <a:lnTo>
                    <a:pt x="156" y="934"/>
                  </a:lnTo>
                  <a:lnTo>
                    <a:pt x="146" y="938"/>
                  </a:lnTo>
                  <a:lnTo>
                    <a:pt x="146" y="940"/>
                  </a:lnTo>
                  <a:lnTo>
                    <a:pt x="138" y="940"/>
                  </a:lnTo>
                  <a:lnTo>
                    <a:pt x="146" y="952"/>
                  </a:lnTo>
                  <a:lnTo>
                    <a:pt x="140" y="954"/>
                  </a:lnTo>
                  <a:lnTo>
                    <a:pt x="132" y="964"/>
                  </a:lnTo>
                  <a:lnTo>
                    <a:pt x="126" y="964"/>
                  </a:lnTo>
                  <a:lnTo>
                    <a:pt x="124" y="968"/>
                  </a:lnTo>
                  <a:lnTo>
                    <a:pt x="164" y="996"/>
                  </a:lnTo>
                  <a:lnTo>
                    <a:pt x="172" y="996"/>
                  </a:lnTo>
                  <a:lnTo>
                    <a:pt x="186" y="1002"/>
                  </a:lnTo>
                  <a:lnTo>
                    <a:pt x="202" y="1002"/>
                  </a:lnTo>
                  <a:lnTo>
                    <a:pt x="214" y="1012"/>
                  </a:lnTo>
                  <a:lnTo>
                    <a:pt x="224" y="1008"/>
                  </a:lnTo>
                  <a:lnTo>
                    <a:pt x="236" y="1014"/>
                  </a:lnTo>
                  <a:lnTo>
                    <a:pt x="236" y="1018"/>
                  </a:lnTo>
                  <a:lnTo>
                    <a:pt x="246" y="1024"/>
                  </a:lnTo>
                  <a:lnTo>
                    <a:pt x="254" y="1030"/>
                  </a:lnTo>
                  <a:lnTo>
                    <a:pt x="256" y="1034"/>
                  </a:lnTo>
                  <a:lnTo>
                    <a:pt x="264" y="1036"/>
                  </a:lnTo>
                  <a:lnTo>
                    <a:pt x="272" y="1026"/>
                  </a:lnTo>
                  <a:lnTo>
                    <a:pt x="260" y="1008"/>
                  </a:lnTo>
                  <a:lnTo>
                    <a:pt x="262" y="990"/>
                  </a:lnTo>
                  <a:lnTo>
                    <a:pt x="258" y="996"/>
                  </a:lnTo>
                  <a:lnTo>
                    <a:pt x="250" y="978"/>
                  </a:lnTo>
                  <a:lnTo>
                    <a:pt x="260" y="958"/>
                  </a:lnTo>
                  <a:lnTo>
                    <a:pt x="260" y="948"/>
                  </a:lnTo>
                  <a:lnTo>
                    <a:pt x="264" y="948"/>
                  </a:lnTo>
                  <a:lnTo>
                    <a:pt x="268" y="956"/>
                  </a:lnTo>
                  <a:lnTo>
                    <a:pt x="274" y="948"/>
                  </a:lnTo>
                  <a:lnTo>
                    <a:pt x="266" y="942"/>
                  </a:lnTo>
                  <a:lnTo>
                    <a:pt x="268" y="938"/>
                  </a:lnTo>
                  <a:lnTo>
                    <a:pt x="274" y="938"/>
                  </a:lnTo>
                  <a:lnTo>
                    <a:pt x="272" y="926"/>
                  </a:lnTo>
                  <a:lnTo>
                    <a:pt x="266" y="920"/>
                  </a:lnTo>
                  <a:lnTo>
                    <a:pt x="258" y="920"/>
                  </a:lnTo>
                  <a:lnTo>
                    <a:pt x="254" y="910"/>
                  </a:lnTo>
                  <a:lnTo>
                    <a:pt x="248" y="908"/>
                  </a:lnTo>
                  <a:lnTo>
                    <a:pt x="250" y="898"/>
                  </a:lnTo>
                  <a:lnTo>
                    <a:pt x="254" y="894"/>
                  </a:lnTo>
                  <a:lnTo>
                    <a:pt x="250" y="890"/>
                  </a:lnTo>
                  <a:lnTo>
                    <a:pt x="252" y="880"/>
                  </a:lnTo>
                  <a:lnTo>
                    <a:pt x="258" y="876"/>
                  </a:lnTo>
                  <a:lnTo>
                    <a:pt x="260" y="868"/>
                  </a:lnTo>
                  <a:lnTo>
                    <a:pt x="270" y="882"/>
                  </a:lnTo>
                  <a:lnTo>
                    <a:pt x="276" y="878"/>
                  </a:lnTo>
                  <a:lnTo>
                    <a:pt x="272" y="864"/>
                  </a:lnTo>
                  <a:lnTo>
                    <a:pt x="282" y="860"/>
                  </a:lnTo>
                  <a:lnTo>
                    <a:pt x="284" y="856"/>
                  </a:lnTo>
                  <a:lnTo>
                    <a:pt x="294" y="852"/>
                  </a:lnTo>
                  <a:lnTo>
                    <a:pt x="300" y="844"/>
                  </a:lnTo>
                  <a:lnTo>
                    <a:pt x="306" y="844"/>
                  </a:lnTo>
                  <a:lnTo>
                    <a:pt x="308" y="846"/>
                  </a:lnTo>
                  <a:lnTo>
                    <a:pt x="312" y="848"/>
                  </a:lnTo>
                  <a:lnTo>
                    <a:pt x="318" y="842"/>
                  </a:lnTo>
                  <a:lnTo>
                    <a:pt x="322" y="846"/>
                  </a:lnTo>
                  <a:lnTo>
                    <a:pt x="336" y="848"/>
                  </a:lnTo>
                  <a:lnTo>
                    <a:pt x="348" y="866"/>
                  </a:lnTo>
                  <a:lnTo>
                    <a:pt x="350" y="856"/>
                  </a:lnTo>
                  <a:lnTo>
                    <a:pt x="362" y="866"/>
                  </a:lnTo>
                  <a:lnTo>
                    <a:pt x="376" y="856"/>
                  </a:lnTo>
                  <a:lnTo>
                    <a:pt x="382" y="856"/>
                  </a:lnTo>
                  <a:lnTo>
                    <a:pt x="386" y="860"/>
                  </a:lnTo>
                  <a:lnTo>
                    <a:pt x="394" y="854"/>
                  </a:lnTo>
                  <a:lnTo>
                    <a:pt x="402" y="864"/>
                  </a:lnTo>
                  <a:lnTo>
                    <a:pt x="410" y="868"/>
                  </a:lnTo>
                  <a:lnTo>
                    <a:pt x="416" y="866"/>
                  </a:lnTo>
                  <a:lnTo>
                    <a:pt x="418" y="860"/>
                  </a:lnTo>
                  <a:lnTo>
                    <a:pt x="422" y="864"/>
                  </a:lnTo>
                  <a:lnTo>
                    <a:pt x="430" y="864"/>
                  </a:lnTo>
                  <a:lnTo>
                    <a:pt x="434" y="862"/>
                  </a:lnTo>
                  <a:lnTo>
                    <a:pt x="438" y="850"/>
                  </a:lnTo>
                  <a:lnTo>
                    <a:pt x="422" y="844"/>
                  </a:lnTo>
                  <a:lnTo>
                    <a:pt x="418" y="838"/>
                  </a:lnTo>
                  <a:lnTo>
                    <a:pt x="428" y="832"/>
                  </a:lnTo>
                  <a:lnTo>
                    <a:pt x="426" y="822"/>
                  </a:lnTo>
                  <a:lnTo>
                    <a:pt x="430" y="816"/>
                  </a:lnTo>
                  <a:lnTo>
                    <a:pt x="444" y="814"/>
                  </a:lnTo>
                  <a:lnTo>
                    <a:pt x="432" y="810"/>
                  </a:lnTo>
                  <a:lnTo>
                    <a:pt x="432" y="806"/>
                  </a:lnTo>
                  <a:lnTo>
                    <a:pt x="436" y="804"/>
                  </a:lnTo>
                  <a:lnTo>
                    <a:pt x="430" y="804"/>
                  </a:lnTo>
                  <a:lnTo>
                    <a:pt x="432" y="798"/>
                  </a:lnTo>
                  <a:lnTo>
                    <a:pt x="430" y="796"/>
                  </a:lnTo>
                  <a:lnTo>
                    <a:pt x="450" y="798"/>
                  </a:lnTo>
                  <a:lnTo>
                    <a:pt x="464" y="790"/>
                  </a:lnTo>
                  <a:lnTo>
                    <a:pt x="468" y="792"/>
                  </a:lnTo>
                  <a:lnTo>
                    <a:pt x="482" y="788"/>
                  </a:lnTo>
                  <a:lnTo>
                    <a:pt x="486" y="782"/>
                  </a:lnTo>
                  <a:lnTo>
                    <a:pt x="520" y="774"/>
                  </a:lnTo>
                  <a:lnTo>
                    <a:pt x="522" y="768"/>
                  </a:lnTo>
                  <a:lnTo>
                    <a:pt x="532" y="764"/>
                  </a:lnTo>
                  <a:lnTo>
                    <a:pt x="546" y="770"/>
                  </a:lnTo>
                  <a:lnTo>
                    <a:pt x="552" y="768"/>
                  </a:lnTo>
                  <a:lnTo>
                    <a:pt x="556" y="770"/>
                  </a:lnTo>
                  <a:lnTo>
                    <a:pt x="560" y="780"/>
                  </a:lnTo>
                  <a:lnTo>
                    <a:pt x="558" y="792"/>
                  </a:lnTo>
                  <a:lnTo>
                    <a:pt x="570" y="790"/>
                  </a:lnTo>
                  <a:lnTo>
                    <a:pt x="570" y="788"/>
                  </a:lnTo>
                  <a:lnTo>
                    <a:pt x="574" y="796"/>
                  </a:lnTo>
                  <a:lnTo>
                    <a:pt x="576" y="796"/>
                  </a:lnTo>
                  <a:lnTo>
                    <a:pt x="576" y="792"/>
                  </a:lnTo>
                  <a:lnTo>
                    <a:pt x="586" y="796"/>
                  </a:lnTo>
                  <a:lnTo>
                    <a:pt x="590" y="794"/>
                  </a:lnTo>
                  <a:lnTo>
                    <a:pt x="586" y="806"/>
                  </a:lnTo>
                  <a:lnTo>
                    <a:pt x="592" y="804"/>
                  </a:lnTo>
                  <a:lnTo>
                    <a:pt x="600" y="806"/>
                  </a:lnTo>
                  <a:lnTo>
                    <a:pt x="614" y="792"/>
                  </a:lnTo>
                  <a:lnTo>
                    <a:pt x="628" y="786"/>
                  </a:lnTo>
                  <a:lnTo>
                    <a:pt x="626" y="796"/>
                  </a:lnTo>
                  <a:lnTo>
                    <a:pt x="644" y="812"/>
                  </a:lnTo>
                  <a:lnTo>
                    <a:pt x="670" y="862"/>
                  </a:lnTo>
                  <a:lnTo>
                    <a:pt x="678" y="852"/>
                  </a:lnTo>
                  <a:lnTo>
                    <a:pt x="686" y="856"/>
                  </a:lnTo>
                  <a:lnTo>
                    <a:pt x="688" y="862"/>
                  </a:lnTo>
                  <a:lnTo>
                    <a:pt x="702" y="862"/>
                  </a:lnTo>
                  <a:lnTo>
                    <a:pt x="710" y="858"/>
                  </a:lnTo>
                  <a:lnTo>
                    <a:pt x="714" y="858"/>
                  </a:lnTo>
                  <a:lnTo>
                    <a:pt x="736" y="884"/>
                  </a:lnTo>
                  <a:lnTo>
                    <a:pt x="748" y="888"/>
                  </a:lnTo>
                  <a:lnTo>
                    <a:pt x="754" y="884"/>
                  </a:lnTo>
                  <a:lnTo>
                    <a:pt x="760" y="894"/>
                  </a:lnTo>
                  <a:lnTo>
                    <a:pt x="758" y="900"/>
                  </a:lnTo>
                  <a:lnTo>
                    <a:pt x="764" y="902"/>
                  </a:lnTo>
                  <a:lnTo>
                    <a:pt x="768" y="898"/>
                  </a:lnTo>
                  <a:lnTo>
                    <a:pt x="776" y="890"/>
                  </a:lnTo>
                  <a:lnTo>
                    <a:pt x="820" y="866"/>
                  </a:lnTo>
                  <a:lnTo>
                    <a:pt x="830" y="866"/>
                  </a:lnTo>
                  <a:lnTo>
                    <a:pt x="836" y="870"/>
                  </a:lnTo>
                  <a:lnTo>
                    <a:pt x="850" y="870"/>
                  </a:lnTo>
                  <a:lnTo>
                    <a:pt x="858" y="878"/>
                  </a:lnTo>
                  <a:lnTo>
                    <a:pt x="894" y="878"/>
                  </a:lnTo>
                  <a:lnTo>
                    <a:pt x="898" y="866"/>
                  </a:lnTo>
                  <a:lnTo>
                    <a:pt x="896" y="850"/>
                  </a:lnTo>
                  <a:lnTo>
                    <a:pt x="912" y="836"/>
                  </a:lnTo>
                  <a:lnTo>
                    <a:pt x="946" y="848"/>
                  </a:lnTo>
                  <a:lnTo>
                    <a:pt x="950" y="864"/>
                  </a:lnTo>
                  <a:lnTo>
                    <a:pt x="960" y="870"/>
                  </a:lnTo>
                  <a:lnTo>
                    <a:pt x="968" y="874"/>
                  </a:lnTo>
                  <a:lnTo>
                    <a:pt x="986" y="866"/>
                  </a:lnTo>
                  <a:lnTo>
                    <a:pt x="994" y="868"/>
                  </a:lnTo>
                  <a:lnTo>
                    <a:pt x="1022" y="882"/>
                  </a:lnTo>
                  <a:lnTo>
                    <a:pt x="1032" y="890"/>
                  </a:lnTo>
                  <a:lnTo>
                    <a:pt x="1060" y="894"/>
                  </a:lnTo>
                  <a:lnTo>
                    <a:pt x="1086" y="888"/>
                  </a:lnTo>
                  <a:lnTo>
                    <a:pt x="1106" y="874"/>
                  </a:lnTo>
                  <a:lnTo>
                    <a:pt x="1116" y="880"/>
                  </a:lnTo>
                  <a:lnTo>
                    <a:pt x="1128" y="878"/>
                  </a:lnTo>
                  <a:lnTo>
                    <a:pt x="1128" y="880"/>
                  </a:lnTo>
                  <a:lnTo>
                    <a:pt x="1148" y="888"/>
                  </a:lnTo>
                  <a:lnTo>
                    <a:pt x="1164" y="876"/>
                  </a:lnTo>
                  <a:lnTo>
                    <a:pt x="1174" y="848"/>
                  </a:lnTo>
                  <a:lnTo>
                    <a:pt x="1184" y="840"/>
                  </a:lnTo>
                  <a:lnTo>
                    <a:pt x="1184" y="830"/>
                  </a:lnTo>
                  <a:lnTo>
                    <a:pt x="1174" y="828"/>
                  </a:lnTo>
                  <a:lnTo>
                    <a:pt x="1182" y="818"/>
                  </a:lnTo>
                  <a:lnTo>
                    <a:pt x="1204" y="810"/>
                  </a:lnTo>
                  <a:lnTo>
                    <a:pt x="1220" y="808"/>
                  </a:lnTo>
                  <a:lnTo>
                    <a:pt x="1230" y="816"/>
                  </a:lnTo>
                  <a:lnTo>
                    <a:pt x="1246" y="818"/>
                  </a:lnTo>
                  <a:lnTo>
                    <a:pt x="1254" y="832"/>
                  </a:lnTo>
                  <a:lnTo>
                    <a:pt x="1266" y="862"/>
                  </a:lnTo>
                  <a:lnTo>
                    <a:pt x="1270" y="886"/>
                  </a:lnTo>
                  <a:lnTo>
                    <a:pt x="1290" y="890"/>
                  </a:lnTo>
                  <a:lnTo>
                    <a:pt x="1308" y="900"/>
                  </a:lnTo>
                  <a:lnTo>
                    <a:pt x="1316" y="922"/>
                  </a:lnTo>
                  <a:lnTo>
                    <a:pt x="1328" y="924"/>
                  </a:lnTo>
                  <a:lnTo>
                    <a:pt x="1362" y="908"/>
                  </a:lnTo>
                  <a:lnTo>
                    <a:pt x="1362" y="924"/>
                  </a:lnTo>
                  <a:lnTo>
                    <a:pt x="1356" y="930"/>
                  </a:lnTo>
                  <a:lnTo>
                    <a:pt x="1340" y="970"/>
                  </a:lnTo>
                  <a:lnTo>
                    <a:pt x="1338" y="972"/>
                  </a:lnTo>
                  <a:lnTo>
                    <a:pt x="1326" y="968"/>
                  </a:lnTo>
                  <a:lnTo>
                    <a:pt x="1314" y="978"/>
                  </a:lnTo>
                  <a:lnTo>
                    <a:pt x="1318" y="1000"/>
                  </a:lnTo>
                  <a:lnTo>
                    <a:pt x="1308" y="1010"/>
                  </a:lnTo>
                  <a:lnTo>
                    <a:pt x="1308" y="1014"/>
                  </a:lnTo>
                  <a:lnTo>
                    <a:pt x="1310" y="10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5" name="Freeform 949"/>
            <p:cNvSpPr>
              <a:spLocks/>
            </p:cNvSpPr>
            <p:nvPr/>
          </p:nvSpPr>
          <p:spPr bwMode="auto">
            <a:xfrm>
              <a:off x="3989" y="1787"/>
              <a:ext cx="922" cy="628"/>
            </a:xfrm>
            <a:custGeom>
              <a:avLst/>
              <a:gdLst>
                <a:gd name="T0" fmla="*/ 706 w 772"/>
                <a:gd name="T1" fmla="*/ 210 h 538"/>
                <a:gd name="T2" fmla="*/ 772 w 772"/>
                <a:gd name="T3" fmla="*/ 116 h 538"/>
                <a:gd name="T4" fmla="*/ 584 w 772"/>
                <a:gd name="T5" fmla="*/ 20 h 538"/>
                <a:gd name="T6" fmla="*/ 528 w 772"/>
                <a:gd name="T7" fmla="*/ 102 h 538"/>
                <a:gd name="T8" fmla="*/ 578 w 772"/>
                <a:gd name="T9" fmla="*/ 132 h 538"/>
                <a:gd name="T10" fmla="*/ 510 w 772"/>
                <a:gd name="T11" fmla="*/ 164 h 538"/>
                <a:gd name="T12" fmla="*/ 460 w 772"/>
                <a:gd name="T13" fmla="*/ 206 h 538"/>
                <a:gd name="T14" fmla="*/ 392 w 772"/>
                <a:gd name="T15" fmla="*/ 222 h 538"/>
                <a:gd name="T16" fmla="*/ 288 w 772"/>
                <a:gd name="T17" fmla="*/ 200 h 538"/>
                <a:gd name="T18" fmla="*/ 228 w 772"/>
                <a:gd name="T19" fmla="*/ 162 h 538"/>
                <a:gd name="T20" fmla="*/ 200 w 772"/>
                <a:gd name="T21" fmla="*/ 110 h 538"/>
                <a:gd name="T22" fmla="*/ 154 w 772"/>
                <a:gd name="T23" fmla="*/ 102 h 538"/>
                <a:gd name="T24" fmla="*/ 112 w 772"/>
                <a:gd name="T25" fmla="*/ 134 h 538"/>
                <a:gd name="T26" fmla="*/ 84 w 772"/>
                <a:gd name="T27" fmla="*/ 180 h 538"/>
                <a:gd name="T28" fmla="*/ 62 w 772"/>
                <a:gd name="T29" fmla="*/ 224 h 538"/>
                <a:gd name="T30" fmla="*/ 22 w 772"/>
                <a:gd name="T31" fmla="*/ 240 h 538"/>
                <a:gd name="T32" fmla="*/ 12 w 772"/>
                <a:gd name="T33" fmla="*/ 272 h 538"/>
                <a:gd name="T34" fmla="*/ 20 w 772"/>
                <a:gd name="T35" fmla="*/ 298 h 538"/>
                <a:gd name="T36" fmla="*/ 28 w 772"/>
                <a:gd name="T37" fmla="*/ 312 h 538"/>
                <a:gd name="T38" fmla="*/ 48 w 772"/>
                <a:gd name="T39" fmla="*/ 322 h 538"/>
                <a:gd name="T40" fmla="*/ 72 w 772"/>
                <a:gd name="T41" fmla="*/ 314 h 538"/>
                <a:gd name="T42" fmla="*/ 84 w 772"/>
                <a:gd name="T43" fmla="*/ 320 h 538"/>
                <a:gd name="T44" fmla="*/ 76 w 772"/>
                <a:gd name="T45" fmla="*/ 340 h 538"/>
                <a:gd name="T46" fmla="*/ 70 w 772"/>
                <a:gd name="T47" fmla="*/ 356 h 538"/>
                <a:gd name="T48" fmla="*/ 68 w 772"/>
                <a:gd name="T49" fmla="*/ 368 h 538"/>
                <a:gd name="T50" fmla="*/ 66 w 772"/>
                <a:gd name="T51" fmla="*/ 386 h 538"/>
                <a:gd name="T52" fmla="*/ 84 w 772"/>
                <a:gd name="T53" fmla="*/ 394 h 538"/>
                <a:gd name="T54" fmla="*/ 116 w 772"/>
                <a:gd name="T55" fmla="*/ 406 h 538"/>
                <a:gd name="T56" fmla="*/ 134 w 772"/>
                <a:gd name="T57" fmla="*/ 414 h 538"/>
                <a:gd name="T58" fmla="*/ 144 w 772"/>
                <a:gd name="T59" fmla="*/ 428 h 538"/>
                <a:gd name="T60" fmla="*/ 168 w 772"/>
                <a:gd name="T61" fmla="*/ 434 h 538"/>
                <a:gd name="T62" fmla="*/ 190 w 772"/>
                <a:gd name="T63" fmla="*/ 432 h 538"/>
                <a:gd name="T64" fmla="*/ 212 w 772"/>
                <a:gd name="T65" fmla="*/ 432 h 538"/>
                <a:gd name="T66" fmla="*/ 250 w 772"/>
                <a:gd name="T67" fmla="*/ 424 h 538"/>
                <a:gd name="T68" fmla="*/ 284 w 772"/>
                <a:gd name="T69" fmla="*/ 418 h 538"/>
                <a:gd name="T70" fmla="*/ 310 w 772"/>
                <a:gd name="T71" fmla="*/ 436 h 538"/>
                <a:gd name="T72" fmla="*/ 304 w 772"/>
                <a:gd name="T73" fmla="*/ 486 h 538"/>
                <a:gd name="T74" fmla="*/ 332 w 772"/>
                <a:gd name="T75" fmla="*/ 516 h 538"/>
                <a:gd name="T76" fmla="*/ 360 w 772"/>
                <a:gd name="T77" fmla="*/ 508 h 538"/>
                <a:gd name="T78" fmla="*/ 384 w 772"/>
                <a:gd name="T79" fmla="*/ 506 h 538"/>
                <a:gd name="T80" fmla="*/ 416 w 772"/>
                <a:gd name="T81" fmla="*/ 514 h 538"/>
                <a:gd name="T82" fmla="*/ 446 w 772"/>
                <a:gd name="T83" fmla="*/ 520 h 538"/>
                <a:gd name="T84" fmla="*/ 466 w 772"/>
                <a:gd name="T85" fmla="*/ 524 h 538"/>
                <a:gd name="T86" fmla="*/ 496 w 772"/>
                <a:gd name="T87" fmla="*/ 516 h 538"/>
                <a:gd name="T88" fmla="*/ 512 w 772"/>
                <a:gd name="T89" fmla="*/ 510 h 538"/>
                <a:gd name="T90" fmla="*/ 526 w 772"/>
                <a:gd name="T91" fmla="*/ 506 h 538"/>
                <a:gd name="T92" fmla="*/ 554 w 772"/>
                <a:gd name="T93" fmla="*/ 490 h 538"/>
                <a:gd name="T94" fmla="*/ 572 w 772"/>
                <a:gd name="T95" fmla="*/ 472 h 538"/>
                <a:gd name="T96" fmla="*/ 582 w 772"/>
                <a:gd name="T97" fmla="*/ 450 h 538"/>
                <a:gd name="T98" fmla="*/ 604 w 772"/>
                <a:gd name="T99" fmla="*/ 422 h 538"/>
                <a:gd name="T100" fmla="*/ 604 w 772"/>
                <a:gd name="T101" fmla="*/ 404 h 538"/>
                <a:gd name="T102" fmla="*/ 610 w 772"/>
                <a:gd name="T103" fmla="*/ 390 h 538"/>
                <a:gd name="T104" fmla="*/ 602 w 772"/>
                <a:gd name="T105" fmla="*/ 376 h 538"/>
                <a:gd name="T106" fmla="*/ 580 w 772"/>
                <a:gd name="T107" fmla="*/ 336 h 538"/>
                <a:gd name="T108" fmla="*/ 596 w 772"/>
                <a:gd name="T109" fmla="*/ 308 h 538"/>
                <a:gd name="T110" fmla="*/ 618 w 772"/>
                <a:gd name="T111" fmla="*/ 296 h 538"/>
                <a:gd name="T112" fmla="*/ 582 w 772"/>
                <a:gd name="T113" fmla="*/ 296 h 538"/>
                <a:gd name="T114" fmla="*/ 558 w 772"/>
                <a:gd name="T115" fmla="*/ 266 h 538"/>
                <a:gd name="T116" fmla="*/ 600 w 772"/>
                <a:gd name="T117" fmla="*/ 236 h 538"/>
                <a:gd name="T118" fmla="*/ 606 w 772"/>
                <a:gd name="T119" fmla="*/ 260 h 538"/>
                <a:gd name="T120" fmla="*/ 634 w 772"/>
                <a:gd name="T121" fmla="*/ 254 h 5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538"/>
                <a:gd name="T185" fmla="*/ 772 w 772"/>
                <a:gd name="T186" fmla="*/ 538 h 5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538">
                  <a:moveTo>
                    <a:pt x="646" y="242"/>
                  </a:moveTo>
                  <a:lnTo>
                    <a:pt x="650" y="242"/>
                  </a:lnTo>
                  <a:lnTo>
                    <a:pt x="660" y="236"/>
                  </a:lnTo>
                  <a:lnTo>
                    <a:pt x="664" y="232"/>
                  </a:lnTo>
                  <a:lnTo>
                    <a:pt x="670" y="226"/>
                  </a:lnTo>
                  <a:lnTo>
                    <a:pt x="672" y="224"/>
                  </a:lnTo>
                  <a:lnTo>
                    <a:pt x="676" y="226"/>
                  </a:lnTo>
                  <a:lnTo>
                    <a:pt x="680" y="228"/>
                  </a:lnTo>
                  <a:lnTo>
                    <a:pt x="690" y="226"/>
                  </a:lnTo>
                  <a:lnTo>
                    <a:pt x="688" y="220"/>
                  </a:lnTo>
                  <a:lnTo>
                    <a:pt x="688" y="218"/>
                  </a:lnTo>
                  <a:lnTo>
                    <a:pt x="694" y="218"/>
                  </a:lnTo>
                  <a:lnTo>
                    <a:pt x="700" y="216"/>
                  </a:lnTo>
                  <a:lnTo>
                    <a:pt x="706" y="210"/>
                  </a:lnTo>
                  <a:lnTo>
                    <a:pt x="708" y="206"/>
                  </a:lnTo>
                  <a:lnTo>
                    <a:pt x="710" y="202"/>
                  </a:lnTo>
                  <a:lnTo>
                    <a:pt x="712" y="200"/>
                  </a:lnTo>
                  <a:lnTo>
                    <a:pt x="716" y="202"/>
                  </a:lnTo>
                  <a:lnTo>
                    <a:pt x="718" y="206"/>
                  </a:lnTo>
                  <a:lnTo>
                    <a:pt x="718" y="202"/>
                  </a:lnTo>
                  <a:lnTo>
                    <a:pt x="728" y="192"/>
                  </a:lnTo>
                  <a:lnTo>
                    <a:pt x="724" y="170"/>
                  </a:lnTo>
                  <a:lnTo>
                    <a:pt x="736" y="160"/>
                  </a:lnTo>
                  <a:lnTo>
                    <a:pt x="748" y="164"/>
                  </a:lnTo>
                  <a:lnTo>
                    <a:pt x="750" y="162"/>
                  </a:lnTo>
                  <a:lnTo>
                    <a:pt x="766" y="122"/>
                  </a:lnTo>
                  <a:lnTo>
                    <a:pt x="772" y="116"/>
                  </a:lnTo>
                  <a:lnTo>
                    <a:pt x="772" y="100"/>
                  </a:lnTo>
                  <a:lnTo>
                    <a:pt x="738" y="116"/>
                  </a:lnTo>
                  <a:lnTo>
                    <a:pt x="726" y="114"/>
                  </a:lnTo>
                  <a:lnTo>
                    <a:pt x="718" y="92"/>
                  </a:lnTo>
                  <a:lnTo>
                    <a:pt x="700" y="82"/>
                  </a:lnTo>
                  <a:lnTo>
                    <a:pt x="680" y="78"/>
                  </a:lnTo>
                  <a:lnTo>
                    <a:pt x="676" y="54"/>
                  </a:lnTo>
                  <a:lnTo>
                    <a:pt x="664" y="24"/>
                  </a:lnTo>
                  <a:lnTo>
                    <a:pt x="656" y="10"/>
                  </a:lnTo>
                  <a:lnTo>
                    <a:pt x="640" y="8"/>
                  </a:lnTo>
                  <a:lnTo>
                    <a:pt x="630" y="0"/>
                  </a:lnTo>
                  <a:lnTo>
                    <a:pt x="614" y="2"/>
                  </a:lnTo>
                  <a:lnTo>
                    <a:pt x="592" y="10"/>
                  </a:lnTo>
                  <a:lnTo>
                    <a:pt x="584" y="20"/>
                  </a:lnTo>
                  <a:lnTo>
                    <a:pt x="594" y="22"/>
                  </a:lnTo>
                  <a:lnTo>
                    <a:pt x="594" y="32"/>
                  </a:lnTo>
                  <a:lnTo>
                    <a:pt x="584" y="40"/>
                  </a:lnTo>
                  <a:lnTo>
                    <a:pt x="574" y="68"/>
                  </a:lnTo>
                  <a:lnTo>
                    <a:pt x="558" y="80"/>
                  </a:lnTo>
                  <a:lnTo>
                    <a:pt x="538" y="72"/>
                  </a:lnTo>
                  <a:lnTo>
                    <a:pt x="536" y="74"/>
                  </a:lnTo>
                  <a:lnTo>
                    <a:pt x="534" y="80"/>
                  </a:lnTo>
                  <a:lnTo>
                    <a:pt x="530" y="84"/>
                  </a:lnTo>
                  <a:lnTo>
                    <a:pt x="530" y="86"/>
                  </a:lnTo>
                  <a:lnTo>
                    <a:pt x="530" y="94"/>
                  </a:lnTo>
                  <a:lnTo>
                    <a:pt x="530" y="98"/>
                  </a:lnTo>
                  <a:lnTo>
                    <a:pt x="528" y="102"/>
                  </a:lnTo>
                  <a:lnTo>
                    <a:pt x="528" y="108"/>
                  </a:lnTo>
                  <a:lnTo>
                    <a:pt x="528" y="112"/>
                  </a:lnTo>
                  <a:lnTo>
                    <a:pt x="530" y="116"/>
                  </a:lnTo>
                  <a:lnTo>
                    <a:pt x="540" y="118"/>
                  </a:lnTo>
                  <a:lnTo>
                    <a:pt x="546" y="118"/>
                  </a:lnTo>
                  <a:lnTo>
                    <a:pt x="552" y="116"/>
                  </a:lnTo>
                  <a:lnTo>
                    <a:pt x="562" y="108"/>
                  </a:lnTo>
                  <a:lnTo>
                    <a:pt x="564" y="110"/>
                  </a:lnTo>
                  <a:lnTo>
                    <a:pt x="566" y="114"/>
                  </a:lnTo>
                  <a:lnTo>
                    <a:pt x="574" y="120"/>
                  </a:lnTo>
                  <a:lnTo>
                    <a:pt x="574" y="122"/>
                  </a:lnTo>
                  <a:lnTo>
                    <a:pt x="574" y="128"/>
                  </a:lnTo>
                  <a:lnTo>
                    <a:pt x="578" y="130"/>
                  </a:lnTo>
                  <a:lnTo>
                    <a:pt x="578" y="132"/>
                  </a:lnTo>
                  <a:lnTo>
                    <a:pt x="576" y="134"/>
                  </a:lnTo>
                  <a:lnTo>
                    <a:pt x="572" y="134"/>
                  </a:lnTo>
                  <a:lnTo>
                    <a:pt x="566" y="132"/>
                  </a:lnTo>
                  <a:lnTo>
                    <a:pt x="562" y="134"/>
                  </a:lnTo>
                  <a:lnTo>
                    <a:pt x="556" y="134"/>
                  </a:lnTo>
                  <a:lnTo>
                    <a:pt x="550" y="134"/>
                  </a:lnTo>
                  <a:lnTo>
                    <a:pt x="544" y="136"/>
                  </a:lnTo>
                  <a:lnTo>
                    <a:pt x="542" y="138"/>
                  </a:lnTo>
                  <a:lnTo>
                    <a:pt x="530" y="152"/>
                  </a:lnTo>
                  <a:lnTo>
                    <a:pt x="526" y="154"/>
                  </a:lnTo>
                  <a:lnTo>
                    <a:pt x="524" y="154"/>
                  </a:lnTo>
                  <a:lnTo>
                    <a:pt x="522" y="154"/>
                  </a:lnTo>
                  <a:lnTo>
                    <a:pt x="518" y="154"/>
                  </a:lnTo>
                  <a:lnTo>
                    <a:pt x="510" y="164"/>
                  </a:lnTo>
                  <a:lnTo>
                    <a:pt x="504" y="168"/>
                  </a:lnTo>
                  <a:lnTo>
                    <a:pt x="498" y="168"/>
                  </a:lnTo>
                  <a:lnTo>
                    <a:pt x="494" y="166"/>
                  </a:lnTo>
                  <a:lnTo>
                    <a:pt x="492" y="164"/>
                  </a:lnTo>
                  <a:lnTo>
                    <a:pt x="488" y="162"/>
                  </a:lnTo>
                  <a:lnTo>
                    <a:pt x="482" y="164"/>
                  </a:lnTo>
                  <a:lnTo>
                    <a:pt x="480" y="168"/>
                  </a:lnTo>
                  <a:lnTo>
                    <a:pt x="478" y="172"/>
                  </a:lnTo>
                  <a:lnTo>
                    <a:pt x="478" y="176"/>
                  </a:lnTo>
                  <a:lnTo>
                    <a:pt x="482" y="182"/>
                  </a:lnTo>
                  <a:lnTo>
                    <a:pt x="482" y="186"/>
                  </a:lnTo>
                  <a:lnTo>
                    <a:pt x="470" y="198"/>
                  </a:lnTo>
                  <a:lnTo>
                    <a:pt x="468" y="200"/>
                  </a:lnTo>
                  <a:lnTo>
                    <a:pt x="460" y="206"/>
                  </a:lnTo>
                  <a:lnTo>
                    <a:pt x="452" y="208"/>
                  </a:lnTo>
                  <a:lnTo>
                    <a:pt x="446" y="210"/>
                  </a:lnTo>
                  <a:lnTo>
                    <a:pt x="438" y="208"/>
                  </a:lnTo>
                  <a:lnTo>
                    <a:pt x="434" y="210"/>
                  </a:lnTo>
                  <a:lnTo>
                    <a:pt x="428" y="208"/>
                  </a:lnTo>
                  <a:lnTo>
                    <a:pt x="424" y="210"/>
                  </a:lnTo>
                  <a:lnTo>
                    <a:pt x="416" y="212"/>
                  </a:lnTo>
                  <a:lnTo>
                    <a:pt x="414" y="212"/>
                  </a:lnTo>
                  <a:lnTo>
                    <a:pt x="412" y="216"/>
                  </a:lnTo>
                  <a:lnTo>
                    <a:pt x="406" y="216"/>
                  </a:lnTo>
                  <a:lnTo>
                    <a:pt x="400" y="220"/>
                  </a:lnTo>
                  <a:lnTo>
                    <a:pt x="396" y="222"/>
                  </a:lnTo>
                  <a:lnTo>
                    <a:pt x="392" y="222"/>
                  </a:lnTo>
                  <a:lnTo>
                    <a:pt x="390" y="222"/>
                  </a:lnTo>
                  <a:lnTo>
                    <a:pt x="386" y="220"/>
                  </a:lnTo>
                  <a:lnTo>
                    <a:pt x="380" y="218"/>
                  </a:lnTo>
                  <a:lnTo>
                    <a:pt x="374" y="218"/>
                  </a:lnTo>
                  <a:lnTo>
                    <a:pt x="370" y="216"/>
                  </a:lnTo>
                  <a:lnTo>
                    <a:pt x="362" y="212"/>
                  </a:lnTo>
                  <a:lnTo>
                    <a:pt x="358" y="210"/>
                  </a:lnTo>
                  <a:lnTo>
                    <a:pt x="352" y="204"/>
                  </a:lnTo>
                  <a:lnTo>
                    <a:pt x="342" y="202"/>
                  </a:lnTo>
                  <a:lnTo>
                    <a:pt x="338" y="200"/>
                  </a:lnTo>
                  <a:lnTo>
                    <a:pt x="334" y="202"/>
                  </a:lnTo>
                  <a:lnTo>
                    <a:pt x="294" y="204"/>
                  </a:lnTo>
                  <a:lnTo>
                    <a:pt x="292" y="202"/>
                  </a:lnTo>
                  <a:lnTo>
                    <a:pt x="288" y="200"/>
                  </a:lnTo>
                  <a:lnTo>
                    <a:pt x="282" y="192"/>
                  </a:lnTo>
                  <a:lnTo>
                    <a:pt x="278" y="184"/>
                  </a:lnTo>
                  <a:lnTo>
                    <a:pt x="276" y="180"/>
                  </a:lnTo>
                  <a:lnTo>
                    <a:pt x="272" y="176"/>
                  </a:lnTo>
                  <a:lnTo>
                    <a:pt x="270" y="176"/>
                  </a:lnTo>
                  <a:lnTo>
                    <a:pt x="268" y="174"/>
                  </a:lnTo>
                  <a:lnTo>
                    <a:pt x="260" y="172"/>
                  </a:lnTo>
                  <a:lnTo>
                    <a:pt x="252" y="168"/>
                  </a:lnTo>
                  <a:lnTo>
                    <a:pt x="246" y="164"/>
                  </a:lnTo>
                  <a:lnTo>
                    <a:pt x="242" y="164"/>
                  </a:lnTo>
                  <a:lnTo>
                    <a:pt x="240" y="164"/>
                  </a:lnTo>
                  <a:lnTo>
                    <a:pt x="236" y="164"/>
                  </a:lnTo>
                  <a:lnTo>
                    <a:pt x="234" y="164"/>
                  </a:lnTo>
                  <a:lnTo>
                    <a:pt x="228" y="162"/>
                  </a:lnTo>
                  <a:lnTo>
                    <a:pt x="220" y="160"/>
                  </a:lnTo>
                  <a:lnTo>
                    <a:pt x="216" y="160"/>
                  </a:lnTo>
                  <a:lnTo>
                    <a:pt x="214" y="158"/>
                  </a:lnTo>
                  <a:lnTo>
                    <a:pt x="214" y="154"/>
                  </a:lnTo>
                  <a:lnTo>
                    <a:pt x="216" y="150"/>
                  </a:lnTo>
                  <a:lnTo>
                    <a:pt x="216" y="146"/>
                  </a:lnTo>
                  <a:lnTo>
                    <a:pt x="216" y="142"/>
                  </a:lnTo>
                  <a:lnTo>
                    <a:pt x="216" y="136"/>
                  </a:lnTo>
                  <a:lnTo>
                    <a:pt x="214" y="126"/>
                  </a:lnTo>
                  <a:lnTo>
                    <a:pt x="210" y="122"/>
                  </a:lnTo>
                  <a:lnTo>
                    <a:pt x="210" y="116"/>
                  </a:lnTo>
                  <a:lnTo>
                    <a:pt x="208" y="114"/>
                  </a:lnTo>
                  <a:lnTo>
                    <a:pt x="204" y="112"/>
                  </a:lnTo>
                  <a:lnTo>
                    <a:pt x="200" y="110"/>
                  </a:lnTo>
                  <a:lnTo>
                    <a:pt x="196" y="110"/>
                  </a:lnTo>
                  <a:lnTo>
                    <a:pt x="194" y="112"/>
                  </a:lnTo>
                  <a:lnTo>
                    <a:pt x="192" y="110"/>
                  </a:lnTo>
                  <a:lnTo>
                    <a:pt x="188" y="106"/>
                  </a:lnTo>
                  <a:lnTo>
                    <a:pt x="182" y="100"/>
                  </a:lnTo>
                  <a:lnTo>
                    <a:pt x="180" y="94"/>
                  </a:lnTo>
                  <a:lnTo>
                    <a:pt x="178" y="90"/>
                  </a:lnTo>
                  <a:lnTo>
                    <a:pt x="174" y="94"/>
                  </a:lnTo>
                  <a:lnTo>
                    <a:pt x="168" y="92"/>
                  </a:lnTo>
                  <a:lnTo>
                    <a:pt x="166" y="96"/>
                  </a:lnTo>
                  <a:lnTo>
                    <a:pt x="162" y="100"/>
                  </a:lnTo>
                  <a:lnTo>
                    <a:pt x="158" y="102"/>
                  </a:lnTo>
                  <a:lnTo>
                    <a:pt x="154" y="102"/>
                  </a:lnTo>
                  <a:lnTo>
                    <a:pt x="152" y="106"/>
                  </a:lnTo>
                  <a:lnTo>
                    <a:pt x="150" y="112"/>
                  </a:lnTo>
                  <a:lnTo>
                    <a:pt x="150" y="118"/>
                  </a:lnTo>
                  <a:lnTo>
                    <a:pt x="150" y="126"/>
                  </a:lnTo>
                  <a:lnTo>
                    <a:pt x="144" y="128"/>
                  </a:lnTo>
                  <a:lnTo>
                    <a:pt x="142" y="130"/>
                  </a:lnTo>
                  <a:lnTo>
                    <a:pt x="140" y="128"/>
                  </a:lnTo>
                  <a:lnTo>
                    <a:pt x="138" y="126"/>
                  </a:lnTo>
                  <a:lnTo>
                    <a:pt x="130" y="128"/>
                  </a:lnTo>
                  <a:lnTo>
                    <a:pt x="124" y="126"/>
                  </a:lnTo>
                  <a:lnTo>
                    <a:pt x="122" y="124"/>
                  </a:lnTo>
                  <a:lnTo>
                    <a:pt x="118" y="124"/>
                  </a:lnTo>
                  <a:lnTo>
                    <a:pt x="114" y="128"/>
                  </a:lnTo>
                  <a:lnTo>
                    <a:pt x="112" y="134"/>
                  </a:lnTo>
                  <a:lnTo>
                    <a:pt x="110" y="142"/>
                  </a:lnTo>
                  <a:lnTo>
                    <a:pt x="108" y="146"/>
                  </a:lnTo>
                  <a:lnTo>
                    <a:pt x="108" y="152"/>
                  </a:lnTo>
                  <a:lnTo>
                    <a:pt x="108" y="154"/>
                  </a:lnTo>
                  <a:lnTo>
                    <a:pt x="110" y="158"/>
                  </a:lnTo>
                  <a:lnTo>
                    <a:pt x="108" y="160"/>
                  </a:lnTo>
                  <a:lnTo>
                    <a:pt x="96" y="160"/>
                  </a:lnTo>
                  <a:lnTo>
                    <a:pt x="90" y="162"/>
                  </a:lnTo>
                  <a:lnTo>
                    <a:pt x="86" y="162"/>
                  </a:lnTo>
                  <a:lnTo>
                    <a:pt x="82" y="164"/>
                  </a:lnTo>
                  <a:lnTo>
                    <a:pt x="80" y="166"/>
                  </a:lnTo>
                  <a:lnTo>
                    <a:pt x="82" y="168"/>
                  </a:lnTo>
                  <a:lnTo>
                    <a:pt x="84" y="172"/>
                  </a:lnTo>
                  <a:lnTo>
                    <a:pt x="84" y="180"/>
                  </a:lnTo>
                  <a:lnTo>
                    <a:pt x="84" y="184"/>
                  </a:lnTo>
                  <a:lnTo>
                    <a:pt x="86" y="186"/>
                  </a:lnTo>
                  <a:lnTo>
                    <a:pt x="88" y="192"/>
                  </a:lnTo>
                  <a:lnTo>
                    <a:pt x="88" y="196"/>
                  </a:lnTo>
                  <a:lnTo>
                    <a:pt x="86" y="198"/>
                  </a:lnTo>
                  <a:lnTo>
                    <a:pt x="86" y="202"/>
                  </a:lnTo>
                  <a:lnTo>
                    <a:pt x="84" y="204"/>
                  </a:lnTo>
                  <a:lnTo>
                    <a:pt x="84" y="206"/>
                  </a:lnTo>
                  <a:lnTo>
                    <a:pt x="82" y="210"/>
                  </a:lnTo>
                  <a:lnTo>
                    <a:pt x="84" y="212"/>
                  </a:lnTo>
                  <a:lnTo>
                    <a:pt x="82" y="216"/>
                  </a:lnTo>
                  <a:lnTo>
                    <a:pt x="80" y="218"/>
                  </a:lnTo>
                  <a:lnTo>
                    <a:pt x="72" y="220"/>
                  </a:lnTo>
                  <a:lnTo>
                    <a:pt x="62" y="224"/>
                  </a:lnTo>
                  <a:lnTo>
                    <a:pt x="60" y="228"/>
                  </a:lnTo>
                  <a:lnTo>
                    <a:pt x="58" y="230"/>
                  </a:lnTo>
                  <a:lnTo>
                    <a:pt x="54" y="232"/>
                  </a:lnTo>
                  <a:lnTo>
                    <a:pt x="48" y="234"/>
                  </a:lnTo>
                  <a:lnTo>
                    <a:pt x="44" y="234"/>
                  </a:lnTo>
                  <a:lnTo>
                    <a:pt x="40" y="234"/>
                  </a:lnTo>
                  <a:lnTo>
                    <a:pt x="38" y="238"/>
                  </a:lnTo>
                  <a:lnTo>
                    <a:pt x="36" y="242"/>
                  </a:lnTo>
                  <a:lnTo>
                    <a:pt x="34" y="244"/>
                  </a:lnTo>
                  <a:lnTo>
                    <a:pt x="32" y="244"/>
                  </a:lnTo>
                  <a:lnTo>
                    <a:pt x="28" y="244"/>
                  </a:lnTo>
                  <a:lnTo>
                    <a:pt x="26" y="244"/>
                  </a:lnTo>
                  <a:lnTo>
                    <a:pt x="24" y="240"/>
                  </a:lnTo>
                  <a:lnTo>
                    <a:pt x="22" y="240"/>
                  </a:lnTo>
                  <a:lnTo>
                    <a:pt x="18" y="242"/>
                  </a:lnTo>
                  <a:lnTo>
                    <a:pt x="16" y="242"/>
                  </a:lnTo>
                  <a:lnTo>
                    <a:pt x="14" y="244"/>
                  </a:lnTo>
                  <a:lnTo>
                    <a:pt x="12" y="244"/>
                  </a:lnTo>
                  <a:lnTo>
                    <a:pt x="12" y="246"/>
                  </a:lnTo>
                  <a:lnTo>
                    <a:pt x="4" y="248"/>
                  </a:lnTo>
                  <a:lnTo>
                    <a:pt x="2" y="254"/>
                  </a:lnTo>
                  <a:lnTo>
                    <a:pt x="2" y="256"/>
                  </a:lnTo>
                  <a:lnTo>
                    <a:pt x="0" y="264"/>
                  </a:lnTo>
                  <a:lnTo>
                    <a:pt x="0" y="268"/>
                  </a:lnTo>
                  <a:lnTo>
                    <a:pt x="2" y="272"/>
                  </a:lnTo>
                  <a:lnTo>
                    <a:pt x="4" y="274"/>
                  </a:lnTo>
                  <a:lnTo>
                    <a:pt x="8" y="272"/>
                  </a:lnTo>
                  <a:lnTo>
                    <a:pt x="12" y="272"/>
                  </a:lnTo>
                  <a:lnTo>
                    <a:pt x="14" y="276"/>
                  </a:lnTo>
                  <a:lnTo>
                    <a:pt x="14" y="280"/>
                  </a:lnTo>
                  <a:lnTo>
                    <a:pt x="16" y="286"/>
                  </a:lnTo>
                  <a:lnTo>
                    <a:pt x="16" y="294"/>
                  </a:lnTo>
                  <a:lnTo>
                    <a:pt x="12" y="292"/>
                  </a:lnTo>
                  <a:lnTo>
                    <a:pt x="10" y="294"/>
                  </a:lnTo>
                  <a:lnTo>
                    <a:pt x="10" y="296"/>
                  </a:lnTo>
                  <a:lnTo>
                    <a:pt x="12" y="296"/>
                  </a:lnTo>
                  <a:lnTo>
                    <a:pt x="12" y="298"/>
                  </a:lnTo>
                  <a:lnTo>
                    <a:pt x="14" y="298"/>
                  </a:lnTo>
                  <a:lnTo>
                    <a:pt x="18" y="298"/>
                  </a:lnTo>
                  <a:lnTo>
                    <a:pt x="20" y="298"/>
                  </a:lnTo>
                  <a:lnTo>
                    <a:pt x="22" y="298"/>
                  </a:lnTo>
                  <a:lnTo>
                    <a:pt x="22" y="302"/>
                  </a:lnTo>
                  <a:lnTo>
                    <a:pt x="24" y="302"/>
                  </a:lnTo>
                  <a:lnTo>
                    <a:pt x="26" y="300"/>
                  </a:lnTo>
                  <a:lnTo>
                    <a:pt x="28" y="302"/>
                  </a:lnTo>
                  <a:lnTo>
                    <a:pt x="28" y="304"/>
                  </a:lnTo>
                  <a:lnTo>
                    <a:pt x="30" y="306"/>
                  </a:lnTo>
                  <a:lnTo>
                    <a:pt x="28" y="308"/>
                  </a:lnTo>
                  <a:lnTo>
                    <a:pt x="30" y="308"/>
                  </a:lnTo>
                  <a:lnTo>
                    <a:pt x="30" y="310"/>
                  </a:lnTo>
                  <a:lnTo>
                    <a:pt x="28" y="312"/>
                  </a:lnTo>
                  <a:lnTo>
                    <a:pt x="30" y="312"/>
                  </a:lnTo>
                  <a:lnTo>
                    <a:pt x="32" y="316"/>
                  </a:lnTo>
                  <a:lnTo>
                    <a:pt x="34" y="316"/>
                  </a:lnTo>
                  <a:lnTo>
                    <a:pt x="36" y="314"/>
                  </a:lnTo>
                  <a:lnTo>
                    <a:pt x="36" y="316"/>
                  </a:lnTo>
                  <a:lnTo>
                    <a:pt x="40" y="318"/>
                  </a:lnTo>
                  <a:lnTo>
                    <a:pt x="44" y="320"/>
                  </a:lnTo>
                  <a:lnTo>
                    <a:pt x="46" y="320"/>
                  </a:lnTo>
                  <a:lnTo>
                    <a:pt x="48" y="322"/>
                  </a:lnTo>
                  <a:lnTo>
                    <a:pt x="50" y="322"/>
                  </a:lnTo>
                  <a:lnTo>
                    <a:pt x="52" y="320"/>
                  </a:lnTo>
                  <a:lnTo>
                    <a:pt x="54" y="322"/>
                  </a:lnTo>
                  <a:lnTo>
                    <a:pt x="56" y="320"/>
                  </a:lnTo>
                  <a:lnTo>
                    <a:pt x="58" y="318"/>
                  </a:lnTo>
                  <a:lnTo>
                    <a:pt x="60" y="318"/>
                  </a:lnTo>
                  <a:lnTo>
                    <a:pt x="62" y="316"/>
                  </a:lnTo>
                  <a:lnTo>
                    <a:pt x="64" y="314"/>
                  </a:lnTo>
                  <a:lnTo>
                    <a:pt x="68" y="314"/>
                  </a:lnTo>
                  <a:lnTo>
                    <a:pt x="70" y="314"/>
                  </a:lnTo>
                  <a:lnTo>
                    <a:pt x="72" y="314"/>
                  </a:lnTo>
                  <a:lnTo>
                    <a:pt x="74" y="314"/>
                  </a:lnTo>
                  <a:lnTo>
                    <a:pt x="74" y="316"/>
                  </a:lnTo>
                  <a:lnTo>
                    <a:pt x="76" y="316"/>
                  </a:lnTo>
                  <a:lnTo>
                    <a:pt x="76" y="318"/>
                  </a:lnTo>
                  <a:lnTo>
                    <a:pt x="78" y="320"/>
                  </a:lnTo>
                  <a:lnTo>
                    <a:pt x="80" y="318"/>
                  </a:lnTo>
                  <a:lnTo>
                    <a:pt x="80" y="322"/>
                  </a:lnTo>
                  <a:lnTo>
                    <a:pt x="82" y="320"/>
                  </a:lnTo>
                  <a:lnTo>
                    <a:pt x="84" y="320"/>
                  </a:lnTo>
                  <a:lnTo>
                    <a:pt x="84" y="322"/>
                  </a:lnTo>
                  <a:lnTo>
                    <a:pt x="84" y="324"/>
                  </a:lnTo>
                  <a:lnTo>
                    <a:pt x="82" y="326"/>
                  </a:lnTo>
                  <a:lnTo>
                    <a:pt x="82" y="330"/>
                  </a:lnTo>
                  <a:lnTo>
                    <a:pt x="80" y="332"/>
                  </a:lnTo>
                  <a:lnTo>
                    <a:pt x="80" y="334"/>
                  </a:lnTo>
                  <a:lnTo>
                    <a:pt x="78" y="334"/>
                  </a:lnTo>
                  <a:lnTo>
                    <a:pt x="78" y="336"/>
                  </a:lnTo>
                  <a:lnTo>
                    <a:pt x="78" y="338"/>
                  </a:lnTo>
                  <a:lnTo>
                    <a:pt x="76" y="338"/>
                  </a:lnTo>
                  <a:lnTo>
                    <a:pt x="76" y="340"/>
                  </a:lnTo>
                  <a:lnTo>
                    <a:pt x="74" y="342"/>
                  </a:lnTo>
                  <a:lnTo>
                    <a:pt x="72" y="344"/>
                  </a:lnTo>
                  <a:lnTo>
                    <a:pt x="70" y="344"/>
                  </a:lnTo>
                  <a:lnTo>
                    <a:pt x="68" y="344"/>
                  </a:lnTo>
                  <a:lnTo>
                    <a:pt x="66" y="344"/>
                  </a:lnTo>
                  <a:lnTo>
                    <a:pt x="66" y="346"/>
                  </a:lnTo>
                  <a:lnTo>
                    <a:pt x="68" y="348"/>
                  </a:lnTo>
                  <a:lnTo>
                    <a:pt x="68" y="350"/>
                  </a:lnTo>
                  <a:lnTo>
                    <a:pt x="66" y="350"/>
                  </a:lnTo>
                  <a:lnTo>
                    <a:pt x="66" y="354"/>
                  </a:lnTo>
                  <a:lnTo>
                    <a:pt x="68" y="356"/>
                  </a:lnTo>
                  <a:lnTo>
                    <a:pt x="70" y="356"/>
                  </a:lnTo>
                  <a:lnTo>
                    <a:pt x="72" y="356"/>
                  </a:lnTo>
                  <a:lnTo>
                    <a:pt x="72" y="360"/>
                  </a:lnTo>
                  <a:lnTo>
                    <a:pt x="74" y="362"/>
                  </a:lnTo>
                  <a:lnTo>
                    <a:pt x="74" y="364"/>
                  </a:lnTo>
                  <a:lnTo>
                    <a:pt x="72" y="366"/>
                  </a:lnTo>
                  <a:lnTo>
                    <a:pt x="72" y="364"/>
                  </a:lnTo>
                  <a:lnTo>
                    <a:pt x="70" y="364"/>
                  </a:lnTo>
                  <a:lnTo>
                    <a:pt x="70" y="366"/>
                  </a:lnTo>
                  <a:lnTo>
                    <a:pt x="70" y="368"/>
                  </a:lnTo>
                  <a:lnTo>
                    <a:pt x="68" y="368"/>
                  </a:lnTo>
                  <a:lnTo>
                    <a:pt x="64" y="368"/>
                  </a:lnTo>
                  <a:lnTo>
                    <a:pt x="64" y="364"/>
                  </a:lnTo>
                  <a:lnTo>
                    <a:pt x="64" y="366"/>
                  </a:lnTo>
                  <a:lnTo>
                    <a:pt x="60" y="366"/>
                  </a:lnTo>
                  <a:lnTo>
                    <a:pt x="60" y="370"/>
                  </a:lnTo>
                  <a:lnTo>
                    <a:pt x="62" y="372"/>
                  </a:lnTo>
                  <a:lnTo>
                    <a:pt x="64" y="374"/>
                  </a:lnTo>
                  <a:lnTo>
                    <a:pt x="64" y="378"/>
                  </a:lnTo>
                  <a:lnTo>
                    <a:pt x="64" y="380"/>
                  </a:lnTo>
                  <a:lnTo>
                    <a:pt x="64" y="382"/>
                  </a:lnTo>
                  <a:lnTo>
                    <a:pt x="64" y="384"/>
                  </a:lnTo>
                  <a:lnTo>
                    <a:pt x="66" y="386"/>
                  </a:lnTo>
                  <a:lnTo>
                    <a:pt x="66" y="388"/>
                  </a:lnTo>
                  <a:lnTo>
                    <a:pt x="68" y="390"/>
                  </a:lnTo>
                  <a:lnTo>
                    <a:pt x="70" y="388"/>
                  </a:lnTo>
                  <a:lnTo>
                    <a:pt x="74" y="388"/>
                  </a:lnTo>
                  <a:lnTo>
                    <a:pt x="74" y="390"/>
                  </a:lnTo>
                  <a:lnTo>
                    <a:pt x="76" y="390"/>
                  </a:lnTo>
                  <a:lnTo>
                    <a:pt x="78" y="390"/>
                  </a:lnTo>
                  <a:lnTo>
                    <a:pt x="80" y="390"/>
                  </a:lnTo>
                  <a:lnTo>
                    <a:pt x="80" y="392"/>
                  </a:lnTo>
                  <a:lnTo>
                    <a:pt x="80" y="394"/>
                  </a:lnTo>
                  <a:lnTo>
                    <a:pt x="84" y="394"/>
                  </a:lnTo>
                  <a:lnTo>
                    <a:pt x="86" y="396"/>
                  </a:lnTo>
                  <a:lnTo>
                    <a:pt x="88" y="396"/>
                  </a:lnTo>
                  <a:lnTo>
                    <a:pt x="88" y="398"/>
                  </a:lnTo>
                  <a:lnTo>
                    <a:pt x="92" y="400"/>
                  </a:lnTo>
                  <a:lnTo>
                    <a:pt x="94" y="400"/>
                  </a:lnTo>
                  <a:lnTo>
                    <a:pt x="94" y="402"/>
                  </a:lnTo>
                  <a:lnTo>
                    <a:pt x="96" y="402"/>
                  </a:lnTo>
                  <a:lnTo>
                    <a:pt x="96" y="400"/>
                  </a:lnTo>
                  <a:lnTo>
                    <a:pt x="98" y="398"/>
                  </a:lnTo>
                  <a:lnTo>
                    <a:pt x="102" y="400"/>
                  </a:lnTo>
                  <a:lnTo>
                    <a:pt x="112" y="402"/>
                  </a:lnTo>
                  <a:lnTo>
                    <a:pt x="116" y="406"/>
                  </a:lnTo>
                  <a:lnTo>
                    <a:pt x="118" y="408"/>
                  </a:lnTo>
                  <a:lnTo>
                    <a:pt x="120" y="410"/>
                  </a:lnTo>
                  <a:lnTo>
                    <a:pt x="122" y="412"/>
                  </a:lnTo>
                  <a:lnTo>
                    <a:pt x="122" y="416"/>
                  </a:lnTo>
                  <a:lnTo>
                    <a:pt x="124" y="416"/>
                  </a:lnTo>
                  <a:lnTo>
                    <a:pt x="126" y="418"/>
                  </a:lnTo>
                  <a:lnTo>
                    <a:pt x="126" y="416"/>
                  </a:lnTo>
                  <a:lnTo>
                    <a:pt x="128" y="416"/>
                  </a:lnTo>
                  <a:lnTo>
                    <a:pt x="128" y="414"/>
                  </a:lnTo>
                  <a:lnTo>
                    <a:pt x="130" y="414"/>
                  </a:lnTo>
                  <a:lnTo>
                    <a:pt x="132" y="414"/>
                  </a:lnTo>
                  <a:lnTo>
                    <a:pt x="134" y="414"/>
                  </a:lnTo>
                  <a:lnTo>
                    <a:pt x="132" y="416"/>
                  </a:lnTo>
                  <a:lnTo>
                    <a:pt x="132" y="418"/>
                  </a:lnTo>
                  <a:lnTo>
                    <a:pt x="132" y="420"/>
                  </a:lnTo>
                  <a:lnTo>
                    <a:pt x="134" y="420"/>
                  </a:lnTo>
                  <a:lnTo>
                    <a:pt x="136" y="422"/>
                  </a:lnTo>
                  <a:lnTo>
                    <a:pt x="138" y="422"/>
                  </a:lnTo>
                  <a:lnTo>
                    <a:pt x="140" y="424"/>
                  </a:lnTo>
                  <a:lnTo>
                    <a:pt x="142" y="424"/>
                  </a:lnTo>
                  <a:lnTo>
                    <a:pt x="144" y="424"/>
                  </a:lnTo>
                  <a:lnTo>
                    <a:pt x="144" y="422"/>
                  </a:lnTo>
                  <a:lnTo>
                    <a:pt x="146" y="422"/>
                  </a:lnTo>
                  <a:lnTo>
                    <a:pt x="144" y="426"/>
                  </a:lnTo>
                  <a:lnTo>
                    <a:pt x="144" y="428"/>
                  </a:lnTo>
                  <a:lnTo>
                    <a:pt x="148" y="430"/>
                  </a:lnTo>
                  <a:lnTo>
                    <a:pt x="150" y="430"/>
                  </a:lnTo>
                  <a:lnTo>
                    <a:pt x="152" y="430"/>
                  </a:lnTo>
                  <a:lnTo>
                    <a:pt x="154" y="434"/>
                  </a:lnTo>
                  <a:lnTo>
                    <a:pt x="156" y="434"/>
                  </a:lnTo>
                  <a:lnTo>
                    <a:pt x="158" y="432"/>
                  </a:lnTo>
                  <a:lnTo>
                    <a:pt x="158" y="434"/>
                  </a:lnTo>
                  <a:lnTo>
                    <a:pt x="160" y="434"/>
                  </a:lnTo>
                  <a:lnTo>
                    <a:pt x="162" y="434"/>
                  </a:lnTo>
                  <a:lnTo>
                    <a:pt x="162" y="432"/>
                  </a:lnTo>
                  <a:lnTo>
                    <a:pt x="164" y="432"/>
                  </a:lnTo>
                  <a:lnTo>
                    <a:pt x="166" y="432"/>
                  </a:lnTo>
                  <a:lnTo>
                    <a:pt x="168" y="434"/>
                  </a:lnTo>
                  <a:lnTo>
                    <a:pt x="170" y="434"/>
                  </a:lnTo>
                  <a:lnTo>
                    <a:pt x="172" y="436"/>
                  </a:lnTo>
                  <a:lnTo>
                    <a:pt x="174" y="434"/>
                  </a:lnTo>
                  <a:lnTo>
                    <a:pt x="178" y="436"/>
                  </a:lnTo>
                  <a:lnTo>
                    <a:pt x="180" y="434"/>
                  </a:lnTo>
                  <a:lnTo>
                    <a:pt x="182" y="434"/>
                  </a:lnTo>
                  <a:lnTo>
                    <a:pt x="184" y="432"/>
                  </a:lnTo>
                  <a:lnTo>
                    <a:pt x="186" y="432"/>
                  </a:lnTo>
                  <a:lnTo>
                    <a:pt x="188" y="432"/>
                  </a:lnTo>
                  <a:lnTo>
                    <a:pt x="188" y="430"/>
                  </a:lnTo>
                  <a:lnTo>
                    <a:pt x="190" y="432"/>
                  </a:lnTo>
                  <a:lnTo>
                    <a:pt x="190" y="436"/>
                  </a:lnTo>
                  <a:lnTo>
                    <a:pt x="190" y="438"/>
                  </a:lnTo>
                  <a:lnTo>
                    <a:pt x="190" y="440"/>
                  </a:lnTo>
                  <a:lnTo>
                    <a:pt x="192" y="442"/>
                  </a:lnTo>
                  <a:lnTo>
                    <a:pt x="192" y="440"/>
                  </a:lnTo>
                  <a:lnTo>
                    <a:pt x="198" y="436"/>
                  </a:lnTo>
                  <a:lnTo>
                    <a:pt x="200" y="432"/>
                  </a:lnTo>
                  <a:lnTo>
                    <a:pt x="202" y="430"/>
                  </a:lnTo>
                  <a:lnTo>
                    <a:pt x="206" y="428"/>
                  </a:lnTo>
                  <a:lnTo>
                    <a:pt x="208" y="428"/>
                  </a:lnTo>
                  <a:lnTo>
                    <a:pt x="210" y="428"/>
                  </a:lnTo>
                  <a:lnTo>
                    <a:pt x="210" y="430"/>
                  </a:lnTo>
                  <a:lnTo>
                    <a:pt x="212" y="432"/>
                  </a:lnTo>
                  <a:lnTo>
                    <a:pt x="216" y="432"/>
                  </a:lnTo>
                  <a:lnTo>
                    <a:pt x="220" y="432"/>
                  </a:lnTo>
                  <a:lnTo>
                    <a:pt x="224" y="432"/>
                  </a:lnTo>
                  <a:lnTo>
                    <a:pt x="224" y="434"/>
                  </a:lnTo>
                  <a:lnTo>
                    <a:pt x="228" y="434"/>
                  </a:lnTo>
                  <a:lnTo>
                    <a:pt x="228" y="436"/>
                  </a:lnTo>
                  <a:lnTo>
                    <a:pt x="228" y="434"/>
                  </a:lnTo>
                  <a:lnTo>
                    <a:pt x="232" y="434"/>
                  </a:lnTo>
                  <a:lnTo>
                    <a:pt x="238" y="432"/>
                  </a:lnTo>
                  <a:lnTo>
                    <a:pt x="242" y="430"/>
                  </a:lnTo>
                  <a:lnTo>
                    <a:pt x="244" y="428"/>
                  </a:lnTo>
                  <a:lnTo>
                    <a:pt x="246" y="426"/>
                  </a:lnTo>
                  <a:lnTo>
                    <a:pt x="250" y="424"/>
                  </a:lnTo>
                  <a:lnTo>
                    <a:pt x="254" y="422"/>
                  </a:lnTo>
                  <a:lnTo>
                    <a:pt x="258" y="418"/>
                  </a:lnTo>
                  <a:lnTo>
                    <a:pt x="260" y="416"/>
                  </a:lnTo>
                  <a:lnTo>
                    <a:pt x="264" y="414"/>
                  </a:lnTo>
                  <a:lnTo>
                    <a:pt x="266" y="414"/>
                  </a:lnTo>
                  <a:lnTo>
                    <a:pt x="268" y="414"/>
                  </a:lnTo>
                  <a:lnTo>
                    <a:pt x="272" y="414"/>
                  </a:lnTo>
                  <a:lnTo>
                    <a:pt x="276" y="414"/>
                  </a:lnTo>
                  <a:lnTo>
                    <a:pt x="280" y="412"/>
                  </a:lnTo>
                  <a:lnTo>
                    <a:pt x="282" y="410"/>
                  </a:lnTo>
                  <a:lnTo>
                    <a:pt x="284" y="414"/>
                  </a:lnTo>
                  <a:lnTo>
                    <a:pt x="284" y="416"/>
                  </a:lnTo>
                  <a:lnTo>
                    <a:pt x="284" y="418"/>
                  </a:lnTo>
                  <a:lnTo>
                    <a:pt x="288" y="418"/>
                  </a:lnTo>
                  <a:lnTo>
                    <a:pt x="288" y="422"/>
                  </a:lnTo>
                  <a:lnTo>
                    <a:pt x="286" y="426"/>
                  </a:lnTo>
                  <a:lnTo>
                    <a:pt x="290" y="426"/>
                  </a:lnTo>
                  <a:lnTo>
                    <a:pt x="292" y="426"/>
                  </a:lnTo>
                  <a:lnTo>
                    <a:pt x="296" y="426"/>
                  </a:lnTo>
                  <a:lnTo>
                    <a:pt x="298" y="428"/>
                  </a:lnTo>
                  <a:lnTo>
                    <a:pt x="300" y="430"/>
                  </a:lnTo>
                  <a:lnTo>
                    <a:pt x="302" y="430"/>
                  </a:lnTo>
                  <a:lnTo>
                    <a:pt x="302" y="428"/>
                  </a:lnTo>
                  <a:lnTo>
                    <a:pt x="304" y="428"/>
                  </a:lnTo>
                  <a:lnTo>
                    <a:pt x="306" y="430"/>
                  </a:lnTo>
                  <a:lnTo>
                    <a:pt x="308" y="432"/>
                  </a:lnTo>
                  <a:lnTo>
                    <a:pt x="310" y="436"/>
                  </a:lnTo>
                  <a:lnTo>
                    <a:pt x="310" y="438"/>
                  </a:lnTo>
                  <a:lnTo>
                    <a:pt x="314" y="438"/>
                  </a:lnTo>
                  <a:lnTo>
                    <a:pt x="316" y="446"/>
                  </a:lnTo>
                  <a:lnTo>
                    <a:pt x="316" y="450"/>
                  </a:lnTo>
                  <a:lnTo>
                    <a:pt x="316" y="460"/>
                  </a:lnTo>
                  <a:lnTo>
                    <a:pt x="314" y="466"/>
                  </a:lnTo>
                  <a:lnTo>
                    <a:pt x="312" y="468"/>
                  </a:lnTo>
                  <a:lnTo>
                    <a:pt x="310" y="468"/>
                  </a:lnTo>
                  <a:lnTo>
                    <a:pt x="308" y="470"/>
                  </a:lnTo>
                  <a:lnTo>
                    <a:pt x="306" y="474"/>
                  </a:lnTo>
                  <a:lnTo>
                    <a:pt x="306" y="478"/>
                  </a:lnTo>
                  <a:lnTo>
                    <a:pt x="304" y="482"/>
                  </a:lnTo>
                  <a:lnTo>
                    <a:pt x="306" y="484"/>
                  </a:lnTo>
                  <a:lnTo>
                    <a:pt x="304" y="486"/>
                  </a:lnTo>
                  <a:lnTo>
                    <a:pt x="302" y="490"/>
                  </a:lnTo>
                  <a:lnTo>
                    <a:pt x="304" y="492"/>
                  </a:lnTo>
                  <a:lnTo>
                    <a:pt x="306" y="488"/>
                  </a:lnTo>
                  <a:lnTo>
                    <a:pt x="310" y="488"/>
                  </a:lnTo>
                  <a:lnTo>
                    <a:pt x="312" y="486"/>
                  </a:lnTo>
                  <a:lnTo>
                    <a:pt x="318" y="486"/>
                  </a:lnTo>
                  <a:lnTo>
                    <a:pt x="318" y="490"/>
                  </a:lnTo>
                  <a:lnTo>
                    <a:pt x="320" y="492"/>
                  </a:lnTo>
                  <a:lnTo>
                    <a:pt x="320" y="498"/>
                  </a:lnTo>
                  <a:lnTo>
                    <a:pt x="326" y="502"/>
                  </a:lnTo>
                  <a:lnTo>
                    <a:pt x="324" y="512"/>
                  </a:lnTo>
                  <a:lnTo>
                    <a:pt x="328" y="512"/>
                  </a:lnTo>
                  <a:lnTo>
                    <a:pt x="332" y="514"/>
                  </a:lnTo>
                  <a:lnTo>
                    <a:pt x="332" y="516"/>
                  </a:lnTo>
                  <a:lnTo>
                    <a:pt x="336" y="520"/>
                  </a:lnTo>
                  <a:lnTo>
                    <a:pt x="340" y="520"/>
                  </a:lnTo>
                  <a:lnTo>
                    <a:pt x="344" y="518"/>
                  </a:lnTo>
                  <a:lnTo>
                    <a:pt x="346" y="518"/>
                  </a:lnTo>
                  <a:lnTo>
                    <a:pt x="348" y="526"/>
                  </a:lnTo>
                  <a:lnTo>
                    <a:pt x="354" y="524"/>
                  </a:lnTo>
                  <a:lnTo>
                    <a:pt x="354" y="520"/>
                  </a:lnTo>
                  <a:lnTo>
                    <a:pt x="352" y="516"/>
                  </a:lnTo>
                  <a:lnTo>
                    <a:pt x="352" y="512"/>
                  </a:lnTo>
                  <a:lnTo>
                    <a:pt x="352" y="510"/>
                  </a:lnTo>
                  <a:lnTo>
                    <a:pt x="354" y="508"/>
                  </a:lnTo>
                  <a:lnTo>
                    <a:pt x="360" y="508"/>
                  </a:lnTo>
                  <a:lnTo>
                    <a:pt x="360" y="510"/>
                  </a:lnTo>
                  <a:lnTo>
                    <a:pt x="360" y="508"/>
                  </a:lnTo>
                  <a:lnTo>
                    <a:pt x="364" y="506"/>
                  </a:lnTo>
                  <a:lnTo>
                    <a:pt x="368" y="506"/>
                  </a:lnTo>
                  <a:lnTo>
                    <a:pt x="370" y="508"/>
                  </a:lnTo>
                  <a:lnTo>
                    <a:pt x="374" y="506"/>
                  </a:lnTo>
                  <a:lnTo>
                    <a:pt x="376" y="506"/>
                  </a:lnTo>
                  <a:lnTo>
                    <a:pt x="378" y="506"/>
                  </a:lnTo>
                  <a:lnTo>
                    <a:pt x="380" y="506"/>
                  </a:lnTo>
                  <a:lnTo>
                    <a:pt x="380" y="508"/>
                  </a:lnTo>
                  <a:lnTo>
                    <a:pt x="384" y="506"/>
                  </a:lnTo>
                  <a:lnTo>
                    <a:pt x="386" y="504"/>
                  </a:lnTo>
                  <a:lnTo>
                    <a:pt x="388" y="506"/>
                  </a:lnTo>
                  <a:lnTo>
                    <a:pt x="388" y="504"/>
                  </a:lnTo>
                  <a:lnTo>
                    <a:pt x="394" y="502"/>
                  </a:lnTo>
                  <a:lnTo>
                    <a:pt x="396" y="498"/>
                  </a:lnTo>
                  <a:lnTo>
                    <a:pt x="398" y="498"/>
                  </a:lnTo>
                  <a:lnTo>
                    <a:pt x="402" y="500"/>
                  </a:lnTo>
                  <a:lnTo>
                    <a:pt x="404" y="502"/>
                  </a:lnTo>
                  <a:lnTo>
                    <a:pt x="408" y="504"/>
                  </a:lnTo>
                  <a:lnTo>
                    <a:pt x="412" y="504"/>
                  </a:lnTo>
                  <a:lnTo>
                    <a:pt x="416" y="504"/>
                  </a:lnTo>
                  <a:lnTo>
                    <a:pt x="416" y="506"/>
                  </a:lnTo>
                  <a:lnTo>
                    <a:pt x="416" y="510"/>
                  </a:lnTo>
                  <a:lnTo>
                    <a:pt x="416" y="514"/>
                  </a:lnTo>
                  <a:lnTo>
                    <a:pt x="418" y="516"/>
                  </a:lnTo>
                  <a:lnTo>
                    <a:pt x="424" y="520"/>
                  </a:lnTo>
                  <a:lnTo>
                    <a:pt x="426" y="522"/>
                  </a:lnTo>
                  <a:lnTo>
                    <a:pt x="432" y="520"/>
                  </a:lnTo>
                  <a:lnTo>
                    <a:pt x="432" y="522"/>
                  </a:lnTo>
                  <a:lnTo>
                    <a:pt x="436" y="520"/>
                  </a:lnTo>
                  <a:lnTo>
                    <a:pt x="436" y="522"/>
                  </a:lnTo>
                  <a:lnTo>
                    <a:pt x="438" y="520"/>
                  </a:lnTo>
                  <a:lnTo>
                    <a:pt x="440" y="518"/>
                  </a:lnTo>
                  <a:lnTo>
                    <a:pt x="446" y="520"/>
                  </a:lnTo>
                  <a:lnTo>
                    <a:pt x="446" y="522"/>
                  </a:lnTo>
                  <a:lnTo>
                    <a:pt x="448" y="524"/>
                  </a:lnTo>
                  <a:lnTo>
                    <a:pt x="450" y="522"/>
                  </a:lnTo>
                  <a:lnTo>
                    <a:pt x="454" y="520"/>
                  </a:lnTo>
                  <a:lnTo>
                    <a:pt x="456" y="522"/>
                  </a:lnTo>
                  <a:lnTo>
                    <a:pt x="454" y="528"/>
                  </a:lnTo>
                  <a:lnTo>
                    <a:pt x="454" y="530"/>
                  </a:lnTo>
                  <a:lnTo>
                    <a:pt x="458" y="536"/>
                  </a:lnTo>
                  <a:lnTo>
                    <a:pt x="460" y="538"/>
                  </a:lnTo>
                  <a:lnTo>
                    <a:pt x="464" y="536"/>
                  </a:lnTo>
                  <a:lnTo>
                    <a:pt x="464" y="534"/>
                  </a:lnTo>
                  <a:lnTo>
                    <a:pt x="460" y="530"/>
                  </a:lnTo>
                  <a:lnTo>
                    <a:pt x="464" y="524"/>
                  </a:lnTo>
                  <a:lnTo>
                    <a:pt x="466" y="524"/>
                  </a:lnTo>
                  <a:lnTo>
                    <a:pt x="468" y="524"/>
                  </a:lnTo>
                  <a:lnTo>
                    <a:pt x="470" y="522"/>
                  </a:lnTo>
                  <a:lnTo>
                    <a:pt x="472" y="522"/>
                  </a:lnTo>
                  <a:lnTo>
                    <a:pt x="474" y="522"/>
                  </a:lnTo>
                  <a:lnTo>
                    <a:pt x="480" y="520"/>
                  </a:lnTo>
                  <a:lnTo>
                    <a:pt x="482" y="518"/>
                  </a:lnTo>
                  <a:lnTo>
                    <a:pt x="484" y="518"/>
                  </a:lnTo>
                  <a:lnTo>
                    <a:pt x="486" y="518"/>
                  </a:lnTo>
                  <a:lnTo>
                    <a:pt x="488" y="518"/>
                  </a:lnTo>
                  <a:lnTo>
                    <a:pt x="490" y="518"/>
                  </a:lnTo>
                  <a:lnTo>
                    <a:pt x="494" y="516"/>
                  </a:lnTo>
                  <a:lnTo>
                    <a:pt x="496" y="516"/>
                  </a:lnTo>
                  <a:lnTo>
                    <a:pt x="496" y="510"/>
                  </a:lnTo>
                  <a:lnTo>
                    <a:pt x="498" y="506"/>
                  </a:lnTo>
                  <a:lnTo>
                    <a:pt x="498" y="508"/>
                  </a:lnTo>
                  <a:lnTo>
                    <a:pt x="500" y="510"/>
                  </a:lnTo>
                  <a:lnTo>
                    <a:pt x="502" y="512"/>
                  </a:lnTo>
                  <a:lnTo>
                    <a:pt x="502" y="506"/>
                  </a:lnTo>
                  <a:lnTo>
                    <a:pt x="504" y="504"/>
                  </a:lnTo>
                  <a:lnTo>
                    <a:pt x="504" y="506"/>
                  </a:lnTo>
                  <a:lnTo>
                    <a:pt x="506" y="506"/>
                  </a:lnTo>
                  <a:lnTo>
                    <a:pt x="508" y="508"/>
                  </a:lnTo>
                  <a:lnTo>
                    <a:pt x="508" y="510"/>
                  </a:lnTo>
                  <a:lnTo>
                    <a:pt x="512" y="510"/>
                  </a:lnTo>
                  <a:lnTo>
                    <a:pt x="512" y="508"/>
                  </a:lnTo>
                  <a:lnTo>
                    <a:pt x="514" y="506"/>
                  </a:lnTo>
                  <a:lnTo>
                    <a:pt x="514" y="508"/>
                  </a:lnTo>
                  <a:lnTo>
                    <a:pt x="516" y="510"/>
                  </a:lnTo>
                  <a:lnTo>
                    <a:pt x="516" y="508"/>
                  </a:lnTo>
                  <a:lnTo>
                    <a:pt x="516" y="506"/>
                  </a:lnTo>
                  <a:lnTo>
                    <a:pt x="518" y="504"/>
                  </a:lnTo>
                  <a:lnTo>
                    <a:pt x="518" y="506"/>
                  </a:lnTo>
                  <a:lnTo>
                    <a:pt x="520" y="506"/>
                  </a:lnTo>
                  <a:lnTo>
                    <a:pt x="522" y="504"/>
                  </a:lnTo>
                  <a:lnTo>
                    <a:pt x="524" y="504"/>
                  </a:lnTo>
                  <a:lnTo>
                    <a:pt x="526" y="504"/>
                  </a:lnTo>
                  <a:lnTo>
                    <a:pt x="526" y="506"/>
                  </a:lnTo>
                  <a:lnTo>
                    <a:pt x="528" y="506"/>
                  </a:lnTo>
                  <a:lnTo>
                    <a:pt x="528" y="504"/>
                  </a:lnTo>
                  <a:lnTo>
                    <a:pt x="530" y="504"/>
                  </a:lnTo>
                  <a:lnTo>
                    <a:pt x="532" y="504"/>
                  </a:lnTo>
                  <a:lnTo>
                    <a:pt x="540" y="502"/>
                  </a:lnTo>
                  <a:lnTo>
                    <a:pt x="542" y="500"/>
                  </a:lnTo>
                  <a:lnTo>
                    <a:pt x="546" y="494"/>
                  </a:lnTo>
                  <a:lnTo>
                    <a:pt x="548" y="494"/>
                  </a:lnTo>
                  <a:lnTo>
                    <a:pt x="550" y="492"/>
                  </a:lnTo>
                  <a:lnTo>
                    <a:pt x="552" y="492"/>
                  </a:lnTo>
                  <a:lnTo>
                    <a:pt x="552" y="490"/>
                  </a:lnTo>
                  <a:lnTo>
                    <a:pt x="554" y="490"/>
                  </a:lnTo>
                  <a:lnTo>
                    <a:pt x="554" y="492"/>
                  </a:lnTo>
                  <a:lnTo>
                    <a:pt x="556" y="488"/>
                  </a:lnTo>
                  <a:lnTo>
                    <a:pt x="560" y="486"/>
                  </a:lnTo>
                  <a:lnTo>
                    <a:pt x="560" y="484"/>
                  </a:lnTo>
                  <a:lnTo>
                    <a:pt x="560" y="482"/>
                  </a:lnTo>
                  <a:lnTo>
                    <a:pt x="562" y="480"/>
                  </a:lnTo>
                  <a:lnTo>
                    <a:pt x="566" y="480"/>
                  </a:lnTo>
                  <a:lnTo>
                    <a:pt x="568" y="478"/>
                  </a:lnTo>
                  <a:lnTo>
                    <a:pt x="568" y="476"/>
                  </a:lnTo>
                  <a:lnTo>
                    <a:pt x="570" y="474"/>
                  </a:lnTo>
                  <a:lnTo>
                    <a:pt x="572" y="472"/>
                  </a:lnTo>
                  <a:lnTo>
                    <a:pt x="574" y="472"/>
                  </a:lnTo>
                  <a:lnTo>
                    <a:pt x="574" y="470"/>
                  </a:lnTo>
                  <a:lnTo>
                    <a:pt x="574" y="468"/>
                  </a:lnTo>
                  <a:lnTo>
                    <a:pt x="576" y="468"/>
                  </a:lnTo>
                  <a:lnTo>
                    <a:pt x="578" y="468"/>
                  </a:lnTo>
                  <a:lnTo>
                    <a:pt x="578" y="464"/>
                  </a:lnTo>
                  <a:lnTo>
                    <a:pt x="580" y="462"/>
                  </a:lnTo>
                  <a:lnTo>
                    <a:pt x="580" y="460"/>
                  </a:lnTo>
                  <a:lnTo>
                    <a:pt x="582" y="456"/>
                  </a:lnTo>
                  <a:lnTo>
                    <a:pt x="580" y="452"/>
                  </a:lnTo>
                  <a:lnTo>
                    <a:pt x="580" y="450"/>
                  </a:lnTo>
                  <a:lnTo>
                    <a:pt x="582" y="450"/>
                  </a:lnTo>
                  <a:lnTo>
                    <a:pt x="584" y="452"/>
                  </a:lnTo>
                  <a:lnTo>
                    <a:pt x="586" y="452"/>
                  </a:lnTo>
                  <a:lnTo>
                    <a:pt x="586" y="448"/>
                  </a:lnTo>
                  <a:lnTo>
                    <a:pt x="590" y="444"/>
                  </a:lnTo>
                  <a:lnTo>
                    <a:pt x="590" y="442"/>
                  </a:lnTo>
                  <a:lnTo>
                    <a:pt x="592" y="438"/>
                  </a:lnTo>
                  <a:lnTo>
                    <a:pt x="598" y="428"/>
                  </a:lnTo>
                  <a:lnTo>
                    <a:pt x="600" y="428"/>
                  </a:lnTo>
                  <a:lnTo>
                    <a:pt x="600" y="430"/>
                  </a:lnTo>
                  <a:lnTo>
                    <a:pt x="602" y="430"/>
                  </a:lnTo>
                  <a:lnTo>
                    <a:pt x="604" y="426"/>
                  </a:lnTo>
                  <a:lnTo>
                    <a:pt x="604" y="422"/>
                  </a:lnTo>
                  <a:lnTo>
                    <a:pt x="604" y="418"/>
                  </a:lnTo>
                  <a:lnTo>
                    <a:pt x="604" y="416"/>
                  </a:lnTo>
                  <a:lnTo>
                    <a:pt x="606" y="414"/>
                  </a:lnTo>
                  <a:lnTo>
                    <a:pt x="608" y="414"/>
                  </a:lnTo>
                  <a:lnTo>
                    <a:pt x="608" y="412"/>
                  </a:lnTo>
                  <a:lnTo>
                    <a:pt x="608" y="410"/>
                  </a:lnTo>
                  <a:lnTo>
                    <a:pt x="604" y="410"/>
                  </a:lnTo>
                  <a:lnTo>
                    <a:pt x="606" y="410"/>
                  </a:lnTo>
                  <a:lnTo>
                    <a:pt x="610" y="406"/>
                  </a:lnTo>
                  <a:lnTo>
                    <a:pt x="606" y="404"/>
                  </a:lnTo>
                  <a:lnTo>
                    <a:pt x="604" y="404"/>
                  </a:lnTo>
                  <a:lnTo>
                    <a:pt x="604" y="402"/>
                  </a:lnTo>
                  <a:lnTo>
                    <a:pt x="602" y="400"/>
                  </a:lnTo>
                  <a:lnTo>
                    <a:pt x="600" y="400"/>
                  </a:lnTo>
                  <a:lnTo>
                    <a:pt x="594" y="402"/>
                  </a:lnTo>
                  <a:lnTo>
                    <a:pt x="590" y="400"/>
                  </a:lnTo>
                  <a:lnTo>
                    <a:pt x="588" y="402"/>
                  </a:lnTo>
                  <a:lnTo>
                    <a:pt x="590" y="398"/>
                  </a:lnTo>
                  <a:lnTo>
                    <a:pt x="596" y="398"/>
                  </a:lnTo>
                  <a:lnTo>
                    <a:pt x="598" y="396"/>
                  </a:lnTo>
                  <a:lnTo>
                    <a:pt x="604" y="394"/>
                  </a:lnTo>
                  <a:lnTo>
                    <a:pt x="606" y="392"/>
                  </a:lnTo>
                  <a:lnTo>
                    <a:pt x="608" y="390"/>
                  </a:lnTo>
                  <a:lnTo>
                    <a:pt x="610" y="390"/>
                  </a:lnTo>
                  <a:lnTo>
                    <a:pt x="608" y="386"/>
                  </a:lnTo>
                  <a:lnTo>
                    <a:pt x="606" y="384"/>
                  </a:lnTo>
                  <a:lnTo>
                    <a:pt x="602" y="382"/>
                  </a:lnTo>
                  <a:lnTo>
                    <a:pt x="600" y="380"/>
                  </a:lnTo>
                  <a:lnTo>
                    <a:pt x="596" y="378"/>
                  </a:lnTo>
                  <a:lnTo>
                    <a:pt x="594" y="378"/>
                  </a:lnTo>
                  <a:lnTo>
                    <a:pt x="594" y="376"/>
                  </a:lnTo>
                  <a:lnTo>
                    <a:pt x="592" y="374"/>
                  </a:lnTo>
                  <a:lnTo>
                    <a:pt x="586" y="376"/>
                  </a:lnTo>
                  <a:lnTo>
                    <a:pt x="586" y="374"/>
                  </a:lnTo>
                  <a:lnTo>
                    <a:pt x="592" y="374"/>
                  </a:lnTo>
                  <a:lnTo>
                    <a:pt x="596" y="374"/>
                  </a:lnTo>
                  <a:lnTo>
                    <a:pt x="598" y="376"/>
                  </a:lnTo>
                  <a:lnTo>
                    <a:pt x="602" y="376"/>
                  </a:lnTo>
                  <a:lnTo>
                    <a:pt x="608" y="380"/>
                  </a:lnTo>
                  <a:lnTo>
                    <a:pt x="608" y="378"/>
                  </a:lnTo>
                  <a:lnTo>
                    <a:pt x="606" y="374"/>
                  </a:lnTo>
                  <a:lnTo>
                    <a:pt x="602" y="370"/>
                  </a:lnTo>
                  <a:lnTo>
                    <a:pt x="602" y="368"/>
                  </a:lnTo>
                  <a:lnTo>
                    <a:pt x="598" y="368"/>
                  </a:lnTo>
                  <a:lnTo>
                    <a:pt x="596" y="364"/>
                  </a:lnTo>
                  <a:lnTo>
                    <a:pt x="596" y="360"/>
                  </a:lnTo>
                  <a:lnTo>
                    <a:pt x="594" y="356"/>
                  </a:lnTo>
                  <a:lnTo>
                    <a:pt x="592" y="348"/>
                  </a:lnTo>
                  <a:lnTo>
                    <a:pt x="590" y="346"/>
                  </a:lnTo>
                  <a:lnTo>
                    <a:pt x="590" y="342"/>
                  </a:lnTo>
                  <a:lnTo>
                    <a:pt x="588" y="340"/>
                  </a:lnTo>
                  <a:lnTo>
                    <a:pt x="580" y="336"/>
                  </a:lnTo>
                  <a:lnTo>
                    <a:pt x="578" y="334"/>
                  </a:lnTo>
                  <a:lnTo>
                    <a:pt x="576" y="334"/>
                  </a:lnTo>
                  <a:lnTo>
                    <a:pt x="576" y="332"/>
                  </a:lnTo>
                  <a:lnTo>
                    <a:pt x="582" y="320"/>
                  </a:lnTo>
                  <a:lnTo>
                    <a:pt x="586" y="318"/>
                  </a:lnTo>
                  <a:lnTo>
                    <a:pt x="586" y="316"/>
                  </a:lnTo>
                  <a:lnTo>
                    <a:pt x="588" y="314"/>
                  </a:lnTo>
                  <a:lnTo>
                    <a:pt x="586" y="312"/>
                  </a:lnTo>
                  <a:lnTo>
                    <a:pt x="588" y="310"/>
                  </a:lnTo>
                  <a:lnTo>
                    <a:pt x="590" y="310"/>
                  </a:lnTo>
                  <a:lnTo>
                    <a:pt x="590" y="312"/>
                  </a:lnTo>
                  <a:lnTo>
                    <a:pt x="594" y="312"/>
                  </a:lnTo>
                  <a:lnTo>
                    <a:pt x="594" y="308"/>
                  </a:lnTo>
                  <a:lnTo>
                    <a:pt x="596" y="308"/>
                  </a:lnTo>
                  <a:lnTo>
                    <a:pt x="596" y="304"/>
                  </a:lnTo>
                  <a:lnTo>
                    <a:pt x="598" y="304"/>
                  </a:lnTo>
                  <a:lnTo>
                    <a:pt x="602" y="302"/>
                  </a:lnTo>
                  <a:lnTo>
                    <a:pt x="606" y="302"/>
                  </a:lnTo>
                  <a:lnTo>
                    <a:pt x="608" y="300"/>
                  </a:lnTo>
                  <a:lnTo>
                    <a:pt x="610" y="298"/>
                  </a:lnTo>
                  <a:lnTo>
                    <a:pt x="612" y="300"/>
                  </a:lnTo>
                  <a:lnTo>
                    <a:pt x="612" y="298"/>
                  </a:lnTo>
                  <a:lnTo>
                    <a:pt x="614" y="300"/>
                  </a:lnTo>
                  <a:lnTo>
                    <a:pt x="614" y="302"/>
                  </a:lnTo>
                  <a:lnTo>
                    <a:pt x="616" y="298"/>
                  </a:lnTo>
                  <a:lnTo>
                    <a:pt x="618" y="296"/>
                  </a:lnTo>
                  <a:lnTo>
                    <a:pt x="618" y="292"/>
                  </a:lnTo>
                  <a:lnTo>
                    <a:pt x="614" y="292"/>
                  </a:lnTo>
                  <a:lnTo>
                    <a:pt x="612" y="290"/>
                  </a:lnTo>
                  <a:lnTo>
                    <a:pt x="610" y="292"/>
                  </a:lnTo>
                  <a:lnTo>
                    <a:pt x="604" y="292"/>
                  </a:lnTo>
                  <a:lnTo>
                    <a:pt x="604" y="290"/>
                  </a:lnTo>
                  <a:lnTo>
                    <a:pt x="600" y="290"/>
                  </a:lnTo>
                  <a:lnTo>
                    <a:pt x="598" y="288"/>
                  </a:lnTo>
                  <a:lnTo>
                    <a:pt x="596" y="286"/>
                  </a:lnTo>
                  <a:lnTo>
                    <a:pt x="594" y="286"/>
                  </a:lnTo>
                  <a:lnTo>
                    <a:pt x="590" y="288"/>
                  </a:lnTo>
                  <a:lnTo>
                    <a:pt x="588" y="290"/>
                  </a:lnTo>
                  <a:lnTo>
                    <a:pt x="584" y="292"/>
                  </a:lnTo>
                  <a:lnTo>
                    <a:pt x="582" y="296"/>
                  </a:lnTo>
                  <a:lnTo>
                    <a:pt x="580" y="296"/>
                  </a:lnTo>
                  <a:lnTo>
                    <a:pt x="572" y="294"/>
                  </a:lnTo>
                  <a:lnTo>
                    <a:pt x="572" y="292"/>
                  </a:lnTo>
                  <a:lnTo>
                    <a:pt x="570" y="288"/>
                  </a:lnTo>
                  <a:lnTo>
                    <a:pt x="570" y="286"/>
                  </a:lnTo>
                  <a:lnTo>
                    <a:pt x="566" y="284"/>
                  </a:lnTo>
                  <a:lnTo>
                    <a:pt x="564" y="282"/>
                  </a:lnTo>
                  <a:lnTo>
                    <a:pt x="562" y="282"/>
                  </a:lnTo>
                  <a:lnTo>
                    <a:pt x="560" y="280"/>
                  </a:lnTo>
                  <a:lnTo>
                    <a:pt x="560" y="278"/>
                  </a:lnTo>
                  <a:lnTo>
                    <a:pt x="556" y="274"/>
                  </a:lnTo>
                  <a:lnTo>
                    <a:pt x="556" y="270"/>
                  </a:lnTo>
                  <a:lnTo>
                    <a:pt x="558" y="266"/>
                  </a:lnTo>
                  <a:lnTo>
                    <a:pt x="560" y="264"/>
                  </a:lnTo>
                  <a:lnTo>
                    <a:pt x="562" y="264"/>
                  </a:lnTo>
                  <a:lnTo>
                    <a:pt x="564" y="264"/>
                  </a:lnTo>
                  <a:lnTo>
                    <a:pt x="566" y="264"/>
                  </a:lnTo>
                  <a:lnTo>
                    <a:pt x="572" y="264"/>
                  </a:lnTo>
                  <a:lnTo>
                    <a:pt x="574" y="262"/>
                  </a:lnTo>
                  <a:lnTo>
                    <a:pt x="576" y="260"/>
                  </a:lnTo>
                  <a:lnTo>
                    <a:pt x="578" y="256"/>
                  </a:lnTo>
                  <a:lnTo>
                    <a:pt x="578" y="254"/>
                  </a:lnTo>
                  <a:lnTo>
                    <a:pt x="580" y="252"/>
                  </a:lnTo>
                  <a:lnTo>
                    <a:pt x="584" y="250"/>
                  </a:lnTo>
                  <a:lnTo>
                    <a:pt x="590" y="248"/>
                  </a:lnTo>
                  <a:lnTo>
                    <a:pt x="594" y="244"/>
                  </a:lnTo>
                  <a:lnTo>
                    <a:pt x="600" y="236"/>
                  </a:lnTo>
                  <a:lnTo>
                    <a:pt x="602" y="234"/>
                  </a:lnTo>
                  <a:lnTo>
                    <a:pt x="608" y="234"/>
                  </a:lnTo>
                  <a:lnTo>
                    <a:pt x="610" y="234"/>
                  </a:lnTo>
                  <a:lnTo>
                    <a:pt x="610" y="238"/>
                  </a:lnTo>
                  <a:lnTo>
                    <a:pt x="612" y="240"/>
                  </a:lnTo>
                  <a:lnTo>
                    <a:pt x="614" y="242"/>
                  </a:lnTo>
                  <a:lnTo>
                    <a:pt x="612" y="246"/>
                  </a:lnTo>
                  <a:lnTo>
                    <a:pt x="606" y="252"/>
                  </a:lnTo>
                  <a:lnTo>
                    <a:pt x="604" y="254"/>
                  </a:lnTo>
                  <a:lnTo>
                    <a:pt x="604" y="256"/>
                  </a:lnTo>
                  <a:lnTo>
                    <a:pt x="602" y="258"/>
                  </a:lnTo>
                  <a:lnTo>
                    <a:pt x="604" y="258"/>
                  </a:lnTo>
                  <a:lnTo>
                    <a:pt x="606" y="260"/>
                  </a:lnTo>
                  <a:lnTo>
                    <a:pt x="606" y="266"/>
                  </a:lnTo>
                  <a:lnTo>
                    <a:pt x="602" y="266"/>
                  </a:lnTo>
                  <a:lnTo>
                    <a:pt x="600" y="270"/>
                  </a:lnTo>
                  <a:lnTo>
                    <a:pt x="602" y="270"/>
                  </a:lnTo>
                  <a:lnTo>
                    <a:pt x="606" y="268"/>
                  </a:lnTo>
                  <a:lnTo>
                    <a:pt x="606" y="266"/>
                  </a:lnTo>
                  <a:lnTo>
                    <a:pt x="608" y="266"/>
                  </a:lnTo>
                  <a:lnTo>
                    <a:pt x="612" y="266"/>
                  </a:lnTo>
                  <a:lnTo>
                    <a:pt x="612" y="262"/>
                  </a:lnTo>
                  <a:lnTo>
                    <a:pt x="616" y="260"/>
                  </a:lnTo>
                  <a:lnTo>
                    <a:pt x="624" y="256"/>
                  </a:lnTo>
                  <a:lnTo>
                    <a:pt x="628" y="254"/>
                  </a:lnTo>
                  <a:lnTo>
                    <a:pt x="634" y="254"/>
                  </a:lnTo>
                  <a:lnTo>
                    <a:pt x="638" y="252"/>
                  </a:lnTo>
                  <a:lnTo>
                    <a:pt x="640" y="252"/>
                  </a:lnTo>
                  <a:lnTo>
                    <a:pt x="646" y="24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6" name="Freeform 950"/>
            <p:cNvSpPr>
              <a:spLocks/>
            </p:cNvSpPr>
            <p:nvPr/>
          </p:nvSpPr>
          <p:spPr bwMode="auto">
            <a:xfrm>
              <a:off x="4419" y="2368"/>
              <a:ext cx="107" cy="224"/>
            </a:xfrm>
            <a:custGeom>
              <a:avLst/>
              <a:gdLst>
                <a:gd name="T0" fmla="*/ 4 w 90"/>
                <a:gd name="T1" fmla="*/ 8 h 192"/>
                <a:gd name="T2" fmla="*/ 8 w 90"/>
                <a:gd name="T3" fmla="*/ 8 h 192"/>
                <a:gd name="T4" fmla="*/ 14 w 90"/>
                <a:gd name="T5" fmla="*/ 8 h 192"/>
                <a:gd name="T6" fmla="*/ 20 w 90"/>
                <a:gd name="T7" fmla="*/ 8 h 192"/>
                <a:gd name="T8" fmla="*/ 26 w 90"/>
                <a:gd name="T9" fmla="*/ 6 h 192"/>
                <a:gd name="T10" fmla="*/ 34 w 90"/>
                <a:gd name="T11" fmla="*/ 4 h 192"/>
                <a:gd name="T12" fmla="*/ 42 w 90"/>
                <a:gd name="T13" fmla="*/ 2 h 192"/>
                <a:gd name="T14" fmla="*/ 52 w 90"/>
                <a:gd name="T15" fmla="*/ 6 h 192"/>
                <a:gd name="T16" fmla="*/ 56 w 90"/>
                <a:gd name="T17" fmla="*/ 12 h 192"/>
                <a:gd name="T18" fmla="*/ 64 w 90"/>
                <a:gd name="T19" fmla="*/ 22 h 192"/>
                <a:gd name="T20" fmla="*/ 72 w 90"/>
                <a:gd name="T21" fmla="*/ 22 h 192"/>
                <a:gd name="T22" fmla="*/ 72 w 90"/>
                <a:gd name="T23" fmla="*/ 26 h 192"/>
                <a:gd name="T24" fmla="*/ 64 w 90"/>
                <a:gd name="T25" fmla="*/ 30 h 192"/>
                <a:gd name="T26" fmla="*/ 56 w 90"/>
                <a:gd name="T27" fmla="*/ 36 h 192"/>
                <a:gd name="T28" fmla="*/ 44 w 90"/>
                <a:gd name="T29" fmla="*/ 52 h 192"/>
                <a:gd name="T30" fmla="*/ 44 w 90"/>
                <a:gd name="T31" fmla="*/ 62 h 192"/>
                <a:gd name="T32" fmla="*/ 52 w 90"/>
                <a:gd name="T33" fmla="*/ 72 h 192"/>
                <a:gd name="T34" fmla="*/ 62 w 90"/>
                <a:gd name="T35" fmla="*/ 84 h 192"/>
                <a:gd name="T36" fmla="*/ 70 w 90"/>
                <a:gd name="T37" fmla="*/ 92 h 192"/>
                <a:gd name="T38" fmla="*/ 74 w 90"/>
                <a:gd name="T39" fmla="*/ 96 h 192"/>
                <a:gd name="T40" fmla="*/ 76 w 90"/>
                <a:gd name="T41" fmla="*/ 98 h 192"/>
                <a:gd name="T42" fmla="*/ 88 w 90"/>
                <a:gd name="T43" fmla="*/ 118 h 192"/>
                <a:gd name="T44" fmla="*/ 90 w 90"/>
                <a:gd name="T45" fmla="*/ 136 h 192"/>
                <a:gd name="T46" fmla="*/ 90 w 90"/>
                <a:gd name="T47" fmla="*/ 140 h 192"/>
                <a:gd name="T48" fmla="*/ 88 w 90"/>
                <a:gd name="T49" fmla="*/ 144 h 192"/>
                <a:gd name="T50" fmla="*/ 88 w 90"/>
                <a:gd name="T51" fmla="*/ 148 h 192"/>
                <a:gd name="T52" fmla="*/ 88 w 90"/>
                <a:gd name="T53" fmla="*/ 150 h 192"/>
                <a:gd name="T54" fmla="*/ 86 w 90"/>
                <a:gd name="T55" fmla="*/ 154 h 192"/>
                <a:gd name="T56" fmla="*/ 82 w 90"/>
                <a:gd name="T57" fmla="*/ 158 h 192"/>
                <a:gd name="T58" fmla="*/ 70 w 90"/>
                <a:gd name="T59" fmla="*/ 166 h 192"/>
                <a:gd name="T60" fmla="*/ 58 w 90"/>
                <a:gd name="T61" fmla="*/ 168 h 192"/>
                <a:gd name="T62" fmla="*/ 56 w 90"/>
                <a:gd name="T63" fmla="*/ 174 h 192"/>
                <a:gd name="T64" fmla="*/ 54 w 90"/>
                <a:gd name="T65" fmla="*/ 174 h 192"/>
                <a:gd name="T66" fmla="*/ 54 w 90"/>
                <a:gd name="T67" fmla="*/ 180 h 192"/>
                <a:gd name="T68" fmla="*/ 48 w 90"/>
                <a:gd name="T69" fmla="*/ 178 h 192"/>
                <a:gd name="T70" fmla="*/ 48 w 90"/>
                <a:gd name="T71" fmla="*/ 182 h 192"/>
                <a:gd name="T72" fmla="*/ 36 w 90"/>
                <a:gd name="T73" fmla="*/ 192 h 192"/>
                <a:gd name="T74" fmla="*/ 36 w 90"/>
                <a:gd name="T75" fmla="*/ 190 h 192"/>
                <a:gd name="T76" fmla="*/ 34 w 90"/>
                <a:gd name="T77" fmla="*/ 178 h 192"/>
                <a:gd name="T78" fmla="*/ 34 w 90"/>
                <a:gd name="T79" fmla="*/ 172 h 192"/>
                <a:gd name="T80" fmla="*/ 32 w 90"/>
                <a:gd name="T81" fmla="*/ 168 h 192"/>
                <a:gd name="T82" fmla="*/ 36 w 90"/>
                <a:gd name="T83" fmla="*/ 164 h 192"/>
                <a:gd name="T84" fmla="*/ 44 w 90"/>
                <a:gd name="T85" fmla="*/ 160 h 192"/>
                <a:gd name="T86" fmla="*/ 48 w 90"/>
                <a:gd name="T87" fmla="*/ 152 h 192"/>
                <a:gd name="T88" fmla="*/ 54 w 90"/>
                <a:gd name="T89" fmla="*/ 150 h 192"/>
                <a:gd name="T90" fmla="*/ 64 w 90"/>
                <a:gd name="T91" fmla="*/ 144 h 192"/>
                <a:gd name="T92" fmla="*/ 68 w 90"/>
                <a:gd name="T93" fmla="*/ 140 h 192"/>
                <a:gd name="T94" fmla="*/ 66 w 90"/>
                <a:gd name="T95" fmla="*/ 122 h 192"/>
                <a:gd name="T96" fmla="*/ 66 w 90"/>
                <a:gd name="T97" fmla="*/ 104 h 192"/>
                <a:gd name="T98" fmla="*/ 60 w 90"/>
                <a:gd name="T99" fmla="*/ 92 h 192"/>
                <a:gd name="T100" fmla="*/ 54 w 90"/>
                <a:gd name="T101" fmla="*/ 86 h 192"/>
                <a:gd name="T102" fmla="*/ 48 w 90"/>
                <a:gd name="T103" fmla="*/ 76 h 192"/>
                <a:gd name="T104" fmla="*/ 42 w 90"/>
                <a:gd name="T105" fmla="*/ 70 h 192"/>
                <a:gd name="T106" fmla="*/ 30 w 90"/>
                <a:gd name="T107" fmla="*/ 58 h 192"/>
                <a:gd name="T108" fmla="*/ 24 w 90"/>
                <a:gd name="T109" fmla="*/ 48 h 192"/>
                <a:gd name="T110" fmla="*/ 32 w 90"/>
                <a:gd name="T111" fmla="*/ 44 h 192"/>
                <a:gd name="T112" fmla="*/ 30 w 90"/>
                <a:gd name="T113" fmla="*/ 40 h 192"/>
                <a:gd name="T114" fmla="*/ 28 w 90"/>
                <a:gd name="T115" fmla="*/ 34 h 192"/>
                <a:gd name="T116" fmla="*/ 16 w 90"/>
                <a:gd name="T117" fmla="*/ 32 h 192"/>
                <a:gd name="T118" fmla="*/ 8 w 90"/>
                <a:gd name="T119" fmla="*/ 26 h 192"/>
                <a:gd name="T120" fmla="*/ 2 w 90"/>
                <a:gd name="T121" fmla="*/ 14 h 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192"/>
                <a:gd name="T185" fmla="*/ 90 w 90"/>
                <a:gd name="T186" fmla="*/ 192 h 1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192">
                  <a:moveTo>
                    <a:pt x="0" y="12"/>
                  </a:moveTo>
                  <a:lnTo>
                    <a:pt x="0" y="10"/>
                  </a:lnTo>
                  <a:lnTo>
                    <a:pt x="4" y="8"/>
                  </a:lnTo>
                  <a:lnTo>
                    <a:pt x="8" y="8"/>
                  </a:lnTo>
                  <a:lnTo>
                    <a:pt x="10" y="10"/>
                  </a:lnTo>
                  <a:lnTo>
                    <a:pt x="14" y="8"/>
                  </a:lnTo>
                  <a:lnTo>
                    <a:pt x="16" y="8"/>
                  </a:lnTo>
                  <a:lnTo>
                    <a:pt x="18" y="8"/>
                  </a:lnTo>
                  <a:lnTo>
                    <a:pt x="20" y="8"/>
                  </a:lnTo>
                  <a:lnTo>
                    <a:pt x="20" y="10"/>
                  </a:lnTo>
                  <a:lnTo>
                    <a:pt x="24" y="8"/>
                  </a:lnTo>
                  <a:lnTo>
                    <a:pt x="26" y="6"/>
                  </a:lnTo>
                  <a:lnTo>
                    <a:pt x="28" y="8"/>
                  </a:lnTo>
                  <a:lnTo>
                    <a:pt x="28" y="6"/>
                  </a:lnTo>
                  <a:lnTo>
                    <a:pt x="34" y="4"/>
                  </a:lnTo>
                  <a:lnTo>
                    <a:pt x="36" y="0"/>
                  </a:lnTo>
                  <a:lnTo>
                    <a:pt x="38" y="0"/>
                  </a:lnTo>
                  <a:lnTo>
                    <a:pt x="42" y="2"/>
                  </a:lnTo>
                  <a:lnTo>
                    <a:pt x="44" y="4"/>
                  </a:lnTo>
                  <a:lnTo>
                    <a:pt x="48" y="6"/>
                  </a:lnTo>
                  <a:lnTo>
                    <a:pt x="52" y="6"/>
                  </a:lnTo>
                  <a:lnTo>
                    <a:pt x="56" y="6"/>
                  </a:lnTo>
                  <a:lnTo>
                    <a:pt x="56" y="8"/>
                  </a:lnTo>
                  <a:lnTo>
                    <a:pt x="56" y="12"/>
                  </a:lnTo>
                  <a:lnTo>
                    <a:pt x="56" y="16"/>
                  </a:lnTo>
                  <a:lnTo>
                    <a:pt x="58" y="18"/>
                  </a:lnTo>
                  <a:lnTo>
                    <a:pt x="64" y="22"/>
                  </a:lnTo>
                  <a:lnTo>
                    <a:pt x="66" y="24"/>
                  </a:lnTo>
                  <a:lnTo>
                    <a:pt x="72" y="22"/>
                  </a:lnTo>
                  <a:lnTo>
                    <a:pt x="72" y="24"/>
                  </a:lnTo>
                  <a:lnTo>
                    <a:pt x="72" y="26"/>
                  </a:lnTo>
                  <a:lnTo>
                    <a:pt x="70" y="24"/>
                  </a:lnTo>
                  <a:lnTo>
                    <a:pt x="66" y="28"/>
                  </a:lnTo>
                  <a:lnTo>
                    <a:pt x="64" y="30"/>
                  </a:lnTo>
                  <a:lnTo>
                    <a:pt x="62" y="30"/>
                  </a:lnTo>
                  <a:lnTo>
                    <a:pt x="58" y="32"/>
                  </a:lnTo>
                  <a:lnTo>
                    <a:pt x="56" y="36"/>
                  </a:lnTo>
                  <a:lnTo>
                    <a:pt x="54" y="38"/>
                  </a:lnTo>
                  <a:lnTo>
                    <a:pt x="48" y="46"/>
                  </a:lnTo>
                  <a:lnTo>
                    <a:pt x="44" y="52"/>
                  </a:lnTo>
                  <a:lnTo>
                    <a:pt x="44" y="56"/>
                  </a:lnTo>
                  <a:lnTo>
                    <a:pt x="44" y="60"/>
                  </a:lnTo>
                  <a:lnTo>
                    <a:pt x="44" y="62"/>
                  </a:lnTo>
                  <a:lnTo>
                    <a:pt x="50" y="68"/>
                  </a:lnTo>
                  <a:lnTo>
                    <a:pt x="52" y="70"/>
                  </a:lnTo>
                  <a:lnTo>
                    <a:pt x="52" y="72"/>
                  </a:lnTo>
                  <a:lnTo>
                    <a:pt x="54" y="76"/>
                  </a:lnTo>
                  <a:lnTo>
                    <a:pt x="60" y="82"/>
                  </a:lnTo>
                  <a:lnTo>
                    <a:pt x="62" y="84"/>
                  </a:lnTo>
                  <a:lnTo>
                    <a:pt x="64" y="86"/>
                  </a:lnTo>
                  <a:lnTo>
                    <a:pt x="68" y="90"/>
                  </a:lnTo>
                  <a:lnTo>
                    <a:pt x="70" y="92"/>
                  </a:lnTo>
                  <a:lnTo>
                    <a:pt x="74" y="92"/>
                  </a:lnTo>
                  <a:lnTo>
                    <a:pt x="74" y="94"/>
                  </a:lnTo>
                  <a:lnTo>
                    <a:pt x="74" y="96"/>
                  </a:lnTo>
                  <a:lnTo>
                    <a:pt x="76" y="96"/>
                  </a:lnTo>
                  <a:lnTo>
                    <a:pt x="76" y="94"/>
                  </a:lnTo>
                  <a:lnTo>
                    <a:pt x="76" y="98"/>
                  </a:lnTo>
                  <a:lnTo>
                    <a:pt x="78" y="100"/>
                  </a:lnTo>
                  <a:lnTo>
                    <a:pt x="84" y="106"/>
                  </a:lnTo>
                  <a:lnTo>
                    <a:pt x="88" y="118"/>
                  </a:lnTo>
                  <a:lnTo>
                    <a:pt x="88" y="128"/>
                  </a:lnTo>
                  <a:lnTo>
                    <a:pt x="88" y="136"/>
                  </a:lnTo>
                  <a:lnTo>
                    <a:pt x="90" y="136"/>
                  </a:lnTo>
                  <a:lnTo>
                    <a:pt x="90" y="138"/>
                  </a:lnTo>
                  <a:lnTo>
                    <a:pt x="90" y="140"/>
                  </a:lnTo>
                  <a:lnTo>
                    <a:pt x="88" y="140"/>
                  </a:lnTo>
                  <a:lnTo>
                    <a:pt x="88" y="144"/>
                  </a:lnTo>
                  <a:lnTo>
                    <a:pt x="88" y="142"/>
                  </a:lnTo>
                  <a:lnTo>
                    <a:pt x="88" y="144"/>
                  </a:lnTo>
                  <a:lnTo>
                    <a:pt x="88" y="148"/>
                  </a:lnTo>
                  <a:lnTo>
                    <a:pt x="88" y="150"/>
                  </a:lnTo>
                  <a:lnTo>
                    <a:pt x="88" y="152"/>
                  </a:lnTo>
                  <a:lnTo>
                    <a:pt x="86" y="154"/>
                  </a:lnTo>
                  <a:lnTo>
                    <a:pt x="86" y="158"/>
                  </a:lnTo>
                  <a:lnTo>
                    <a:pt x="84" y="158"/>
                  </a:lnTo>
                  <a:lnTo>
                    <a:pt x="82" y="158"/>
                  </a:lnTo>
                  <a:lnTo>
                    <a:pt x="76" y="162"/>
                  </a:lnTo>
                  <a:lnTo>
                    <a:pt x="74" y="164"/>
                  </a:lnTo>
                  <a:lnTo>
                    <a:pt x="70" y="166"/>
                  </a:lnTo>
                  <a:lnTo>
                    <a:pt x="64" y="168"/>
                  </a:lnTo>
                  <a:lnTo>
                    <a:pt x="62" y="168"/>
                  </a:lnTo>
                  <a:lnTo>
                    <a:pt x="58" y="168"/>
                  </a:lnTo>
                  <a:lnTo>
                    <a:pt x="58" y="170"/>
                  </a:lnTo>
                  <a:lnTo>
                    <a:pt x="56" y="172"/>
                  </a:lnTo>
                  <a:lnTo>
                    <a:pt x="56" y="174"/>
                  </a:lnTo>
                  <a:lnTo>
                    <a:pt x="56" y="172"/>
                  </a:lnTo>
                  <a:lnTo>
                    <a:pt x="56" y="174"/>
                  </a:lnTo>
                  <a:lnTo>
                    <a:pt x="54" y="174"/>
                  </a:lnTo>
                  <a:lnTo>
                    <a:pt x="54" y="176"/>
                  </a:lnTo>
                  <a:lnTo>
                    <a:pt x="54" y="178"/>
                  </a:lnTo>
                  <a:lnTo>
                    <a:pt x="54" y="180"/>
                  </a:lnTo>
                  <a:lnTo>
                    <a:pt x="52" y="178"/>
                  </a:lnTo>
                  <a:lnTo>
                    <a:pt x="48" y="174"/>
                  </a:lnTo>
                  <a:lnTo>
                    <a:pt x="48" y="178"/>
                  </a:lnTo>
                  <a:lnTo>
                    <a:pt x="50" y="180"/>
                  </a:lnTo>
                  <a:lnTo>
                    <a:pt x="50" y="182"/>
                  </a:lnTo>
                  <a:lnTo>
                    <a:pt x="48" y="182"/>
                  </a:lnTo>
                  <a:lnTo>
                    <a:pt x="44" y="184"/>
                  </a:lnTo>
                  <a:lnTo>
                    <a:pt x="40" y="190"/>
                  </a:lnTo>
                  <a:lnTo>
                    <a:pt x="36" y="192"/>
                  </a:lnTo>
                  <a:lnTo>
                    <a:pt x="34" y="192"/>
                  </a:lnTo>
                  <a:lnTo>
                    <a:pt x="34" y="190"/>
                  </a:lnTo>
                  <a:lnTo>
                    <a:pt x="36" y="190"/>
                  </a:lnTo>
                  <a:lnTo>
                    <a:pt x="34" y="188"/>
                  </a:lnTo>
                  <a:lnTo>
                    <a:pt x="34" y="182"/>
                  </a:lnTo>
                  <a:lnTo>
                    <a:pt x="34" y="178"/>
                  </a:lnTo>
                  <a:lnTo>
                    <a:pt x="36" y="176"/>
                  </a:lnTo>
                  <a:lnTo>
                    <a:pt x="36" y="174"/>
                  </a:lnTo>
                  <a:lnTo>
                    <a:pt x="34" y="172"/>
                  </a:lnTo>
                  <a:lnTo>
                    <a:pt x="30" y="170"/>
                  </a:lnTo>
                  <a:lnTo>
                    <a:pt x="28" y="168"/>
                  </a:lnTo>
                  <a:lnTo>
                    <a:pt x="32" y="168"/>
                  </a:lnTo>
                  <a:lnTo>
                    <a:pt x="34" y="166"/>
                  </a:lnTo>
                  <a:lnTo>
                    <a:pt x="36" y="166"/>
                  </a:lnTo>
                  <a:lnTo>
                    <a:pt x="36" y="164"/>
                  </a:lnTo>
                  <a:lnTo>
                    <a:pt x="38" y="164"/>
                  </a:lnTo>
                  <a:lnTo>
                    <a:pt x="42" y="162"/>
                  </a:lnTo>
                  <a:lnTo>
                    <a:pt x="44" y="160"/>
                  </a:lnTo>
                  <a:lnTo>
                    <a:pt x="48" y="160"/>
                  </a:lnTo>
                  <a:lnTo>
                    <a:pt x="46" y="156"/>
                  </a:lnTo>
                  <a:lnTo>
                    <a:pt x="48" y="152"/>
                  </a:lnTo>
                  <a:lnTo>
                    <a:pt x="50" y="152"/>
                  </a:lnTo>
                  <a:lnTo>
                    <a:pt x="54" y="152"/>
                  </a:lnTo>
                  <a:lnTo>
                    <a:pt x="54" y="150"/>
                  </a:lnTo>
                  <a:lnTo>
                    <a:pt x="58" y="148"/>
                  </a:lnTo>
                  <a:lnTo>
                    <a:pt x="60" y="148"/>
                  </a:lnTo>
                  <a:lnTo>
                    <a:pt x="64" y="144"/>
                  </a:lnTo>
                  <a:lnTo>
                    <a:pt x="66" y="146"/>
                  </a:lnTo>
                  <a:lnTo>
                    <a:pt x="68" y="144"/>
                  </a:lnTo>
                  <a:lnTo>
                    <a:pt x="68" y="140"/>
                  </a:lnTo>
                  <a:lnTo>
                    <a:pt x="68" y="128"/>
                  </a:lnTo>
                  <a:lnTo>
                    <a:pt x="66" y="126"/>
                  </a:lnTo>
                  <a:lnTo>
                    <a:pt x="66" y="122"/>
                  </a:lnTo>
                  <a:lnTo>
                    <a:pt x="66" y="114"/>
                  </a:lnTo>
                  <a:lnTo>
                    <a:pt x="66" y="106"/>
                  </a:lnTo>
                  <a:lnTo>
                    <a:pt x="66" y="104"/>
                  </a:lnTo>
                  <a:lnTo>
                    <a:pt x="64" y="98"/>
                  </a:lnTo>
                  <a:lnTo>
                    <a:pt x="62" y="94"/>
                  </a:lnTo>
                  <a:lnTo>
                    <a:pt x="60" y="92"/>
                  </a:lnTo>
                  <a:lnTo>
                    <a:pt x="58" y="90"/>
                  </a:lnTo>
                  <a:lnTo>
                    <a:pt x="56" y="90"/>
                  </a:lnTo>
                  <a:lnTo>
                    <a:pt x="54" y="86"/>
                  </a:lnTo>
                  <a:lnTo>
                    <a:pt x="54" y="82"/>
                  </a:lnTo>
                  <a:lnTo>
                    <a:pt x="52" y="80"/>
                  </a:lnTo>
                  <a:lnTo>
                    <a:pt x="48" y="76"/>
                  </a:lnTo>
                  <a:lnTo>
                    <a:pt x="44" y="72"/>
                  </a:lnTo>
                  <a:lnTo>
                    <a:pt x="42" y="70"/>
                  </a:lnTo>
                  <a:lnTo>
                    <a:pt x="38" y="66"/>
                  </a:lnTo>
                  <a:lnTo>
                    <a:pt x="36" y="62"/>
                  </a:lnTo>
                  <a:lnTo>
                    <a:pt x="30" y="58"/>
                  </a:lnTo>
                  <a:lnTo>
                    <a:pt x="22" y="54"/>
                  </a:lnTo>
                  <a:lnTo>
                    <a:pt x="22" y="52"/>
                  </a:lnTo>
                  <a:lnTo>
                    <a:pt x="24" y="48"/>
                  </a:lnTo>
                  <a:lnTo>
                    <a:pt x="26" y="48"/>
                  </a:lnTo>
                  <a:lnTo>
                    <a:pt x="30" y="48"/>
                  </a:lnTo>
                  <a:lnTo>
                    <a:pt x="32" y="44"/>
                  </a:lnTo>
                  <a:lnTo>
                    <a:pt x="32" y="42"/>
                  </a:lnTo>
                  <a:lnTo>
                    <a:pt x="30" y="40"/>
                  </a:lnTo>
                  <a:lnTo>
                    <a:pt x="28" y="38"/>
                  </a:lnTo>
                  <a:lnTo>
                    <a:pt x="28" y="36"/>
                  </a:lnTo>
                  <a:lnTo>
                    <a:pt x="28" y="34"/>
                  </a:lnTo>
                  <a:lnTo>
                    <a:pt x="24" y="32"/>
                  </a:lnTo>
                  <a:lnTo>
                    <a:pt x="22" y="32"/>
                  </a:lnTo>
                  <a:lnTo>
                    <a:pt x="16" y="32"/>
                  </a:lnTo>
                  <a:lnTo>
                    <a:pt x="12" y="32"/>
                  </a:lnTo>
                  <a:lnTo>
                    <a:pt x="8" y="28"/>
                  </a:lnTo>
                  <a:lnTo>
                    <a:pt x="8" y="26"/>
                  </a:lnTo>
                  <a:lnTo>
                    <a:pt x="10" y="24"/>
                  </a:lnTo>
                  <a:lnTo>
                    <a:pt x="8" y="22"/>
                  </a:lnTo>
                  <a:lnTo>
                    <a:pt x="2" y="14"/>
                  </a:lnTo>
                  <a:lnTo>
                    <a:pt x="0"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7" name="Freeform 951"/>
            <p:cNvSpPr>
              <a:spLocks/>
            </p:cNvSpPr>
            <p:nvPr/>
          </p:nvSpPr>
          <p:spPr bwMode="auto">
            <a:xfrm>
              <a:off x="4085" y="2251"/>
              <a:ext cx="121" cy="68"/>
            </a:xfrm>
            <a:custGeom>
              <a:avLst/>
              <a:gdLst>
                <a:gd name="T0" fmla="*/ 14 w 102"/>
                <a:gd name="T1" fmla="*/ 2 h 58"/>
                <a:gd name="T2" fmla="*/ 16 w 102"/>
                <a:gd name="T3" fmla="*/ 4 h 58"/>
                <a:gd name="T4" fmla="*/ 16 w 102"/>
                <a:gd name="T5" fmla="*/ 2 h 58"/>
                <a:gd name="T6" fmla="*/ 18 w 102"/>
                <a:gd name="T7" fmla="*/ 0 h 58"/>
                <a:gd name="T8" fmla="*/ 32 w 102"/>
                <a:gd name="T9" fmla="*/ 4 h 58"/>
                <a:gd name="T10" fmla="*/ 38 w 102"/>
                <a:gd name="T11" fmla="*/ 10 h 58"/>
                <a:gd name="T12" fmla="*/ 42 w 102"/>
                <a:gd name="T13" fmla="*/ 14 h 58"/>
                <a:gd name="T14" fmla="*/ 44 w 102"/>
                <a:gd name="T15" fmla="*/ 18 h 58"/>
                <a:gd name="T16" fmla="*/ 46 w 102"/>
                <a:gd name="T17" fmla="*/ 18 h 58"/>
                <a:gd name="T18" fmla="*/ 48 w 102"/>
                <a:gd name="T19" fmla="*/ 18 h 58"/>
                <a:gd name="T20" fmla="*/ 50 w 102"/>
                <a:gd name="T21" fmla="*/ 16 h 58"/>
                <a:gd name="T22" fmla="*/ 54 w 102"/>
                <a:gd name="T23" fmla="*/ 16 h 58"/>
                <a:gd name="T24" fmla="*/ 52 w 102"/>
                <a:gd name="T25" fmla="*/ 18 h 58"/>
                <a:gd name="T26" fmla="*/ 52 w 102"/>
                <a:gd name="T27" fmla="*/ 22 h 58"/>
                <a:gd name="T28" fmla="*/ 56 w 102"/>
                <a:gd name="T29" fmla="*/ 24 h 58"/>
                <a:gd name="T30" fmla="*/ 58 w 102"/>
                <a:gd name="T31" fmla="*/ 24 h 58"/>
                <a:gd name="T32" fmla="*/ 62 w 102"/>
                <a:gd name="T33" fmla="*/ 26 h 58"/>
                <a:gd name="T34" fmla="*/ 64 w 102"/>
                <a:gd name="T35" fmla="*/ 24 h 58"/>
                <a:gd name="T36" fmla="*/ 64 w 102"/>
                <a:gd name="T37" fmla="*/ 28 h 58"/>
                <a:gd name="T38" fmla="*/ 68 w 102"/>
                <a:gd name="T39" fmla="*/ 32 h 58"/>
                <a:gd name="T40" fmla="*/ 72 w 102"/>
                <a:gd name="T41" fmla="*/ 32 h 58"/>
                <a:gd name="T42" fmla="*/ 74 w 102"/>
                <a:gd name="T43" fmla="*/ 36 h 58"/>
                <a:gd name="T44" fmla="*/ 78 w 102"/>
                <a:gd name="T45" fmla="*/ 34 h 58"/>
                <a:gd name="T46" fmla="*/ 80 w 102"/>
                <a:gd name="T47" fmla="*/ 36 h 58"/>
                <a:gd name="T48" fmla="*/ 82 w 102"/>
                <a:gd name="T49" fmla="*/ 34 h 58"/>
                <a:gd name="T50" fmla="*/ 86 w 102"/>
                <a:gd name="T51" fmla="*/ 34 h 58"/>
                <a:gd name="T52" fmla="*/ 90 w 102"/>
                <a:gd name="T53" fmla="*/ 36 h 58"/>
                <a:gd name="T54" fmla="*/ 92 w 102"/>
                <a:gd name="T55" fmla="*/ 38 h 58"/>
                <a:gd name="T56" fmla="*/ 98 w 102"/>
                <a:gd name="T57" fmla="*/ 38 h 58"/>
                <a:gd name="T58" fmla="*/ 102 w 102"/>
                <a:gd name="T59" fmla="*/ 36 h 58"/>
                <a:gd name="T60" fmla="*/ 102 w 102"/>
                <a:gd name="T61" fmla="*/ 36 h 58"/>
                <a:gd name="T62" fmla="*/ 100 w 102"/>
                <a:gd name="T63" fmla="*/ 40 h 58"/>
                <a:gd name="T64" fmla="*/ 100 w 102"/>
                <a:gd name="T65" fmla="*/ 48 h 58"/>
                <a:gd name="T66" fmla="*/ 100 w 102"/>
                <a:gd name="T67" fmla="*/ 50 h 58"/>
                <a:gd name="T68" fmla="*/ 102 w 102"/>
                <a:gd name="T69" fmla="*/ 54 h 58"/>
                <a:gd name="T70" fmla="*/ 100 w 102"/>
                <a:gd name="T71" fmla="*/ 56 h 58"/>
                <a:gd name="T72" fmla="*/ 96 w 102"/>
                <a:gd name="T73" fmla="*/ 56 h 58"/>
                <a:gd name="T74" fmla="*/ 90 w 102"/>
                <a:gd name="T75" fmla="*/ 58 h 58"/>
                <a:gd name="T76" fmla="*/ 84 w 102"/>
                <a:gd name="T77" fmla="*/ 56 h 58"/>
                <a:gd name="T78" fmla="*/ 72 w 102"/>
                <a:gd name="T79" fmla="*/ 52 h 58"/>
                <a:gd name="T80" fmla="*/ 66 w 102"/>
                <a:gd name="T81" fmla="*/ 52 h 58"/>
                <a:gd name="T82" fmla="*/ 60 w 102"/>
                <a:gd name="T83" fmla="*/ 50 h 58"/>
                <a:gd name="T84" fmla="*/ 54 w 102"/>
                <a:gd name="T85" fmla="*/ 44 h 58"/>
                <a:gd name="T86" fmla="*/ 50 w 102"/>
                <a:gd name="T87" fmla="*/ 44 h 58"/>
                <a:gd name="T88" fmla="*/ 48 w 102"/>
                <a:gd name="T89" fmla="*/ 44 h 58"/>
                <a:gd name="T90" fmla="*/ 40 w 102"/>
                <a:gd name="T91" fmla="*/ 44 h 58"/>
                <a:gd name="T92" fmla="*/ 34 w 102"/>
                <a:gd name="T93" fmla="*/ 42 h 58"/>
                <a:gd name="T94" fmla="*/ 28 w 102"/>
                <a:gd name="T95" fmla="*/ 40 h 58"/>
                <a:gd name="T96" fmla="*/ 20 w 102"/>
                <a:gd name="T97" fmla="*/ 36 h 58"/>
                <a:gd name="T98" fmla="*/ 12 w 102"/>
                <a:gd name="T99" fmla="*/ 28 h 58"/>
                <a:gd name="T100" fmla="*/ 8 w 102"/>
                <a:gd name="T101" fmla="*/ 26 h 58"/>
                <a:gd name="T102" fmla="*/ 6 w 102"/>
                <a:gd name="T103" fmla="*/ 26 h 58"/>
                <a:gd name="T104" fmla="*/ 4 w 102"/>
                <a:gd name="T105" fmla="*/ 26 h 58"/>
                <a:gd name="T106" fmla="*/ 4 w 102"/>
                <a:gd name="T107" fmla="*/ 24 h 58"/>
                <a:gd name="T108" fmla="*/ 0 w 102"/>
                <a:gd name="T109" fmla="*/ 20 h 58"/>
                <a:gd name="T110" fmla="*/ 2 w 102"/>
                <a:gd name="T111" fmla="*/ 18 h 58"/>
                <a:gd name="T112" fmla="*/ 4 w 102"/>
                <a:gd name="T113" fmla="*/ 16 h 58"/>
                <a:gd name="T114" fmla="*/ 4 w 102"/>
                <a:gd name="T115" fmla="*/ 12 h 58"/>
                <a:gd name="T116" fmla="*/ 4 w 102"/>
                <a:gd name="T117" fmla="*/ 8 h 58"/>
                <a:gd name="T118" fmla="*/ 6 w 102"/>
                <a:gd name="T119" fmla="*/ 8 h 58"/>
                <a:gd name="T120" fmla="*/ 10 w 102"/>
                <a:gd name="T121" fmla="*/ 4 h 58"/>
                <a:gd name="T122" fmla="*/ 12 w 102"/>
                <a:gd name="T123" fmla="*/ 2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58"/>
                <a:gd name="T188" fmla="*/ 102 w 102"/>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58">
                  <a:moveTo>
                    <a:pt x="12" y="2"/>
                  </a:moveTo>
                  <a:lnTo>
                    <a:pt x="14" y="2"/>
                  </a:lnTo>
                  <a:lnTo>
                    <a:pt x="14" y="4"/>
                  </a:lnTo>
                  <a:lnTo>
                    <a:pt x="16" y="4"/>
                  </a:lnTo>
                  <a:lnTo>
                    <a:pt x="16" y="2"/>
                  </a:lnTo>
                  <a:lnTo>
                    <a:pt x="18" y="0"/>
                  </a:lnTo>
                  <a:lnTo>
                    <a:pt x="22" y="2"/>
                  </a:lnTo>
                  <a:lnTo>
                    <a:pt x="32" y="4"/>
                  </a:lnTo>
                  <a:lnTo>
                    <a:pt x="36" y="8"/>
                  </a:lnTo>
                  <a:lnTo>
                    <a:pt x="38" y="10"/>
                  </a:lnTo>
                  <a:lnTo>
                    <a:pt x="40" y="12"/>
                  </a:lnTo>
                  <a:lnTo>
                    <a:pt x="42" y="14"/>
                  </a:lnTo>
                  <a:lnTo>
                    <a:pt x="42" y="18"/>
                  </a:lnTo>
                  <a:lnTo>
                    <a:pt x="44" y="18"/>
                  </a:lnTo>
                  <a:lnTo>
                    <a:pt x="46" y="20"/>
                  </a:lnTo>
                  <a:lnTo>
                    <a:pt x="46" y="18"/>
                  </a:lnTo>
                  <a:lnTo>
                    <a:pt x="48" y="18"/>
                  </a:lnTo>
                  <a:lnTo>
                    <a:pt x="48" y="16"/>
                  </a:lnTo>
                  <a:lnTo>
                    <a:pt x="50" y="16"/>
                  </a:lnTo>
                  <a:lnTo>
                    <a:pt x="52" y="16"/>
                  </a:lnTo>
                  <a:lnTo>
                    <a:pt x="54" y="16"/>
                  </a:lnTo>
                  <a:lnTo>
                    <a:pt x="52" y="18"/>
                  </a:lnTo>
                  <a:lnTo>
                    <a:pt x="52" y="20"/>
                  </a:lnTo>
                  <a:lnTo>
                    <a:pt x="52" y="22"/>
                  </a:lnTo>
                  <a:lnTo>
                    <a:pt x="54" y="22"/>
                  </a:lnTo>
                  <a:lnTo>
                    <a:pt x="56" y="24"/>
                  </a:lnTo>
                  <a:lnTo>
                    <a:pt x="58" y="24"/>
                  </a:lnTo>
                  <a:lnTo>
                    <a:pt x="60" y="26"/>
                  </a:lnTo>
                  <a:lnTo>
                    <a:pt x="62" y="26"/>
                  </a:lnTo>
                  <a:lnTo>
                    <a:pt x="64" y="26"/>
                  </a:lnTo>
                  <a:lnTo>
                    <a:pt x="64" y="24"/>
                  </a:lnTo>
                  <a:lnTo>
                    <a:pt x="66" y="24"/>
                  </a:lnTo>
                  <a:lnTo>
                    <a:pt x="64" y="28"/>
                  </a:lnTo>
                  <a:lnTo>
                    <a:pt x="64" y="30"/>
                  </a:lnTo>
                  <a:lnTo>
                    <a:pt x="68" y="32"/>
                  </a:lnTo>
                  <a:lnTo>
                    <a:pt x="70" y="32"/>
                  </a:lnTo>
                  <a:lnTo>
                    <a:pt x="72" y="32"/>
                  </a:lnTo>
                  <a:lnTo>
                    <a:pt x="74" y="36"/>
                  </a:lnTo>
                  <a:lnTo>
                    <a:pt x="76" y="36"/>
                  </a:lnTo>
                  <a:lnTo>
                    <a:pt x="78" y="34"/>
                  </a:lnTo>
                  <a:lnTo>
                    <a:pt x="78" y="36"/>
                  </a:lnTo>
                  <a:lnTo>
                    <a:pt x="80" y="36"/>
                  </a:lnTo>
                  <a:lnTo>
                    <a:pt x="82" y="36"/>
                  </a:lnTo>
                  <a:lnTo>
                    <a:pt x="82" y="34"/>
                  </a:lnTo>
                  <a:lnTo>
                    <a:pt x="84" y="34"/>
                  </a:lnTo>
                  <a:lnTo>
                    <a:pt x="86" y="34"/>
                  </a:lnTo>
                  <a:lnTo>
                    <a:pt x="88" y="36"/>
                  </a:lnTo>
                  <a:lnTo>
                    <a:pt x="90" y="36"/>
                  </a:lnTo>
                  <a:lnTo>
                    <a:pt x="92" y="38"/>
                  </a:lnTo>
                  <a:lnTo>
                    <a:pt x="94" y="36"/>
                  </a:lnTo>
                  <a:lnTo>
                    <a:pt x="98" y="38"/>
                  </a:lnTo>
                  <a:lnTo>
                    <a:pt x="100" y="36"/>
                  </a:lnTo>
                  <a:lnTo>
                    <a:pt x="102" y="36"/>
                  </a:lnTo>
                  <a:lnTo>
                    <a:pt x="100" y="38"/>
                  </a:lnTo>
                  <a:lnTo>
                    <a:pt x="100" y="40"/>
                  </a:lnTo>
                  <a:lnTo>
                    <a:pt x="100" y="46"/>
                  </a:lnTo>
                  <a:lnTo>
                    <a:pt x="100" y="48"/>
                  </a:lnTo>
                  <a:lnTo>
                    <a:pt x="100" y="50"/>
                  </a:lnTo>
                  <a:lnTo>
                    <a:pt x="102" y="52"/>
                  </a:lnTo>
                  <a:lnTo>
                    <a:pt x="102" y="54"/>
                  </a:lnTo>
                  <a:lnTo>
                    <a:pt x="100" y="56"/>
                  </a:lnTo>
                  <a:lnTo>
                    <a:pt x="98" y="56"/>
                  </a:lnTo>
                  <a:lnTo>
                    <a:pt x="96" y="56"/>
                  </a:lnTo>
                  <a:lnTo>
                    <a:pt x="92" y="56"/>
                  </a:lnTo>
                  <a:lnTo>
                    <a:pt x="90" y="58"/>
                  </a:lnTo>
                  <a:lnTo>
                    <a:pt x="88" y="56"/>
                  </a:lnTo>
                  <a:lnTo>
                    <a:pt x="84" y="56"/>
                  </a:lnTo>
                  <a:lnTo>
                    <a:pt x="74" y="54"/>
                  </a:lnTo>
                  <a:lnTo>
                    <a:pt x="72" y="52"/>
                  </a:lnTo>
                  <a:lnTo>
                    <a:pt x="70" y="52"/>
                  </a:lnTo>
                  <a:lnTo>
                    <a:pt x="66" y="52"/>
                  </a:lnTo>
                  <a:lnTo>
                    <a:pt x="62" y="52"/>
                  </a:lnTo>
                  <a:lnTo>
                    <a:pt x="60" y="50"/>
                  </a:lnTo>
                  <a:lnTo>
                    <a:pt x="56" y="44"/>
                  </a:lnTo>
                  <a:lnTo>
                    <a:pt x="54" y="44"/>
                  </a:lnTo>
                  <a:lnTo>
                    <a:pt x="50" y="44"/>
                  </a:lnTo>
                  <a:lnTo>
                    <a:pt x="48" y="44"/>
                  </a:lnTo>
                  <a:lnTo>
                    <a:pt x="42" y="42"/>
                  </a:lnTo>
                  <a:lnTo>
                    <a:pt x="40" y="44"/>
                  </a:lnTo>
                  <a:lnTo>
                    <a:pt x="34" y="42"/>
                  </a:lnTo>
                  <a:lnTo>
                    <a:pt x="32" y="40"/>
                  </a:lnTo>
                  <a:lnTo>
                    <a:pt x="28" y="40"/>
                  </a:lnTo>
                  <a:lnTo>
                    <a:pt x="26" y="38"/>
                  </a:lnTo>
                  <a:lnTo>
                    <a:pt x="20" y="36"/>
                  </a:lnTo>
                  <a:lnTo>
                    <a:pt x="16" y="30"/>
                  </a:lnTo>
                  <a:lnTo>
                    <a:pt x="12" y="28"/>
                  </a:lnTo>
                  <a:lnTo>
                    <a:pt x="10" y="28"/>
                  </a:lnTo>
                  <a:lnTo>
                    <a:pt x="8" y="26"/>
                  </a:lnTo>
                  <a:lnTo>
                    <a:pt x="6" y="26"/>
                  </a:lnTo>
                  <a:lnTo>
                    <a:pt x="4" y="26"/>
                  </a:lnTo>
                  <a:lnTo>
                    <a:pt x="4" y="24"/>
                  </a:lnTo>
                  <a:lnTo>
                    <a:pt x="0" y="24"/>
                  </a:lnTo>
                  <a:lnTo>
                    <a:pt x="0" y="20"/>
                  </a:lnTo>
                  <a:lnTo>
                    <a:pt x="2" y="20"/>
                  </a:lnTo>
                  <a:lnTo>
                    <a:pt x="2" y="18"/>
                  </a:lnTo>
                  <a:lnTo>
                    <a:pt x="4" y="18"/>
                  </a:lnTo>
                  <a:lnTo>
                    <a:pt x="4" y="16"/>
                  </a:lnTo>
                  <a:lnTo>
                    <a:pt x="4" y="14"/>
                  </a:lnTo>
                  <a:lnTo>
                    <a:pt x="4" y="12"/>
                  </a:lnTo>
                  <a:lnTo>
                    <a:pt x="4" y="8"/>
                  </a:lnTo>
                  <a:lnTo>
                    <a:pt x="6" y="8"/>
                  </a:lnTo>
                  <a:lnTo>
                    <a:pt x="8" y="6"/>
                  </a:lnTo>
                  <a:lnTo>
                    <a:pt x="10" y="4"/>
                  </a:lnTo>
                  <a:lnTo>
                    <a:pt x="10" y="2"/>
                  </a:lnTo>
                  <a:lnTo>
                    <a:pt x="12"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8" name="Freeform 952"/>
            <p:cNvSpPr>
              <a:spLocks/>
            </p:cNvSpPr>
            <p:nvPr/>
          </p:nvSpPr>
          <p:spPr bwMode="auto">
            <a:xfrm>
              <a:off x="3796" y="2134"/>
              <a:ext cx="253" cy="227"/>
            </a:xfrm>
            <a:custGeom>
              <a:avLst/>
              <a:gdLst>
                <a:gd name="T0" fmla="*/ 184 w 212"/>
                <a:gd name="T1" fmla="*/ 0 h 194"/>
                <a:gd name="T2" fmla="*/ 190 w 212"/>
                <a:gd name="T3" fmla="*/ 6 h 194"/>
                <a:gd name="T4" fmla="*/ 190 w 212"/>
                <a:gd name="T5" fmla="*/ 14 h 194"/>
                <a:gd name="T6" fmla="*/ 196 w 212"/>
                <a:gd name="T7" fmla="*/ 18 h 194"/>
                <a:gd name="T8" fmla="*/ 206 w 212"/>
                <a:gd name="T9" fmla="*/ 22 h 194"/>
                <a:gd name="T10" fmla="*/ 204 w 212"/>
                <a:gd name="T11" fmla="*/ 32 h 194"/>
                <a:gd name="T12" fmla="*/ 190 w 212"/>
                <a:gd name="T13" fmla="*/ 36 h 194"/>
                <a:gd name="T14" fmla="*/ 180 w 212"/>
                <a:gd name="T15" fmla="*/ 36 h 194"/>
                <a:gd name="T16" fmla="*/ 164 w 212"/>
                <a:gd name="T17" fmla="*/ 34 h 194"/>
                <a:gd name="T18" fmla="*/ 166 w 212"/>
                <a:gd name="T19" fmla="*/ 42 h 194"/>
                <a:gd name="T20" fmla="*/ 168 w 212"/>
                <a:gd name="T21" fmla="*/ 48 h 194"/>
                <a:gd name="T22" fmla="*/ 166 w 212"/>
                <a:gd name="T23" fmla="*/ 56 h 194"/>
                <a:gd name="T24" fmla="*/ 172 w 212"/>
                <a:gd name="T25" fmla="*/ 64 h 194"/>
                <a:gd name="T26" fmla="*/ 180 w 212"/>
                <a:gd name="T27" fmla="*/ 68 h 194"/>
                <a:gd name="T28" fmla="*/ 178 w 212"/>
                <a:gd name="T29" fmla="*/ 76 h 194"/>
                <a:gd name="T30" fmla="*/ 176 w 212"/>
                <a:gd name="T31" fmla="*/ 84 h 194"/>
                <a:gd name="T32" fmla="*/ 176 w 212"/>
                <a:gd name="T33" fmla="*/ 90 h 194"/>
                <a:gd name="T34" fmla="*/ 166 w 212"/>
                <a:gd name="T35" fmla="*/ 98 h 194"/>
                <a:gd name="T36" fmla="*/ 158 w 212"/>
                <a:gd name="T37" fmla="*/ 108 h 194"/>
                <a:gd name="T38" fmla="*/ 140 w 212"/>
                <a:gd name="T39" fmla="*/ 132 h 194"/>
                <a:gd name="T40" fmla="*/ 122 w 212"/>
                <a:gd name="T41" fmla="*/ 134 h 194"/>
                <a:gd name="T42" fmla="*/ 110 w 212"/>
                <a:gd name="T43" fmla="*/ 146 h 194"/>
                <a:gd name="T44" fmla="*/ 118 w 212"/>
                <a:gd name="T45" fmla="*/ 156 h 194"/>
                <a:gd name="T46" fmla="*/ 122 w 212"/>
                <a:gd name="T47" fmla="*/ 166 h 194"/>
                <a:gd name="T48" fmla="*/ 130 w 212"/>
                <a:gd name="T49" fmla="*/ 180 h 194"/>
                <a:gd name="T50" fmla="*/ 126 w 212"/>
                <a:gd name="T51" fmla="*/ 186 h 194"/>
                <a:gd name="T52" fmla="*/ 118 w 212"/>
                <a:gd name="T53" fmla="*/ 186 h 194"/>
                <a:gd name="T54" fmla="*/ 108 w 212"/>
                <a:gd name="T55" fmla="*/ 186 h 194"/>
                <a:gd name="T56" fmla="*/ 100 w 212"/>
                <a:gd name="T57" fmla="*/ 186 h 194"/>
                <a:gd name="T58" fmla="*/ 90 w 212"/>
                <a:gd name="T59" fmla="*/ 192 h 194"/>
                <a:gd name="T60" fmla="*/ 80 w 212"/>
                <a:gd name="T61" fmla="*/ 186 h 194"/>
                <a:gd name="T62" fmla="*/ 72 w 212"/>
                <a:gd name="T63" fmla="*/ 172 h 194"/>
                <a:gd name="T64" fmla="*/ 52 w 212"/>
                <a:gd name="T65" fmla="*/ 172 h 194"/>
                <a:gd name="T66" fmla="*/ 38 w 212"/>
                <a:gd name="T67" fmla="*/ 172 h 194"/>
                <a:gd name="T68" fmla="*/ 18 w 212"/>
                <a:gd name="T69" fmla="*/ 174 h 194"/>
                <a:gd name="T70" fmla="*/ 10 w 212"/>
                <a:gd name="T71" fmla="*/ 174 h 194"/>
                <a:gd name="T72" fmla="*/ 28 w 212"/>
                <a:gd name="T73" fmla="*/ 152 h 194"/>
                <a:gd name="T74" fmla="*/ 26 w 212"/>
                <a:gd name="T75" fmla="*/ 138 h 194"/>
                <a:gd name="T76" fmla="*/ 6 w 212"/>
                <a:gd name="T77" fmla="*/ 114 h 194"/>
                <a:gd name="T78" fmla="*/ 18 w 212"/>
                <a:gd name="T79" fmla="*/ 114 h 194"/>
                <a:gd name="T80" fmla="*/ 44 w 212"/>
                <a:gd name="T81" fmla="*/ 112 h 194"/>
                <a:gd name="T82" fmla="*/ 70 w 212"/>
                <a:gd name="T83" fmla="*/ 106 h 194"/>
                <a:gd name="T84" fmla="*/ 70 w 212"/>
                <a:gd name="T85" fmla="*/ 92 h 194"/>
                <a:gd name="T86" fmla="*/ 78 w 212"/>
                <a:gd name="T87" fmla="*/ 86 h 194"/>
                <a:gd name="T88" fmla="*/ 86 w 212"/>
                <a:gd name="T89" fmla="*/ 82 h 194"/>
                <a:gd name="T90" fmla="*/ 96 w 212"/>
                <a:gd name="T91" fmla="*/ 78 h 194"/>
                <a:gd name="T92" fmla="*/ 106 w 212"/>
                <a:gd name="T93" fmla="*/ 78 h 194"/>
                <a:gd name="T94" fmla="*/ 108 w 212"/>
                <a:gd name="T95" fmla="*/ 64 h 194"/>
                <a:gd name="T96" fmla="*/ 120 w 212"/>
                <a:gd name="T97" fmla="*/ 56 h 194"/>
                <a:gd name="T98" fmla="*/ 114 w 212"/>
                <a:gd name="T99" fmla="*/ 46 h 194"/>
                <a:gd name="T100" fmla="*/ 130 w 212"/>
                <a:gd name="T101" fmla="*/ 42 h 194"/>
                <a:gd name="T102" fmla="*/ 136 w 212"/>
                <a:gd name="T103" fmla="*/ 30 h 194"/>
                <a:gd name="T104" fmla="*/ 132 w 212"/>
                <a:gd name="T105" fmla="*/ 14 h 194"/>
                <a:gd name="T106" fmla="*/ 140 w 212"/>
                <a:gd name="T107" fmla="*/ 8 h 194"/>
                <a:gd name="T108" fmla="*/ 146 w 212"/>
                <a:gd name="T109" fmla="*/ 4 h 194"/>
                <a:gd name="T110" fmla="*/ 168 w 212"/>
                <a:gd name="T111" fmla="*/ 2 h 1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2"/>
                <a:gd name="T169" fmla="*/ 0 h 194"/>
                <a:gd name="T170" fmla="*/ 212 w 212"/>
                <a:gd name="T171" fmla="*/ 194 h 1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2" h="194">
                  <a:moveTo>
                    <a:pt x="174" y="0"/>
                  </a:moveTo>
                  <a:lnTo>
                    <a:pt x="176" y="0"/>
                  </a:lnTo>
                  <a:lnTo>
                    <a:pt x="180" y="0"/>
                  </a:lnTo>
                  <a:lnTo>
                    <a:pt x="182" y="0"/>
                  </a:lnTo>
                  <a:lnTo>
                    <a:pt x="184" y="0"/>
                  </a:lnTo>
                  <a:lnTo>
                    <a:pt x="184" y="4"/>
                  </a:lnTo>
                  <a:lnTo>
                    <a:pt x="186" y="4"/>
                  </a:lnTo>
                  <a:lnTo>
                    <a:pt x="188" y="2"/>
                  </a:lnTo>
                  <a:lnTo>
                    <a:pt x="190" y="4"/>
                  </a:lnTo>
                  <a:lnTo>
                    <a:pt x="190" y="6"/>
                  </a:lnTo>
                  <a:lnTo>
                    <a:pt x="192" y="8"/>
                  </a:lnTo>
                  <a:lnTo>
                    <a:pt x="190" y="10"/>
                  </a:lnTo>
                  <a:lnTo>
                    <a:pt x="192" y="10"/>
                  </a:lnTo>
                  <a:lnTo>
                    <a:pt x="192" y="12"/>
                  </a:lnTo>
                  <a:lnTo>
                    <a:pt x="190" y="14"/>
                  </a:lnTo>
                  <a:lnTo>
                    <a:pt x="192" y="14"/>
                  </a:lnTo>
                  <a:lnTo>
                    <a:pt x="194" y="18"/>
                  </a:lnTo>
                  <a:lnTo>
                    <a:pt x="196" y="18"/>
                  </a:lnTo>
                  <a:lnTo>
                    <a:pt x="198" y="16"/>
                  </a:lnTo>
                  <a:lnTo>
                    <a:pt x="198" y="18"/>
                  </a:lnTo>
                  <a:lnTo>
                    <a:pt x="202" y="20"/>
                  </a:lnTo>
                  <a:lnTo>
                    <a:pt x="206" y="22"/>
                  </a:lnTo>
                  <a:lnTo>
                    <a:pt x="208" y="22"/>
                  </a:lnTo>
                  <a:lnTo>
                    <a:pt x="210" y="24"/>
                  </a:lnTo>
                  <a:lnTo>
                    <a:pt x="212" y="24"/>
                  </a:lnTo>
                  <a:lnTo>
                    <a:pt x="204" y="30"/>
                  </a:lnTo>
                  <a:lnTo>
                    <a:pt x="204" y="32"/>
                  </a:lnTo>
                  <a:lnTo>
                    <a:pt x="202" y="34"/>
                  </a:lnTo>
                  <a:lnTo>
                    <a:pt x="200" y="34"/>
                  </a:lnTo>
                  <a:lnTo>
                    <a:pt x="196" y="34"/>
                  </a:lnTo>
                  <a:lnTo>
                    <a:pt x="194" y="36"/>
                  </a:lnTo>
                  <a:lnTo>
                    <a:pt x="190" y="36"/>
                  </a:lnTo>
                  <a:lnTo>
                    <a:pt x="188" y="38"/>
                  </a:lnTo>
                  <a:lnTo>
                    <a:pt x="186" y="38"/>
                  </a:lnTo>
                  <a:lnTo>
                    <a:pt x="184" y="36"/>
                  </a:lnTo>
                  <a:lnTo>
                    <a:pt x="182" y="38"/>
                  </a:lnTo>
                  <a:lnTo>
                    <a:pt x="180" y="36"/>
                  </a:lnTo>
                  <a:lnTo>
                    <a:pt x="176" y="34"/>
                  </a:lnTo>
                  <a:lnTo>
                    <a:pt x="174" y="34"/>
                  </a:lnTo>
                  <a:lnTo>
                    <a:pt x="170" y="32"/>
                  </a:lnTo>
                  <a:lnTo>
                    <a:pt x="168" y="34"/>
                  </a:lnTo>
                  <a:lnTo>
                    <a:pt x="166" y="34"/>
                  </a:lnTo>
                  <a:lnTo>
                    <a:pt x="164" y="34"/>
                  </a:lnTo>
                  <a:lnTo>
                    <a:pt x="164" y="36"/>
                  </a:lnTo>
                  <a:lnTo>
                    <a:pt x="162" y="40"/>
                  </a:lnTo>
                  <a:lnTo>
                    <a:pt x="164" y="40"/>
                  </a:lnTo>
                  <a:lnTo>
                    <a:pt x="166" y="40"/>
                  </a:lnTo>
                  <a:lnTo>
                    <a:pt x="166" y="42"/>
                  </a:lnTo>
                  <a:lnTo>
                    <a:pt x="164" y="42"/>
                  </a:lnTo>
                  <a:lnTo>
                    <a:pt x="164" y="44"/>
                  </a:lnTo>
                  <a:lnTo>
                    <a:pt x="166" y="44"/>
                  </a:lnTo>
                  <a:lnTo>
                    <a:pt x="168" y="44"/>
                  </a:lnTo>
                  <a:lnTo>
                    <a:pt x="168" y="46"/>
                  </a:lnTo>
                  <a:lnTo>
                    <a:pt x="168" y="48"/>
                  </a:lnTo>
                  <a:lnTo>
                    <a:pt x="166" y="48"/>
                  </a:lnTo>
                  <a:lnTo>
                    <a:pt x="166" y="50"/>
                  </a:lnTo>
                  <a:lnTo>
                    <a:pt x="168" y="52"/>
                  </a:lnTo>
                  <a:lnTo>
                    <a:pt x="168" y="54"/>
                  </a:lnTo>
                  <a:lnTo>
                    <a:pt x="166" y="56"/>
                  </a:lnTo>
                  <a:lnTo>
                    <a:pt x="166" y="58"/>
                  </a:lnTo>
                  <a:lnTo>
                    <a:pt x="168" y="60"/>
                  </a:lnTo>
                  <a:lnTo>
                    <a:pt x="170" y="62"/>
                  </a:lnTo>
                  <a:lnTo>
                    <a:pt x="170" y="64"/>
                  </a:lnTo>
                  <a:lnTo>
                    <a:pt x="172" y="64"/>
                  </a:lnTo>
                  <a:lnTo>
                    <a:pt x="174" y="64"/>
                  </a:lnTo>
                  <a:lnTo>
                    <a:pt x="174" y="66"/>
                  </a:lnTo>
                  <a:lnTo>
                    <a:pt x="176" y="68"/>
                  </a:lnTo>
                  <a:lnTo>
                    <a:pt x="180" y="68"/>
                  </a:lnTo>
                  <a:lnTo>
                    <a:pt x="180" y="70"/>
                  </a:lnTo>
                  <a:lnTo>
                    <a:pt x="182" y="70"/>
                  </a:lnTo>
                  <a:lnTo>
                    <a:pt x="184" y="72"/>
                  </a:lnTo>
                  <a:lnTo>
                    <a:pt x="184" y="74"/>
                  </a:lnTo>
                  <a:lnTo>
                    <a:pt x="182" y="76"/>
                  </a:lnTo>
                  <a:lnTo>
                    <a:pt x="178" y="76"/>
                  </a:lnTo>
                  <a:lnTo>
                    <a:pt x="174" y="78"/>
                  </a:lnTo>
                  <a:lnTo>
                    <a:pt x="174" y="82"/>
                  </a:lnTo>
                  <a:lnTo>
                    <a:pt x="174" y="84"/>
                  </a:lnTo>
                  <a:lnTo>
                    <a:pt x="176" y="84"/>
                  </a:lnTo>
                  <a:lnTo>
                    <a:pt x="174" y="86"/>
                  </a:lnTo>
                  <a:lnTo>
                    <a:pt x="174" y="88"/>
                  </a:lnTo>
                  <a:lnTo>
                    <a:pt x="176" y="88"/>
                  </a:lnTo>
                  <a:lnTo>
                    <a:pt x="176" y="90"/>
                  </a:lnTo>
                  <a:lnTo>
                    <a:pt x="174" y="90"/>
                  </a:lnTo>
                  <a:lnTo>
                    <a:pt x="174" y="92"/>
                  </a:lnTo>
                  <a:lnTo>
                    <a:pt x="170" y="92"/>
                  </a:lnTo>
                  <a:lnTo>
                    <a:pt x="168" y="96"/>
                  </a:lnTo>
                  <a:lnTo>
                    <a:pt x="166" y="98"/>
                  </a:lnTo>
                  <a:lnTo>
                    <a:pt x="164" y="102"/>
                  </a:lnTo>
                  <a:lnTo>
                    <a:pt x="164" y="104"/>
                  </a:lnTo>
                  <a:lnTo>
                    <a:pt x="162" y="106"/>
                  </a:lnTo>
                  <a:lnTo>
                    <a:pt x="160" y="106"/>
                  </a:lnTo>
                  <a:lnTo>
                    <a:pt x="158" y="108"/>
                  </a:lnTo>
                  <a:lnTo>
                    <a:pt x="154" y="114"/>
                  </a:lnTo>
                  <a:lnTo>
                    <a:pt x="152" y="120"/>
                  </a:lnTo>
                  <a:lnTo>
                    <a:pt x="150" y="120"/>
                  </a:lnTo>
                  <a:lnTo>
                    <a:pt x="148" y="122"/>
                  </a:lnTo>
                  <a:lnTo>
                    <a:pt x="144" y="124"/>
                  </a:lnTo>
                  <a:lnTo>
                    <a:pt x="140" y="132"/>
                  </a:lnTo>
                  <a:lnTo>
                    <a:pt x="138" y="134"/>
                  </a:lnTo>
                  <a:lnTo>
                    <a:pt x="136" y="136"/>
                  </a:lnTo>
                  <a:lnTo>
                    <a:pt x="130" y="136"/>
                  </a:lnTo>
                  <a:lnTo>
                    <a:pt x="126" y="138"/>
                  </a:lnTo>
                  <a:lnTo>
                    <a:pt x="124" y="134"/>
                  </a:lnTo>
                  <a:lnTo>
                    <a:pt x="122" y="134"/>
                  </a:lnTo>
                  <a:lnTo>
                    <a:pt x="120" y="136"/>
                  </a:lnTo>
                  <a:lnTo>
                    <a:pt x="118" y="138"/>
                  </a:lnTo>
                  <a:lnTo>
                    <a:pt x="116" y="140"/>
                  </a:lnTo>
                  <a:lnTo>
                    <a:pt x="110" y="146"/>
                  </a:lnTo>
                  <a:lnTo>
                    <a:pt x="110" y="150"/>
                  </a:lnTo>
                  <a:lnTo>
                    <a:pt x="110" y="152"/>
                  </a:lnTo>
                  <a:lnTo>
                    <a:pt x="110" y="154"/>
                  </a:lnTo>
                  <a:lnTo>
                    <a:pt x="112" y="154"/>
                  </a:lnTo>
                  <a:lnTo>
                    <a:pt x="116" y="154"/>
                  </a:lnTo>
                  <a:lnTo>
                    <a:pt x="118" y="156"/>
                  </a:lnTo>
                  <a:lnTo>
                    <a:pt x="118" y="158"/>
                  </a:lnTo>
                  <a:lnTo>
                    <a:pt x="116" y="162"/>
                  </a:lnTo>
                  <a:lnTo>
                    <a:pt x="118" y="164"/>
                  </a:lnTo>
                  <a:lnTo>
                    <a:pt x="120" y="166"/>
                  </a:lnTo>
                  <a:lnTo>
                    <a:pt x="122" y="166"/>
                  </a:lnTo>
                  <a:lnTo>
                    <a:pt x="124" y="168"/>
                  </a:lnTo>
                  <a:lnTo>
                    <a:pt x="124" y="172"/>
                  </a:lnTo>
                  <a:lnTo>
                    <a:pt x="126" y="174"/>
                  </a:lnTo>
                  <a:lnTo>
                    <a:pt x="128" y="180"/>
                  </a:lnTo>
                  <a:lnTo>
                    <a:pt x="130" y="180"/>
                  </a:lnTo>
                  <a:lnTo>
                    <a:pt x="128" y="180"/>
                  </a:lnTo>
                  <a:lnTo>
                    <a:pt x="128" y="184"/>
                  </a:lnTo>
                  <a:lnTo>
                    <a:pt x="130" y="184"/>
                  </a:lnTo>
                  <a:lnTo>
                    <a:pt x="128" y="184"/>
                  </a:lnTo>
                  <a:lnTo>
                    <a:pt x="126" y="186"/>
                  </a:lnTo>
                  <a:lnTo>
                    <a:pt x="124" y="186"/>
                  </a:lnTo>
                  <a:lnTo>
                    <a:pt x="124" y="184"/>
                  </a:lnTo>
                  <a:lnTo>
                    <a:pt x="122" y="184"/>
                  </a:lnTo>
                  <a:lnTo>
                    <a:pt x="118" y="186"/>
                  </a:lnTo>
                  <a:lnTo>
                    <a:pt x="116" y="186"/>
                  </a:lnTo>
                  <a:lnTo>
                    <a:pt x="116" y="188"/>
                  </a:lnTo>
                  <a:lnTo>
                    <a:pt x="112" y="188"/>
                  </a:lnTo>
                  <a:lnTo>
                    <a:pt x="110" y="186"/>
                  </a:lnTo>
                  <a:lnTo>
                    <a:pt x="108" y="186"/>
                  </a:lnTo>
                  <a:lnTo>
                    <a:pt x="104" y="186"/>
                  </a:lnTo>
                  <a:lnTo>
                    <a:pt x="102" y="186"/>
                  </a:lnTo>
                  <a:lnTo>
                    <a:pt x="102" y="184"/>
                  </a:lnTo>
                  <a:lnTo>
                    <a:pt x="100" y="184"/>
                  </a:lnTo>
                  <a:lnTo>
                    <a:pt x="100" y="186"/>
                  </a:lnTo>
                  <a:lnTo>
                    <a:pt x="100" y="190"/>
                  </a:lnTo>
                  <a:lnTo>
                    <a:pt x="94" y="190"/>
                  </a:lnTo>
                  <a:lnTo>
                    <a:pt x="94" y="192"/>
                  </a:lnTo>
                  <a:lnTo>
                    <a:pt x="92" y="192"/>
                  </a:lnTo>
                  <a:lnTo>
                    <a:pt x="92" y="194"/>
                  </a:lnTo>
                  <a:lnTo>
                    <a:pt x="90" y="192"/>
                  </a:lnTo>
                  <a:lnTo>
                    <a:pt x="92" y="194"/>
                  </a:lnTo>
                  <a:lnTo>
                    <a:pt x="90" y="194"/>
                  </a:lnTo>
                  <a:lnTo>
                    <a:pt x="88" y="192"/>
                  </a:lnTo>
                  <a:lnTo>
                    <a:pt x="84" y="192"/>
                  </a:lnTo>
                  <a:lnTo>
                    <a:pt x="80" y="186"/>
                  </a:lnTo>
                  <a:lnTo>
                    <a:pt x="80" y="180"/>
                  </a:lnTo>
                  <a:lnTo>
                    <a:pt x="76" y="180"/>
                  </a:lnTo>
                  <a:lnTo>
                    <a:pt x="74" y="178"/>
                  </a:lnTo>
                  <a:lnTo>
                    <a:pt x="74" y="174"/>
                  </a:lnTo>
                  <a:lnTo>
                    <a:pt x="72" y="172"/>
                  </a:lnTo>
                  <a:lnTo>
                    <a:pt x="70" y="170"/>
                  </a:lnTo>
                  <a:lnTo>
                    <a:pt x="68" y="170"/>
                  </a:lnTo>
                  <a:lnTo>
                    <a:pt x="62" y="170"/>
                  </a:lnTo>
                  <a:lnTo>
                    <a:pt x="58" y="170"/>
                  </a:lnTo>
                  <a:lnTo>
                    <a:pt x="54" y="172"/>
                  </a:lnTo>
                  <a:lnTo>
                    <a:pt x="52" y="172"/>
                  </a:lnTo>
                  <a:lnTo>
                    <a:pt x="48" y="172"/>
                  </a:lnTo>
                  <a:lnTo>
                    <a:pt x="48" y="174"/>
                  </a:lnTo>
                  <a:lnTo>
                    <a:pt x="46" y="172"/>
                  </a:lnTo>
                  <a:lnTo>
                    <a:pt x="44" y="172"/>
                  </a:lnTo>
                  <a:lnTo>
                    <a:pt x="42" y="170"/>
                  </a:lnTo>
                  <a:lnTo>
                    <a:pt x="38" y="172"/>
                  </a:lnTo>
                  <a:lnTo>
                    <a:pt x="36" y="170"/>
                  </a:lnTo>
                  <a:lnTo>
                    <a:pt x="34" y="172"/>
                  </a:lnTo>
                  <a:lnTo>
                    <a:pt x="30" y="174"/>
                  </a:lnTo>
                  <a:lnTo>
                    <a:pt x="24" y="172"/>
                  </a:lnTo>
                  <a:lnTo>
                    <a:pt x="22" y="172"/>
                  </a:lnTo>
                  <a:lnTo>
                    <a:pt x="18" y="174"/>
                  </a:lnTo>
                  <a:lnTo>
                    <a:pt x="16" y="174"/>
                  </a:lnTo>
                  <a:lnTo>
                    <a:pt x="14" y="174"/>
                  </a:lnTo>
                  <a:lnTo>
                    <a:pt x="12" y="174"/>
                  </a:lnTo>
                  <a:lnTo>
                    <a:pt x="12" y="176"/>
                  </a:lnTo>
                  <a:lnTo>
                    <a:pt x="10" y="174"/>
                  </a:lnTo>
                  <a:lnTo>
                    <a:pt x="10" y="168"/>
                  </a:lnTo>
                  <a:lnTo>
                    <a:pt x="12" y="160"/>
                  </a:lnTo>
                  <a:lnTo>
                    <a:pt x="16" y="158"/>
                  </a:lnTo>
                  <a:lnTo>
                    <a:pt x="18" y="156"/>
                  </a:lnTo>
                  <a:lnTo>
                    <a:pt x="24" y="154"/>
                  </a:lnTo>
                  <a:lnTo>
                    <a:pt x="28" y="152"/>
                  </a:lnTo>
                  <a:lnTo>
                    <a:pt x="30" y="150"/>
                  </a:lnTo>
                  <a:lnTo>
                    <a:pt x="32" y="148"/>
                  </a:lnTo>
                  <a:lnTo>
                    <a:pt x="30" y="146"/>
                  </a:lnTo>
                  <a:lnTo>
                    <a:pt x="30" y="144"/>
                  </a:lnTo>
                  <a:lnTo>
                    <a:pt x="26" y="144"/>
                  </a:lnTo>
                  <a:lnTo>
                    <a:pt x="26" y="138"/>
                  </a:lnTo>
                  <a:lnTo>
                    <a:pt x="24" y="132"/>
                  </a:lnTo>
                  <a:lnTo>
                    <a:pt x="22" y="130"/>
                  </a:lnTo>
                  <a:lnTo>
                    <a:pt x="16" y="128"/>
                  </a:lnTo>
                  <a:lnTo>
                    <a:pt x="12" y="126"/>
                  </a:lnTo>
                  <a:lnTo>
                    <a:pt x="10" y="124"/>
                  </a:lnTo>
                  <a:lnTo>
                    <a:pt x="6" y="114"/>
                  </a:lnTo>
                  <a:lnTo>
                    <a:pt x="2" y="110"/>
                  </a:lnTo>
                  <a:lnTo>
                    <a:pt x="0" y="108"/>
                  </a:lnTo>
                  <a:lnTo>
                    <a:pt x="2" y="108"/>
                  </a:lnTo>
                  <a:lnTo>
                    <a:pt x="14" y="112"/>
                  </a:lnTo>
                  <a:lnTo>
                    <a:pt x="18" y="114"/>
                  </a:lnTo>
                  <a:lnTo>
                    <a:pt x="20" y="114"/>
                  </a:lnTo>
                  <a:lnTo>
                    <a:pt x="24" y="112"/>
                  </a:lnTo>
                  <a:lnTo>
                    <a:pt x="34" y="112"/>
                  </a:lnTo>
                  <a:lnTo>
                    <a:pt x="38" y="112"/>
                  </a:lnTo>
                  <a:lnTo>
                    <a:pt x="40" y="114"/>
                  </a:lnTo>
                  <a:lnTo>
                    <a:pt x="44" y="112"/>
                  </a:lnTo>
                  <a:lnTo>
                    <a:pt x="44" y="110"/>
                  </a:lnTo>
                  <a:lnTo>
                    <a:pt x="54" y="112"/>
                  </a:lnTo>
                  <a:lnTo>
                    <a:pt x="58" y="110"/>
                  </a:lnTo>
                  <a:lnTo>
                    <a:pt x="62" y="108"/>
                  </a:lnTo>
                  <a:lnTo>
                    <a:pt x="68" y="108"/>
                  </a:lnTo>
                  <a:lnTo>
                    <a:pt x="70" y="106"/>
                  </a:lnTo>
                  <a:lnTo>
                    <a:pt x="70" y="104"/>
                  </a:lnTo>
                  <a:lnTo>
                    <a:pt x="68" y="104"/>
                  </a:lnTo>
                  <a:lnTo>
                    <a:pt x="70" y="98"/>
                  </a:lnTo>
                  <a:lnTo>
                    <a:pt x="70" y="96"/>
                  </a:lnTo>
                  <a:lnTo>
                    <a:pt x="70" y="92"/>
                  </a:lnTo>
                  <a:lnTo>
                    <a:pt x="70" y="90"/>
                  </a:lnTo>
                  <a:lnTo>
                    <a:pt x="74" y="88"/>
                  </a:lnTo>
                  <a:lnTo>
                    <a:pt x="76" y="86"/>
                  </a:lnTo>
                  <a:lnTo>
                    <a:pt x="78" y="86"/>
                  </a:lnTo>
                  <a:lnTo>
                    <a:pt x="80" y="88"/>
                  </a:lnTo>
                  <a:lnTo>
                    <a:pt x="88" y="86"/>
                  </a:lnTo>
                  <a:lnTo>
                    <a:pt x="88" y="84"/>
                  </a:lnTo>
                  <a:lnTo>
                    <a:pt x="86" y="84"/>
                  </a:lnTo>
                  <a:lnTo>
                    <a:pt x="86" y="82"/>
                  </a:lnTo>
                  <a:lnTo>
                    <a:pt x="90" y="80"/>
                  </a:lnTo>
                  <a:lnTo>
                    <a:pt x="92" y="80"/>
                  </a:lnTo>
                  <a:lnTo>
                    <a:pt x="94" y="80"/>
                  </a:lnTo>
                  <a:lnTo>
                    <a:pt x="98" y="80"/>
                  </a:lnTo>
                  <a:lnTo>
                    <a:pt x="96" y="80"/>
                  </a:lnTo>
                  <a:lnTo>
                    <a:pt x="96" y="78"/>
                  </a:lnTo>
                  <a:lnTo>
                    <a:pt x="98" y="78"/>
                  </a:lnTo>
                  <a:lnTo>
                    <a:pt x="100" y="80"/>
                  </a:lnTo>
                  <a:lnTo>
                    <a:pt x="100" y="82"/>
                  </a:lnTo>
                  <a:lnTo>
                    <a:pt x="102" y="82"/>
                  </a:lnTo>
                  <a:lnTo>
                    <a:pt x="106" y="78"/>
                  </a:lnTo>
                  <a:lnTo>
                    <a:pt x="106" y="70"/>
                  </a:lnTo>
                  <a:lnTo>
                    <a:pt x="106" y="68"/>
                  </a:lnTo>
                  <a:lnTo>
                    <a:pt x="108" y="66"/>
                  </a:lnTo>
                  <a:lnTo>
                    <a:pt x="108" y="64"/>
                  </a:lnTo>
                  <a:lnTo>
                    <a:pt x="110" y="62"/>
                  </a:lnTo>
                  <a:lnTo>
                    <a:pt x="110" y="60"/>
                  </a:lnTo>
                  <a:lnTo>
                    <a:pt x="112" y="58"/>
                  </a:lnTo>
                  <a:lnTo>
                    <a:pt x="114" y="60"/>
                  </a:lnTo>
                  <a:lnTo>
                    <a:pt x="118" y="56"/>
                  </a:lnTo>
                  <a:lnTo>
                    <a:pt x="120" y="56"/>
                  </a:lnTo>
                  <a:lnTo>
                    <a:pt x="120" y="54"/>
                  </a:lnTo>
                  <a:lnTo>
                    <a:pt x="118" y="54"/>
                  </a:lnTo>
                  <a:lnTo>
                    <a:pt x="118" y="50"/>
                  </a:lnTo>
                  <a:lnTo>
                    <a:pt x="116" y="50"/>
                  </a:lnTo>
                  <a:lnTo>
                    <a:pt x="116" y="48"/>
                  </a:lnTo>
                  <a:lnTo>
                    <a:pt x="114" y="46"/>
                  </a:lnTo>
                  <a:lnTo>
                    <a:pt x="116" y="46"/>
                  </a:lnTo>
                  <a:lnTo>
                    <a:pt x="118" y="46"/>
                  </a:lnTo>
                  <a:lnTo>
                    <a:pt x="122" y="46"/>
                  </a:lnTo>
                  <a:lnTo>
                    <a:pt x="124" y="46"/>
                  </a:lnTo>
                  <a:lnTo>
                    <a:pt x="128" y="46"/>
                  </a:lnTo>
                  <a:lnTo>
                    <a:pt x="130" y="42"/>
                  </a:lnTo>
                  <a:lnTo>
                    <a:pt x="130" y="40"/>
                  </a:lnTo>
                  <a:lnTo>
                    <a:pt x="128" y="40"/>
                  </a:lnTo>
                  <a:lnTo>
                    <a:pt x="128" y="38"/>
                  </a:lnTo>
                  <a:lnTo>
                    <a:pt x="132" y="34"/>
                  </a:lnTo>
                  <a:lnTo>
                    <a:pt x="136" y="30"/>
                  </a:lnTo>
                  <a:lnTo>
                    <a:pt x="136" y="28"/>
                  </a:lnTo>
                  <a:lnTo>
                    <a:pt x="136" y="26"/>
                  </a:lnTo>
                  <a:lnTo>
                    <a:pt x="136" y="24"/>
                  </a:lnTo>
                  <a:lnTo>
                    <a:pt x="136" y="22"/>
                  </a:lnTo>
                  <a:lnTo>
                    <a:pt x="134" y="18"/>
                  </a:lnTo>
                  <a:lnTo>
                    <a:pt x="132" y="14"/>
                  </a:lnTo>
                  <a:lnTo>
                    <a:pt x="132" y="12"/>
                  </a:lnTo>
                  <a:lnTo>
                    <a:pt x="136" y="10"/>
                  </a:lnTo>
                  <a:lnTo>
                    <a:pt x="136" y="8"/>
                  </a:lnTo>
                  <a:lnTo>
                    <a:pt x="138" y="8"/>
                  </a:lnTo>
                  <a:lnTo>
                    <a:pt x="140" y="8"/>
                  </a:lnTo>
                  <a:lnTo>
                    <a:pt x="140" y="6"/>
                  </a:lnTo>
                  <a:lnTo>
                    <a:pt x="142" y="6"/>
                  </a:lnTo>
                  <a:lnTo>
                    <a:pt x="142" y="4"/>
                  </a:lnTo>
                  <a:lnTo>
                    <a:pt x="146" y="4"/>
                  </a:lnTo>
                  <a:lnTo>
                    <a:pt x="148" y="2"/>
                  </a:lnTo>
                  <a:lnTo>
                    <a:pt x="150" y="2"/>
                  </a:lnTo>
                  <a:lnTo>
                    <a:pt x="152" y="2"/>
                  </a:lnTo>
                  <a:lnTo>
                    <a:pt x="162" y="2"/>
                  </a:lnTo>
                  <a:lnTo>
                    <a:pt x="164" y="0"/>
                  </a:lnTo>
                  <a:lnTo>
                    <a:pt x="168" y="2"/>
                  </a:lnTo>
                  <a:lnTo>
                    <a:pt x="172" y="0"/>
                  </a:lnTo>
                  <a:lnTo>
                    <a:pt x="17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19" name="Freeform 953"/>
            <p:cNvSpPr>
              <a:spLocks/>
            </p:cNvSpPr>
            <p:nvPr/>
          </p:nvSpPr>
          <p:spPr bwMode="auto">
            <a:xfrm>
              <a:off x="3791" y="2106"/>
              <a:ext cx="217" cy="161"/>
            </a:xfrm>
            <a:custGeom>
              <a:avLst/>
              <a:gdLst>
                <a:gd name="T0" fmla="*/ 176 w 182"/>
                <a:gd name="T1" fmla="*/ 18 h 138"/>
                <a:gd name="T2" fmla="*/ 168 w 182"/>
                <a:gd name="T3" fmla="*/ 20 h 138"/>
                <a:gd name="T4" fmla="*/ 158 w 182"/>
                <a:gd name="T5" fmla="*/ 20 h 138"/>
                <a:gd name="T6" fmla="*/ 154 w 182"/>
                <a:gd name="T7" fmla="*/ 22 h 138"/>
                <a:gd name="T8" fmla="*/ 140 w 182"/>
                <a:gd name="T9" fmla="*/ 28 h 138"/>
                <a:gd name="T10" fmla="*/ 138 w 182"/>
                <a:gd name="T11" fmla="*/ 16 h 138"/>
                <a:gd name="T12" fmla="*/ 140 w 182"/>
                <a:gd name="T13" fmla="*/ 10 h 138"/>
                <a:gd name="T14" fmla="*/ 136 w 182"/>
                <a:gd name="T15" fmla="*/ 8 h 138"/>
                <a:gd name="T16" fmla="*/ 134 w 182"/>
                <a:gd name="T17" fmla="*/ 0 h 138"/>
                <a:gd name="T18" fmla="*/ 122 w 182"/>
                <a:gd name="T19" fmla="*/ 10 h 138"/>
                <a:gd name="T20" fmla="*/ 122 w 182"/>
                <a:gd name="T21" fmla="*/ 14 h 138"/>
                <a:gd name="T22" fmla="*/ 114 w 182"/>
                <a:gd name="T23" fmla="*/ 14 h 138"/>
                <a:gd name="T24" fmla="*/ 112 w 182"/>
                <a:gd name="T25" fmla="*/ 22 h 138"/>
                <a:gd name="T26" fmla="*/ 104 w 182"/>
                <a:gd name="T27" fmla="*/ 20 h 138"/>
                <a:gd name="T28" fmla="*/ 96 w 182"/>
                <a:gd name="T29" fmla="*/ 22 h 138"/>
                <a:gd name="T30" fmla="*/ 86 w 182"/>
                <a:gd name="T31" fmla="*/ 20 h 138"/>
                <a:gd name="T32" fmla="*/ 66 w 182"/>
                <a:gd name="T33" fmla="*/ 14 h 138"/>
                <a:gd name="T34" fmla="*/ 64 w 182"/>
                <a:gd name="T35" fmla="*/ 18 h 138"/>
                <a:gd name="T36" fmla="*/ 56 w 182"/>
                <a:gd name="T37" fmla="*/ 20 h 138"/>
                <a:gd name="T38" fmla="*/ 50 w 182"/>
                <a:gd name="T39" fmla="*/ 34 h 138"/>
                <a:gd name="T40" fmla="*/ 40 w 182"/>
                <a:gd name="T41" fmla="*/ 40 h 138"/>
                <a:gd name="T42" fmla="*/ 34 w 182"/>
                <a:gd name="T43" fmla="*/ 44 h 138"/>
                <a:gd name="T44" fmla="*/ 30 w 182"/>
                <a:gd name="T45" fmla="*/ 48 h 138"/>
                <a:gd name="T46" fmla="*/ 22 w 182"/>
                <a:gd name="T47" fmla="*/ 50 h 138"/>
                <a:gd name="T48" fmla="*/ 10 w 182"/>
                <a:gd name="T49" fmla="*/ 46 h 138"/>
                <a:gd name="T50" fmla="*/ 4 w 182"/>
                <a:gd name="T51" fmla="*/ 62 h 138"/>
                <a:gd name="T52" fmla="*/ 0 w 182"/>
                <a:gd name="T53" fmla="*/ 74 h 138"/>
                <a:gd name="T54" fmla="*/ 0 w 182"/>
                <a:gd name="T55" fmla="*/ 86 h 138"/>
                <a:gd name="T56" fmla="*/ 4 w 182"/>
                <a:gd name="T57" fmla="*/ 106 h 138"/>
                <a:gd name="T58" fmla="*/ 14 w 182"/>
                <a:gd name="T59" fmla="*/ 112 h 138"/>
                <a:gd name="T60" fmla="*/ 4 w 182"/>
                <a:gd name="T61" fmla="*/ 132 h 138"/>
                <a:gd name="T62" fmla="*/ 24 w 182"/>
                <a:gd name="T63" fmla="*/ 138 h 138"/>
                <a:gd name="T64" fmla="*/ 44 w 182"/>
                <a:gd name="T65" fmla="*/ 138 h 138"/>
                <a:gd name="T66" fmla="*/ 62 w 182"/>
                <a:gd name="T67" fmla="*/ 134 h 138"/>
                <a:gd name="T68" fmla="*/ 74 w 182"/>
                <a:gd name="T69" fmla="*/ 128 h 138"/>
                <a:gd name="T70" fmla="*/ 74 w 182"/>
                <a:gd name="T71" fmla="*/ 120 h 138"/>
                <a:gd name="T72" fmla="*/ 80 w 182"/>
                <a:gd name="T73" fmla="*/ 110 h 138"/>
                <a:gd name="T74" fmla="*/ 84 w 182"/>
                <a:gd name="T75" fmla="*/ 112 h 138"/>
                <a:gd name="T76" fmla="*/ 90 w 182"/>
                <a:gd name="T77" fmla="*/ 108 h 138"/>
                <a:gd name="T78" fmla="*/ 98 w 182"/>
                <a:gd name="T79" fmla="*/ 104 h 138"/>
                <a:gd name="T80" fmla="*/ 102 w 182"/>
                <a:gd name="T81" fmla="*/ 102 h 138"/>
                <a:gd name="T82" fmla="*/ 106 w 182"/>
                <a:gd name="T83" fmla="*/ 106 h 138"/>
                <a:gd name="T84" fmla="*/ 112 w 182"/>
                <a:gd name="T85" fmla="*/ 90 h 138"/>
                <a:gd name="T86" fmla="*/ 114 w 182"/>
                <a:gd name="T87" fmla="*/ 86 h 138"/>
                <a:gd name="T88" fmla="*/ 122 w 182"/>
                <a:gd name="T89" fmla="*/ 80 h 138"/>
                <a:gd name="T90" fmla="*/ 122 w 182"/>
                <a:gd name="T91" fmla="*/ 74 h 138"/>
                <a:gd name="T92" fmla="*/ 120 w 182"/>
                <a:gd name="T93" fmla="*/ 70 h 138"/>
                <a:gd name="T94" fmla="*/ 132 w 182"/>
                <a:gd name="T95" fmla="*/ 70 h 138"/>
                <a:gd name="T96" fmla="*/ 132 w 182"/>
                <a:gd name="T97" fmla="*/ 64 h 138"/>
                <a:gd name="T98" fmla="*/ 140 w 182"/>
                <a:gd name="T99" fmla="*/ 52 h 138"/>
                <a:gd name="T100" fmla="*/ 138 w 182"/>
                <a:gd name="T101" fmla="*/ 42 h 138"/>
                <a:gd name="T102" fmla="*/ 140 w 182"/>
                <a:gd name="T103" fmla="*/ 32 h 138"/>
                <a:gd name="T104" fmla="*/ 144 w 182"/>
                <a:gd name="T105" fmla="*/ 32 h 138"/>
                <a:gd name="T106" fmla="*/ 146 w 182"/>
                <a:gd name="T107" fmla="*/ 28 h 138"/>
                <a:gd name="T108" fmla="*/ 156 w 182"/>
                <a:gd name="T109" fmla="*/ 26 h 138"/>
                <a:gd name="T110" fmla="*/ 176 w 182"/>
                <a:gd name="T111" fmla="*/ 24 h 138"/>
                <a:gd name="T112" fmla="*/ 178 w 182"/>
                <a:gd name="T113" fmla="*/ 22 h 138"/>
                <a:gd name="T114" fmla="*/ 178 w 182"/>
                <a:gd name="T115" fmla="*/ 18 h 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38"/>
                <a:gd name="T176" fmla="*/ 182 w 182"/>
                <a:gd name="T177" fmla="*/ 138 h 1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38">
                  <a:moveTo>
                    <a:pt x="180" y="20"/>
                  </a:moveTo>
                  <a:lnTo>
                    <a:pt x="182" y="18"/>
                  </a:lnTo>
                  <a:lnTo>
                    <a:pt x="180" y="18"/>
                  </a:lnTo>
                  <a:lnTo>
                    <a:pt x="176" y="18"/>
                  </a:lnTo>
                  <a:lnTo>
                    <a:pt x="174" y="18"/>
                  </a:lnTo>
                  <a:lnTo>
                    <a:pt x="170" y="18"/>
                  </a:lnTo>
                  <a:lnTo>
                    <a:pt x="168" y="20"/>
                  </a:lnTo>
                  <a:lnTo>
                    <a:pt x="166" y="16"/>
                  </a:lnTo>
                  <a:lnTo>
                    <a:pt x="164" y="16"/>
                  </a:lnTo>
                  <a:lnTo>
                    <a:pt x="158" y="20"/>
                  </a:lnTo>
                  <a:lnTo>
                    <a:pt x="156" y="20"/>
                  </a:lnTo>
                  <a:lnTo>
                    <a:pt x="154" y="22"/>
                  </a:lnTo>
                  <a:lnTo>
                    <a:pt x="148" y="24"/>
                  </a:lnTo>
                  <a:lnTo>
                    <a:pt x="142" y="28"/>
                  </a:lnTo>
                  <a:lnTo>
                    <a:pt x="140" y="28"/>
                  </a:lnTo>
                  <a:lnTo>
                    <a:pt x="138" y="24"/>
                  </a:lnTo>
                  <a:lnTo>
                    <a:pt x="138" y="20"/>
                  </a:lnTo>
                  <a:lnTo>
                    <a:pt x="138" y="18"/>
                  </a:lnTo>
                  <a:lnTo>
                    <a:pt x="138" y="16"/>
                  </a:lnTo>
                  <a:lnTo>
                    <a:pt x="138" y="14"/>
                  </a:lnTo>
                  <a:lnTo>
                    <a:pt x="138" y="12"/>
                  </a:lnTo>
                  <a:lnTo>
                    <a:pt x="138" y="10"/>
                  </a:lnTo>
                  <a:lnTo>
                    <a:pt x="140" y="10"/>
                  </a:lnTo>
                  <a:lnTo>
                    <a:pt x="138" y="8"/>
                  </a:lnTo>
                  <a:lnTo>
                    <a:pt x="136" y="8"/>
                  </a:lnTo>
                  <a:lnTo>
                    <a:pt x="136" y="6"/>
                  </a:lnTo>
                  <a:lnTo>
                    <a:pt x="136" y="4"/>
                  </a:lnTo>
                  <a:lnTo>
                    <a:pt x="134" y="0"/>
                  </a:lnTo>
                  <a:lnTo>
                    <a:pt x="132" y="0"/>
                  </a:lnTo>
                  <a:lnTo>
                    <a:pt x="130" y="0"/>
                  </a:lnTo>
                  <a:lnTo>
                    <a:pt x="128" y="0"/>
                  </a:lnTo>
                  <a:lnTo>
                    <a:pt x="122" y="10"/>
                  </a:lnTo>
                  <a:lnTo>
                    <a:pt x="124" y="12"/>
                  </a:lnTo>
                  <a:lnTo>
                    <a:pt x="122" y="14"/>
                  </a:lnTo>
                  <a:lnTo>
                    <a:pt x="120" y="14"/>
                  </a:lnTo>
                  <a:lnTo>
                    <a:pt x="118" y="14"/>
                  </a:lnTo>
                  <a:lnTo>
                    <a:pt x="116" y="14"/>
                  </a:lnTo>
                  <a:lnTo>
                    <a:pt x="114" y="14"/>
                  </a:lnTo>
                  <a:lnTo>
                    <a:pt x="112" y="16"/>
                  </a:lnTo>
                  <a:lnTo>
                    <a:pt x="112" y="20"/>
                  </a:lnTo>
                  <a:lnTo>
                    <a:pt x="112" y="22"/>
                  </a:lnTo>
                  <a:lnTo>
                    <a:pt x="108" y="20"/>
                  </a:lnTo>
                  <a:lnTo>
                    <a:pt x="106" y="18"/>
                  </a:lnTo>
                  <a:lnTo>
                    <a:pt x="104" y="20"/>
                  </a:lnTo>
                  <a:lnTo>
                    <a:pt x="102" y="20"/>
                  </a:lnTo>
                  <a:lnTo>
                    <a:pt x="98" y="22"/>
                  </a:lnTo>
                  <a:lnTo>
                    <a:pt x="96" y="22"/>
                  </a:lnTo>
                  <a:lnTo>
                    <a:pt x="94" y="24"/>
                  </a:lnTo>
                  <a:lnTo>
                    <a:pt x="90" y="18"/>
                  </a:lnTo>
                  <a:lnTo>
                    <a:pt x="88" y="18"/>
                  </a:lnTo>
                  <a:lnTo>
                    <a:pt x="86" y="20"/>
                  </a:lnTo>
                  <a:lnTo>
                    <a:pt x="82" y="18"/>
                  </a:lnTo>
                  <a:lnTo>
                    <a:pt x="76" y="18"/>
                  </a:lnTo>
                  <a:lnTo>
                    <a:pt x="72" y="18"/>
                  </a:lnTo>
                  <a:lnTo>
                    <a:pt x="66" y="14"/>
                  </a:lnTo>
                  <a:lnTo>
                    <a:pt x="64" y="14"/>
                  </a:lnTo>
                  <a:lnTo>
                    <a:pt x="64" y="16"/>
                  </a:lnTo>
                  <a:lnTo>
                    <a:pt x="64" y="18"/>
                  </a:lnTo>
                  <a:lnTo>
                    <a:pt x="62" y="20"/>
                  </a:lnTo>
                  <a:lnTo>
                    <a:pt x="60" y="20"/>
                  </a:lnTo>
                  <a:lnTo>
                    <a:pt x="58" y="18"/>
                  </a:lnTo>
                  <a:lnTo>
                    <a:pt x="56" y="20"/>
                  </a:lnTo>
                  <a:lnTo>
                    <a:pt x="54" y="22"/>
                  </a:lnTo>
                  <a:lnTo>
                    <a:pt x="54" y="24"/>
                  </a:lnTo>
                  <a:lnTo>
                    <a:pt x="52" y="28"/>
                  </a:lnTo>
                  <a:lnTo>
                    <a:pt x="50" y="34"/>
                  </a:lnTo>
                  <a:lnTo>
                    <a:pt x="48" y="36"/>
                  </a:lnTo>
                  <a:lnTo>
                    <a:pt x="46" y="36"/>
                  </a:lnTo>
                  <a:lnTo>
                    <a:pt x="44" y="38"/>
                  </a:lnTo>
                  <a:lnTo>
                    <a:pt x="40" y="40"/>
                  </a:lnTo>
                  <a:lnTo>
                    <a:pt x="34" y="42"/>
                  </a:lnTo>
                  <a:lnTo>
                    <a:pt x="34" y="40"/>
                  </a:lnTo>
                  <a:lnTo>
                    <a:pt x="34" y="42"/>
                  </a:lnTo>
                  <a:lnTo>
                    <a:pt x="34" y="44"/>
                  </a:lnTo>
                  <a:lnTo>
                    <a:pt x="32" y="48"/>
                  </a:lnTo>
                  <a:lnTo>
                    <a:pt x="30" y="48"/>
                  </a:lnTo>
                  <a:lnTo>
                    <a:pt x="28" y="50"/>
                  </a:lnTo>
                  <a:lnTo>
                    <a:pt x="24" y="50"/>
                  </a:lnTo>
                  <a:lnTo>
                    <a:pt x="22" y="50"/>
                  </a:lnTo>
                  <a:lnTo>
                    <a:pt x="18" y="48"/>
                  </a:lnTo>
                  <a:lnTo>
                    <a:pt x="16" y="48"/>
                  </a:lnTo>
                  <a:lnTo>
                    <a:pt x="12" y="48"/>
                  </a:lnTo>
                  <a:lnTo>
                    <a:pt x="10" y="46"/>
                  </a:lnTo>
                  <a:lnTo>
                    <a:pt x="10" y="44"/>
                  </a:lnTo>
                  <a:lnTo>
                    <a:pt x="10" y="42"/>
                  </a:lnTo>
                  <a:lnTo>
                    <a:pt x="8" y="56"/>
                  </a:lnTo>
                  <a:lnTo>
                    <a:pt x="4" y="62"/>
                  </a:lnTo>
                  <a:lnTo>
                    <a:pt x="4" y="64"/>
                  </a:lnTo>
                  <a:lnTo>
                    <a:pt x="0" y="66"/>
                  </a:lnTo>
                  <a:lnTo>
                    <a:pt x="0" y="68"/>
                  </a:lnTo>
                  <a:lnTo>
                    <a:pt x="0" y="74"/>
                  </a:lnTo>
                  <a:lnTo>
                    <a:pt x="2" y="74"/>
                  </a:lnTo>
                  <a:lnTo>
                    <a:pt x="4" y="76"/>
                  </a:lnTo>
                  <a:lnTo>
                    <a:pt x="2" y="82"/>
                  </a:lnTo>
                  <a:lnTo>
                    <a:pt x="0" y="86"/>
                  </a:lnTo>
                  <a:lnTo>
                    <a:pt x="2" y="92"/>
                  </a:lnTo>
                  <a:lnTo>
                    <a:pt x="4" y="96"/>
                  </a:lnTo>
                  <a:lnTo>
                    <a:pt x="2" y="102"/>
                  </a:lnTo>
                  <a:lnTo>
                    <a:pt x="4" y="106"/>
                  </a:lnTo>
                  <a:lnTo>
                    <a:pt x="8" y="106"/>
                  </a:lnTo>
                  <a:lnTo>
                    <a:pt x="10" y="106"/>
                  </a:lnTo>
                  <a:lnTo>
                    <a:pt x="14" y="108"/>
                  </a:lnTo>
                  <a:lnTo>
                    <a:pt x="14" y="112"/>
                  </a:lnTo>
                  <a:lnTo>
                    <a:pt x="14" y="116"/>
                  </a:lnTo>
                  <a:lnTo>
                    <a:pt x="14" y="120"/>
                  </a:lnTo>
                  <a:lnTo>
                    <a:pt x="8" y="126"/>
                  </a:lnTo>
                  <a:lnTo>
                    <a:pt x="4" y="132"/>
                  </a:lnTo>
                  <a:lnTo>
                    <a:pt x="6" y="132"/>
                  </a:lnTo>
                  <a:lnTo>
                    <a:pt x="18" y="136"/>
                  </a:lnTo>
                  <a:lnTo>
                    <a:pt x="22" y="138"/>
                  </a:lnTo>
                  <a:lnTo>
                    <a:pt x="24" y="138"/>
                  </a:lnTo>
                  <a:lnTo>
                    <a:pt x="28" y="136"/>
                  </a:lnTo>
                  <a:lnTo>
                    <a:pt x="38" y="136"/>
                  </a:lnTo>
                  <a:lnTo>
                    <a:pt x="42" y="136"/>
                  </a:lnTo>
                  <a:lnTo>
                    <a:pt x="44" y="138"/>
                  </a:lnTo>
                  <a:lnTo>
                    <a:pt x="48" y="136"/>
                  </a:lnTo>
                  <a:lnTo>
                    <a:pt x="48" y="134"/>
                  </a:lnTo>
                  <a:lnTo>
                    <a:pt x="58" y="136"/>
                  </a:lnTo>
                  <a:lnTo>
                    <a:pt x="62" y="134"/>
                  </a:lnTo>
                  <a:lnTo>
                    <a:pt x="66" y="132"/>
                  </a:lnTo>
                  <a:lnTo>
                    <a:pt x="72" y="132"/>
                  </a:lnTo>
                  <a:lnTo>
                    <a:pt x="74" y="130"/>
                  </a:lnTo>
                  <a:lnTo>
                    <a:pt x="74" y="128"/>
                  </a:lnTo>
                  <a:lnTo>
                    <a:pt x="72" y="128"/>
                  </a:lnTo>
                  <a:lnTo>
                    <a:pt x="74" y="122"/>
                  </a:lnTo>
                  <a:lnTo>
                    <a:pt x="74" y="120"/>
                  </a:lnTo>
                  <a:lnTo>
                    <a:pt x="74" y="116"/>
                  </a:lnTo>
                  <a:lnTo>
                    <a:pt x="74" y="114"/>
                  </a:lnTo>
                  <a:lnTo>
                    <a:pt x="78" y="112"/>
                  </a:lnTo>
                  <a:lnTo>
                    <a:pt x="80" y="110"/>
                  </a:lnTo>
                  <a:lnTo>
                    <a:pt x="82" y="110"/>
                  </a:lnTo>
                  <a:lnTo>
                    <a:pt x="84" y="112"/>
                  </a:lnTo>
                  <a:lnTo>
                    <a:pt x="92" y="110"/>
                  </a:lnTo>
                  <a:lnTo>
                    <a:pt x="92" y="108"/>
                  </a:lnTo>
                  <a:lnTo>
                    <a:pt x="90" y="108"/>
                  </a:lnTo>
                  <a:lnTo>
                    <a:pt x="90" y="106"/>
                  </a:lnTo>
                  <a:lnTo>
                    <a:pt x="94" y="104"/>
                  </a:lnTo>
                  <a:lnTo>
                    <a:pt x="96" y="104"/>
                  </a:lnTo>
                  <a:lnTo>
                    <a:pt x="98" y="104"/>
                  </a:lnTo>
                  <a:lnTo>
                    <a:pt x="102" y="104"/>
                  </a:lnTo>
                  <a:lnTo>
                    <a:pt x="100" y="104"/>
                  </a:lnTo>
                  <a:lnTo>
                    <a:pt x="100" y="102"/>
                  </a:lnTo>
                  <a:lnTo>
                    <a:pt x="102" y="102"/>
                  </a:lnTo>
                  <a:lnTo>
                    <a:pt x="104" y="104"/>
                  </a:lnTo>
                  <a:lnTo>
                    <a:pt x="104" y="106"/>
                  </a:lnTo>
                  <a:lnTo>
                    <a:pt x="106" y="106"/>
                  </a:lnTo>
                  <a:lnTo>
                    <a:pt x="110" y="102"/>
                  </a:lnTo>
                  <a:lnTo>
                    <a:pt x="110" y="94"/>
                  </a:lnTo>
                  <a:lnTo>
                    <a:pt x="110" y="92"/>
                  </a:lnTo>
                  <a:lnTo>
                    <a:pt x="112" y="90"/>
                  </a:lnTo>
                  <a:lnTo>
                    <a:pt x="112" y="88"/>
                  </a:lnTo>
                  <a:lnTo>
                    <a:pt x="114" y="86"/>
                  </a:lnTo>
                  <a:lnTo>
                    <a:pt x="114" y="84"/>
                  </a:lnTo>
                  <a:lnTo>
                    <a:pt x="116" y="82"/>
                  </a:lnTo>
                  <a:lnTo>
                    <a:pt x="118" y="84"/>
                  </a:lnTo>
                  <a:lnTo>
                    <a:pt x="122" y="80"/>
                  </a:lnTo>
                  <a:lnTo>
                    <a:pt x="124" y="80"/>
                  </a:lnTo>
                  <a:lnTo>
                    <a:pt x="124" y="78"/>
                  </a:lnTo>
                  <a:lnTo>
                    <a:pt x="122" y="78"/>
                  </a:lnTo>
                  <a:lnTo>
                    <a:pt x="122" y="74"/>
                  </a:lnTo>
                  <a:lnTo>
                    <a:pt x="120" y="74"/>
                  </a:lnTo>
                  <a:lnTo>
                    <a:pt x="120" y="72"/>
                  </a:lnTo>
                  <a:lnTo>
                    <a:pt x="118" y="70"/>
                  </a:lnTo>
                  <a:lnTo>
                    <a:pt x="120" y="70"/>
                  </a:lnTo>
                  <a:lnTo>
                    <a:pt x="122" y="70"/>
                  </a:lnTo>
                  <a:lnTo>
                    <a:pt x="126" y="70"/>
                  </a:lnTo>
                  <a:lnTo>
                    <a:pt x="128" y="70"/>
                  </a:lnTo>
                  <a:lnTo>
                    <a:pt x="132" y="70"/>
                  </a:lnTo>
                  <a:lnTo>
                    <a:pt x="134" y="66"/>
                  </a:lnTo>
                  <a:lnTo>
                    <a:pt x="134" y="64"/>
                  </a:lnTo>
                  <a:lnTo>
                    <a:pt x="132" y="64"/>
                  </a:lnTo>
                  <a:lnTo>
                    <a:pt x="132" y="62"/>
                  </a:lnTo>
                  <a:lnTo>
                    <a:pt x="136" y="58"/>
                  </a:lnTo>
                  <a:lnTo>
                    <a:pt x="140" y="54"/>
                  </a:lnTo>
                  <a:lnTo>
                    <a:pt x="140" y="52"/>
                  </a:lnTo>
                  <a:lnTo>
                    <a:pt x="140" y="50"/>
                  </a:lnTo>
                  <a:lnTo>
                    <a:pt x="140" y="48"/>
                  </a:lnTo>
                  <a:lnTo>
                    <a:pt x="140" y="46"/>
                  </a:lnTo>
                  <a:lnTo>
                    <a:pt x="138" y="42"/>
                  </a:lnTo>
                  <a:lnTo>
                    <a:pt x="136" y="38"/>
                  </a:lnTo>
                  <a:lnTo>
                    <a:pt x="136" y="36"/>
                  </a:lnTo>
                  <a:lnTo>
                    <a:pt x="140" y="34"/>
                  </a:lnTo>
                  <a:lnTo>
                    <a:pt x="140" y="32"/>
                  </a:lnTo>
                  <a:lnTo>
                    <a:pt x="142" y="32"/>
                  </a:lnTo>
                  <a:lnTo>
                    <a:pt x="144" y="32"/>
                  </a:lnTo>
                  <a:lnTo>
                    <a:pt x="144" y="30"/>
                  </a:lnTo>
                  <a:lnTo>
                    <a:pt x="146" y="30"/>
                  </a:lnTo>
                  <a:lnTo>
                    <a:pt x="146" y="28"/>
                  </a:lnTo>
                  <a:lnTo>
                    <a:pt x="150" y="28"/>
                  </a:lnTo>
                  <a:lnTo>
                    <a:pt x="152" y="26"/>
                  </a:lnTo>
                  <a:lnTo>
                    <a:pt x="154" y="26"/>
                  </a:lnTo>
                  <a:lnTo>
                    <a:pt x="156" y="26"/>
                  </a:lnTo>
                  <a:lnTo>
                    <a:pt x="166" y="26"/>
                  </a:lnTo>
                  <a:lnTo>
                    <a:pt x="168" y="24"/>
                  </a:lnTo>
                  <a:lnTo>
                    <a:pt x="172" y="26"/>
                  </a:lnTo>
                  <a:lnTo>
                    <a:pt x="176" y="24"/>
                  </a:lnTo>
                  <a:lnTo>
                    <a:pt x="178" y="24"/>
                  </a:lnTo>
                  <a:lnTo>
                    <a:pt x="178" y="22"/>
                  </a:lnTo>
                  <a:lnTo>
                    <a:pt x="176" y="22"/>
                  </a:lnTo>
                  <a:lnTo>
                    <a:pt x="176" y="20"/>
                  </a:lnTo>
                  <a:lnTo>
                    <a:pt x="178" y="18"/>
                  </a:lnTo>
                  <a:lnTo>
                    <a:pt x="180" y="2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0" name="Freeform 954"/>
            <p:cNvSpPr>
              <a:spLocks/>
            </p:cNvSpPr>
            <p:nvPr/>
          </p:nvSpPr>
          <p:spPr bwMode="auto">
            <a:xfrm>
              <a:off x="3894" y="2055"/>
              <a:ext cx="114" cy="84"/>
            </a:xfrm>
            <a:custGeom>
              <a:avLst/>
              <a:gdLst>
                <a:gd name="T0" fmla="*/ 94 w 96"/>
                <a:gd name="T1" fmla="*/ 62 h 72"/>
                <a:gd name="T2" fmla="*/ 84 w 96"/>
                <a:gd name="T3" fmla="*/ 62 h 72"/>
                <a:gd name="T4" fmla="*/ 82 w 96"/>
                <a:gd name="T5" fmla="*/ 64 h 72"/>
                <a:gd name="T6" fmla="*/ 72 w 96"/>
                <a:gd name="T7" fmla="*/ 64 h 72"/>
                <a:gd name="T8" fmla="*/ 70 w 96"/>
                <a:gd name="T9" fmla="*/ 64 h 72"/>
                <a:gd name="T10" fmla="*/ 56 w 96"/>
                <a:gd name="T11" fmla="*/ 72 h 72"/>
                <a:gd name="T12" fmla="*/ 52 w 96"/>
                <a:gd name="T13" fmla="*/ 68 h 72"/>
                <a:gd name="T14" fmla="*/ 52 w 96"/>
                <a:gd name="T15" fmla="*/ 60 h 72"/>
                <a:gd name="T16" fmla="*/ 52 w 96"/>
                <a:gd name="T17" fmla="*/ 54 h 72"/>
                <a:gd name="T18" fmla="*/ 52 w 96"/>
                <a:gd name="T19" fmla="*/ 52 h 72"/>
                <a:gd name="T20" fmla="*/ 50 w 96"/>
                <a:gd name="T21" fmla="*/ 50 h 72"/>
                <a:gd name="T22" fmla="*/ 48 w 96"/>
                <a:gd name="T23" fmla="*/ 44 h 72"/>
                <a:gd name="T24" fmla="*/ 42 w 96"/>
                <a:gd name="T25" fmla="*/ 44 h 72"/>
                <a:gd name="T26" fmla="*/ 38 w 96"/>
                <a:gd name="T27" fmla="*/ 56 h 72"/>
                <a:gd name="T28" fmla="*/ 34 w 96"/>
                <a:gd name="T29" fmla="*/ 58 h 72"/>
                <a:gd name="T30" fmla="*/ 28 w 96"/>
                <a:gd name="T31" fmla="*/ 58 h 72"/>
                <a:gd name="T32" fmla="*/ 26 w 96"/>
                <a:gd name="T33" fmla="*/ 64 h 72"/>
                <a:gd name="T34" fmla="*/ 20 w 96"/>
                <a:gd name="T35" fmla="*/ 62 h 72"/>
                <a:gd name="T36" fmla="*/ 16 w 96"/>
                <a:gd name="T37" fmla="*/ 64 h 72"/>
                <a:gd name="T38" fmla="*/ 10 w 96"/>
                <a:gd name="T39" fmla="*/ 66 h 72"/>
                <a:gd name="T40" fmla="*/ 6 w 96"/>
                <a:gd name="T41" fmla="*/ 62 h 72"/>
                <a:gd name="T42" fmla="*/ 6 w 96"/>
                <a:gd name="T43" fmla="*/ 56 h 72"/>
                <a:gd name="T44" fmla="*/ 10 w 96"/>
                <a:gd name="T45" fmla="*/ 50 h 72"/>
                <a:gd name="T46" fmla="*/ 12 w 96"/>
                <a:gd name="T47" fmla="*/ 46 h 72"/>
                <a:gd name="T48" fmla="*/ 8 w 96"/>
                <a:gd name="T49" fmla="*/ 40 h 72"/>
                <a:gd name="T50" fmla="*/ 10 w 96"/>
                <a:gd name="T51" fmla="*/ 34 h 72"/>
                <a:gd name="T52" fmla="*/ 4 w 96"/>
                <a:gd name="T53" fmla="*/ 34 h 72"/>
                <a:gd name="T54" fmla="*/ 0 w 96"/>
                <a:gd name="T55" fmla="*/ 30 h 72"/>
                <a:gd name="T56" fmla="*/ 2 w 96"/>
                <a:gd name="T57" fmla="*/ 24 h 72"/>
                <a:gd name="T58" fmla="*/ 8 w 96"/>
                <a:gd name="T59" fmla="*/ 24 h 72"/>
                <a:gd name="T60" fmla="*/ 14 w 96"/>
                <a:gd name="T61" fmla="*/ 24 h 72"/>
                <a:gd name="T62" fmla="*/ 18 w 96"/>
                <a:gd name="T63" fmla="*/ 16 h 72"/>
                <a:gd name="T64" fmla="*/ 24 w 96"/>
                <a:gd name="T65" fmla="*/ 12 h 72"/>
                <a:gd name="T66" fmla="*/ 24 w 96"/>
                <a:gd name="T67" fmla="*/ 8 h 72"/>
                <a:gd name="T68" fmla="*/ 28 w 96"/>
                <a:gd name="T69" fmla="*/ 6 h 72"/>
                <a:gd name="T70" fmla="*/ 36 w 96"/>
                <a:gd name="T71" fmla="*/ 4 h 72"/>
                <a:gd name="T72" fmla="*/ 40 w 96"/>
                <a:gd name="T73" fmla="*/ 0 h 72"/>
                <a:gd name="T74" fmla="*/ 42 w 96"/>
                <a:gd name="T75" fmla="*/ 6 h 72"/>
                <a:gd name="T76" fmla="*/ 38 w 96"/>
                <a:gd name="T77" fmla="*/ 10 h 72"/>
                <a:gd name="T78" fmla="*/ 42 w 96"/>
                <a:gd name="T79" fmla="*/ 14 h 72"/>
                <a:gd name="T80" fmla="*/ 44 w 96"/>
                <a:gd name="T81" fmla="*/ 16 h 72"/>
                <a:gd name="T82" fmla="*/ 40 w 96"/>
                <a:gd name="T83" fmla="*/ 18 h 72"/>
                <a:gd name="T84" fmla="*/ 30 w 96"/>
                <a:gd name="T85" fmla="*/ 16 h 72"/>
                <a:gd name="T86" fmla="*/ 24 w 96"/>
                <a:gd name="T87" fmla="*/ 18 h 72"/>
                <a:gd name="T88" fmla="*/ 24 w 96"/>
                <a:gd name="T89" fmla="*/ 26 h 72"/>
                <a:gd name="T90" fmla="*/ 32 w 96"/>
                <a:gd name="T91" fmla="*/ 26 h 72"/>
                <a:gd name="T92" fmla="*/ 42 w 96"/>
                <a:gd name="T93" fmla="*/ 26 h 72"/>
                <a:gd name="T94" fmla="*/ 52 w 96"/>
                <a:gd name="T95" fmla="*/ 24 h 72"/>
                <a:gd name="T96" fmla="*/ 56 w 96"/>
                <a:gd name="T97" fmla="*/ 30 h 72"/>
                <a:gd name="T98" fmla="*/ 64 w 96"/>
                <a:gd name="T99" fmla="*/ 28 h 72"/>
                <a:gd name="T100" fmla="*/ 74 w 96"/>
                <a:gd name="T101" fmla="*/ 28 h 72"/>
                <a:gd name="T102" fmla="*/ 82 w 96"/>
                <a:gd name="T103" fmla="*/ 26 h 72"/>
                <a:gd name="T104" fmla="*/ 80 w 96"/>
                <a:gd name="T105" fmla="*/ 38 h 72"/>
                <a:gd name="T106" fmla="*/ 88 w 96"/>
                <a:gd name="T107" fmla="*/ 42 h 72"/>
                <a:gd name="T108" fmla="*/ 94 w 96"/>
                <a:gd name="T109" fmla="*/ 50 h 72"/>
                <a:gd name="T110" fmla="*/ 96 w 96"/>
                <a:gd name="T111" fmla="*/ 64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6"/>
                <a:gd name="T169" fmla="*/ 0 h 72"/>
                <a:gd name="T170" fmla="*/ 96 w 96"/>
                <a:gd name="T171" fmla="*/ 72 h 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6" h="72">
                  <a:moveTo>
                    <a:pt x="94" y="64"/>
                  </a:moveTo>
                  <a:lnTo>
                    <a:pt x="96" y="62"/>
                  </a:lnTo>
                  <a:lnTo>
                    <a:pt x="94" y="62"/>
                  </a:lnTo>
                  <a:lnTo>
                    <a:pt x="90" y="62"/>
                  </a:lnTo>
                  <a:lnTo>
                    <a:pt x="88" y="62"/>
                  </a:lnTo>
                  <a:lnTo>
                    <a:pt x="84" y="62"/>
                  </a:lnTo>
                  <a:lnTo>
                    <a:pt x="82" y="64"/>
                  </a:lnTo>
                  <a:lnTo>
                    <a:pt x="80" y="60"/>
                  </a:lnTo>
                  <a:lnTo>
                    <a:pt x="78" y="60"/>
                  </a:lnTo>
                  <a:lnTo>
                    <a:pt x="72" y="64"/>
                  </a:lnTo>
                  <a:lnTo>
                    <a:pt x="70" y="64"/>
                  </a:lnTo>
                  <a:lnTo>
                    <a:pt x="68" y="66"/>
                  </a:lnTo>
                  <a:lnTo>
                    <a:pt x="62" y="68"/>
                  </a:lnTo>
                  <a:lnTo>
                    <a:pt x="56" y="72"/>
                  </a:lnTo>
                  <a:lnTo>
                    <a:pt x="54" y="72"/>
                  </a:lnTo>
                  <a:lnTo>
                    <a:pt x="52" y="68"/>
                  </a:lnTo>
                  <a:lnTo>
                    <a:pt x="52" y="64"/>
                  </a:lnTo>
                  <a:lnTo>
                    <a:pt x="52" y="62"/>
                  </a:lnTo>
                  <a:lnTo>
                    <a:pt x="52" y="60"/>
                  </a:lnTo>
                  <a:lnTo>
                    <a:pt x="52" y="58"/>
                  </a:lnTo>
                  <a:lnTo>
                    <a:pt x="52" y="56"/>
                  </a:lnTo>
                  <a:lnTo>
                    <a:pt x="52" y="54"/>
                  </a:lnTo>
                  <a:lnTo>
                    <a:pt x="54" y="54"/>
                  </a:lnTo>
                  <a:lnTo>
                    <a:pt x="52" y="52"/>
                  </a:lnTo>
                  <a:lnTo>
                    <a:pt x="50" y="52"/>
                  </a:lnTo>
                  <a:lnTo>
                    <a:pt x="50" y="50"/>
                  </a:lnTo>
                  <a:lnTo>
                    <a:pt x="50" y="48"/>
                  </a:lnTo>
                  <a:lnTo>
                    <a:pt x="48" y="44"/>
                  </a:lnTo>
                  <a:lnTo>
                    <a:pt x="46" y="44"/>
                  </a:lnTo>
                  <a:lnTo>
                    <a:pt x="44" y="44"/>
                  </a:lnTo>
                  <a:lnTo>
                    <a:pt x="42" y="44"/>
                  </a:lnTo>
                  <a:lnTo>
                    <a:pt x="36" y="54"/>
                  </a:lnTo>
                  <a:lnTo>
                    <a:pt x="38" y="56"/>
                  </a:lnTo>
                  <a:lnTo>
                    <a:pt x="36" y="58"/>
                  </a:lnTo>
                  <a:lnTo>
                    <a:pt x="34" y="58"/>
                  </a:lnTo>
                  <a:lnTo>
                    <a:pt x="32" y="58"/>
                  </a:lnTo>
                  <a:lnTo>
                    <a:pt x="30" y="58"/>
                  </a:lnTo>
                  <a:lnTo>
                    <a:pt x="28" y="58"/>
                  </a:lnTo>
                  <a:lnTo>
                    <a:pt x="26" y="60"/>
                  </a:lnTo>
                  <a:lnTo>
                    <a:pt x="26" y="64"/>
                  </a:lnTo>
                  <a:lnTo>
                    <a:pt x="26" y="66"/>
                  </a:lnTo>
                  <a:lnTo>
                    <a:pt x="22" y="64"/>
                  </a:lnTo>
                  <a:lnTo>
                    <a:pt x="20" y="62"/>
                  </a:lnTo>
                  <a:lnTo>
                    <a:pt x="18" y="64"/>
                  </a:lnTo>
                  <a:lnTo>
                    <a:pt x="16" y="64"/>
                  </a:lnTo>
                  <a:lnTo>
                    <a:pt x="12" y="66"/>
                  </a:lnTo>
                  <a:lnTo>
                    <a:pt x="10" y="66"/>
                  </a:lnTo>
                  <a:lnTo>
                    <a:pt x="8" y="68"/>
                  </a:lnTo>
                  <a:lnTo>
                    <a:pt x="4" y="62"/>
                  </a:lnTo>
                  <a:lnTo>
                    <a:pt x="6" y="62"/>
                  </a:lnTo>
                  <a:lnTo>
                    <a:pt x="6" y="60"/>
                  </a:lnTo>
                  <a:lnTo>
                    <a:pt x="4" y="58"/>
                  </a:lnTo>
                  <a:lnTo>
                    <a:pt x="6" y="56"/>
                  </a:lnTo>
                  <a:lnTo>
                    <a:pt x="8" y="52"/>
                  </a:lnTo>
                  <a:lnTo>
                    <a:pt x="10" y="52"/>
                  </a:lnTo>
                  <a:lnTo>
                    <a:pt x="10" y="50"/>
                  </a:lnTo>
                  <a:lnTo>
                    <a:pt x="12" y="50"/>
                  </a:lnTo>
                  <a:lnTo>
                    <a:pt x="12" y="48"/>
                  </a:lnTo>
                  <a:lnTo>
                    <a:pt x="12" y="46"/>
                  </a:lnTo>
                  <a:lnTo>
                    <a:pt x="10" y="44"/>
                  </a:lnTo>
                  <a:lnTo>
                    <a:pt x="8" y="40"/>
                  </a:lnTo>
                  <a:lnTo>
                    <a:pt x="10" y="38"/>
                  </a:lnTo>
                  <a:lnTo>
                    <a:pt x="10" y="36"/>
                  </a:lnTo>
                  <a:lnTo>
                    <a:pt x="10" y="34"/>
                  </a:lnTo>
                  <a:lnTo>
                    <a:pt x="8" y="34"/>
                  </a:lnTo>
                  <a:lnTo>
                    <a:pt x="6" y="34"/>
                  </a:lnTo>
                  <a:lnTo>
                    <a:pt x="4" y="34"/>
                  </a:lnTo>
                  <a:lnTo>
                    <a:pt x="4" y="32"/>
                  </a:lnTo>
                  <a:lnTo>
                    <a:pt x="2" y="30"/>
                  </a:lnTo>
                  <a:lnTo>
                    <a:pt x="0" y="30"/>
                  </a:lnTo>
                  <a:lnTo>
                    <a:pt x="2" y="28"/>
                  </a:lnTo>
                  <a:lnTo>
                    <a:pt x="2" y="26"/>
                  </a:lnTo>
                  <a:lnTo>
                    <a:pt x="2" y="24"/>
                  </a:lnTo>
                  <a:lnTo>
                    <a:pt x="4" y="24"/>
                  </a:lnTo>
                  <a:lnTo>
                    <a:pt x="6" y="24"/>
                  </a:lnTo>
                  <a:lnTo>
                    <a:pt x="8" y="24"/>
                  </a:lnTo>
                  <a:lnTo>
                    <a:pt x="10" y="26"/>
                  </a:lnTo>
                  <a:lnTo>
                    <a:pt x="12" y="26"/>
                  </a:lnTo>
                  <a:lnTo>
                    <a:pt x="14" y="24"/>
                  </a:lnTo>
                  <a:lnTo>
                    <a:pt x="18" y="20"/>
                  </a:lnTo>
                  <a:lnTo>
                    <a:pt x="18" y="18"/>
                  </a:lnTo>
                  <a:lnTo>
                    <a:pt x="18" y="16"/>
                  </a:lnTo>
                  <a:lnTo>
                    <a:pt x="22" y="16"/>
                  </a:lnTo>
                  <a:lnTo>
                    <a:pt x="24" y="14"/>
                  </a:lnTo>
                  <a:lnTo>
                    <a:pt x="24" y="12"/>
                  </a:lnTo>
                  <a:lnTo>
                    <a:pt x="24" y="10"/>
                  </a:lnTo>
                  <a:lnTo>
                    <a:pt x="24" y="8"/>
                  </a:lnTo>
                  <a:lnTo>
                    <a:pt x="26" y="6"/>
                  </a:lnTo>
                  <a:lnTo>
                    <a:pt x="28" y="6"/>
                  </a:lnTo>
                  <a:lnTo>
                    <a:pt x="30" y="6"/>
                  </a:lnTo>
                  <a:lnTo>
                    <a:pt x="34" y="4"/>
                  </a:lnTo>
                  <a:lnTo>
                    <a:pt x="36" y="4"/>
                  </a:lnTo>
                  <a:lnTo>
                    <a:pt x="38" y="2"/>
                  </a:lnTo>
                  <a:lnTo>
                    <a:pt x="38" y="0"/>
                  </a:lnTo>
                  <a:lnTo>
                    <a:pt x="40" y="0"/>
                  </a:lnTo>
                  <a:lnTo>
                    <a:pt x="42" y="2"/>
                  </a:lnTo>
                  <a:lnTo>
                    <a:pt x="42" y="4"/>
                  </a:lnTo>
                  <a:lnTo>
                    <a:pt x="42" y="6"/>
                  </a:lnTo>
                  <a:lnTo>
                    <a:pt x="42" y="8"/>
                  </a:lnTo>
                  <a:lnTo>
                    <a:pt x="40" y="8"/>
                  </a:lnTo>
                  <a:lnTo>
                    <a:pt x="38" y="10"/>
                  </a:lnTo>
                  <a:lnTo>
                    <a:pt x="40" y="12"/>
                  </a:lnTo>
                  <a:lnTo>
                    <a:pt x="40" y="14"/>
                  </a:lnTo>
                  <a:lnTo>
                    <a:pt x="42" y="14"/>
                  </a:lnTo>
                  <a:lnTo>
                    <a:pt x="44" y="14"/>
                  </a:lnTo>
                  <a:lnTo>
                    <a:pt x="44" y="16"/>
                  </a:lnTo>
                  <a:lnTo>
                    <a:pt x="42" y="16"/>
                  </a:lnTo>
                  <a:lnTo>
                    <a:pt x="42" y="18"/>
                  </a:lnTo>
                  <a:lnTo>
                    <a:pt x="40" y="18"/>
                  </a:lnTo>
                  <a:lnTo>
                    <a:pt x="36" y="16"/>
                  </a:lnTo>
                  <a:lnTo>
                    <a:pt x="34" y="16"/>
                  </a:lnTo>
                  <a:lnTo>
                    <a:pt x="30" y="16"/>
                  </a:lnTo>
                  <a:lnTo>
                    <a:pt x="28" y="16"/>
                  </a:lnTo>
                  <a:lnTo>
                    <a:pt x="24" y="18"/>
                  </a:lnTo>
                  <a:lnTo>
                    <a:pt x="24" y="20"/>
                  </a:lnTo>
                  <a:lnTo>
                    <a:pt x="24" y="24"/>
                  </a:lnTo>
                  <a:lnTo>
                    <a:pt x="24" y="26"/>
                  </a:lnTo>
                  <a:lnTo>
                    <a:pt x="26" y="26"/>
                  </a:lnTo>
                  <a:lnTo>
                    <a:pt x="28" y="24"/>
                  </a:lnTo>
                  <a:lnTo>
                    <a:pt x="32" y="26"/>
                  </a:lnTo>
                  <a:lnTo>
                    <a:pt x="38" y="24"/>
                  </a:lnTo>
                  <a:lnTo>
                    <a:pt x="40" y="24"/>
                  </a:lnTo>
                  <a:lnTo>
                    <a:pt x="42" y="26"/>
                  </a:lnTo>
                  <a:lnTo>
                    <a:pt x="44" y="26"/>
                  </a:lnTo>
                  <a:lnTo>
                    <a:pt x="52" y="24"/>
                  </a:lnTo>
                  <a:lnTo>
                    <a:pt x="54" y="26"/>
                  </a:lnTo>
                  <a:lnTo>
                    <a:pt x="56" y="30"/>
                  </a:lnTo>
                  <a:lnTo>
                    <a:pt x="60" y="30"/>
                  </a:lnTo>
                  <a:lnTo>
                    <a:pt x="62" y="30"/>
                  </a:lnTo>
                  <a:lnTo>
                    <a:pt x="64" y="28"/>
                  </a:lnTo>
                  <a:lnTo>
                    <a:pt x="68" y="28"/>
                  </a:lnTo>
                  <a:lnTo>
                    <a:pt x="72" y="28"/>
                  </a:lnTo>
                  <a:lnTo>
                    <a:pt x="74" y="28"/>
                  </a:lnTo>
                  <a:lnTo>
                    <a:pt x="76" y="28"/>
                  </a:lnTo>
                  <a:lnTo>
                    <a:pt x="78" y="24"/>
                  </a:lnTo>
                  <a:lnTo>
                    <a:pt x="82" y="26"/>
                  </a:lnTo>
                  <a:lnTo>
                    <a:pt x="80" y="34"/>
                  </a:lnTo>
                  <a:lnTo>
                    <a:pt x="80" y="38"/>
                  </a:lnTo>
                  <a:lnTo>
                    <a:pt x="82" y="42"/>
                  </a:lnTo>
                  <a:lnTo>
                    <a:pt x="84" y="44"/>
                  </a:lnTo>
                  <a:lnTo>
                    <a:pt x="88" y="42"/>
                  </a:lnTo>
                  <a:lnTo>
                    <a:pt x="92" y="42"/>
                  </a:lnTo>
                  <a:lnTo>
                    <a:pt x="94" y="46"/>
                  </a:lnTo>
                  <a:lnTo>
                    <a:pt x="94" y="50"/>
                  </a:lnTo>
                  <a:lnTo>
                    <a:pt x="96" y="56"/>
                  </a:lnTo>
                  <a:lnTo>
                    <a:pt x="96" y="64"/>
                  </a:lnTo>
                  <a:lnTo>
                    <a:pt x="94" y="6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1" name="Freeform 955"/>
            <p:cNvSpPr>
              <a:spLocks/>
            </p:cNvSpPr>
            <p:nvPr/>
          </p:nvSpPr>
          <p:spPr bwMode="auto">
            <a:xfrm>
              <a:off x="3922" y="2013"/>
              <a:ext cx="168" cy="77"/>
            </a:xfrm>
            <a:custGeom>
              <a:avLst/>
              <a:gdLst>
                <a:gd name="T0" fmla="*/ 60 w 140"/>
                <a:gd name="T1" fmla="*/ 54 h 66"/>
                <a:gd name="T2" fmla="*/ 70 w 140"/>
                <a:gd name="T3" fmla="*/ 50 h 66"/>
                <a:gd name="T4" fmla="*/ 78 w 140"/>
                <a:gd name="T5" fmla="*/ 46 h 66"/>
                <a:gd name="T6" fmla="*/ 84 w 140"/>
                <a:gd name="T7" fmla="*/ 50 h 66"/>
                <a:gd name="T8" fmla="*/ 92 w 140"/>
                <a:gd name="T9" fmla="*/ 48 h 66"/>
                <a:gd name="T10" fmla="*/ 100 w 140"/>
                <a:gd name="T11" fmla="*/ 40 h 66"/>
                <a:gd name="T12" fmla="*/ 114 w 140"/>
                <a:gd name="T13" fmla="*/ 36 h 66"/>
                <a:gd name="T14" fmla="*/ 128 w 140"/>
                <a:gd name="T15" fmla="*/ 26 h 66"/>
                <a:gd name="T16" fmla="*/ 140 w 140"/>
                <a:gd name="T17" fmla="*/ 18 h 66"/>
                <a:gd name="T18" fmla="*/ 132 w 140"/>
                <a:gd name="T19" fmla="*/ 12 h 66"/>
                <a:gd name="T20" fmla="*/ 122 w 140"/>
                <a:gd name="T21" fmla="*/ 8 h 66"/>
                <a:gd name="T22" fmla="*/ 116 w 140"/>
                <a:gd name="T23" fmla="*/ 6 h 66"/>
                <a:gd name="T24" fmla="*/ 104 w 140"/>
                <a:gd name="T25" fmla="*/ 6 h 66"/>
                <a:gd name="T26" fmla="*/ 96 w 140"/>
                <a:gd name="T27" fmla="*/ 4 h 66"/>
                <a:gd name="T28" fmla="*/ 84 w 140"/>
                <a:gd name="T29" fmla="*/ 4 h 66"/>
                <a:gd name="T30" fmla="*/ 74 w 140"/>
                <a:gd name="T31" fmla="*/ 4 h 66"/>
                <a:gd name="T32" fmla="*/ 68 w 140"/>
                <a:gd name="T33" fmla="*/ 4 h 66"/>
                <a:gd name="T34" fmla="*/ 60 w 140"/>
                <a:gd name="T35" fmla="*/ 0 h 66"/>
                <a:gd name="T36" fmla="*/ 54 w 140"/>
                <a:gd name="T37" fmla="*/ 4 h 66"/>
                <a:gd name="T38" fmla="*/ 52 w 140"/>
                <a:gd name="T39" fmla="*/ 10 h 66"/>
                <a:gd name="T40" fmla="*/ 44 w 140"/>
                <a:gd name="T41" fmla="*/ 10 h 66"/>
                <a:gd name="T42" fmla="*/ 36 w 140"/>
                <a:gd name="T43" fmla="*/ 8 h 66"/>
                <a:gd name="T44" fmla="*/ 30 w 140"/>
                <a:gd name="T45" fmla="*/ 8 h 66"/>
                <a:gd name="T46" fmla="*/ 22 w 140"/>
                <a:gd name="T47" fmla="*/ 8 h 66"/>
                <a:gd name="T48" fmla="*/ 20 w 140"/>
                <a:gd name="T49" fmla="*/ 12 h 66"/>
                <a:gd name="T50" fmla="*/ 24 w 140"/>
                <a:gd name="T51" fmla="*/ 18 h 66"/>
                <a:gd name="T52" fmla="*/ 16 w 140"/>
                <a:gd name="T53" fmla="*/ 24 h 66"/>
                <a:gd name="T54" fmla="*/ 14 w 140"/>
                <a:gd name="T55" fmla="*/ 30 h 66"/>
                <a:gd name="T56" fmla="*/ 20 w 140"/>
                <a:gd name="T57" fmla="*/ 32 h 66"/>
                <a:gd name="T58" fmla="*/ 28 w 140"/>
                <a:gd name="T59" fmla="*/ 34 h 66"/>
                <a:gd name="T60" fmla="*/ 32 w 140"/>
                <a:gd name="T61" fmla="*/ 30 h 66"/>
                <a:gd name="T62" fmla="*/ 36 w 140"/>
                <a:gd name="T63" fmla="*/ 36 h 66"/>
                <a:gd name="T64" fmla="*/ 42 w 140"/>
                <a:gd name="T65" fmla="*/ 38 h 66"/>
                <a:gd name="T66" fmla="*/ 48 w 140"/>
                <a:gd name="T67" fmla="*/ 40 h 66"/>
                <a:gd name="T68" fmla="*/ 44 w 140"/>
                <a:gd name="T69" fmla="*/ 44 h 66"/>
                <a:gd name="T70" fmla="*/ 38 w 140"/>
                <a:gd name="T71" fmla="*/ 46 h 66"/>
                <a:gd name="T72" fmla="*/ 34 w 140"/>
                <a:gd name="T73" fmla="*/ 48 h 66"/>
                <a:gd name="T74" fmla="*/ 26 w 140"/>
                <a:gd name="T75" fmla="*/ 50 h 66"/>
                <a:gd name="T76" fmla="*/ 20 w 140"/>
                <a:gd name="T77" fmla="*/ 52 h 66"/>
                <a:gd name="T78" fmla="*/ 16 w 140"/>
                <a:gd name="T79" fmla="*/ 54 h 66"/>
                <a:gd name="T80" fmla="*/ 6 w 140"/>
                <a:gd name="T81" fmla="*/ 52 h 66"/>
                <a:gd name="T82" fmla="*/ 0 w 140"/>
                <a:gd name="T83" fmla="*/ 54 h 66"/>
                <a:gd name="T84" fmla="*/ 0 w 140"/>
                <a:gd name="T85" fmla="*/ 62 h 66"/>
                <a:gd name="T86" fmla="*/ 8 w 140"/>
                <a:gd name="T87" fmla="*/ 62 h 66"/>
                <a:gd name="T88" fmla="*/ 18 w 140"/>
                <a:gd name="T89" fmla="*/ 62 h 66"/>
                <a:gd name="T90" fmla="*/ 28 w 140"/>
                <a:gd name="T91" fmla="*/ 60 h 66"/>
                <a:gd name="T92" fmla="*/ 32 w 140"/>
                <a:gd name="T93" fmla="*/ 66 h 66"/>
                <a:gd name="T94" fmla="*/ 40 w 140"/>
                <a:gd name="T95" fmla="*/ 64 h 66"/>
                <a:gd name="T96" fmla="*/ 50 w 140"/>
                <a:gd name="T97" fmla="*/ 64 h 66"/>
                <a:gd name="T98" fmla="*/ 58 w 140"/>
                <a:gd name="T99" fmla="*/ 62 h 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
                <a:gd name="T151" fmla="*/ 0 h 66"/>
                <a:gd name="T152" fmla="*/ 140 w 140"/>
                <a:gd name="T153" fmla="*/ 66 h 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 h="66">
                  <a:moveTo>
                    <a:pt x="58" y="62"/>
                  </a:moveTo>
                  <a:lnTo>
                    <a:pt x="58" y="60"/>
                  </a:lnTo>
                  <a:lnTo>
                    <a:pt x="60" y="54"/>
                  </a:lnTo>
                  <a:lnTo>
                    <a:pt x="68" y="52"/>
                  </a:lnTo>
                  <a:lnTo>
                    <a:pt x="68" y="50"/>
                  </a:lnTo>
                  <a:lnTo>
                    <a:pt x="70" y="50"/>
                  </a:lnTo>
                  <a:lnTo>
                    <a:pt x="72" y="48"/>
                  </a:lnTo>
                  <a:lnTo>
                    <a:pt x="74" y="48"/>
                  </a:lnTo>
                  <a:lnTo>
                    <a:pt x="78" y="46"/>
                  </a:lnTo>
                  <a:lnTo>
                    <a:pt x="80" y="46"/>
                  </a:lnTo>
                  <a:lnTo>
                    <a:pt x="82" y="50"/>
                  </a:lnTo>
                  <a:lnTo>
                    <a:pt x="84" y="50"/>
                  </a:lnTo>
                  <a:lnTo>
                    <a:pt x="88" y="50"/>
                  </a:lnTo>
                  <a:lnTo>
                    <a:pt x="90" y="50"/>
                  </a:lnTo>
                  <a:lnTo>
                    <a:pt x="92" y="48"/>
                  </a:lnTo>
                  <a:lnTo>
                    <a:pt x="94" y="44"/>
                  </a:lnTo>
                  <a:lnTo>
                    <a:pt x="96" y="40"/>
                  </a:lnTo>
                  <a:lnTo>
                    <a:pt x="100" y="40"/>
                  </a:lnTo>
                  <a:lnTo>
                    <a:pt x="104" y="40"/>
                  </a:lnTo>
                  <a:lnTo>
                    <a:pt x="110" y="38"/>
                  </a:lnTo>
                  <a:lnTo>
                    <a:pt x="114" y="36"/>
                  </a:lnTo>
                  <a:lnTo>
                    <a:pt x="116" y="34"/>
                  </a:lnTo>
                  <a:lnTo>
                    <a:pt x="118" y="30"/>
                  </a:lnTo>
                  <a:lnTo>
                    <a:pt x="128" y="26"/>
                  </a:lnTo>
                  <a:lnTo>
                    <a:pt x="136" y="24"/>
                  </a:lnTo>
                  <a:lnTo>
                    <a:pt x="138" y="22"/>
                  </a:lnTo>
                  <a:lnTo>
                    <a:pt x="140" y="18"/>
                  </a:lnTo>
                  <a:lnTo>
                    <a:pt x="138" y="16"/>
                  </a:lnTo>
                  <a:lnTo>
                    <a:pt x="132" y="12"/>
                  </a:lnTo>
                  <a:lnTo>
                    <a:pt x="130" y="12"/>
                  </a:lnTo>
                  <a:lnTo>
                    <a:pt x="126" y="8"/>
                  </a:lnTo>
                  <a:lnTo>
                    <a:pt x="122" y="8"/>
                  </a:lnTo>
                  <a:lnTo>
                    <a:pt x="120" y="6"/>
                  </a:lnTo>
                  <a:lnTo>
                    <a:pt x="118" y="6"/>
                  </a:lnTo>
                  <a:lnTo>
                    <a:pt x="116" y="6"/>
                  </a:lnTo>
                  <a:lnTo>
                    <a:pt x="114" y="6"/>
                  </a:lnTo>
                  <a:lnTo>
                    <a:pt x="110" y="6"/>
                  </a:lnTo>
                  <a:lnTo>
                    <a:pt x="104" y="6"/>
                  </a:lnTo>
                  <a:lnTo>
                    <a:pt x="102" y="6"/>
                  </a:lnTo>
                  <a:lnTo>
                    <a:pt x="98" y="4"/>
                  </a:lnTo>
                  <a:lnTo>
                    <a:pt x="96" y="4"/>
                  </a:lnTo>
                  <a:lnTo>
                    <a:pt x="94" y="6"/>
                  </a:lnTo>
                  <a:lnTo>
                    <a:pt x="86" y="4"/>
                  </a:lnTo>
                  <a:lnTo>
                    <a:pt x="84" y="4"/>
                  </a:lnTo>
                  <a:lnTo>
                    <a:pt x="80" y="6"/>
                  </a:lnTo>
                  <a:lnTo>
                    <a:pt x="76" y="6"/>
                  </a:lnTo>
                  <a:lnTo>
                    <a:pt x="74" y="4"/>
                  </a:lnTo>
                  <a:lnTo>
                    <a:pt x="72" y="4"/>
                  </a:lnTo>
                  <a:lnTo>
                    <a:pt x="68" y="4"/>
                  </a:lnTo>
                  <a:lnTo>
                    <a:pt x="66" y="2"/>
                  </a:lnTo>
                  <a:lnTo>
                    <a:pt x="62" y="0"/>
                  </a:lnTo>
                  <a:lnTo>
                    <a:pt x="60" y="0"/>
                  </a:lnTo>
                  <a:lnTo>
                    <a:pt x="58" y="0"/>
                  </a:lnTo>
                  <a:lnTo>
                    <a:pt x="56" y="2"/>
                  </a:lnTo>
                  <a:lnTo>
                    <a:pt x="54" y="4"/>
                  </a:lnTo>
                  <a:lnTo>
                    <a:pt x="54" y="6"/>
                  </a:lnTo>
                  <a:lnTo>
                    <a:pt x="52" y="8"/>
                  </a:lnTo>
                  <a:lnTo>
                    <a:pt x="52" y="10"/>
                  </a:lnTo>
                  <a:lnTo>
                    <a:pt x="50" y="12"/>
                  </a:lnTo>
                  <a:lnTo>
                    <a:pt x="48" y="12"/>
                  </a:lnTo>
                  <a:lnTo>
                    <a:pt x="44" y="10"/>
                  </a:lnTo>
                  <a:lnTo>
                    <a:pt x="40" y="8"/>
                  </a:lnTo>
                  <a:lnTo>
                    <a:pt x="38" y="8"/>
                  </a:lnTo>
                  <a:lnTo>
                    <a:pt x="36" y="8"/>
                  </a:lnTo>
                  <a:lnTo>
                    <a:pt x="34" y="8"/>
                  </a:lnTo>
                  <a:lnTo>
                    <a:pt x="32" y="6"/>
                  </a:lnTo>
                  <a:lnTo>
                    <a:pt x="30" y="8"/>
                  </a:lnTo>
                  <a:lnTo>
                    <a:pt x="28" y="6"/>
                  </a:lnTo>
                  <a:lnTo>
                    <a:pt x="24" y="8"/>
                  </a:lnTo>
                  <a:lnTo>
                    <a:pt x="22" y="8"/>
                  </a:lnTo>
                  <a:lnTo>
                    <a:pt x="22" y="10"/>
                  </a:lnTo>
                  <a:lnTo>
                    <a:pt x="22" y="12"/>
                  </a:lnTo>
                  <a:lnTo>
                    <a:pt x="20" y="12"/>
                  </a:lnTo>
                  <a:lnTo>
                    <a:pt x="20" y="14"/>
                  </a:lnTo>
                  <a:lnTo>
                    <a:pt x="24" y="16"/>
                  </a:lnTo>
                  <a:lnTo>
                    <a:pt x="24" y="18"/>
                  </a:lnTo>
                  <a:lnTo>
                    <a:pt x="22" y="20"/>
                  </a:lnTo>
                  <a:lnTo>
                    <a:pt x="18" y="22"/>
                  </a:lnTo>
                  <a:lnTo>
                    <a:pt x="16" y="24"/>
                  </a:lnTo>
                  <a:lnTo>
                    <a:pt x="12" y="26"/>
                  </a:lnTo>
                  <a:lnTo>
                    <a:pt x="12" y="28"/>
                  </a:lnTo>
                  <a:lnTo>
                    <a:pt x="14" y="30"/>
                  </a:lnTo>
                  <a:lnTo>
                    <a:pt x="16" y="30"/>
                  </a:lnTo>
                  <a:lnTo>
                    <a:pt x="18" y="30"/>
                  </a:lnTo>
                  <a:lnTo>
                    <a:pt x="20" y="32"/>
                  </a:lnTo>
                  <a:lnTo>
                    <a:pt x="24" y="36"/>
                  </a:lnTo>
                  <a:lnTo>
                    <a:pt x="26" y="36"/>
                  </a:lnTo>
                  <a:lnTo>
                    <a:pt x="28" y="34"/>
                  </a:lnTo>
                  <a:lnTo>
                    <a:pt x="28" y="32"/>
                  </a:lnTo>
                  <a:lnTo>
                    <a:pt x="30" y="28"/>
                  </a:lnTo>
                  <a:lnTo>
                    <a:pt x="32" y="30"/>
                  </a:lnTo>
                  <a:lnTo>
                    <a:pt x="32" y="32"/>
                  </a:lnTo>
                  <a:lnTo>
                    <a:pt x="32" y="34"/>
                  </a:lnTo>
                  <a:lnTo>
                    <a:pt x="36" y="36"/>
                  </a:lnTo>
                  <a:lnTo>
                    <a:pt x="38" y="36"/>
                  </a:lnTo>
                  <a:lnTo>
                    <a:pt x="42" y="38"/>
                  </a:lnTo>
                  <a:lnTo>
                    <a:pt x="46" y="40"/>
                  </a:lnTo>
                  <a:lnTo>
                    <a:pt x="48" y="40"/>
                  </a:lnTo>
                  <a:lnTo>
                    <a:pt x="48" y="42"/>
                  </a:lnTo>
                  <a:lnTo>
                    <a:pt x="44" y="42"/>
                  </a:lnTo>
                  <a:lnTo>
                    <a:pt x="44" y="44"/>
                  </a:lnTo>
                  <a:lnTo>
                    <a:pt x="42" y="46"/>
                  </a:lnTo>
                  <a:lnTo>
                    <a:pt x="40" y="44"/>
                  </a:lnTo>
                  <a:lnTo>
                    <a:pt x="38" y="46"/>
                  </a:lnTo>
                  <a:lnTo>
                    <a:pt x="36" y="46"/>
                  </a:lnTo>
                  <a:lnTo>
                    <a:pt x="36" y="48"/>
                  </a:lnTo>
                  <a:lnTo>
                    <a:pt x="34" y="48"/>
                  </a:lnTo>
                  <a:lnTo>
                    <a:pt x="32" y="50"/>
                  </a:lnTo>
                  <a:lnTo>
                    <a:pt x="30" y="50"/>
                  </a:lnTo>
                  <a:lnTo>
                    <a:pt x="26" y="50"/>
                  </a:lnTo>
                  <a:lnTo>
                    <a:pt x="24" y="50"/>
                  </a:lnTo>
                  <a:lnTo>
                    <a:pt x="20" y="50"/>
                  </a:lnTo>
                  <a:lnTo>
                    <a:pt x="20" y="52"/>
                  </a:lnTo>
                  <a:lnTo>
                    <a:pt x="18" y="52"/>
                  </a:lnTo>
                  <a:lnTo>
                    <a:pt x="18" y="54"/>
                  </a:lnTo>
                  <a:lnTo>
                    <a:pt x="16" y="54"/>
                  </a:lnTo>
                  <a:lnTo>
                    <a:pt x="12" y="52"/>
                  </a:lnTo>
                  <a:lnTo>
                    <a:pt x="10" y="52"/>
                  </a:lnTo>
                  <a:lnTo>
                    <a:pt x="6" y="52"/>
                  </a:lnTo>
                  <a:lnTo>
                    <a:pt x="4" y="52"/>
                  </a:lnTo>
                  <a:lnTo>
                    <a:pt x="0" y="54"/>
                  </a:lnTo>
                  <a:lnTo>
                    <a:pt x="0" y="56"/>
                  </a:lnTo>
                  <a:lnTo>
                    <a:pt x="0" y="60"/>
                  </a:lnTo>
                  <a:lnTo>
                    <a:pt x="0" y="62"/>
                  </a:lnTo>
                  <a:lnTo>
                    <a:pt x="2" y="62"/>
                  </a:lnTo>
                  <a:lnTo>
                    <a:pt x="4" y="60"/>
                  </a:lnTo>
                  <a:lnTo>
                    <a:pt x="8" y="62"/>
                  </a:lnTo>
                  <a:lnTo>
                    <a:pt x="14" y="60"/>
                  </a:lnTo>
                  <a:lnTo>
                    <a:pt x="16" y="60"/>
                  </a:lnTo>
                  <a:lnTo>
                    <a:pt x="18" y="62"/>
                  </a:lnTo>
                  <a:lnTo>
                    <a:pt x="20" y="62"/>
                  </a:lnTo>
                  <a:lnTo>
                    <a:pt x="28" y="60"/>
                  </a:lnTo>
                  <a:lnTo>
                    <a:pt x="30" y="62"/>
                  </a:lnTo>
                  <a:lnTo>
                    <a:pt x="32" y="66"/>
                  </a:lnTo>
                  <a:lnTo>
                    <a:pt x="36" y="66"/>
                  </a:lnTo>
                  <a:lnTo>
                    <a:pt x="38" y="66"/>
                  </a:lnTo>
                  <a:lnTo>
                    <a:pt x="40" y="64"/>
                  </a:lnTo>
                  <a:lnTo>
                    <a:pt x="44" y="64"/>
                  </a:lnTo>
                  <a:lnTo>
                    <a:pt x="48" y="64"/>
                  </a:lnTo>
                  <a:lnTo>
                    <a:pt x="50" y="64"/>
                  </a:lnTo>
                  <a:lnTo>
                    <a:pt x="52" y="64"/>
                  </a:lnTo>
                  <a:lnTo>
                    <a:pt x="54" y="60"/>
                  </a:lnTo>
                  <a:lnTo>
                    <a:pt x="58" y="6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2" name="Freeform 956"/>
            <p:cNvSpPr>
              <a:spLocks/>
            </p:cNvSpPr>
            <p:nvPr/>
          </p:nvSpPr>
          <p:spPr bwMode="auto">
            <a:xfrm>
              <a:off x="3581" y="1735"/>
              <a:ext cx="611" cy="320"/>
            </a:xfrm>
            <a:custGeom>
              <a:avLst/>
              <a:gdLst>
                <a:gd name="T0" fmla="*/ 428 w 512"/>
                <a:gd name="T1" fmla="*/ 242 h 274"/>
                <a:gd name="T2" fmla="*/ 426 w 512"/>
                <a:gd name="T3" fmla="*/ 224 h 274"/>
                <a:gd name="T4" fmla="*/ 428 w 512"/>
                <a:gd name="T5" fmla="*/ 206 h 274"/>
                <a:gd name="T6" fmla="*/ 450 w 512"/>
                <a:gd name="T7" fmla="*/ 198 h 274"/>
                <a:gd name="T8" fmla="*/ 456 w 512"/>
                <a:gd name="T9" fmla="*/ 172 h 274"/>
                <a:gd name="T10" fmla="*/ 480 w 512"/>
                <a:gd name="T11" fmla="*/ 170 h 274"/>
                <a:gd name="T12" fmla="*/ 492 w 512"/>
                <a:gd name="T13" fmla="*/ 162 h 274"/>
                <a:gd name="T14" fmla="*/ 504 w 512"/>
                <a:gd name="T15" fmla="*/ 144 h 274"/>
                <a:gd name="T16" fmla="*/ 506 w 512"/>
                <a:gd name="T17" fmla="*/ 120 h 274"/>
                <a:gd name="T18" fmla="*/ 454 w 512"/>
                <a:gd name="T19" fmla="*/ 98 h 274"/>
                <a:gd name="T20" fmla="*/ 396 w 512"/>
                <a:gd name="T21" fmla="*/ 48 h 274"/>
                <a:gd name="T22" fmla="*/ 344 w 512"/>
                <a:gd name="T23" fmla="*/ 40 h 274"/>
                <a:gd name="T24" fmla="*/ 328 w 512"/>
                <a:gd name="T25" fmla="*/ 32 h 274"/>
                <a:gd name="T26" fmla="*/ 312 w 512"/>
                <a:gd name="T27" fmla="*/ 16 h 274"/>
                <a:gd name="T28" fmla="*/ 274 w 512"/>
                <a:gd name="T29" fmla="*/ 4 h 274"/>
                <a:gd name="T30" fmla="*/ 216 w 512"/>
                <a:gd name="T31" fmla="*/ 26 h 274"/>
                <a:gd name="T32" fmla="*/ 188 w 512"/>
                <a:gd name="T33" fmla="*/ 40 h 274"/>
                <a:gd name="T34" fmla="*/ 178 w 512"/>
                <a:gd name="T35" fmla="*/ 58 h 274"/>
                <a:gd name="T36" fmla="*/ 186 w 512"/>
                <a:gd name="T37" fmla="*/ 98 h 274"/>
                <a:gd name="T38" fmla="*/ 162 w 512"/>
                <a:gd name="T39" fmla="*/ 104 h 274"/>
                <a:gd name="T40" fmla="*/ 128 w 512"/>
                <a:gd name="T41" fmla="*/ 92 h 274"/>
                <a:gd name="T42" fmla="*/ 74 w 512"/>
                <a:gd name="T43" fmla="*/ 82 h 274"/>
                <a:gd name="T44" fmla="*/ 52 w 512"/>
                <a:gd name="T45" fmla="*/ 80 h 274"/>
                <a:gd name="T46" fmla="*/ 28 w 512"/>
                <a:gd name="T47" fmla="*/ 114 h 274"/>
                <a:gd name="T48" fmla="*/ 2 w 512"/>
                <a:gd name="T49" fmla="*/ 126 h 274"/>
                <a:gd name="T50" fmla="*/ 10 w 512"/>
                <a:gd name="T51" fmla="*/ 156 h 274"/>
                <a:gd name="T52" fmla="*/ 18 w 512"/>
                <a:gd name="T53" fmla="*/ 178 h 274"/>
                <a:gd name="T54" fmla="*/ 42 w 512"/>
                <a:gd name="T55" fmla="*/ 174 h 274"/>
                <a:gd name="T56" fmla="*/ 66 w 512"/>
                <a:gd name="T57" fmla="*/ 168 h 274"/>
                <a:gd name="T58" fmla="*/ 76 w 512"/>
                <a:gd name="T59" fmla="*/ 168 h 274"/>
                <a:gd name="T60" fmla="*/ 86 w 512"/>
                <a:gd name="T61" fmla="*/ 176 h 274"/>
                <a:gd name="T62" fmla="*/ 94 w 512"/>
                <a:gd name="T63" fmla="*/ 190 h 274"/>
                <a:gd name="T64" fmla="*/ 104 w 512"/>
                <a:gd name="T65" fmla="*/ 200 h 274"/>
                <a:gd name="T66" fmla="*/ 98 w 512"/>
                <a:gd name="T67" fmla="*/ 206 h 274"/>
                <a:gd name="T68" fmla="*/ 78 w 512"/>
                <a:gd name="T69" fmla="*/ 202 h 274"/>
                <a:gd name="T70" fmla="*/ 66 w 512"/>
                <a:gd name="T71" fmla="*/ 206 h 274"/>
                <a:gd name="T72" fmla="*/ 60 w 512"/>
                <a:gd name="T73" fmla="*/ 212 h 274"/>
                <a:gd name="T74" fmla="*/ 50 w 512"/>
                <a:gd name="T75" fmla="*/ 214 h 274"/>
                <a:gd name="T76" fmla="*/ 54 w 512"/>
                <a:gd name="T77" fmla="*/ 224 h 274"/>
                <a:gd name="T78" fmla="*/ 66 w 512"/>
                <a:gd name="T79" fmla="*/ 242 h 274"/>
                <a:gd name="T80" fmla="*/ 74 w 512"/>
                <a:gd name="T81" fmla="*/ 254 h 274"/>
                <a:gd name="T82" fmla="*/ 94 w 512"/>
                <a:gd name="T83" fmla="*/ 252 h 274"/>
                <a:gd name="T84" fmla="*/ 104 w 512"/>
                <a:gd name="T85" fmla="*/ 258 h 274"/>
                <a:gd name="T86" fmla="*/ 112 w 512"/>
                <a:gd name="T87" fmla="*/ 270 h 274"/>
                <a:gd name="T88" fmla="*/ 158 w 512"/>
                <a:gd name="T89" fmla="*/ 198 h 274"/>
                <a:gd name="T90" fmla="*/ 188 w 512"/>
                <a:gd name="T91" fmla="*/ 226 h 274"/>
                <a:gd name="T92" fmla="*/ 232 w 512"/>
                <a:gd name="T93" fmla="*/ 230 h 274"/>
                <a:gd name="T94" fmla="*/ 248 w 512"/>
                <a:gd name="T95" fmla="*/ 242 h 274"/>
                <a:gd name="T96" fmla="*/ 254 w 512"/>
                <a:gd name="T97" fmla="*/ 262 h 274"/>
                <a:gd name="T98" fmla="*/ 278 w 512"/>
                <a:gd name="T99" fmla="*/ 274 h 274"/>
                <a:gd name="T100" fmla="*/ 284 w 512"/>
                <a:gd name="T101" fmla="*/ 270 h 274"/>
                <a:gd name="T102" fmla="*/ 296 w 512"/>
                <a:gd name="T103" fmla="*/ 262 h 274"/>
                <a:gd name="T104" fmla="*/ 306 w 512"/>
                <a:gd name="T105" fmla="*/ 254 h 274"/>
                <a:gd name="T106" fmla="*/ 308 w 512"/>
                <a:gd name="T107" fmla="*/ 246 h 274"/>
                <a:gd name="T108" fmla="*/ 320 w 512"/>
                <a:gd name="T109" fmla="*/ 246 h 274"/>
                <a:gd name="T110" fmla="*/ 334 w 512"/>
                <a:gd name="T111" fmla="*/ 250 h 274"/>
                <a:gd name="T112" fmla="*/ 340 w 512"/>
                <a:gd name="T113" fmla="*/ 242 h 274"/>
                <a:gd name="T114" fmla="*/ 352 w 512"/>
                <a:gd name="T115" fmla="*/ 240 h 274"/>
                <a:gd name="T116" fmla="*/ 362 w 512"/>
                <a:gd name="T117" fmla="*/ 244 h 274"/>
                <a:gd name="T118" fmla="*/ 382 w 512"/>
                <a:gd name="T119" fmla="*/ 242 h 274"/>
                <a:gd name="T120" fmla="*/ 400 w 512"/>
                <a:gd name="T121" fmla="*/ 244 h 274"/>
                <a:gd name="T122" fmla="*/ 412 w 512"/>
                <a:gd name="T123" fmla="*/ 246 h 2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2"/>
                <a:gd name="T187" fmla="*/ 0 h 274"/>
                <a:gd name="T188" fmla="*/ 512 w 512"/>
                <a:gd name="T189" fmla="*/ 274 h 2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2" h="274">
                  <a:moveTo>
                    <a:pt x="424" y="254"/>
                  </a:moveTo>
                  <a:lnTo>
                    <a:pt x="426" y="250"/>
                  </a:lnTo>
                  <a:lnTo>
                    <a:pt x="426" y="248"/>
                  </a:lnTo>
                  <a:lnTo>
                    <a:pt x="428" y="246"/>
                  </a:lnTo>
                  <a:lnTo>
                    <a:pt x="428" y="242"/>
                  </a:lnTo>
                  <a:lnTo>
                    <a:pt x="430" y="240"/>
                  </a:lnTo>
                  <a:lnTo>
                    <a:pt x="430" y="236"/>
                  </a:lnTo>
                  <a:lnTo>
                    <a:pt x="428" y="230"/>
                  </a:lnTo>
                  <a:lnTo>
                    <a:pt x="426" y="228"/>
                  </a:lnTo>
                  <a:lnTo>
                    <a:pt x="426" y="224"/>
                  </a:lnTo>
                  <a:lnTo>
                    <a:pt x="426" y="216"/>
                  </a:lnTo>
                  <a:lnTo>
                    <a:pt x="424" y="212"/>
                  </a:lnTo>
                  <a:lnTo>
                    <a:pt x="422" y="210"/>
                  </a:lnTo>
                  <a:lnTo>
                    <a:pt x="424" y="208"/>
                  </a:lnTo>
                  <a:lnTo>
                    <a:pt x="428" y="206"/>
                  </a:lnTo>
                  <a:lnTo>
                    <a:pt x="432" y="206"/>
                  </a:lnTo>
                  <a:lnTo>
                    <a:pt x="438" y="204"/>
                  </a:lnTo>
                  <a:lnTo>
                    <a:pt x="450" y="204"/>
                  </a:lnTo>
                  <a:lnTo>
                    <a:pt x="452" y="202"/>
                  </a:lnTo>
                  <a:lnTo>
                    <a:pt x="450" y="198"/>
                  </a:lnTo>
                  <a:lnTo>
                    <a:pt x="450" y="196"/>
                  </a:lnTo>
                  <a:lnTo>
                    <a:pt x="450" y="190"/>
                  </a:lnTo>
                  <a:lnTo>
                    <a:pt x="452" y="186"/>
                  </a:lnTo>
                  <a:lnTo>
                    <a:pt x="454" y="178"/>
                  </a:lnTo>
                  <a:lnTo>
                    <a:pt x="456" y="172"/>
                  </a:lnTo>
                  <a:lnTo>
                    <a:pt x="460" y="168"/>
                  </a:lnTo>
                  <a:lnTo>
                    <a:pt x="464" y="168"/>
                  </a:lnTo>
                  <a:lnTo>
                    <a:pt x="466" y="170"/>
                  </a:lnTo>
                  <a:lnTo>
                    <a:pt x="472" y="172"/>
                  </a:lnTo>
                  <a:lnTo>
                    <a:pt x="480" y="170"/>
                  </a:lnTo>
                  <a:lnTo>
                    <a:pt x="482" y="172"/>
                  </a:lnTo>
                  <a:lnTo>
                    <a:pt x="484" y="174"/>
                  </a:lnTo>
                  <a:lnTo>
                    <a:pt x="486" y="172"/>
                  </a:lnTo>
                  <a:lnTo>
                    <a:pt x="492" y="170"/>
                  </a:lnTo>
                  <a:lnTo>
                    <a:pt x="492" y="162"/>
                  </a:lnTo>
                  <a:lnTo>
                    <a:pt x="492" y="156"/>
                  </a:lnTo>
                  <a:lnTo>
                    <a:pt x="494" y="150"/>
                  </a:lnTo>
                  <a:lnTo>
                    <a:pt x="496" y="146"/>
                  </a:lnTo>
                  <a:lnTo>
                    <a:pt x="500" y="146"/>
                  </a:lnTo>
                  <a:lnTo>
                    <a:pt x="504" y="144"/>
                  </a:lnTo>
                  <a:lnTo>
                    <a:pt x="508" y="140"/>
                  </a:lnTo>
                  <a:lnTo>
                    <a:pt x="510" y="136"/>
                  </a:lnTo>
                  <a:lnTo>
                    <a:pt x="512" y="130"/>
                  </a:lnTo>
                  <a:lnTo>
                    <a:pt x="506" y="120"/>
                  </a:lnTo>
                  <a:lnTo>
                    <a:pt x="500" y="124"/>
                  </a:lnTo>
                  <a:lnTo>
                    <a:pt x="488" y="120"/>
                  </a:lnTo>
                  <a:lnTo>
                    <a:pt x="466" y="94"/>
                  </a:lnTo>
                  <a:lnTo>
                    <a:pt x="462" y="94"/>
                  </a:lnTo>
                  <a:lnTo>
                    <a:pt x="454" y="98"/>
                  </a:lnTo>
                  <a:lnTo>
                    <a:pt x="440" y="98"/>
                  </a:lnTo>
                  <a:lnTo>
                    <a:pt x="438" y="92"/>
                  </a:lnTo>
                  <a:lnTo>
                    <a:pt x="430" y="88"/>
                  </a:lnTo>
                  <a:lnTo>
                    <a:pt x="422" y="98"/>
                  </a:lnTo>
                  <a:lnTo>
                    <a:pt x="396" y="48"/>
                  </a:lnTo>
                  <a:lnTo>
                    <a:pt x="378" y="32"/>
                  </a:lnTo>
                  <a:lnTo>
                    <a:pt x="380" y="22"/>
                  </a:lnTo>
                  <a:lnTo>
                    <a:pt x="366" y="28"/>
                  </a:lnTo>
                  <a:lnTo>
                    <a:pt x="352" y="42"/>
                  </a:lnTo>
                  <a:lnTo>
                    <a:pt x="344" y="40"/>
                  </a:lnTo>
                  <a:lnTo>
                    <a:pt x="338" y="42"/>
                  </a:lnTo>
                  <a:lnTo>
                    <a:pt x="342" y="30"/>
                  </a:lnTo>
                  <a:lnTo>
                    <a:pt x="338" y="32"/>
                  </a:lnTo>
                  <a:lnTo>
                    <a:pt x="328" y="28"/>
                  </a:lnTo>
                  <a:lnTo>
                    <a:pt x="328" y="32"/>
                  </a:lnTo>
                  <a:lnTo>
                    <a:pt x="326" y="32"/>
                  </a:lnTo>
                  <a:lnTo>
                    <a:pt x="322" y="24"/>
                  </a:lnTo>
                  <a:lnTo>
                    <a:pt x="322" y="26"/>
                  </a:lnTo>
                  <a:lnTo>
                    <a:pt x="310" y="28"/>
                  </a:lnTo>
                  <a:lnTo>
                    <a:pt x="312" y="16"/>
                  </a:lnTo>
                  <a:lnTo>
                    <a:pt x="308" y="6"/>
                  </a:lnTo>
                  <a:lnTo>
                    <a:pt x="304" y="4"/>
                  </a:lnTo>
                  <a:lnTo>
                    <a:pt x="298" y="6"/>
                  </a:lnTo>
                  <a:lnTo>
                    <a:pt x="284" y="0"/>
                  </a:lnTo>
                  <a:lnTo>
                    <a:pt x="274" y="4"/>
                  </a:lnTo>
                  <a:lnTo>
                    <a:pt x="272" y="10"/>
                  </a:lnTo>
                  <a:lnTo>
                    <a:pt x="238" y="18"/>
                  </a:lnTo>
                  <a:lnTo>
                    <a:pt x="234" y="24"/>
                  </a:lnTo>
                  <a:lnTo>
                    <a:pt x="220" y="28"/>
                  </a:lnTo>
                  <a:lnTo>
                    <a:pt x="216" y="26"/>
                  </a:lnTo>
                  <a:lnTo>
                    <a:pt x="202" y="34"/>
                  </a:lnTo>
                  <a:lnTo>
                    <a:pt x="182" y="32"/>
                  </a:lnTo>
                  <a:lnTo>
                    <a:pt x="184" y="34"/>
                  </a:lnTo>
                  <a:lnTo>
                    <a:pt x="182" y="40"/>
                  </a:lnTo>
                  <a:lnTo>
                    <a:pt x="188" y="40"/>
                  </a:lnTo>
                  <a:lnTo>
                    <a:pt x="184" y="42"/>
                  </a:lnTo>
                  <a:lnTo>
                    <a:pt x="184" y="46"/>
                  </a:lnTo>
                  <a:lnTo>
                    <a:pt x="196" y="50"/>
                  </a:lnTo>
                  <a:lnTo>
                    <a:pt x="182" y="52"/>
                  </a:lnTo>
                  <a:lnTo>
                    <a:pt x="178" y="58"/>
                  </a:lnTo>
                  <a:lnTo>
                    <a:pt x="180" y="68"/>
                  </a:lnTo>
                  <a:lnTo>
                    <a:pt x="170" y="74"/>
                  </a:lnTo>
                  <a:lnTo>
                    <a:pt x="174" y="80"/>
                  </a:lnTo>
                  <a:lnTo>
                    <a:pt x="190" y="86"/>
                  </a:lnTo>
                  <a:lnTo>
                    <a:pt x="186" y="98"/>
                  </a:lnTo>
                  <a:lnTo>
                    <a:pt x="182" y="100"/>
                  </a:lnTo>
                  <a:lnTo>
                    <a:pt x="174" y="100"/>
                  </a:lnTo>
                  <a:lnTo>
                    <a:pt x="170" y="96"/>
                  </a:lnTo>
                  <a:lnTo>
                    <a:pt x="168" y="102"/>
                  </a:lnTo>
                  <a:lnTo>
                    <a:pt x="162" y="104"/>
                  </a:lnTo>
                  <a:lnTo>
                    <a:pt x="154" y="100"/>
                  </a:lnTo>
                  <a:lnTo>
                    <a:pt x="146" y="90"/>
                  </a:lnTo>
                  <a:lnTo>
                    <a:pt x="138" y="96"/>
                  </a:lnTo>
                  <a:lnTo>
                    <a:pt x="134" y="92"/>
                  </a:lnTo>
                  <a:lnTo>
                    <a:pt x="128" y="92"/>
                  </a:lnTo>
                  <a:lnTo>
                    <a:pt x="114" y="102"/>
                  </a:lnTo>
                  <a:lnTo>
                    <a:pt x="102" y="92"/>
                  </a:lnTo>
                  <a:lnTo>
                    <a:pt x="100" y="102"/>
                  </a:lnTo>
                  <a:lnTo>
                    <a:pt x="88" y="84"/>
                  </a:lnTo>
                  <a:lnTo>
                    <a:pt x="74" y="82"/>
                  </a:lnTo>
                  <a:lnTo>
                    <a:pt x="70" y="78"/>
                  </a:lnTo>
                  <a:lnTo>
                    <a:pt x="64" y="84"/>
                  </a:lnTo>
                  <a:lnTo>
                    <a:pt x="60" y="82"/>
                  </a:lnTo>
                  <a:lnTo>
                    <a:pt x="58" y="80"/>
                  </a:lnTo>
                  <a:lnTo>
                    <a:pt x="52" y="80"/>
                  </a:lnTo>
                  <a:lnTo>
                    <a:pt x="46" y="88"/>
                  </a:lnTo>
                  <a:lnTo>
                    <a:pt x="36" y="92"/>
                  </a:lnTo>
                  <a:lnTo>
                    <a:pt x="34" y="96"/>
                  </a:lnTo>
                  <a:lnTo>
                    <a:pt x="24" y="100"/>
                  </a:lnTo>
                  <a:lnTo>
                    <a:pt x="28" y="114"/>
                  </a:lnTo>
                  <a:lnTo>
                    <a:pt x="22" y="118"/>
                  </a:lnTo>
                  <a:lnTo>
                    <a:pt x="12" y="104"/>
                  </a:lnTo>
                  <a:lnTo>
                    <a:pt x="10" y="112"/>
                  </a:lnTo>
                  <a:lnTo>
                    <a:pt x="4" y="116"/>
                  </a:lnTo>
                  <a:lnTo>
                    <a:pt x="2" y="126"/>
                  </a:lnTo>
                  <a:lnTo>
                    <a:pt x="6" y="130"/>
                  </a:lnTo>
                  <a:lnTo>
                    <a:pt x="2" y="134"/>
                  </a:lnTo>
                  <a:lnTo>
                    <a:pt x="0" y="144"/>
                  </a:lnTo>
                  <a:lnTo>
                    <a:pt x="6" y="146"/>
                  </a:lnTo>
                  <a:lnTo>
                    <a:pt x="10" y="156"/>
                  </a:lnTo>
                  <a:lnTo>
                    <a:pt x="18" y="156"/>
                  </a:lnTo>
                  <a:lnTo>
                    <a:pt x="24" y="162"/>
                  </a:lnTo>
                  <a:lnTo>
                    <a:pt x="26" y="174"/>
                  </a:lnTo>
                  <a:lnTo>
                    <a:pt x="20" y="174"/>
                  </a:lnTo>
                  <a:lnTo>
                    <a:pt x="18" y="178"/>
                  </a:lnTo>
                  <a:lnTo>
                    <a:pt x="26" y="184"/>
                  </a:lnTo>
                  <a:lnTo>
                    <a:pt x="30" y="182"/>
                  </a:lnTo>
                  <a:lnTo>
                    <a:pt x="26" y="178"/>
                  </a:lnTo>
                  <a:lnTo>
                    <a:pt x="36" y="176"/>
                  </a:lnTo>
                  <a:lnTo>
                    <a:pt x="42" y="174"/>
                  </a:lnTo>
                  <a:lnTo>
                    <a:pt x="48" y="174"/>
                  </a:lnTo>
                  <a:lnTo>
                    <a:pt x="56" y="166"/>
                  </a:lnTo>
                  <a:lnTo>
                    <a:pt x="58" y="166"/>
                  </a:lnTo>
                  <a:lnTo>
                    <a:pt x="62" y="168"/>
                  </a:lnTo>
                  <a:lnTo>
                    <a:pt x="66" y="168"/>
                  </a:lnTo>
                  <a:lnTo>
                    <a:pt x="66" y="170"/>
                  </a:lnTo>
                  <a:lnTo>
                    <a:pt x="70" y="170"/>
                  </a:lnTo>
                  <a:lnTo>
                    <a:pt x="72" y="168"/>
                  </a:lnTo>
                  <a:lnTo>
                    <a:pt x="74" y="168"/>
                  </a:lnTo>
                  <a:lnTo>
                    <a:pt x="76" y="168"/>
                  </a:lnTo>
                  <a:lnTo>
                    <a:pt x="76" y="170"/>
                  </a:lnTo>
                  <a:lnTo>
                    <a:pt x="80" y="170"/>
                  </a:lnTo>
                  <a:lnTo>
                    <a:pt x="84" y="174"/>
                  </a:lnTo>
                  <a:lnTo>
                    <a:pt x="84" y="176"/>
                  </a:lnTo>
                  <a:lnTo>
                    <a:pt x="86" y="176"/>
                  </a:lnTo>
                  <a:lnTo>
                    <a:pt x="88" y="180"/>
                  </a:lnTo>
                  <a:lnTo>
                    <a:pt x="88" y="178"/>
                  </a:lnTo>
                  <a:lnTo>
                    <a:pt x="90" y="182"/>
                  </a:lnTo>
                  <a:lnTo>
                    <a:pt x="92" y="186"/>
                  </a:lnTo>
                  <a:lnTo>
                    <a:pt x="94" y="190"/>
                  </a:lnTo>
                  <a:lnTo>
                    <a:pt x="96" y="190"/>
                  </a:lnTo>
                  <a:lnTo>
                    <a:pt x="98" y="194"/>
                  </a:lnTo>
                  <a:lnTo>
                    <a:pt x="100" y="194"/>
                  </a:lnTo>
                  <a:lnTo>
                    <a:pt x="102" y="198"/>
                  </a:lnTo>
                  <a:lnTo>
                    <a:pt x="104" y="200"/>
                  </a:lnTo>
                  <a:lnTo>
                    <a:pt x="102" y="200"/>
                  </a:lnTo>
                  <a:lnTo>
                    <a:pt x="104" y="204"/>
                  </a:lnTo>
                  <a:lnTo>
                    <a:pt x="102" y="206"/>
                  </a:lnTo>
                  <a:lnTo>
                    <a:pt x="100" y="204"/>
                  </a:lnTo>
                  <a:lnTo>
                    <a:pt x="98" y="206"/>
                  </a:lnTo>
                  <a:lnTo>
                    <a:pt x="90" y="202"/>
                  </a:lnTo>
                  <a:lnTo>
                    <a:pt x="88" y="202"/>
                  </a:lnTo>
                  <a:lnTo>
                    <a:pt x="86" y="202"/>
                  </a:lnTo>
                  <a:lnTo>
                    <a:pt x="82" y="204"/>
                  </a:lnTo>
                  <a:lnTo>
                    <a:pt x="78" y="202"/>
                  </a:lnTo>
                  <a:lnTo>
                    <a:pt x="76" y="200"/>
                  </a:lnTo>
                  <a:lnTo>
                    <a:pt x="72" y="200"/>
                  </a:lnTo>
                  <a:lnTo>
                    <a:pt x="68" y="202"/>
                  </a:lnTo>
                  <a:lnTo>
                    <a:pt x="68" y="204"/>
                  </a:lnTo>
                  <a:lnTo>
                    <a:pt x="66" y="206"/>
                  </a:lnTo>
                  <a:lnTo>
                    <a:pt x="64" y="204"/>
                  </a:lnTo>
                  <a:lnTo>
                    <a:pt x="60" y="204"/>
                  </a:lnTo>
                  <a:lnTo>
                    <a:pt x="60" y="208"/>
                  </a:lnTo>
                  <a:lnTo>
                    <a:pt x="60" y="212"/>
                  </a:lnTo>
                  <a:lnTo>
                    <a:pt x="62" y="216"/>
                  </a:lnTo>
                  <a:lnTo>
                    <a:pt x="58" y="216"/>
                  </a:lnTo>
                  <a:lnTo>
                    <a:pt x="54" y="214"/>
                  </a:lnTo>
                  <a:lnTo>
                    <a:pt x="50" y="214"/>
                  </a:lnTo>
                  <a:lnTo>
                    <a:pt x="46" y="214"/>
                  </a:lnTo>
                  <a:lnTo>
                    <a:pt x="44" y="216"/>
                  </a:lnTo>
                  <a:lnTo>
                    <a:pt x="48" y="220"/>
                  </a:lnTo>
                  <a:lnTo>
                    <a:pt x="52" y="222"/>
                  </a:lnTo>
                  <a:lnTo>
                    <a:pt x="54" y="224"/>
                  </a:lnTo>
                  <a:lnTo>
                    <a:pt x="56" y="226"/>
                  </a:lnTo>
                  <a:lnTo>
                    <a:pt x="60" y="230"/>
                  </a:lnTo>
                  <a:lnTo>
                    <a:pt x="60" y="240"/>
                  </a:lnTo>
                  <a:lnTo>
                    <a:pt x="64" y="240"/>
                  </a:lnTo>
                  <a:lnTo>
                    <a:pt x="66" y="242"/>
                  </a:lnTo>
                  <a:lnTo>
                    <a:pt x="72" y="244"/>
                  </a:lnTo>
                  <a:lnTo>
                    <a:pt x="74" y="246"/>
                  </a:lnTo>
                  <a:lnTo>
                    <a:pt x="76" y="246"/>
                  </a:lnTo>
                  <a:lnTo>
                    <a:pt x="76" y="250"/>
                  </a:lnTo>
                  <a:lnTo>
                    <a:pt x="74" y="254"/>
                  </a:lnTo>
                  <a:lnTo>
                    <a:pt x="74" y="262"/>
                  </a:lnTo>
                  <a:lnTo>
                    <a:pt x="80" y="256"/>
                  </a:lnTo>
                  <a:lnTo>
                    <a:pt x="86" y="254"/>
                  </a:lnTo>
                  <a:lnTo>
                    <a:pt x="92" y="252"/>
                  </a:lnTo>
                  <a:lnTo>
                    <a:pt x="94" y="252"/>
                  </a:lnTo>
                  <a:lnTo>
                    <a:pt x="96" y="252"/>
                  </a:lnTo>
                  <a:lnTo>
                    <a:pt x="98" y="254"/>
                  </a:lnTo>
                  <a:lnTo>
                    <a:pt x="102" y="256"/>
                  </a:lnTo>
                  <a:lnTo>
                    <a:pt x="104" y="258"/>
                  </a:lnTo>
                  <a:lnTo>
                    <a:pt x="104" y="260"/>
                  </a:lnTo>
                  <a:lnTo>
                    <a:pt x="106" y="262"/>
                  </a:lnTo>
                  <a:lnTo>
                    <a:pt x="106" y="264"/>
                  </a:lnTo>
                  <a:lnTo>
                    <a:pt x="108" y="270"/>
                  </a:lnTo>
                  <a:lnTo>
                    <a:pt x="112" y="270"/>
                  </a:lnTo>
                  <a:lnTo>
                    <a:pt x="116" y="270"/>
                  </a:lnTo>
                  <a:lnTo>
                    <a:pt x="118" y="270"/>
                  </a:lnTo>
                  <a:lnTo>
                    <a:pt x="118" y="208"/>
                  </a:lnTo>
                  <a:lnTo>
                    <a:pt x="150" y="196"/>
                  </a:lnTo>
                  <a:lnTo>
                    <a:pt x="158" y="198"/>
                  </a:lnTo>
                  <a:lnTo>
                    <a:pt x="162" y="202"/>
                  </a:lnTo>
                  <a:lnTo>
                    <a:pt x="166" y="206"/>
                  </a:lnTo>
                  <a:lnTo>
                    <a:pt x="170" y="208"/>
                  </a:lnTo>
                  <a:lnTo>
                    <a:pt x="178" y="216"/>
                  </a:lnTo>
                  <a:lnTo>
                    <a:pt x="188" y="226"/>
                  </a:lnTo>
                  <a:lnTo>
                    <a:pt x="194" y="232"/>
                  </a:lnTo>
                  <a:lnTo>
                    <a:pt x="210" y="230"/>
                  </a:lnTo>
                  <a:lnTo>
                    <a:pt x="228" y="230"/>
                  </a:lnTo>
                  <a:lnTo>
                    <a:pt x="232" y="228"/>
                  </a:lnTo>
                  <a:lnTo>
                    <a:pt x="232" y="230"/>
                  </a:lnTo>
                  <a:lnTo>
                    <a:pt x="236" y="232"/>
                  </a:lnTo>
                  <a:lnTo>
                    <a:pt x="238" y="234"/>
                  </a:lnTo>
                  <a:lnTo>
                    <a:pt x="240" y="236"/>
                  </a:lnTo>
                  <a:lnTo>
                    <a:pt x="244" y="244"/>
                  </a:lnTo>
                  <a:lnTo>
                    <a:pt x="248" y="242"/>
                  </a:lnTo>
                  <a:lnTo>
                    <a:pt x="248" y="252"/>
                  </a:lnTo>
                  <a:lnTo>
                    <a:pt x="246" y="252"/>
                  </a:lnTo>
                  <a:lnTo>
                    <a:pt x="246" y="256"/>
                  </a:lnTo>
                  <a:lnTo>
                    <a:pt x="246" y="260"/>
                  </a:lnTo>
                  <a:lnTo>
                    <a:pt x="254" y="262"/>
                  </a:lnTo>
                  <a:lnTo>
                    <a:pt x="256" y="272"/>
                  </a:lnTo>
                  <a:lnTo>
                    <a:pt x="268" y="270"/>
                  </a:lnTo>
                  <a:lnTo>
                    <a:pt x="272" y="272"/>
                  </a:lnTo>
                  <a:lnTo>
                    <a:pt x="274" y="272"/>
                  </a:lnTo>
                  <a:lnTo>
                    <a:pt x="278" y="274"/>
                  </a:lnTo>
                  <a:lnTo>
                    <a:pt x="280" y="274"/>
                  </a:lnTo>
                  <a:lnTo>
                    <a:pt x="282" y="272"/>
                  </a:lnTo>
                  <a:lnTo>
                    <a:pt x="282" y="270"/>
                  </a:lnTo>
                  <a:lnTo>
                    <a:pt x="284" y="270"/>
                  </a:lnTo>
                  <a:lnTo>
                    <a:pt x="286" y="268"/>
                  </a:lnTo>
                  <a:lnTo>
                    <a:pt x="288" y="268"/>
                  </a:lnTo>
                  <a:lnTo>
                    <a:pt x="288" y="266"/>
                  </a:lnTo>
                  <a:lnTo>
                    <a:pt x="292" y="264"/>
                  </a:lnTo>
                  <a:lnTo>
                    <a:pt x="296" y="262"/>
                  </a:lnTo>
                  <a:lnTo>
                    <a:pt x="298" y="260"/>
                  </a:lnTo>
                  <a:lnTo>
                    <a:pt x="300" y="258"/>
                  </a:lnTo>
                  <a:lnTo>
                    <a:pt x="302" y="258"/>
                  </a:lnTo>
                  <a:lnTo>
                    <a:pt x="304" y="258"/>
                  </a:lnTo>
                  <a:lnTo>
                    <a:pt x="306" y="254"/>
                  </a:lnTo>
                  <a:lnTo>
                    <a:pt x="306" y="252"/>
                  </a:lnTo>
                  <a:lnTo>
                    <a:pt x="306" y="250"/>
                  </a:lnTo>
                  <a:lnTo>
                    <a:pt x="308" y="250"/>
                  </a:lnTo>
                  <a:lnTo>
                    <a:pt x="308" y="248"/>
                  </a:lnTo>
                  <a:lnTo>
                    <a:pt x="308" y="246"/>
                  </a:lnTo>
                  <a:lnTo>
                    <a:pt x="310" y="246"/>
                  </a:lnTo>
                  <a:lnTo>
                    <a:pt x="314" y="244"/>
                  </a:lnTo>
                  <a:lnTo>
                    <a:pt x="316" y="246"/>
                  </a:lnTo>
                  <a:lnTo>
                    <a:pt x="318" y="244"/>
                  </a:lnTo>
                  <a:lnTo>
                    <a:pt x="320" y="246"/>
                  </a:lnTo>
                  <a:lnTo>
                    <a:pt x="322" y="246"/>
                  </a:lnTo>
                  <a:lnTo>
                    <a:pt x="324" y="246"/>
                  </a:lnTo>
                  <a:lnTo>
                    <a:pt x="326" y="246"/>
                  </a:lnTo>
                  <a:lnTo>
                    <a:pt x="330" y="248"/>
                  </a:lnTo>
                  <a:lnTo>
                    <a:pt x="334" y="250"/>
                  </a:lnTo>
                  <a:lnTo>
                    <a:pt x="336" y="250"/>
                  </a:lnTo>
                  <a:lnTo>
                    <a:pt x="338" y="248"/>
                  </a:lnTo>
                  <a:lnTo>
                    <a:pt x="338" y="246"/>
                  </a:lnTo>
                  <a:lnTo>
                    <a:pt x="340" y="244"/>
                  </a:lnTo>
                  <a:lnTo>
                    <a:pt x="340" y="242"/>
                  </a:lnTo>
                  <a:lnTo>
                    <a:pt x="342" y="240"/>
                  </a:lnTo>
                  <a:lnTo>
                    <a:pt x="344" y="238"/>
                  </a:lnTo>
                  <a:lnTo>
                    <a:pt x="346" y="238"/>
                  </a:lnTo>
                  <a:lnTo>
                    <a:pt x="348" y="238"/>
                  </a:lnTo>
                  <a:lnTo>
                    <a:pt x="352" y="240"/>
                  </a:lnTo>
                  <a:lnTo>
                    <a:pt x="354" y="242"/>
                  </a:lnTo>
                  <a:lnTo>
                    <a:pt x="358" y="242"/>
                  </a:lnTo>
                  <a:lnTo>
                    <a:pt x="360" y="242"/>
                  </a:lnTo>
                  <a:lnTo>
                    <a:pt x="362" y="244"/>
                  </a:lnTo>
                  <a:lnTo>
                    <a:pt x="366" y="244"/>
                  </a:lnTo>
                  <a:lnTo>
                    <a:pt x="370" y="242"/>
                  </a:lnTo>
                  <a:lnTo>
                    <a:pt x="372" y="242"/>
                  </a:lnTo>
                  <a:lnTo>
                    <a:pt x="380" y="244"/>
                  </a:lnTo>
                  <a:lnTo>
                    <a:pt x="382" y="242"/>
                  </a:lnTo>
                  <a:lnTo>
                    <a:pt x="384" y="242"/>
                  </a:lnTo>
                  <a:lnTo>
                    <a:pt x="388" y="244"/>
                  </a:lnTo>
                  <a:lnTo>
                    <a:pt x="390" y="244"/>
                  </a:lnTo>
                  <a:lnTo>
                    <a:pt x="396" y="244"/>
                  </a:lnTo>
                  <a:lnTo>
                    <a:pt x="400" y="244"/>
                  </a:lnTo>
                  <a:lnTo>
                    <a:pt x="402" y="244"/>
                  </a:lnTo>
                  <a:lnTo>
                    <a:pt x="404" y="244"/>
                  </a:lnTo>
                  <a:lnTo>
                    <a:pt x="406" y="244"/>
                  </a:lnTo>
                  <a:lnTo>
                    <a:pt x="408" y="246"/>
                  </a:lnTo>
                  <a:lnTo>
                    <a:pt x="412" y="246"/>
                  </a:lnTo>
                  <a:lnTo>
                    <a:pt x="416" y="250"/>
                  </a:lnTo>
                  <a:lnTo>
                    <a:pt x="418" y="250"/>
                  </a:lnTo>
                  <a:lnTo>
                    <a:pt x="424" y="25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3" name="Freeform 957"/>
            <p:cNvSpPr>
              <a:spLocks/>
            </p:cNvSpPr>
            <p:nvPr/>
          </p:nvSpPr>
          <p:spPr bwMode="auto">
            <a:xfrm>
              <a:off x="4202" y="1819"/>
              <a:ext cx="477" cy="227"/>
            </a:xfrm>
            <a:custGeom>
              <a:avLst/>
              <a:gdLst>
                <a:gd name="T0" fmla="*/ 4 w 400"/>
                <a:gd name="T1" fmla="*/ 72 h 194"/>
                <a:gd name="T2" fmla="*/ 16 w 400"/>
                <a:gd name="T3" fmla="*/ 84 h 194"/>
                <a:gd name="T4" fmla="*/ 26 w 400"/>
                <a:gd name="T5" fmla="*/ 84 h 194"/>
                <a:gd name="T6" fmla="*/ 32 w 400"/>
                <a:gd name="T7" fmla="*/ 94 h 194"/>
                <a:gd name="T8" fmla="*/ 38 w 400"/>
                <a:gd name="T9" fmla="*/ 114 h 194"/>
                <a:gd name="T10" fmla="*/ 36 w 400"/>
                <a:gd name="T11" fmla="*/ 126 h 194"/>
                <a:gd name="T12" fmla="*/ 42 w 400"/>
                <a:gd name="T13" fmla="*/ 132 h 194"/>
                <a:gd name="T14" fmla="*/ 58 w 400"/>
                <a:gd name="T15" fmla="*/ 136 h 194"/>
                <a:gd name="T16" fmla="*/ 68 w 400"/>
                <a:gd name="T17" fmla="*/ 136 h 194"/>
                <a:gd name="T18" fmla="*/ 90 w 400"/>
                <a:gd name="T19" fmla="*/ 146 h 194"/>
                <a:gd name="T20" fmla="*/ 98 w 400"/>
                <a:gd name="T21" fmla="*/ 152 h 194"/>
                <a:gd name="T22" fmla="*/ 110 w 400"/>
                <a:gd name="T23" fmla="*/ 172 h 194"/>
                <a:gd name="T24" fmla="*/ 156 w 400"/>
                <a:gd name="T25" fmla="*/ 174 h 194"/>
                <a:gd name="T26" fmla="*/ 174 w 400"/>
                <a:gd name="T27" fmla="*/ 176 h 194"/>
                <a:gd name="T28" fmla="*/ 192 w 400"/>
                <a:gd name="T29" fmla="*/ 188 h 194"/>
                <a:gd name="T30" fmla="*/ 208 w 400"/>
                <a:gd name="T31" fmla="*/ 192 h 194"/>
                <a:gd name="T32" fmla="*/ 218 w 400"/>
                <a:gd name="T33" fmla="*/ 194 h 194"/>
                <a:gd name="T34" fmla="*/ 234 w 400"/>
                <a:gd name="T35" fmla="*/ 188 h 194"/>
                <a:gd name="T36" fmla="*/ 246 w 400"/>
                <a:gd name="T37" fmla="*/ 182 h 194"/>
                <a:gd name="T38" fmla="*/ 260 w 400"/>
                <a:gd name="T39" fmla="*/ 180 h 194"/>
                <a:gd name="T40" fmla="*/ 274 w 400"/>
                <a:gd name="T41" fmla="*/ 180 h 194"/>
                <a:gd name="T42" fmla="*/ 292 w 400"/>
                <a:gd name="T43" fmla="*/ 170 h 194"/>
                <a:gd name="T44" fmla="*/ 300 w 400"/>
                <a:gd name="T45" fmla="*/ 148 h 194"/>
                <a:gd name="T46" fmla="*/ 304 w 400"/>
                <a:gd name="T47" fmla="*/ 136 h 194"/>
                <a:gd name="T48" fmla="*/ 316 w 400"/>
                <a:gd name="T49" fmla="*/ 138 h 194"/>
                <a:gd name="T50" fmla="*/ 332 w 400"/>
                <a:gd name="T51" fmla="*/ 136 h 194"/>
                <a:gd name="T52" fmla="*/ 346 w 400"/>
                <a:gd name="T53" fmla="*/ 126 h 194"/>
                <a:gd name="T54" fmla="*/ 364 w 400"/>
                <a:gd name="T55" fmla="*/ 110 h 194"/>
                <a:gd name="T56" fmla="*/ 378 w 400"/>
                <a:gd name="T57" fmla="*/ 106 h 194"/>
                <a:gd name="T58" fmla="*/ 394 w 400"/>
                <a:gd name="T59" fmla="*/ 106 h 194"/>
                <a:gd name="T60" fmla="*/ 400 w 400"/>
                <a:gd name="T61" fmla="*/ 102 h 194"/>
                <a:gd name="T62" fmla="*/ 396 w 400"/>
                <a:gd name="T63" fmla="*/ 92 h 194"/>
                <a:gd name="T64" fmla="*/ 384 w 400"/>
                <a:gd name="T65" fmla="*/ 80 h 194"/>
                <a:gd name="T66" fmla="*/ 362 w 400"/>
                <a:gd name="T67" fmla="*/ 90 h 194"/>
                <a:gd name="T68" fmla="*/ 350 w 400"/>
                <a:gd name="T69" fmla="*/ 80 h 194"/>
                <a:gd name="T70" fmla="*/ 352 w 400"/>
                <a:gd name="T71" fmla="*/ 66 h 194"/>
                <a:gd name="T72" fmla="*/ 356 w 400"/>
                <a:gd name="T73" fmla="*/ 52 h 194"/>
                <a:gd name="T74" fmla="*/ 360 w 400"/>
                <a:gd name="T75" fmla="*/ 44 h 194"/>
                <a:gd name="T76" fmla="*/ 338 w 400"/>
                <a:gd name="T77" fmla="*/ 38 h 194"/>
                <a:gd name="T78" fmla="*/ 264 w 400"/>
                <a:gd name="T79" fmla="*/ 54 h 194"/>
                <a:gd name="T80" fmla="*/ 218 w 400"/>
                <a:gd name="T81" fmla="*/ 30 h 194"/>
                <a:gd name="T82" fmla="*/ 182 w 400"/>
                <a:gd name="T83" fmla="*/ 28 h 194"/>
                <a:gd name="T84" fmla="*/ 128 w 400"/>
                <a:gd name="T85" fmla="*/ 14 h 194"/>
                <a:gd name="T86" fmla="*/ 90 w 400"/>
                <a:gd name="T87" fmla="*/ 42 h 194"/>
                <a:gd name="T88" fmla="*/ 62 w 400"/>
                <a:gd name="T89" fmla="*/ 30 h 194"/>
                <a:gd name="T90" fmla="*/ 0 w 400"/>
                <a:gd name="T91" fmla="*/ 62 h 1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0"/>
                <a:gd name="T139" fmla="*/ 0 h 194"/>
                <a:gd name="T140" fmla="*/ 400 w 400"/>
                <a:gd name="T141" fmla="*/ 194 h 1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0" h="194">
                  <a:moveTo>
                    <a:pt x="0" y="62"/>
                  </a:moveTo>
                  <a:lnTo>
                    <a:pt x="2" y="66"/>
                  </a:lnTo>
                  <a:lnTo>
                    <a:pt x="4" y="72"/>
                  </a:lnTo>
                  <a:lnTo>
                    <a:pt x="10" y="78"/>
                  </a:lnTo>
                  <a:lnTo>
                    <a:pt x="14" y="82"/>
                  </a:lnTo>
                  <a:lnTo>
                    <a:pt x="16" y="84"/>
                  </a:lnTo>
                  <a:lnTo>
                    <a:pt x="18" y="82"/>
                  </a:lnTo>
                  <a:lnTo>
                    <a:pt x="22" y="82"/>
                  </a:lnTo>
                  <a:lnTo>
                    <a:pt x="26" y="84"/>
                  </a:lnTo>
                  <a:lnTo>
                    <a:pt x="30" y="86"/>
                  </a:lnTo>
                  <a:lnTo>
                    <a:pt x="32" y="88"/>
                  </a:lnTo>
                  <a:lnTo>
                    <a:pt x="32" y="94"/>
                  </a:lnTo>
                  <a:lnTo>
                    <a:pt x="36" y="98"/>
                  </a:lnTo>
                  <a:lnTo>
                    <a:pt x="38" y="108"/>
                  </a:lnTo>
                  <a:lnTo>
                    <a:pt x="38" y="114"/>
                  </a:lnTo>
                  <a:lnTo>
                    <a:pt x="38" y="118"/>
                  </a:lnTo>
                  <a:lnTo>
                    <a:pt x="38" y="122"/>
                  </a:lnTo>
                  <a:lnTo>
                    <a:pt x="36" y="126"/>
                  </a:lnTo>
                  <a:lnTo>
                    <a:pt x="36" y="130"/>
                  </a:lnTo>
                  <a:lnTo>
                    <a:pt x="38" y="132"/>
                  </a:lnTo>
                  <a:lnTo>
                    <a:pt x="42" y="132"/>
                  </a:lnTo>
                  <a:lnTo>
                    <a:pt x="50" y="134"/>
                  </a:lnTo>
                  <a:lnTo>
                    <a:pt x="56" y="136"/>
                  </a:lnTo>
                  <a:lnTo>
                    <a:pt x="58" y="136"/>
                  </a:lnTo>
                  <a:lnTo>
                    <a:pt x="62" y="136"/>
                  </a:lnTo>
                  <a:lnTo>
                    <a:pt x="64" y="136"/>
                  </a:lnTo>
                  <a:lnTo>
                    <a:pt x="68" y="136"/>
                  </a:lnTo>
                  <a:lnTo>
                    <a:pt x="74" y="140"/>
                  </a:lnTo>
                  <a:lnTo>
                    <a:pt x="82" y="144"/>
                  </a:lnTo>
                  <a:lnTo>
                    <a:pt x="90" y="146"/>
                  </a:lnTo>
                  <a:lnTo>
                    <a:pt x="92" y="148"/>
                  </a:lnTo>
                  <a:lnTo>
                    <a:pt x="94" y="148"/>
                  </a:lnTo>
                  <a:lnTo>
                    <a:pt x="98" y="152"/>
                  </a:lnTo>
                  <a:lnTo>
                    <a:pt x="100" y="156"/>
                  </a:lnTo>
                  <a:lnTo>
                    <a:pt x="104" y="164"/>
                  </a:lnTo>
                  <a:lnTo>
                    <a:pt x="110" y="172"/>
                  </a:lnTo>
                  <a:lnTo>
                    <a:pt x="114" y="174"/>
                  </a:lnTo>
                  <a:lnTo>
                    <a:pt x="116" y="176"/>
                  </a:lnTo>
                  <a:lnTo>
                    <a:pt x="156" y="174"/>
                  </a:lnTo>
                  <a:lnTo>
                    <a:pt x="160" y="172"/>
                  </a:lnTo>
                  <a:lnTo>
                    <a:pt x="164" y="174"/>
                  </a:lnTo>
                  <a:lnTo>
                    <a:pt x="174" y="176"/>
                  </a:lnTo>
                  <a:lnTo>
                    <a:pt x="180" y="182"/>
                  </a:lnTo>
                  <a:lnTo>
                    <a:pt x="184" y="184"/>
                  </a:lnTo>
                  <a:lnTo>
                    <a:pt x="192" y="188"/>
                  </a:lnTo>
                  <a:lnTo>
                    <a:pt x="196" y="190"/>
                  </a:lnTo>
                  <a:lnTo>
                    <a:pt x="202" y="190"/>
                  </a:lnTo>
                  <a:lnTo>
                    <a:pt x="208" y="192"/>
                  </a:lnTo>
                  <a:lnTo>
                    <a:pt x="212" y="194"/>
                  </a:lnTo>
                  <a:lnTo>
                    <a:pt x="214" y="194"/>
                  </a:lnTo>
                  <a:lnTo>
                    <a:pt x="218" y="194"/>
                  </a:lnTo>
                  <a:lnTo>
                    <a:pt x="222" y="192"/>
                  </a:lnTo>
                  <a:lnTo>
                    <a:pt x="228" y="188"/>
                  </a:lnTo>
                  <a:lnTo>
                    <a:pt x="234" y="188"/>
                  </a:lnTo>
                  <a:lnTo>
                    <a:pt x="236" y="184"/>
                  </a:lnTo>
                  <a:lnTo>
                    <a:pt x="238" y="184"/>
                  </a:lnTo>
                  <a:lnTo>
                    <a:pt x="246" y="182"/>
                  </a:lnTo>
                  <a:lnTo>
                    <a:pt x="250" y="180"/>
                  </a:lnTo>
                  <a:lnTo>
                    <a:pt x="256" y="182"/>
                  </a:lnTo>
                  <a:lnTo>
                    <a:pt x="260" y="180"/>
                  </a:lnTo>
                  <a:lnTo>
                    <a:pt x="268" y="182"/>
                  </a:lnTo>
                  <a:lnTo>
                    <a:pt x="274" y="180"/>
                  </a:lnTo>
                  <a:lnTo>
                    <a:pt x="282" y="178"/>
                  </a:lnTo>
                  <a:lnTo>
                    <a:pt x="290" y="172"/>
                  </a:lnTo>
                  <a:lnTo>
                    <a:pt x="292" y="170"/>
                  </a:lnTo>
                  <a:lnTo>
                    <a:pt x="304" y="158"/>
                  </a:lnTo>
                  <a:lnTo>
                    <a:pt x="304" y="154"/>
                  </a:lnTo>
                  <a:lnTo>
                    <a:pt x="300" y="148"/>
                  </a:lnTo>
                  <a:lnTo>
                    <a:pt x="300" y="144"/>
                  </a:lnTo>
                  <a:lnTo>
                    <a:pt x="302" y="140"/>
                  </a:lnTo>
                  <a:lnTo>
                    <a:pt x="304" y="136"/>
                  </a:lnTo>
                  <a:lnTo>
                    <a:pt x="310" y="134"/>
                  </a:lnTo>
                  <a:lnTo>
                    <a:pt x="314" y="136"/>
                  </a:lnTo>
                  <a:lnTo>
                    <a:pt x="316" y="138"/>
                  </a:lnTo>
                  <a:lnTo>
                    <a:pt x="320" y="140"/>
                  </a:lnTo>
                  <a:lnTo>
                    <a:pt x="326" y="140"/>
                  </a:lnTo>
                  <a:lnTo>
                    <a:pt x="332" y="136"/>
                  </a:lnTo>
                  <a:lnTo>
                    <a:pt x="340" y="126"/>
                  </a:lnTo>
                  <a:lnTo>
                    <a:pt x="344" y="126"/>
                  </a:lnTo>
                  <a:lnTo>
                    <a:pt x="346" y="126"/>
                  </a:lnTo>
                  <a:lnTo>
                    <a:pt x="348" y="126"/>
                  </a:lnTo>
                  <a:lnTo>
                    <a:pt x="352" y="124"/>
                  </a:lnTo>
                  <a:lnTo>
                    <a:pt x="364" y="110"/>
                  </a:lnTo>
                  <a:lnTo>
                    <a:pt x="366" y="108"/>
                  </a:lnTo>
                  <a:lnTo>
                    <a:pt x="372" y="106"/>
                  </a:lnTo>
                  <a:lnTo>
                    <a:pt x="378" y="106"/>
                  </a:lnTo>
                  <a:lnTo>
                    <a:pt x="384" y="106"/>
                  </a:lnTo>
                  <a:lnTo>
                    <a:pt x="388" y="104"/>
                  </a:lnTo>
                  <a:lnTo>
                    <a:pt x="394" y="106"/>
                  </a:lnTo>
                  <a:lnTo>
                    <a:pt x="398" y="106"/>
                  </a:lnTo>
                  <a:lnTo>
                    <a:pt x="400" y="104"/>
                  </a:lnTo>
                  <a:lnTo>
                    <a:pt x="400" y="102"/>
                  </a:lnTo>
                  <a:lnTo>
                    <a:pt x="396" y="100"/>
                  </a:lnTo>
                  <a:lnTo>
                    <a:pt x="396" y="94"/>
                  </a:lnTo>
                  <a:lnTo>
                    <a:pt x="396" y="92"/>
                  </a:lnTo>
                  <a:lnTo>
                    <a:pt x="388" y="86"/>
                  </a:lnTo>
                  <a:lnTo>
                    <a:pt x="386" y="82"/>
                  </a:lnTo>
                  <a:lnTo>
                    <a:pt x="384" y="80"/>
                  </a:lnTo>
                  <a:lnTo>
                    <a:pt x="374" y="88"/>
                  </a:lnTo>
                  <a:lnTo>
                    <a:pt x="368" y="90"/>
                  </a:lnTo>
                  <a:lnTo>
                    <a:pt x="362" y="90"/>
                  </a:lnTo>
                  <a:lnTo>
                    <a:pt x="352" y="88"/>
                  </a:lnTo>
                  <a:lnTo>
                    <a:pt x="350" y="84"/>
                  </a:lnTo>
                  <a:lnTo>
                    <a:pt x="350" y="80"/>
                  </a:lnTo>
                  <a:lnTo>
                    <a:pt x="350" y="74"/>
                  </a:lnTo>
                  <a:lnTo>
                    <a:pt x="352" y="70"/>
                  </a:lnTo>
                  <a:lnTo>
                    <a:pt x="352" y="66"/>
                  </a:lnTo>
                  <a:lnTo>
                    <a:pt x="352" y="58"/>
                  </a:lnTo>
                  <a:lnTo>
                    <a:pt x="352" y="56"/>
                  </a:lnTo>
                  <a:lnTo>
                    <a:pt x="356" y="52"/>
                  </a:lnTo>
                  <a:lnTo>
                    <a:pt x="358" y="46"/>
                  </a:lnTo>
                  <a:lnTo>
                    <a:pt x="360" y="44"/>
                  </a:lnTo>
                  <a:lnTo>
                    <a:pt x="360" y="42"/>
                  </a:lnTo>
                  <a:lnTo>
                    <a:pt x="348" y="44"/>
                  </a:lnTo>
                  <a:lnTo>
                    <a:pt x="338" y="38"/>
                  </a:lnTo>
                  <a:lnTo>
                    <a:pt x="318" y="52"/>
                  </a:lnTo>
                  <a:lnTo>
                    <a:pt x="292" y="58"/>
                  </a:lnTo>
                  <a:lnTo>
                    <a:pt x="264" y="54"/>
                  </a:lnTo>
                  <a:lnTo>
                    <a:pt x="254" y="46"/>
                  </a:lnTo>
                  <a:lnTo>
                    <a:pt x="226" y="32"/>
                  </a:lnTo>
                  <a:lnTo>
                    <a:pt x="218" y="30"/>
                  </a:lnTo>
                  <a:lnTo>
                    <a:pt x="200" y="38"/>
                  </a:lnTo>
                  <a:lnTo>
                    <a:pt x="192" y="34"/>
                  </a:lnTo>
                  <a:lnTo>
                    <a:pt x="182" y="28"/>
                  </a:lnTo>
                  <a:lnTo>
                    <a:pt x="178" y="12"/>
                  </a:lnTo>
                  <a:lnTo>
                    <a:pt x="144" y="0"/>
                  </a:lnTo>
                  <a:lnTo>
                    <a:pt x="128" y="14"/>
                  </a:lnTo>
                  <a:lnTo>
                    <a:pt x="130" y="30"/>
                  </a:lnTo>
                  <a:lnTo>
                    <a:pt x="126" y="42"/>
                  </a:lnTo>
                  <a:lnTo>
                    <a:pt x="90" y="42"/>
                  </a:lnTo>
                  <a:lnTo>
                    <a:pt x="82" y="34"/>
                  </a:lnTo>
                  <a:lnTo>
                    <a:pt x="68" y="34"/>
                  </a:lnTo>
                  <a:lnTo>
                    <a:pt x="62" y="30"/>
                  </a:lnTo>
                  <a:lnTo>
                    <a:pt x="52" y="30"/>
                  </a:lnTo>
                  <a:lnTo>
                    <a:pt x="8" y="54"/>
                  </a:lnTo>
                  <a:lnTo>
                    <a:pt x="0" y="6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4" name="Freeform 958"/>
            <p:cNvSpPr>
              <a:spLocks/>
            </p:cNvSpPr>
            <p:nvPr/>
          </p:nvSpPr>
          <p:spPr bwMode="auto">
            <a:xfrm>
              <a:off x="4753" y="2020"/>
              <a:ext cx="96" cy="103"/>
            </a:xfrm>
            <a:custGeom>
              <a:avLst/>
              <a:gdLst>
                <a:gd name="T0" fmla="*/ 78 w 80"/>
                <a:gd name="T1" fmla="*/ 6 h 88"/>
                <a:gd name="T2" fmla="*/ 72 w 80"/>
                <a:gd name="T3" fmla="*/ 0 h 88"/>
                <a:gd name="T4" fmla="*/ 68 w 80"/>
                <a:gd name="T5" fmla="*/ 6 h 88"/>
                <a:gd name="T6" fmla="*/ 60 w 80"/>
                <a:gd name="T7" fmla="*/ 16 h 88"/>
                <a:gd name="T8" fmla="*/ 48 w 80"/>
                <a:gd name="T9" fmla="*/ 18 h 88"/>
                <a:gd name="T10" fmla="*/ 50 w 80"/>
                <a:gd name="T11" fmla="*/ 26 h 88"/>
                <a:gd name="T12" fmla="*/ 36 w 80"/>
                <a:gd name="T13" fmla="*/ 26 h 88"/>
                <a:gd name="T14" fmla="*/ 30 w 80"/>
                <a:gd name="T15" fmla="*/ 26 h 88"/>
                <a:gd name="T16" fmla="*/ 20 w 80"/>
                <a:gd name="T17" fmla="*/ 36 h 88"/>
                <a:gd name="T18" fmla="*/ 6 w 80"/>
                <a:gd name="T19" fmla="*/ 42 h 88"/>
                <a:gd name="T20" fmla="*/ 2 w 80"/>
                <a:gd name="T21" fmla="*/ 54 h 88"/>
                <a:gd name="T22" fmla="*/ 6 w 80"/>
                <a:gd name="T23" fmla="*/ 56 h 88"/>
                <a:gd name="T24" fmla="*/ 12 w 80"/>
                <a:gd name="T25" fmla="*/ 56 h 88"/>
                <a:gd name="T26" fmla="*/ 12 w 80"/>
                <a:gd name="T27" fmla="*/ 70 h 88"/>
                <a:gd name="T28" fmla="*/ 14 w 80"/>
                <a:gd name="T29" fmla="*/ 72 h 88"/>
                <a:gd name="T30" fmla="*/ 10 w 80"/>
                <a:gd name="T31" fmla="*/ 74 h 88"/>
                <a:gd name="T32" fmla="*/ 8 w 80"/>
                <a:gd name="T33" fmla="*/ 78 h 88"/>
                <a:gd name="T34" fmla="*/ 8 w 80"/>
                <a:gd name="T35" fmla="*/ 82 h 88"/>
                <a:gd name="T36" fmla="*/ 10 w 80"/>
                <a:gd name="T37" fmla="*/ 84 h 88"/>
                <a:gd name="T38" fmla="*/ 10 w 80"/>
                <a:gd name="T39" fmla="*/ 84 h 88"/>
                <a:gd name="T40" fmla="*/ 12 w 80"/>
                <a:gd name="T41" fmla="*/ 86 h 88"/>
                <a:gd name="T42" fmla="*/ 14 w 80"/>
                <a:gd name="T43" fmla="*/ 88 h 88"/>
                <a:gd name="T44" fmla="*/ 16 w 80"/>
                <a:gd name="T45" fmla="*/ 86 h 88"/>
                <a:gd name="T46" fmla="*/ 16 w 80"/>
                <a:gd name="T47" fmla="*/ 82 h 88"/>
                <a:gd name="T48" fmla="*/ 20 w 80"/>
                <a:gd name="T49" fmla="*/ 84 h 88"/>
                <a:gd name="T50" fmla="*/ 22 w 80"/>
                <a:gd name="T51" fmla="*/ 86 h 88"/>
                <a:gd name="T52" fmla="*/ 26 w 80"/>
                <a:gd name="T53" fmla="*/ 84 h 88"/>
                <a:gd name="T54" fmla="*/ 36 w 80"/>
                <a:gd name="T55" fmla="*/ 78 h 88"/>
                <a:gd name="T56" fmla="*/ 44 w 80"/>
                <a:gd name="T57" fmla="*/ 78 h 88"/>
                <a:gd name="T58" fmla="*/ 52 w 80"/>
                <a:gd name="T59" fmla="*/ 74 h 88"/>
                <a:gd name="T60" fmla="*/ 44 w 80"/>
                <a:gd name="T61" fmla="*/ 66 h 88"/>
                <a:gd name="T62" fmla="*/ 40 w 80"/>
                <a:gd name="T63" fmla="*/ 62 h 88"/>
                <a:gd name="T64" fmla="*/ 40 w 80"/>
                <a:gd name="T65" fmla="*/ 58 h 88"/>
                <a:gd name="T66" fmla="*/ 40 w 80"/>
                <a:gd name="T67" fmla="*/ 58 h 88"/>
                <a:gd name="T68" fmla="*/ 44 w 80"/>
                <a:gd name="T69" fmla="*/ 52 h 88"/>
                <a:gd name="T70" fmla="*/ 52 w 80"/>
                <a:gd name="T71" fmla="*/ 48 h 88"/>
                <a:gd name="T72" fmla="*/ 54 w 80"/>
                <a:gd name="T73" fmla="*/ 46 h 88"/>
                <a:gd name="T74" fmla="*/ 62 w 80"/>
                <a:gd name="T75" fmla="*/ 38 h 88"/>
                <a:gd name="T76" fmla="*/ 68 w 80"/>
                <a:gd name="T77" fmla="*/ 34 h 88"/>
                <a:gd name="T78" fmla="*/ 68 w 80"/>
                <a:gd name="T79" fmla="*/ 26 h 88"/>
                <a:gd name="T80" fmla="*/ 70 w 80"/>
                <a:gd name="T81" fmla="*/ 18 h 88"/>
                <a:gd name="T82" fmla="*/ 78 w 80"/>
                <a:gd name="T83" fmla="*/ 10 h 88"/>
                <a:gd name="T84" fmla="*/ 80 w 80"/>
                <a:gd name="T85" fmla="*/ 10 h 88"/>
                <a:gd name="T86" fmla="*/ 78 w 80"/>
                <a:gd name="T87" fmla="*/ 6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88"/>
                <a:gd name="T134" fmla="*/ 80 w 80"/>
                <a:gd name="T135" fmla="*/ 88 h 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88">
                  <a:moveTo>
                    <a:pt x="78" y="6"/>
                  </a:moveTo>
                  <a:lnTo>
                    <a:pt x="78" y="6"/>
                  </a:lnTo>
                  <a:lnTo>
                    <a:pt x="76" y="2"/>
                  </a:lnTo>
                  <a:lnTo>
                    <a:pt x="72" y="0"/>
                  </a:lnTo>
                  <a:lnTo>
                    <a:pt x="70" y="2"/>
                  </a:lnTo>
                  <a:lnTo>
                    <a:pt x="68" y="6"/>
                  </a:lnTo>
                  <a:lnTo>
                    <a:pt x="66" y="10"/>
                  </a:lnTo>
                  <a:lnTo>
                    <a:pt x="60" y="16"/>
                  </a:lnTo>
                  <a:lnTo>
                    <a:pt x="54" y="18"/>
                  </a:lnTo>
                  <a:lnTo>
                    <a:pt x="48" y="18"/>
                  </a:lnTo>
                  <a:lnTo>
                    <a:pt x="48" y="20"/>
                  </a:lnTo>
                  <a:lnTo>
                    <a:pt x="50" y="26"/>
                  </a:lnTo>
                  <a:lnTo>
                    <a:pt x="40" y="28"/>
                  </a:lnTo>
                  <a:lnTo>
                    <a:pt x="36" y="26"/>
                  </a:lnTo>
                  <a:lnTo>
                    <a:pt x="32" y="24"/>
                  </a:lnTo>
                  <a:lnTo>
                    <a:pt x="30" y="26"/>
                  </a:lnTo>
                  <a:lnTo>
                    <a:pt x="24" y="32"/>
                  </a:lnTo>
                  <a:lnTo>
                    <a:pt x="20" y="36"/>
                  </a:lnTo>
                  <a:lnTo>
                    <a:pt x="10" y="42"/>
                  </a:lnTo>
                  <a:lnTo>
                    <a:pt x="6" y="42"/>
                  </a:lnTo>
                  <a:lnTo>
                    <a:pt x="0" y="52"/>
                  </a:lnTo>
                  <a:lnTo>
                    <a:pt x="2" y="54"/>
                  </a:lnTo>
                  <a:lnTo>
                    <a:pt x="4" y="56"/>
                  </a:lnTo>
                  <a:lnTo>
                    <a:pt x="6" y="56"/>
                  </a:lnTo>
                  <a:lnTo>
                    <a:pt x="10" y="56"/>
                  </a:lnTo>
                  <a:lnTo>
                    <a:pt x="12" y="56"/>
                  </a:lnTo>
                  <a:lnTo>
                    <a:pt x="14" y="58"/>
                  </a:lnTo>
                  <a:lnTo>
                    <a:pt x="12" y="70"/>
                  </a:lnTo>
                  <a:lnTo>
                    <a:pt x="12" y="72"/>
                  </a:lnTo>
                  <a:lnTo>
                    <a:pt x="14" y="72"/>
                  </a:lnTo>
                  <a:lnTo>
                    <a:pt x="10" y="72"/>
                  </a:lnTo>
                  <a:lnTo>
                    <a:pt x="10" y="74"/>
                  </a:lnTo>
                  <a:lnTo>
                    <a:pt x="8" y="74"/>
                  </a:lnTo>
                  <a:lnTo>
                    <a:pt x="8" y="78"/>
                  </a:lnTo>
                  <a:lnTo>
                    <a:pt x="6" y="82"/>
                  </a:lnTo>
                  <a:lnTo>
                    <a:pt x="8" y="82"/>
                  </a:lnTo>
                  <a:lnTo>
                    <a:pt x="12" y="80"/>
                  </a:lnTo>
                  <a:lnTo>
                    <a:pt x="10" y="84"/>
                  </a:lnTo>
                  <a:lnTo>
                    <a:pt x="8" y="84"/>
                  </a:lnTo>
                  <a:lnTo>
                    <a:pt x="10" y="84"/>
                  </a:lnTo>
                  <a:lnTo>
                    <a:pt x="12" y="86"/>
                  </a:lnTo>
                  <a:lnTo>
                    <a:pt x="12" y="88"/>
                  </a:lnTo>
                  <a:lnTo>
                    <a:pt x="14" y="88"/>
                  </a:lnTo>
                  <a:lnTo>
                    <a:pt x="14" y="86"/>
                  </a:lnTo>
                  <a:lnTo>
                    <a:pt x="16" y="86"/>
                  </a:lnTo>
                  <a:lnTo>
                    <a:pt x="16" y="84"/>
                  </a:lnTo>
                  <a:lnTo>
                    <a:pt x="16" y="82"/>
                  </a:lnTo>
                  <a:lnTo>
                    <a:pt x="18" y="82"/>
                  </a:lnTo>
                  <a:lnTo>
                    <a:pt x="20" y="84"/>
                  </a:lnTo>
                  <a:lnTo>
                    <a:pt x="22" y="86"/>
                  </a:lnTo>
                  <a:lnTo>
                    <a:pt x="24" y="86"/>
                  </a:lnTo>
                  <a:lnTo>
                    <a:pt x="26" y="84"/>
                  </a:lnTo>
                  <a:lnTo>
                    <a:pt x="28" y="86"/>
                  </a:lnTo>
                  <a:lnTo>
                    <a:pt x="36" y="78"/>
                  </a:lnTo>
                  <a:lnTo>
                    <a:pt x="40" y="78"/>
                  </a:lnTo>
                  <a:lnTo>
                    <a:pt x="44" y="78"/>
                  </a:lnTo>
                  <a:lnTo>
                    <a:pt x="48" y="78"/>
                  </a:lnTo>
                  <a:lnTo>
                    <a:pt x="52" y="74"/>
                  </a:lnTo>
                  <a:lnTo>
                    <a:pt x="50" y="72"/>
                  </a:lnTo>
                  <a:lnTo>
                    <a:pt x="44" y="66"/>
                  </a:lnTo>
                  <a:lnTo>
                    <a:pt x="42" y="64"/>
                  </a:lnTo>
                  <a:lnTo>
                    <a:pt x="40" y="62"/>
                  </a:lnTo>
                  <a:lnTo>
                    <a:pt x="38" y="62"/>
                  </a:lnTo>
                  <a:lnTo>
                    <a:pt x="40" y="58"/>
                  </a:lnTo>
                  <a:lnTo>
                    <a:pt x="40" y="60"/>
                  </a:lnTo>
                  <a:lnTo>
                    <a:pt x="40" y="58"/>
                  </a:lnTo>
                  <a:lnTo>
                    <a:pt x="40" y="54"/>
                  </a:lnTo>
                  <a:lnTo>
                    <a:pt x="44" y="52"/>
                  </a:lnTo>
                  <a:lnTo>
                    <a:pt x="46" y="50"/>
                  </a:lnTo>
                  <a:lnTo>
                    <a:pt x="52" y="48"/>
                  </a:lnTo>
                  <a:lnTo>
                    <a:pt x="54" y="46"/>
                  </a:lnTo>
                  <a:lnTo>
                    <a:pt x="60" y="42"/>
                  </a:lnTo>
                  <a:lnTo>
                    <a:pt x="62" y="38"/>
                  </a:lnTo>
                  <a:lnTo>
                    <a:pt x="66" y="36"/>
                  </a:lnTo>
                  <a:lnTo>
                    <a:pt x="68" y="34"/>
                  </a:lnTo>
                  <a:lnTo>
                    <a:pt x="68" y="28"/>
                  </a:lnTo>
                  <a:lnTo>
                    <a:pt x="68" y="26"/>
                  </a:lnTo>
                  <a:lnTo>
                    <a:pt x="68" y="24"/>
                  </a:lnTo>
                  <a:lnTo>
                    <a:pt x="70" y="18"/>
                  </a:lnTo>
                  <a:lnTo>
                    <a:pt x="76" y="12"/>
                  </a:lnTo>
                  <a:lnTo>
                    <a:pt x="78" y="10"/>
                  </a:lnTo>
                  <a:lnTo>
                    <a:pt x="80" y="12"/>
                  </a:lnTo>
                  <a:lnTo>
                    <a:pt x="80" y="10"/>
                  </a:lnTo>
                  <a:lnTo>
                    <a:pt x="78" y="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5" name="Freeform 959"/>
            <p:cNvSpPr>
              <a:spLocks/>
            </p:cNvSpPr>
            <p:nvPr/>
          </p:nvSpPr>
          <p:spPr bwMode="auto">
            <a:xfrm>
              <a:off x="755" y="1170"/>
              <a:ext cx="1287" cy="869"/>
            </a:xfrm>
            <a:custGeom>
              <a:avLst/>
              <a:gdLst>
                <a:gd name="T0" fmla="*/ 0 w 1078"/>
                <a:gd name="T1" fmla="*/ 370 h 744"/>
                <a:gd name="T2" fmla="*/ 86 w 1078"/>
                <a:gd name="T3" fmla="*/ 126 h 744"/>
                <a:gd name="T4" fmla="*/ 142 w 1078"/>
                <a:gd name="T5" fmla="*/ 66 h 744"/>
                <a:gd name="T6" fmla="*/ 120 w 1078"/>
                <a:gd name="T7" fmla="*/ 96 h 744"/>
                <a:gd name="T8" fmla="*/ 172 w 1078"/>
                <a:gd name="T9" fmla="*/ 64 h 744"/>
                <a:gd name="T10" fmla="*/ 200 w 1078"/>
                <a:gd name="T11" fmla="*/ 76 h 744"/>
                <a:gd name="T12" fmla="*/ 282 w 1078"/>
                <a:gd name="T13" fmla="*/ 102 h 744"/>
                <a:gd name="T14" fmla="*/ 336 w 1078"/>
                <a:gd name="T15" fmla="*/ 136 h 744"/>
                <a:gd name="T16" fmla="*/ 366 w 1078"/>
                <a:gd name="T17" fmla="*/ 152 h 744"/>
                <a:gd name="T18" fmla="*/ 408 w 1078"/>
                <a:gd name="T19" fmla="*/ 164 h 744"/>
                <a:gd name="T20" fmla="*/ 420 w 1078"/>
                <a:gd name="T21" fmla="*/ 156 h 744"/>
                <a:gd name="T22" fmla="*/ 434 w 1078"/>
                <a:gd name="T23" fmla="*/ 124 h 744"/>
                <a:gd name="T24" fmla="*/ 410 w 1078"/>
                <a:gd name="T25" fmla="*/ 136 h 744"/>
                <a:gd name="T26" fmla="*/ 470 w 1078"/>
                <a:gd name="T27" fmla="*/ 144 h 744"/>
                <a:gd name="T28" fmla="*/ 536 w 1078"/>
                <a:gd name="T29" fmla="*/ 142 h 744"/>
                <a:gd name="T30" fmla="*/ 538 w 1078"/>
                <a:gd name="T31" fmla="*/ 134 h 744"/>
                <a:gd name="T32" fmla="*/ 562 w 1078"/>
                <a:gd name="T33" fmla="*/ 140 h 744"/>
                <a:gd name="T34" fmla="*/ 584 w 1078"/>
                <a:gd name="T35" fmla="*/ 144 h 744"/>
                <a:gd name="T36" fmla="*/ 590 w 1078"/>
                <a:gd name="T37" fmla="*/ 100 h 744"/>
                <a:gd name="T38" fmla="*/ 560 w 1078"/>
                <a:gd name="T39" fmla="*/ 64 h 744"/>
                <a:gd name="T40" fmla="*/ 586 w 1078"/>
                <a:gd name="T41" fmla="*/ 6 h 744"/>
                <a:gd name="T42" fmla="*/ 618 w 1078"/>
                <a:gd name="T43" fmla="*/ 64 h 744"/>
                <a:gd name="T44" fmla="*/ 632 w 1078"/>
                <a:gd name="T45" fmla="*/ 96 h 744"/>
                <a:gd name="T46" fmla="*/ 666 w 1078"/>
                <a:gd name="T47" fmla="*/ 136 h 744"/>
                <a:gd name="T48" fmla="*/ 712 w 1078"/>
                <a:gd name="T49" fmla="*/ 112 h 744"/>
                <a:gd name="T50" fmla="*/ 746 w 1078"/>
                <a:gd name="T51" fmla="*/ 116 h 744"/>
                <a:gd name="T52" fmla="*/ 732 w 1078"/>
                <a:gd name="T53" fmla="*/ 192 h 744"/>
                <a:gd name="T54" fmla="*/ 680 w 1078"/>
                <a:gd name="T55" fmla="*/ 230 h 744"/>
                <a:gd name="T56" fmla="*/ 656 w 1078"/>
                <a:gd name="T57" fmla="*/ 270 h 744"/>
                <a:gd name="T58" fmla="*/ 612 w 1078"/>
                <a:gd name="T59" fmla="*/ 278 h 744"/>
                <a:gd name="T60" fmla="*/ 608 w 1078"/>
                <a:gd name="T61" fmla="*/ 320 h 744"/>
                <a:gd name="T62" fmla="*/ 588 w 1078"/>
                <a:gd name="T63" fmla="*/ 408 h 744"/>
                <a:gd name="T64" fmla="*/ 682 w 1078"/>
                <a:gd name="T65" fmla="*/ 476 h 744"/>
                <a:gd name="T66" fmla="*/ 756 w 1078"/>
                <a:gd name="T67" fmla="*/ 578 h 744"/>
                <a:gd name="T68" fmla="*/ 782 w 1078"/>
                <a:gd name="T69" fmla="*/ 518 h 744"/>
                <a:gd name="T70" fmla="*/ 786 w 1078"/>
                <a:gd name="T71" fmla="*/ 400 h 744"/>
                <a:gd name="T72" fmla="*/ 802 w 1078"/>
                <a:gd name="T73" fmla="*/ 332 h 744"/>
                <a:gd name="T74" fmla="*/ 864 w 1078"/>
                <a:gd name="T75" fmla="*/ 324 h 744"/>
                <a:gd name="T76" fmla="*/ 900 w 1078"/>
                <a:gd name="T77" fmla="*/ 350 h 744"/>
                <a:gd name="T78" fmla="*/ 904 w 1078"/>
                <a:gd name="T79" fmla="*/ 402 h 744"/>
                <a:gd name="T80" fmla="*/ 918 w 1078"/>
                <a:gd name="T81" fmla="*/ 424 h 744"/>
                <a:gd name="T82" fmla="*/ 952 w 1078"/>
                <a:gd name="T83" fmla="*/ 402 h 744"/>
                <a:gd name="T84" fmla="*/ 972 w 1078"/>
                <a:gd name="T85" fmla="*/ 392 h 744"/>
                <a:gd name="T86" fmla="*/ 990 w 1078"/>
                <a:gd name="T87" fmla="*/ 418 h 744"/>
                <a:gd name="T88" fmla="*/ 992 w 1078"/>
                <a:gd name="T89" fmla="*/ 456 h 744"/>
                <a:gd name="T90" fmla="*/ 1018 w 1078"/>
                <a:gd name="T91" fmla="*/ 488 h 744"/>
                <a:gd name="T92" fmla="*/ 1030 w 1078"/>
                <a:gd name="T93" fmla="*/ 514 h 744"/>
                <a:gd name="T94" fmla="*/ 1058 w 1078"/>
                <a:gd name="T95" fmla="*/ 530 h 744"/>
                <a:gd name="T96" fmla="*/ 1044 w 1078"/>
                <a:gd name="T97" fmla="*/ 572 h 744"/>
                <a:gd name="T98" fmla="*/ 900 w 1078"/>
                <a:gd name="T99" fmla="*/ 634 h 744"/>
                <a:gd name="T100" fmla="*/ 952 w 1078"/>
                <a:gd name="T101" fmla="*/ 642 h 744"/>
                <a:gd name="T102" fmla="*/ 1006 w 1078"/>
                <a:gd name="T103" fmla="*/ 678 h 744"/>
                <a:gd name="T104" fmla="*/ 954 w 1078"/>
                <a:gd name="T105" fmla="*/ 718 h 744"/>
                <a:gd name="T106" fmla="*/ 964 w 1078"/>
                <a:gd name="T107" fmla="*/ 680 h 744"/>
                <a:gd name="T108" fmla="*/ 832 w 1078"/>
                <a:gd name="T109" fmla="*/ 692 h 744"/>
                <a:gd name="T110" fmla="*/ 730 w 1078"/>
                <a:gd name="T111" fmla="*/ 744 h 744"/>
                <a:gd name="T112" fmla="*/ 768 w 1078"/>
                <a:gd name="T113" fmla="*/ 700 h 744"/>
                <a:gd name="T114" fmla="*/ 712 w 1078"/>
                <a:gd name="T115" fmla="*/ 650 h 744"/>
                <a:gd name="T116" fmla="*/ 658 w 1078"/>
                <a:gd name="T117" fmla="*/ 630 h 744"/>
                <a:gd name="T118" fmla="*/ 232 w 1078"/>
                <a:gd name="T119" fmla="*/ 614 h 744"/>
                <a:gd name="T120" fmla="*/ 190 w 1078"/>
                <a:gd name="T121" fmla="*/ 584 h 744"/>
                <a:gd name="T122" fmla="*/ 164 w 1078"/>
                <a:gd name="T123" fmla="*/ 550 h 744"/>
                <a:gd name="T124" fmla="*/ 114 w 1078"/>
                <a:gd name="T125" fmla="*/ 458 h 7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8"/>
                <a:gd name="T190" fmla="*/ 0 h 744"/>
                <a:gd name="T191" fmla="*/ 1078 w 1078"/>
                <a:gd name="T192" fmla="*/ 744 h 7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8" h="744">
                  <a:moveTo>
                    <a:pt x="38" y="392"/>
                  </a:moveTo>
                  <a:lnTo>
                    <a:pt x="40" y="390"/>
                  </a:lnTo>
                  <a:lnTo>
                    <a:pt x="36" y="386"/>
                  </a:lnTo>
                  <a:lnTo>
                    <a:pt x="38" y="390"/>
                  </a:lnTo>
                  <a:lnTo>
                    <a:pt x="36" y="390"/>
                  </a:lnTo>
                  <a:lnTo>
                    <a:pt x="22" y="376"/>
                  </a:lnTo>
                  <a:lnTo>
                    <a:pt x="24" y="370"/>
                  </a:lnTo>
                  <a:lnTo>
                    <a:pt x="16" y="370"/>
                  </a:lnTo>
                  <a:lnTo>
                    <a:pt x="12" y="374"/>
                  </a:lnTo>
                  <a:lnTo>
                    <a:pt x="8" y="370"/>
                  </a:lnTo>
                  <a:lnTo>
                    <a:pt x="4" y="372"/>
                  </a:lnTo>
                  <a:lnTo>
                    <a:pt x="0" y="370"/>
                  </a:lnTo>
                  <a:lnTo>
                    <a:pt x="0" y="86"/>
                  </a:lnTo>
                  <a:lnTo>
                    <a:pt x="4" y="88"/>
                  </a:lnTo>
                  <a:lnTo>
                    <a:pt x="14" y="88"/>
                  </a:lnTo>
                  <a:lnTo>
                    <a:pt x="20" y="90"/>
                  </a:lnTo>
                  <a:lnTo>
                    <a:pt x="30" y="102"/>
                  </a:lnTo>
                  <a:lnTo>
                    <a:pt x="34" y="102"/>
                  </a:lnTo>
                  <a:lnTo>
                    <a:pt x="44" y="114"/>
                  </a:lnTo>
                  <a:lnTo>
                    <a:pt x="56" y="116"/>
                  </a:lnTo>
                  <a:lnTo>
                    <a:pt x="56" y="114"/>
                  </a:lnTo>
                  <a:lnTo>
                    <a:pt x="60" y="114"/>
                  </a:lnTo>
                  <a:lnTo>
                    <a:pt x="70" y="124"/>
                  </a:lnTo>
                  <a:lnTo>
                    <a:pt x="74" y="124"/>
                  </a:lnTo>
                  <a:lnTo>
                    <a:pt x="68" y="114"/>
                  </a:lnTo>
                  <a:lnTo>
                    <a:pt x="78" y="116"/>
                  </a:lnTo>
                  <a:lnTo>
                    <a:pt x="86" y="126"/>
                  </a:lnTo>
                  <a:lnTo>
                    <a:pt x="86" y="120"/>
                  </a:lnTo>
                  <a:lnTo>
                    <a:pt x="80" y="110"/>
                  </a:lnTo>
                  <a:lnTo>
                    <a:pt x="90" y="100"/>
                  </a:lnTo>
                  <a:lnTo>
                    <a:pt x="98" y="96"/>
                  </a:lnTo>
                  <a:lnTo>
                    <a:pt x="100" y="90"/>
                  </a:lnTo>
                  <a:lnTo>
                    <a:pt x="104" y="88"/>
                  </a:lnTo>
                  <a:lnTo>
                    <a:pt x="106" y="86"/>
                  </a:lnTo>
                  <a:lnTo>
                    <a:pt x="112" y="86"/>
                  </a:lnTo>
                  <a:lnTo>
                    <a:pt x="120" y="80"/>
                  </a:lnTo>
                  <a:lnTo>
                    <a:pt x="120" y="78"/>
                  </a:lnTo>
                  <a:lnTo>
                    <a:pt x="124" y="78"/>
                  </a:lnTo>
                  <a:lnTo>
                    <a:pt x="128" y="72"/>
                  </a:lnTo>
                  <a:lnTo>
                    <a:pt x="132" y="70"/>
                  </a:lnTo>
                  <a:lnTo>
                    <a:pt x="138" y="72"/>
                  </a:lnTo>
                  <a:lnTo>
                    <a:pt x="142" y="66"/>
                  </a:lnTo>
                  <a:lnTo>
                    <a:pt x="146" y="72"/>
                  </a:lnTo>
                  <a:lnTo>
                    <a:pt x="142" y="76"/>
                  </a:lnTo>
                  <a:lnTo>
                    <a:pt x="126" y="92"/>
                  </a:lnTo>
                  <a:lnTo>
                    <a:pt x="122" y="90"/>
                  </a:lnTo>
                  <a:lnTo>
                    <a:pt x="114" y="92"/>
                  </a:lnTo>
                  <a:lnTo>
                    <a:pt x="106" y="106"/>
                  </a:lnTo>
                  <a:lnTo>
                    <a:pt x="104" y="102"/>
                  </a:lnTo>
                  <a:lnTo>
                    <a:pt x="102" y="108"/>
                  </a:lnTo>
                  <a:lnTo>
                    <a:pt x="102" y="110"/>
                  </a:lnTo>
                  <a:lnTo>
                    <a:pt x="104" y="110"/>
                  </a:lnTo>
                  <a:lnTo>
                    <a:pt x="110" y="104"/>
                  </a:lnTo>
                  <a:lnTo>
                    <a:pt x="116" y="96"/>
                  </a:lnTo>
                  <a:lnTo>
                    <a:pt x="118" y="96"/>
                  </a:lnTo>
                  <a:lnTo>
                    <a:pt x="118" y="100"/>
                  </a:lnTo>
                  <a:lnTo>
                    <a:pt x="120" y="96"/>
                  </a:lnTo>
                  <a:lnTo>
                    <a:pt x="120" y="100"/>
                  </a:lnTo>
                  <a:lnTo>
                    <a:pt x="124" y="94"/>
                  </a:lnTo>
                  <a:lnTo>
                    <a:pt x="126" y="104"/>
                  </a:lnTo>
                  <a:lnTo>
                    <a:pt x="134" y="86"/>
                  </a:lnTo>
                  <a:lnTo>
                    <a:pt x="148" y="80"/>
                  </a:lnTo>
                  <a:lnTo>
                    <a:pt x="152" y="76"/>
                  </a:lnTo>
                  <a:lnTo>
                    <a:pt x="148" y="86"/>
                  </a:lnTo>
                  <a:lnTo>
                    <a:pt x="158" y="78"/>
                  </a:lnTo>
                  <a:lnTo>
                    <a:pt x="160" y="70"/>
                  </a:lnTo>
                  <a:lnTo>
                    <a:pt x="168" y="66"/>
                  </a:lnTo>
                  <a:lnTo>
                    <a:pt x="162" y="64"/>
                  </a:lnTo>
                  <a:lnTo>
                    <a:pt x="162" y="60"/>
                  </a:lnTo>
                  <a:lnTo>
                    <a:pt x="160" y="60"/>
                  </a:lnTo>
                  <a:lnTo>
                    <a:pt x="164" y="56"/>
                  </a:lnTo>
                  <a:lnTo>
                    <a:pt x="172" y="64"/>
                  </a:lnTo>
                  <a:lnTo>
                    <a:pt x="180" y="86"/>
                  </a:lnTo>
                  <a:lnTo>
                    <a:pt x="188" y="98"/>
                  </a:lnTo>
                  <a:lnTo>
                    <a:pt x="196" y="98"/>
                  </a:lnTo>
                  <a:lnTo>
                    <a:pt x="200" y="96"/>
                  </a:lnTo>
                  <a:lnTo>
                    <a:pt x="198" y="96"/>
                  </a:lnTo>
                  <a:lnTo>
                    <a:pt x="194" y="96"/>
                  </a:lnTo>
                  <a:lnTo>
                    <a:pt x="194" y="94"/>
                  </a:lnTo>
                  <a:lnTo>
                    <a:pt x="200" y="92"/>
                  </a:lnTo>
                  <a:lnTo>
                    <a:pt x="196" y="88"/>
                  </a:lnTo>
                  <a:lnTo>
                    <a:pt x="200" y="86"/>
                  </a:lnTo>
                  <a:lnTo>
                    <a:pt x="198" y="82"/>
                  </a:lnTo>
                  <a:lnTo>
                    <a:pt x="200" y="82"/>
                  </a:lnTo>
                  <a:lnTo>
                    <a:pt x="204" y="76"/>
                  </a:lnTo>
                  <a:lnTo>
                    <a:pt x="200" y="78"/>
                  </a:lnTo>
                  <a:lnTo>
                    <a:pt x="200" y="76"/>
                  </a:lnTo>
                  <a:lnTo>
                    <a:pt x="204" y="74"/>
                  </a:lnTo>
                  <a:lnTo>
                    <a:pt x="206" y="76"/>
                  </a:lnTo>
                  <a:lnTo>
                    <a:pt x="208" y="74"/>
                  </a:lnTo>
                  <a:lnTo>
                    <a:pt x="206" y="70"/>
                  </a:lnTo>
                  <a:lnTo>
                    <a:pt x="208" y="70"/>
                  </a:lnTo>
                  <a:lnTo>
                    <a:pt x="208" y="86"/>
                  </a:lnTo>
                  <a:lnTo>
                    <a:pt x="214" y="86"/>
                  </a:lnTo>
                  <a:lnTo>
                    <a:pt x="208" y="98"/>
                  </a:lnTo>
                  <a:lnTo>
                    <a:pt x="220" y="98"/>
                  </a:lnTo>
                  <a:lnTo>
                    <a:pt x="224" y="92"/>
                  </a:lnTo>
                  <a:lnTo>
                    <a:pt x="226" y="82"/>
                  </a:lnTo>
                  <a:lnTo>
                    <a:pt x="232" y="82"/>
                  </a:lnTo>
                  <a:lnTo>
                    <a:pt x="248" y="84"/>
                  </a:lnTo>
                  <a:lnTo>
                    <a:pt x="260" y="96"/>
                  </a:lnTo>
                  <a:lnTo>
                    <a:pt x="282" y="102"/>
                  </a:lnTo>
                  <a:lnTo>
                    <a:pt x="294" y="112"/>
                  </a:lnTo>
                  <a:lnTo>
                    <a:pt x="312" y="114"/>
                  </a:lnTo>
                  <a:lnTo>
                    <a:pt x="316" y="118"/>
                  </a:lnTo>
                  <a:lnTo>
                    <a:pt x="316" y="116"/>
                  </a:lnTo>
                  <a:lnTo>
                    <a:pt x="312" y="112"/>
                  </a:lnTo>
                  <a:lnTo>
                    <a:pt x="326" y="112"/>
                  </a:lnTo>
                  <a:lnTo>
                    <a:pt x="324" y="114"/>
                  </a:lnTo>
                  <a:lnTo>
                    <a:pt x="328" y="118"/>
                  </a:lnTo>
                  <a:lnTo>
                    <a:pt x="330" y="116"/>
                  </a:lnTo>
                  <a:lnTo>
                    <a:pt x="338" y="126"/>
                  </a:lnTo>
                  <a:lnTo>
                    <a:pt x="338" y="132"/>
                  </a:lnTo>
                  <a:lnTo>
                    <a:pt x="340" y="130"/>
                  </a:lnTo>
                  <a:lnTo>
                    <a:pt x="340" y="136"/>
                  </a:lnTo>
                  <a:lnTo>
                    <a:pt x="336" y="138"/>
                  </a:lnTo>
                  <a:lnTo>
                    <a:pt x="336" y="136"/>
                  </a:lnTo>
                  <a:lnTo>
                    <a:pt x="328" y="136"/>
                  </a:lnTo>
                  <a:lnTo>
                    <a:pt x="330" y="138"/>
                  </a:lnTo>
                  <a:lnTo>
                    <a:pt x="328" y="140"/>
                  </a:lnTo>
                  <a:lnTo>
                    <a:pt x="324" y="138"/>
                  </a:lnTo>
                  <a:lnTo>
                    <a:pt x="324" y="144"/>
                  </a:lnTo>
                  <a:lnTo>
                    <a:pt x="320" y="146"/>
                  </a:lnTo>
                  <a:lnTo>
                    <a:pt x="322" y="148"/>
                  </a:lnTo>
                  <a:lnTo>
                    <a:pt x="324" y="148"/>
                  </a:lnTo>
                  <a:lnTo>
                    <a:pt x="332" y="152"/>
                  </a:lnTo>
                  <a:lnTo>
                    <a:pt x="342" y="154"/>
                  </a:lnTo>
                  <a:lnTo>
                    <a:pt x="352" y="154"/>
                  </a:lnTo>
                  <a:lnTo>
                    <a:pt x="356" y="156"/>
                  </a:lnTo>
                  <a:lnTo>
                    <a:pt x="366" y="152"/>
                  </a:lnTo>
                  <a:lnTo>
                    <a:pt x="366" y="154"/>
                  </a:lnTo>
                  <a:lnTo>
                    <a:pt x="368" y="154"/>
                  </a:lnTo>
                  <a:lnTo>
                    <a:pt x="366" y="154"/>
                  </a:lnTo>
                  <a:lnTo>
                    <a:pt x="368" y="152"/>
                  </a:lnTo>
                  <a:lnTo>
                    <a:pt x="372" y="154"/>
                  </a:lnTo>
                  <a:lnTo>
                    <a:pt x="376" y="148"/>
                  </a:lnTo>
                  <a:lnTo>
                    <a:pt x="376" y="152"/>
                  </a:lnTo>
                  <a:lnTo>
                    <a:pt x="380" y="152"/>
                  </a:lnTo>
                  <a:lnTo>
                    <a:pt x="390" y="144"/>
                  </a:lnTo>
                  <a:lnTo>
                    <a:pt x="394" y="152"/>
                  </a:lnTo>
                  <a:lnTo>
                    <a:pt x="404" y="152"/>
                  </a:lnTo>
                  <a:lnTo>
                    <a:pt x="406" y="164"/>
                  </a:lnTo>
                  <a:lnTo>
                    <a:pt x="408" y="156"/>
                  </a:lnTo>
                  <a:lnTo>
                    <a:pt x="410" y="160"/>
                  </a:lnTo>
                  <a:lnTo>
                    <a:pt x="408" y="164"/>
                  </a:lnTo>
                  <a:lnTo>
                    <a:pt x="412" y="164"/>
                  </a:lnTo>
                  <a:lnTo>
                    <a:pt x="414" y="166"/>
                  </a:lnTo>
                  <a:lnTo>
                    <a:pt x="416" y="166"/>
                  </a:lnTo>
                  <a:lnTo>
                    <a:pt x="418" y="174"/>
                  </a:lnTo>
                  <a:lnTo>
                    <a:pt x="416" y="176"/>
                  </a:lnTo>
                  <a:lnTo>
                    <a:pt x="412" y="176"/>
                  </a:lnTo>
                  <a:lnTo>
                    <a:pt x="418" y="186"/>
                  </a:lnTo>
                  <a:lnTo>
                    <a:pt x="418" y="182"/>
                  </a:lnTo>
                  <a:lnTo>
                    <a:pt x="422" y="182"/>
                  </a:lnTo>
                  <a:lnTo>
                    <a:pt x="424" y="180"/>
                  </a:lnTo>
                  <a:lnTo>
                    <a:pt x="426" y="180"/>
                  </a:lnTo>
                  <a:lnTo>
                    <a:pt x="424" y="176"/>
                  </a:lnTo>
                  <a:lnTo>
                    <a:pt x="426" y="174"/>
                  </a:lnTo>
                  <a:lnTo>
                    <a:pt x="420" y="164"/>
                  </a:lnTo>
                  <a:lnTo>
                    <a:pt x="420" y="156"/>
                  </a:lnTo>
                  <a:lnTo>
                    <a:pt x="416" y="152"/>
                  </a:lnTo>
                  <a:lnTo>
                    <a:pt x="420" y="146"/>
                  </a:lnTo>
                  <a:lnTo>
                    <a:pt x="418" y="146"/>
                  </a:lnTo>
                  <a:lnTo>
                    <a:pt x="420" y="142"/>
                  </a:lnTo>
                  <a:lnTo>
                    <a:pt x="426" y="140"/>
                  </a:lnTo>
                  <a:lnTo>
                    <a:pt x="432" y="140"/>
                  </a:lnTo>
                  <a:lnTo>
                    <a:pt x="432" y="138"/>
                  </a:lnTo>
                  <a:lnTo>
                    <a:pt x="436" y="138"/>
                  </a:lnTo>
                  <a:lnTo>
                    <a:pt x="436" y="134"/>
                  </a:lnTo>
                  <a:lnTo>
                    <a:pt x="438" y="136"/>
                  </a:lnTo>
                  <a:lnTo>
                    <a:pt x="440" y="128"/>
                  </a:lnTo>
                  <a:lnTo>
                    <a:pt x="442" y="126"/>
                  </a:lnTo>
                  <a:lnTo>
                    <a:pt x="442" y="122"/>
                  </a:lnTo>
                  <a:lnTo>
                    <a:pt x="434" y="124"/>
                  </a:lnTo>
                  <a:lnTo>
                    <a:pt x="436" y="128"/>
                  </a:lnTo>
                  <a:lnTo>
                    <a:pt x="432" y="128"/>
                  </a:lnTo>
                  <a:lnTo>
                    <a:pt x="432" y="132"/>
                  </a:lnTo>
                  <a:lnTo>
                    <a:pt x="434" y="130"/>
                  </a:lnTo>
                  <a:lnTo>
                    <a:pt x="432" y="136"/>
                  </a:lnTo>
                  <a:lnTo>
                    <a:pt x="430" y="132"/>
                  </a:lnTo>
                  <a:lnTo>
                    <a:pt x="428" y="132"/>
                  </a:lnTo>
                  <a:lnTo>
                    <a:pt x="426" y="134"/>
                  </a:lnTo>
                  <a:lnTo>
                    <a:pt x="422" y="132"/>
                  </a:lnTo>
                  <a:lnTo>
                    <a:pt x="416" y="134"/>
                  </a:lnTo>
                  <a:lnTo>
                    <a:pt x="420" y="138"/>
                  </a:lnTo>
                  <a:lnTo>
                    <a:pt x="416" y="140"/>
                  </a:lnTo>
                  <a:lnTo>
                    <a:pt x="416" y="138"/>
                  </a:lnTo>
                  <a:lnTo>
                    <a:pt x="410" y="138"/>
                  </a:lnTo>
                  <a:lnTo>
                    <a:pt x="410" y="136"/>
                  </a:lnTo>
                  <a:lnTo>
                    <a:pt x="406" y="136"/>
                  </a:lnTo>
                  <a:lnTo>
                    <a:pt x="406" y="132"/>
                  </a:lnTo>
                  <a:lnTo>
                    <a:pt x="412" y="122"/>
                  </a:lnTo>
                  <a:lnTo>
                    <a:pt x="420" y="122"/>
                  </a:lnTo>
                  <a:lnTo>
                    <a:pt x="432" y="116"/>
                  </a:lnTo>
                  <a:lnTo>
                    <a:pt x="434" y="112"/>
                  </a:lnTo>
                  <a:lnTo>
                    <a:pt x="436" y="114"/>
                  </a:lnTo>
                  <a:lnTo>
                    <a:pt x="438" y="112"/>
                  </a:lnTo>
                  <a:lnTo>
                    <a:pt x="448" y="120"/>
                  </a:lnTo>
                  <a:lnTo>
                    <a:pt x="446" y="122"/>
                  </a:lnTo>
                  <a:lnTo>
                    <a:pt x="450" y="128"/>
                  </a:lnTo>
                  <a:lnTo>
                    <a:pt x="446" y="130"/>
                  </a:lnTo>
                  <a:lnTo>
                    <a:pt x="458" y="138"/>
                  </a:lnTo>
                  <a:lnTo>
                    <a:pt x="458" y="142"/>
                  </a:lnTo>
                  <a:lnTo>
                    <a:pt x="470" y="144"/>
                  </a:lnTo>
                  <a:lnTo>
                    <a:pt x="472" y="138"/>
                  </a:lnTo>
                  <a:lnTo>
                    <a:pt x="476" y="140"/>
                  </a:lnTo>
                  <a:lnTo>
                    <a:pt x="476" y="144"/>
                  </a:lnTo>
                  <a:lnTo>
                    <a:pt x="482" y="152"/>
                  </a:lnTo>
                  <a:lnTo>
                    <a:pt x="488" y="156"/>
                  </a:lnTo>
                  <a:lnTo>
                    <a:pt x="492" y="152"/>
                  </a:lnTo>
                  <a:lnTo>
                    <a:pt x="498" y="156"/>
                  </a:lnTo>
                  <a:lnTo>
                    <a:pt x="502" y="152"/>
                  </a:lnTo>
                  <a:lnTo>
                    <a:pt x="508" y="154"/>
                  </a:lnTo>
                  <a:lnTo>
                    <a:pt x="514" y="150"/>
                  </a:lnTo>
                  <a:lnTo>
                    <a:pt x="524" y="150"/>
                  </a:lnTo>
                  <a:lnTo>
                    <a:pt x="526" y="154"/>
                  </a:lnTo>
                  <a:lnTo>
                    <a:pt x="538" y="152"/>
                  </a:lnTo>
                  <a:lnTo>
                    <a:pt x="534" y="144"/>
                  </a:lnTo>
                  <a:lnTo>
                    <a:pt x="536" y="142"/>
                  </a:lnTo>
                  <a:lnTo>
                    <a:pt x="540" y="152"/>
                  </a:lnTo>
                  <a:lnTo>
                    <a:pt x="548" y="158"/>
                  </a:lnTo>
                  <a:lnTo>
                    <a:pt x="552" y="158"/>
                  </a:lnTo>
                  <a:lnTo>
                    <a:pt x="554" y="156"/>
                  </a:lnTo>
                  <a:lnTo>
                    <a:pt x="552" y="148"/>
                  </a:lnTo>
                  <a:lnTo>
                    <a:pt x="550" y="148"/>
                  </a:lnTo>
                  <a:lnTo>
                    <a:pt x="548" y="146"/>
                  </a:lnTo>
                  <a:lnTo>
                    <a:pt x="544" y="146"/>
                  </a:lnTo>
                  <a:lnTo>
                    <a:pt x="544" y="152"/>
                  </a:lnTo>
                  <a:lnTo>
                    <a:pt x="542" y="150"/>
                  </a:lnTo>
                  <a:lnTo>
                    <a:pt x="538" y="140"/>
                  </a:lnTo>
                  <a:lnTo>
                    <a:pt x="538" y="142"/>
                  </a:lnTo>
                  <a:lnTo>
                    <a:pt x="538" y="138"/>
                  </a:lnTo>
                  <a:lnTo>
                    <a:pt x="534" y="132"/>
                  </a:lnTo>
                  <a:lnTo>
                    <a:pt x="538" y="134"/>
                  </a:lnTo>
                  <a:lnTo>
                    <a:pt x="538" y="132"/>
                  </a:lnTo>
                  <a:lnTo>
                    <a:pt x="546" y="132"/>
                  </a:lnTo>
                  <a:lnTo>
                    <a:pt x="542" y="128"/>
                  </a:lnTo>
                  <a:lnTo>
                    <a:pt x="544" y="126"/>
                  </a:lnTo>
                  <a:lnTo>
                    <a:pt x="546" y="128"/>
                  </a:lnTo>
                  <a:lnTo>
                    <a:pt x="550" y="132"/>
                  </a:lnTo>
                  <a:lnTo>
                    <a:pt x="548" y="128"/>
                  </a:lnTo>
                  <a:lnTo>
                    <a:pt x="552" y="128"/>
                  </a:lnTo>
                  <a:lnTo>
                    <a:pt x="556" y="134"/>
                  </a:lnTo>
                  <a:lnTo>
                    <a:pt x="556" y="136"/>
                  </a:lnTo>
                  <a:lnTo>
                    <a:pt x="562" y="134"/>
                  </a:lnTo>
                  <a:lnTo>
                    <a:pt x="560" y="144"/>
                  </a:lnTo>
                  <a:lnTo>
                    <a:pt x="562" y="142"/>
                  </a:lnTo>
                  <a:lnTo>
                    <a:pt x="562" y="144"/>
                  </a:lnTo>
                  <a:lnTo>
                    <a:pt x="562" y="140"/>
                  </a:lnTo>
                  <a:lnTo>
                    <a:pt x="568" y="138"/>
                  </a:lnTo>
                  <a:lnTo>
                    <a:pt x="566" y="154"/>
                  </a:lnTo>
                  <a:lnTo>
                    <a:pt x="568" y="156"/>
                  </a:lnTo>
                  <a:lnTo>
                    <a:pt x="562" y="160"/>
                  </a:lnTo>
                  <a:lnTo>
                    <a:pt x="564" y="164"/>
                  </a:lnTo>
                  <a:lnTo>
                    <a:pt x="568" y="164"/>
                  </a:lnTo>
                  <a:lnTo>
                    <a:pt x="568" y="168"/>
                  </a:lnTo>
                  <a:lnTo>
                    <a:pt x="574" y="164"/>
                  </a:lnTo>
                  <a:lnTo>
                    <a:pt x="572" y="168"/>
                  </a:lnTo>
                  <a:lnTo>
                    <a:pt x="576" y="170"/>
                  </a:lnTo>
                  <a:lnTo>
                    <a:pt x="576" y="160"/>
                  </a:lnTo>
                  <a:lnTo>
                    <a:pt x="572" y="154"/>
                  </a:lnTo>
                  <a:lnTo>
                    <a:pt x="574" y="146"/>
                  </a:lnTo>
                  <a:lnTo>
                    <a:pt x="572" y="142"/>
                  </a:lnTo>
                  <a:lnTo>
                    <a:pt x="584" y="144"/>
                  </a:lnTo>
                  <a:lnTo>
                    <a:pt x="590" y="138"/>
                  </a:lnTo>
                  <a:lnTo>
                    <a:pt x="592" y="132"/>
                  </a:lnTo>
                  <a:lnTo>
                    <a:pt x="598" y="124"/>
                  </a:lnTo>
                  <a:lnTo>
                    <a:pt x="596" y="124"/>
                  </a:lnTo>
                  <a:lnTo>
                    <a:pt x="596" y="112"/>
                  </a:lnTo>
                  <a:lnTo>
                    <a:pt x="592" y="110"/>
                  </a:lnTo>
                  <a:lnTo>
                    <a:pt x="592" y="116"/>
                  </a:lnTo>
                  <a:lnTo>
                    <a:pt x="594" y="114"/>
                  </a:lnTo>
                  <a:lnTo>
                    <a:pt x="592" y="120"/>
                  </a:lnTo>
                  <a:lnTo>
                    <a:pt x="584" y="120"/>
                  </a:lnTo>
                  <a:lnTo>
                    <a:pt x="586" y="114"/>
                  </a:lnTo>
                  <a:lnTo>
                    <a:pt x="588" y="112"/>
                  </a:lnTo>
                  <a:lnTo>
                    <a:pt x="590" y="108"/>
                  </a:lnTo>
                  <a:lnTo>
                    <a:pt x="588" y="106"/>
                  </a:lnTo>
                  <a:lnTo>
                    <a:pt x="590" y="100"/>
                  </a:lnTo>
                  <a:lnTo>
                    <a:pt x="596" y="96"/>
                  </a:lnTo>
                  <a:lnTo>
                    <a:pt x="594" y="106"/>
                  </a:lnTo>
                  <a:lnTo>
                    <a:pt x="598" y="98"/>
                  </a:lnTo>
                  <a:lnTo>
                    <a:pt x="596" y="94"/>
                  </a:lnTo>
                  <a:lnTo>
                    <a:pt x="588" y="96"/>
                  </a:lnTo>
                  <a:lnTo>
                    <a:pt x="584" y="88"/>
                  </a:lnTo>
                  <a:lnTo>
                    <a:pt x="582" y="92"/>
                  </a:lnTo>
                  <a:lnTo>
                    <a:pt x="578" y="86"/>
                  </a:lnTo>
                  <a:lnTo>
                    <a:pt x="576" y="84"/>
                  </a:lnTo>
                  <a:lnTo>
                    <a:pt x="570" y="84"/>
                  </a:lnTo>
                  <a:lnTo>
                    <a:pt x="568" y="82"/>
                  </a:lnTo>
                  <a:lnTo>
                    <a:pt x="568" y="78"/>
                  </a:lnTo>
                  <a:lnTo>
                    <a:pt x="564" y="78"/>
                  </a:lnTo>
                  <a:lnTo>
                    <a:pt x="560" y="72"/>
                  </a:lnTo>
                  <a:lnTo>
                    <a:pt x="560" y="64"/>
                  </a:lnTo>
                  <a:lnTo>
                    <a:pt x="564" y="54"/>
                  </a:lnTo>
                  <a:lnTo>
                    <a:pt x="566" y="56"/>
                  </a:lnTo>
                  <a:lnTo>
                    <a:pt x="568" y="54"/>
                  </a:lnTo>
                  <a:lnTo>
                    <a:pt x="568" y="50"/>
                  </a:lnTo>
                  <a:lnTo>
                    <a:pt x="566" y="52"/>
                  </a:lnTo>
                  <a:lnTo>
                    <a:pt x="562" y="44"/>
                  </a:lnTo>
                  <a:lnTo>
                    <a:pt x="564" y="28"/>
                  </a:lnTo>
                  <a:lnTo>
                    <a:pt x="568" y="22"/>
                  </a:lnTo>
                  <a:lnTo>
                    <a:pt x="574" y="28"/>
                  </a:lnTo>
                  <a:lnTo>
                    <a:pt x="574" y="20"/>
                  </a:lnTo>
                  <a:lnTo>
                    <a:pt x="570" y="14"/>
                  </a:lnTo>
                  <a:lnTo>
                    <a:pt x="578" y="0"/>
                  </a:lnTo>
                  <a:lnTo>
                    <a:pt x="584" y="0"/>
                  </a:lnTo>
                  <a:lnTo>
                    <a:pt x="588" y="2"/>
                  </a:lnTo>
                  <a:lnTo>
                    <a:pt x="586" y="6"/>
                  </a:lnTo>
                  <a:lnTo>
                    <a:pt x="586" y="8"/>
                  </a:lnTo>
                  <a:lnTo>
                    <a:pt x="588" y="6"/>
                  </a:lnTo>
                  <a:lnTo>
                    <a:pt x="588" y="12"/>
                  </a:lnTo>
                  <a:lnTo>
                    <a:pt x="590" y="6"/>
                  </a:lnTo>
                  <a:lnTo>
                    <a:pt x="592" y="10"/>
                  </a:lnTo>
                  <a:lnTo>
                    <a:pt x="596" y="8"/>
                  </a:lnTo>
                  <a:lnTo>
                    <a:pt x="598" y="16"/>
                  </a:lnTo>
                  <a:lnTo>
                    <a:pt x="600" y="18"/>
                  </a:lnTo>
                  <a:lnTo>
                    <a:pt x="606" y="26"/>
                  </a:lnTo>
                  <a:lnTo>
                    <a:pt x="606" y="46"/>
                  </a:lnTo>
                  <a:lnTo>
                    <a:pt x="608" y="46"/>
                  </a:lnTo>
                  <a:lnTo>
                    <a:pt x="610" y="50"/>
                  </a:lnTo>
                  <a:lnTo>
                    <a:pt x="612" y="50"/>
                  </a:lnTo>
                  <a:lnTo>
                    <a:pt x="614" y="52"/>
                  </a:lnTo>
                  <a:lnTo>
                    <a:pt x="618" y="64"/>
                  </a:lnTo>
                  <a:lnTo>
                    <a:pt x="620" y="62"/>
                  </a:lnTo>
                  <a:lnTo>
                    <a:pt x="622" y="64"/>
                  </a:lnTo>
                  <a:lnTo>
                    <a:pt x="624" y="70"/>
                  </a:lnTo>
                  <a:lnTo>
                    <a:pt x="612" y="70"/>
                  </a:lnTo>
                  <a:lnTo>
                    <a:pt x="612" y="72"/>
                  </a:lnTo>
                  <a:lnTo>
                    <a:pt x="616" y="74"/>
                  </a:lnTo>
                  <a:lnTo>
                    <a:pt x="618" y="76"/>
                  </a:lnTo>
                  <a:lnTo>
                    <a:pt x="616" y="80"/>
                  </a:lnTo>
                  <a:lnTo>
                    <a:pt x="612" y="82"/>
                  </a:lnTo>
                  <a:lnTo>
                    <a:pt x="610" y="88"/>
                  </a:lnTo>
                  <a:lnTo>
                    <a:pt x="614" y="88"/>
                  </a:lnTo>
                  <a:lnTo>
                    <a:pt x="620" y="94"/>
                  </a:lnTo>
                  <a:lnTo>
                    <a:pt x="626" y="90"/>
                  </a:lnTo>
                  <a:lnTo>
                    <a:pt x="626" y="92"/>
                  </a:lnTo>
                  <a:lnTo>
                    <a:pt x="632" y="96"/>
                  </a:lnTo>
                  <a:lnTo>
                    <a:pt x="632" y="94"/>
                  </a:lnTo>
                  <a:lnTo>
                    <a:pt x="632" y="100"/>
                  </a:lnTo>
                  <a:lnTo>
                    <a:pt x="626" y="98"/>
                  </a:lnTo>
                  <a:lnTo>
                    <a:pt x="636" y="114"/>
                  </a:lnTo>
                  <a:lnTo>
                    <a:pt x="638" y="118"/>
                  </a:lnTo>
                  <a:lnTo>
                    <a:pt x="636" y="128"/>
                  </a:lnTo>
                  <a:lnTo>
                    <a:pt x="640" y="136"/>
                  </a:lnTo>
                  <a:lnTo>
                    <a:pt x="646" y="122"/>
                  </a:lnTo>
                  <a:lnTo>
                    <a:pt x="646" y="110"/>
                  </a:lnTo>
                  <a:lnTo>
                    <a:pt x="650" y="102"/>
                  </a:lnTo>
                  <a:lnTo>
                    <a:pt x="656" y="102"/>
                  </a:lnTo>
                  <a:lnTo>
                    <a:pt x="660" y="110"/>
                  </a:lnTo>
                  <a:lnTo>
                    <a:pt x="668" y="118"/>
                  </a:lnTo>
                  <a:lnTo>
                    <a:pt x="670" y="136"/>
                  </a:lnTo>
                  <a:lnTo>
                    <a:pt x="666" y="136"/>
                  </a:lnTo>
                  <a:lnTo>
                    <a:pt x="666" y="132"/>
                  </a:lnTo>
                  <a:lnTo>
                    <a:pt x="664" y="138"/>
                  </a:lnTo>
                  <a:lnTo>
                    <a:pt x="664" y="148"/>
                  </a:lnTo>
                  <a:lnTo>
                    <a:pt x="678" y="172"/>
                  </a:lnTo>
                  <a:lnTo>
                    <a:pt x="680" y="170"/>
                  </a:lnTo>
                  <a:lnTo>
                    <a:pt x="680" y="166"/>
                  </a:lnTo>
                  <a:lnTo>
                    <a:pt x="686" y="166"/>
                  </a:lnTo>
                  <a:lnTo>
                    <a:pt x="688" y="154"/>
                  </a:lnTo>
                  <a:lnTo>
                    <a:pt x="696" y="134"/>
                  </a:lnTo>
                  <a:lnTo>
                    <a:pt x="698" y="124"/>
                  </a:lnTo>
                  <a:lnTo>
                    <a:pt x="702" y="120"/>
                  </a:lnTo>
                  <a:lnTo>
                    <a:pt x="710" y="120"/>
                  </a:lnTo>
                  <a:lnTo>
                    <a:pt x="706" y="116"/>
                  </a:lnTo>
                  <a:lnTo>
                    <a:pt x="708" y="112"/>
                  </a:lnTo>
                  <a:lnTo>
                    <a:pt x="712" y="112"/>
                  </a:lnTo>
                  <a:lnTo>
                    <a:pt x="710" y="110"/>
                  </a:lnTo>
                  <a:lnTo>
                    <a:pt x="704" y="106"/>
                  </a:lnTo>
                  <a:lnTo>
                    <a:pt x="702" y="102"/>
                  </a:lnTo>
                  <a:lnTo>
                    <a:pt x="702" y="82"/>
                  </a:lnTo>
                  <a:lnTo>
                    <a:pt x="706" y="84"/>
                  </a:lnTo>
                  <a:lnTo>
                    <a:pt x="712" y="82"/>
                  </a:lnTo>
                  <a:lnTo>
                    <a:pt x="724" y="88"/>
                  </a:lnTo>
                  <a:lnTo>
                    <a:pt x="736" y="86"/>
                  </a:lnTo>
                  <a:lnTo>
                    <a:pt x="738" y="94"/>
                  </a:lnTo>
                  <a:lnTo>
                    <a:pt x="736" y="96"/>
                  </a:lnTo>
                  <a:lnTo>
                    <a:pt x="740" y="98"/>
                  </a:lnTo>
                  <a:lnTo>
                    <a:pt x="740" y="104"/>
                  </a:lnTo>
                  <a:lnTo>
                    <a:pt x="748" y="104"/>
                  </a:lnTo>
                  <a:lnTo>
                    <a:pt x="754" y="108"/>
                  </a:lnTo>
                  <a:lnTo>
                    <a:pt x="746" y="116"/>
                  </a:lnTo>
                  <a:lnTo>
                    <a:pt x="752" y="118"/>
                  </a:lnTo>
                  <a:lnTo>
                    <a:pt x="752" y="126"/>
                  </a:lnTo>
                  <a:lnTo>
                    <a:pt x="748" y="128"/>
                  </a:lnTo>
                  <a:lnTo>
                    <a:pt x="746" y="132"/>
                  </a:lnTo>
                  <a:lnTo>
                    <a:pt x="744" y="128"/>
                  </a:lnTo>
                  <a:lnTo>
                    <a:pt x="736" y="130"/>
                  </a:lnTo>
                  <a:lnTo>
                    <a:pt x="740" y="134"/>
                  </a:lnTo>
                  <a:lnTo>
                    <a:pt x="740" y="140"/>
                  </a:lnTo>
                  <a:lnTo>
                    <a:pt x="746" y="138"/>
                  </a:lnTo>
                  <a:lnTo>
                    <a:pt x="744" y="150"/>
                  </a:lnTo>
                  <a:lnTo>
                    <a:pt x="754" y="164"/>
                  </a:lnTo>
                  <a:lnTo>
                    <a:pt x="752" y="176"/>
                  </a:lnTo>
                  <a:lnTo>
                    <a:pt x="748" y="178"/>
                  </a:lnTo>
                  <a:lnTo>
                    <a:pt x="736" y="192"/>
                  </a:lnTo>
                  <a:lnTo>
                    <a:pt x="732" y="192"/>
                  </a:lnTo>
                  <a:lnTo>
                    <a:pt x="730" y="198"/>
                  </a:lnTo>
                  <a:lnTo>
                    <a:pt x="720" y="188"/>
                  </a:lnTo>
                  <a:lnTo>
                    <a:pt x="718" y="190"/>
                  </a:lnTo>
                  <a:lnTo>
                    <a:pt x="722" y="204"/>
                  </a:lnTo>
                  <a:lnTo>
                    <a:pt x="714" y="198"/>
                  </a:lnTo>
                  <a:lnTo>
                    <a:pt x="714" y="204"/>
                  </a:lnTo>
                  <a:lnTo>
                    <a:pt x="704" y="202"/>
                  </a:lnTo>
                  <a:lnTo>
                    <a:pt x="702" y="192"/>
                  </a:lnTo>
                  <a:lnTo>
                    <a:pt x="696" y="194"/>
                  </a:lnTo>
                  <a:lnTo>
                    <a:pt x="688" y="192"/>
                  </a:lnTo>
                  <a:lnTo>
                    <a:pt x="686" y="196"/>
                  </a:lnTo>
                  <a:lnTo>
                    <a:pt x="686" y="198"/>
                  </a:lnTo>
                  <a:lnTo>
                    <a:pt x="694" y="202"/>
                  </a:lnTo>
                  <a:lnTo>
                    <a:pt x="694" y="208"/>
                  </a:lnTo>
                  <a:lnTo>
                    <a:pt x="680" y="230"/>
                  </a:lnTo>
                  <a:lnTo>
                    <a:pt x="670" y="230"/>
                  </a:lnTo>
                  <a:lnTo>
                    <a:pt x="660" y="220"/>
                  </a:lnTo>
                  <a:lnTo>
                    <a:pt x="650" y="214"/>
                  </a:lnTo>
                  <a:lnTo>
                    <a:pt x="642" y="214"/>
                  </a:lnTo>
                  <a:lnTo>
                    <a:pt x="642" y="216"/>
                  </a:lnTo>
                  <a:lnTo>
                    <a:pt x="646" y="218"/>
                  </a:lnTo>
                  <a:lnTo>
                    <a:pt x="656" y="230"/>
                  </a:lnTo>
                  <a:lnTo>
                    <a:pt x="682" y="234"/>
                  </a:lnTo>
                  <a:lnTo>
                    <a:pt x="678" y="248"/>
                  </a:lnTo>
                  <a:lnTo>
                    <a:pt x="672" y="254"/>
                  </a:lnTo>
                  <a:lnTo>
                    <a:pt x="672" y="258"/>
                  </a:lnTo>
                  <a:lnTo>
                    <a:pt x="664" y="268"/>
                  </a:lnTo>
                  <a:lnTo>
                    <a:pt x="660" y="270"/>
                  </a:lnTo>
                  <a:lnTo>
                    <a:pt x="656" y="268"/>
                  </a:lnTo>
                  <a:lnTo>
                    <a:pt x="656" y="270"/>
                  </a:lnTo>
                  <a:lnTo>
                    <a:pt x="646" y="266"/>
                  </a:lnTo>
                  <a:lnTo>
                    <a:pt x="646" y="272"/>
                  </a:lnTo>
                  <a:lnTo>
                    <a:pt x="644" y="270"/>
                  </a:lnTo>
                  <a:lnTo>
                    <a:pt x="642" y="280"/>
                  </a:lnTo>
                  <a:lnTo>
                    <a:pt x="636" y="284"/>
                  </a:lnTo>
                  <a:lnTo>
                    <a:pt x="626" y="278"/>
                  </a:lnTo>
                  <a:lnTo>
                    <a:pt x="624" y="274"/>
                  </a:lnTo>
                  <a:lnTo>
                    <a:pt x="622" y="276"/>
                  </a:lnTo>
                  <a:lnTo>
                    <a:pt x="616" y="276"/>
                  </a:lnTo>
                  <a:lnTo>
                    <a:pt x="600" y="268"/>
                  </a:lnTo>
                  <a:lnTo>
                    <a:pt x="598" y="272"/>
                  </a:lnTo>
                  <a:lnTo>
                    <a:pt x="600" y="274"/>
                  </a:lnTo>
                  <a:lnTo>
                    <a:pt x="602" y="272"/>
                  </a:lnTo>
                  <a:lnTo>
                    <a:pt x="610" y="276"/>
                  </a:lnTo>
                  <a:lnTo>
                    <a:pt x="612" y="278"/>
                  </a:lnTo>
                  <a:lnTo>
                    <a:pt x="612" y="276"/>
                  </a:lnTo>
                  <a:lnTo>
                    <a:pt x="618" y="278"/>
                  </a:lnTo>
                  <a:lnTo>
                    <a:pt x="616" y="282"/>
                  </a:lnTo>
                  <a:lnTo>
                    <a:pt x="622" y="278"/>
                  </a:lnTo>
                  <a:lnTo>
                    <a:pt x="630" y="286"/>
                  </a:lnTo>
                  <a:lnTo>
                    <a:pt x="632" y="284"/>
                  </a:lnTo>
                  <a:lnTo>
                    <a:pt x="636" y="298"/>
                  </a:lnTo>
                  <a:lnTo>
                    <a:pt x="634" y="302"/>
                  </a:lnTo>
                  <a:lnTo>
                    <a:pt x="626" y="304"/>
                  </a:lnTo>
                  <a:lnTo>
                    <a:pt x="614" y="304"/>
                  </a:lnTo>
                  <a:lnTo>
                    <a:pt x="614" y="308"/>
                  </a:lnTo>
                  <a:lnTo>
                    <a:pt x="618" y="310"/>
                  </a:lnTo>
                  <a:lnTo>
                    <a:pt x="610" y="310"/>
                  </a:lnTo>
                  <a:lnTo>
                    <a:pt x="612" y="324"/>
                  </a:lnTo>
                  <a:lnTo>
                    <a:pt x="608" y="320"/>
                  </a:lnTo>
                  <a:lnTo>
                    <a:pt x="606" y="320"/>
                  </a:lnTo>
                  <a:lnTo>
                    <a:pt x="604" y="328"/>
                  </a:lnTo>
                  <a:lnTo>
                    <a:pt x="600" y="328"/>
                  </a:lnTo>
                  <a:lnTo>
                    <a:pt x="602" y="332"/>
                  </a:lnTo>
                  <a:lnTo>
                    <a:pt x="600" y="336"/>
                  </a:lnTo>
                  <a:lnTo>
                    <a:pt x="592" y="340"/>
                  </a:lnTo>
                  <a:lnTo>
                    <a:pt x="586" y="342"/>
                  </a:lnTo>
                  <a:lnTo>
                    <a:pt x="590" y="348"/>
                  </a:lnTo>
                  <a:lnTo>
                    <a:pt x="590" y="354"/>
                  </a:lnTo>
                  <a:lnTo>
                    <a:pt x="586" y="356"/>
                  </a:lnTo>
                  <a:lnTo>
                    <a:pt x="586" y="364"/>
                  </a:lnTo>
                  <a:lnTo>
                    <a:pt x="584" y="366"/>
                  </a:lnTo>
                  <a:lnTo>
                    <a:pt x="584" y="398"/>
                  </a:lnTo>
                  <a:lnTo>
                    <a:pt x="580" y="402"/>
                  </a:lnTo>
                  <a:lnTo>
                    <a:pt x="588" y="408"/>
                  </a:lnTo>
                  <a:lnTo>
                    <a:pt x="590" y="414"/>
                  </a:lnTo>
                  <a:lnTo>
                    <a:pt x="590" y="408"/>
                  </a:lnTo>
                  <a:lnTo>
                    <a:pt x="604" y="410"/>
                  </a:lnTo>
                  <a:lnTo>
                    <a:pt x="608" y="426"/>
                  </a:lnTo>
                  <a:lnTo>
                    <a:pt x="610" y="434"/>
                  </a:lnTo>
                  <a:lnTo>
                    <a:pt x="612" y="440"/>
                  </a:lnTo>
                  <a:lnTo>
                    <a:pt x="612" y="448"/>
                  </a:lnTo>
                  <a:lnTo>
                    <a:pt x="608" y="452"/>
                  </a:lnTo>
                  <a:lnTo>
                    <a:pt x="630" y="444"/>
                  </a:lnTo>
                  <a:lnTo>
                    <a:pt x="650" y="454"/>
                  </a:lnTo>
                  <a:lnTo>
                    <a:pt x="654" y="454"/>
                  </a:lnTo>
                  <a:lnTo>
                    <a:pt x="668" y="462"/>
                  </a:lnTo>
                  <a:lnTo>
                    <a:pt x="674" y="474"/>
                  </a:lnTo>
                  <a:lnTo>
                    <a:pt x="682" y="476"/>
                  </a:lnTo>
                  <a:lnTo>
                    <a:pt x="694" y="480"/>
                  </a:lnTo>
                  <a:lnTo>
                    <a:pt x="702" y="486"/>
                  </a:lnTo>
                  <a:lnTo>
                    <a:pt x="698" y="500"/>
                  </a:lnTo>
                  <a:lnTo>
                    <a:pt x="704" y="490"/>
                  </a:lnTo>
                  <a:lnTo>
                    <a:pt x="730" y="490"/>
                  </a:lnTo>
                  <a:lnTo>
                    <a:pt x="740" y="492"/>
                  </a:lnTo>
                  <a:lnTo>
                    <a:pt x="740" y="514"/>
                  </a:lnTo>
                  <a:lnTo>
                    <a:pt x="742" y="532"/>
                  </a:lnTo>
                  <a:lnTo>
                    <a:pt x="740" y="538"/>
                  </a:lnTo>
                  <a:lnTo>
                    <a:pt x="752" y="552"/>
                  </a:lnTo>
                  <a:lnTo>
                    <a:pt x="742" y="558"/>
                  </a:lnTo>
                  <a:lnTo>
                    <a:pt x="752" y="556"/>
                  </a:lnTo>
                  <a:lnTo>
                    <a:pt x="762" y="564"/>
                  </a:lnTo>
                  <a:lnTo>
                    <a:pt x="764" y="570"/>
                  </a:lnTo>
                  <a:lnTo>
                    <a:pt x="756" y="578"/>
                  </a:lnTo>
                  <a:lnTo>
                    <a:pt x="764" y="572"/>
                  </a:lnTo>
                  <a:lnTo>
                    <a:pt x="774" y="578"/>
                  </a:lnTo>
                  <a:lnTo>
                    <a:pt x="774" y="570"/>
                  </a:lnTo>
                  <a:lnTo>
                    <a:pt x="776" y="568"/>
                  </a:lnTo>
                  <a:lnTo>
                    <a:pt x="774" y="570"/>
                  </a:lnTo>
                  <a:lnTo>
                    <a:pt x="778" y="566"/>
                  </a:lnTo>
                  <a:lnTo>
                    <a:pt x="784" y="574"/>
                  </a:lnTo>
                  <a:lnTo>
                    <a:pt x="788" y="568"/>
                  </a:lnTo>
                  <a:lnTo>
                    <a:pt x="782" y="562"/>
                  </a:lnTo>
                  <a:lnTo>
                    <a:pt x="786" y="562"/>
                  </a:lnTo>
                  <a:lnTo>
                    <a:pt x="790" y="554"/>
                  </a:lnTo>
                  <a:lnTo>
                    <a:pt x="796" y="554"/>
                  </a:lnTo>
                  <a:lnTo>
                    <a:pt x="790" y="554"/>
                  </a:lnTo>
                  <a:lnTo>
                    <a:pt x="786" y="548"/>
                  </a:lnTo>
                  <a:lnTo>
                    <a:pt x="782" y="518"/>
                  </a:lnTo>
                  <a:lnTo>
                    <a:pt x="778" y="508"/>
                  </a:lnTo>
                  <a:lnTo>
                    <a:pt x="774" y="504"/>
                  </a:lnTo>
                  <a:lnTo>
                    <a:pt x="796" y="490"/>
                  </a:lnTo>
                  <a:lnTo>
                    <a:pt x="804" y="482"/>
                  </a:lnTo>
                  <a:lnTo>
                    <a:pt x="800" y="486"/>
                  </a:lnTo>
                  <a:lnTo>
                    <a:pt x="810" y="470"/>
                  </a:lnTo>
                  <a:lnTo>
                    <a:pt x="814" y="470"/>
                  </a:lnTo>
                  <a:lnTo>
                    <a:pt x="818" y="468"/>
                  </a:lnTo>
                  <a:lnTo>
                    <a:pt x="814" y="460"/>
                  </a:lnTo>
                  <a:lnTo>
                    <a:pt x="812" y="466"/>
                  </a:lnTo>
                  <a:lnTo>
                    <a:pt x="810" y="450"/>
                  </a:lnTo>
                  <a:lnTo>
                    <a:pt x="802" y="420"/>
                  </a:lnTo>
                  <a:lnTo>
                    <a:pt x="794" y="418"/>
                  </a:lnTo>
                  <a:lnTo>
                    <a:pt x="784" y="408"/>
                  </a:lnTo>
                  <a:lnTo>
                    <a:pt x="786" y="400"/>
                  </a:lnTo>
                  <a:lnTo>
                    <a:pt x="798" y="396"/>
                  </a:lnTo>
                  <a:lnTo>
                    <a:pt x="798" y="386"/>
                  </a:lnTo>
                  <a:lnTo>
                    <a:pt x="802" y="388"/>
                  </a:lnTo>
                  <a:lnTo>
                    <a:pt x="808" y="388"/>
                  </a:lnTo>
                  <a:lnTo>
                    <a:pt x="802" y="386"/>
                  </a:lnTo>
                  <a:lnTo>
                    <a:pt x="806" y="378"/>
                  </a:lnTo>
                  <a:lnTo>
                    <a:pt x="798" y="378"/>
                  </a:lnTo>
                  <a:lnTo>
                    <a:pt x="802" y="374"/>
                  </a:lnTo>
                  <a:lnTo>
                    <a:pt x="798" y="368"/>
                  </a:lnTo>
                  <a:lnTo>
                    <a:pt x="798" y="362"/>
                  </a:lnTo>
                  <a:lnTo>
                    <a:pt x="798" y="360"/>
                  </a:lnTo>
                  <a:lnTo>
                    <a:pt x="802" y="360"/>
                  </a:lnTo>
                  <a:lnTo>
                    <a:pt x="794" y="358"/>
                  </a:lnTo>
                  <a:lnTo>
                    <a:pt x="792" y="356"/>
                  </a:lnTo>
                  <a:lnTo>
                    <a:pt x="802" y="332"/>
                  </a:lnTo>
                  <a:lnTo>
                    <a:pt x="800" y="334"/>
                  </a:lnTo>
                  <a:lnTo>
                    <a:pt x="794" y="332"/>
                  </a:lnTo>
                  <a:lnTo>
                    <a:pt x="792" y="320"/>
                  </a:lnTo>
                  <a:lnTo>
                    <a:pt x="800" y="310"/>
                  </a:lnTo>
                  <a:lnTo>
                    <a:pt x="802" y="312"/>
                  </a:lnTo>
                  <a:lnTo>
                    <a:pt x="816" y="314"/>
                  </a:lnTo>
                  <a:lnTo>
                    <a:pt x="826" y="318"/>
                  </a:lnTo>
                  <a:lnTo>
                    <a:pt x="826" y="320"/>
                  </a:lnTo>
                  <a:lnTo>
                    <a:pt x="832" y="318"/>
                  </a:lnTo>
                  <a:lnTo>
                    <a:pt x="832" y="322"/>
                  </a:lnTo>
                  <a:lnTo>
                    <a:pt x="836" y="320"/>
                  </a:lnTo>
                  <a:lnTo>
                    <a:pt x="836" y="318"/>
                  </a:lnTo>
                  <a:lnTo>
                    <a:pt x="848" y="312"/>
                  </a:lnTo>
                  <a:lnTo>
                    <a:pt x="862" y="322"/>
                  </a:lnTo>
                  <a:lnTo>
                    <a:pt x="864" y="324"/>
                  </a:lnTo>
                  <a:lnTo>
                    <a:pt x="860" y="330"/>
                  </a:lnTo>
                  <a:lnTo>
                    <a:pt x="864" y="330"/>
                  </a:lnTo>
                  <a:lnTo>
                    <a:pt x="864" y="326"/>
                  </a:lnTo>
                  <a:lnTo>
                    <a:pt x="868" y="328"/>
                  </a:lnTo>
                  <a:lnTo>
                    <a:pt x="870" y="334"/>
                  </a:lnTo>
                  <a:lnTo>
                    <a:pt x="868" y="338"/>
                  </a:lnTo>
                  <a:lnTo>
                    <a:pt x="872" y="334"/>
                  </a:lnTo>
                  <a:lnTo>
                    <a:pt x="876" y="336"/>
                  </a:lnTo>
                  <a:lnTo>
                    <a:pt x="872" y="340"/>
                  </a:lnTo>
                  <a:lnTo>
                    <a:pt x="876" y="348"/>
                  </a:lnTo>
                  <a:lnTo>
                    <a:pt x="882" y="348"/>
                  </a:lnTo>
                  <a:lnTo>
                    <a:pt x="884" y="352"/>
                  </a:lnTo>
                  <a:lnTo>
                    <a:pt x="892" y="350"/>
                  </a:lnTo>
                  <a:lnTo>
                    <a:pt x="894" y="356"/>
                  </a:lnTo>
                  <a:lnTo>
                    <a:pt x="900" y="350"/>
                  </a:lnTo>
                  <a:lnTo>
                    <a:pt x="904" y="356"/>
                  </a:lnTo>
                  <a:lnTo>
                    <a:pt x="900" y="360"/>
                  </a:lnTo>
                  <a:lnTo>
                    <a:pt x="900" y="368"/>
                  </a:lnTo>
                  <a:lnTo>
                    <a:pt x="904" y="376"/>
                  </a:lnTo>
                  <a:lnTo>
                    <a:pt x="900" y="378"/>
                  </a:lnTo>
                  <a:lnTo>
                    <a:pt x="884" y="376"/>
                  </a:lnTo>
                  <a:lnTo>
                    <a:pt x="880" y="376"/>
                  </a:lnTo>
                  <a:lnTo>
                    <a:pt x="900" y="380"/>
                  </a:lnTo>
                  <a:lnTo>
                    <a:pt x="904" y="386"/>
                  </a:lnTo>
                  <a:lnTo>
                    <a:pt x="900" y="394"/>
                  </a:lnTo>
                  <a:lnTo>
                    <a:pt x="906" y="394"/>
                  </a:lnTo>
                  <a:lnTo>
                    <a:pt x="902" y="398"/>
                  </a:lnTo>
                  <a:lnTo>
                    <a:pt x="906" y="400"/>
                  </a:lnTo>
                  <a:lnTo>
                    <a:pt x="906" y="402"/>
                  </a:lnTo>
                  <a:lnTo>
                    <a:pt x="904" y="402"/>
                  </a:lnTo>
                  <a:lnTo>
                    <a:pt x="900" y="406"/>
                  </a:lnTo>
                  <a:lnTo>
                    <a:pt x="898" y="402"/>
                  </a:lnTo>
                  <a:lnTo>
                    <a:pt x="896" y="402"/>
                  </a:lnTo>
                  <a:lnTo>
                    <a:pt x="898" y="408"/>
                  </a:lnTo>
                  <a:lnTo>
                    <a:pt x="894" y="408"/>
                  </a:lnTo>
                  <a:lnTo>
                    <a:pt x="886" y="416"/>
                  </a:lnTo>
                  <a:lnTo>
                    <a:pt x="892" y="410"/>
                  </a:lnTo>
                  <a:lnTo>
                    <a:pt x="898" y="410"/>
                  </a:lnTo>
                  <a:lnTo>
                    <a:pt x="900" y="410"/>
                  </a:lnTo>
                  <a:lnTo>
                    <a:pt x="904" y="406"/>
                  </a:lnTo>
                  <a:lnTo>
                    <a:pt x="916" y="406"/>
                  </a:lnTo>
                  <a:lnTo>
                    <a:pt x="918" y="416"/>
                  </a:lnTo>
                  <a:lnTo>
                    <a:pt x="918" y="422"/>
                  </a:lnTo>
                  <a:lnTo>
                    <a:pt x="906" y="430"/>
                  </a:lnTo>
                  <a:lnTo>
                    <a:pt x="918" y="424"/>
                  </a:lnTo>
                  <a:lnTo>
                    <a:pt x="922" y="412"/>
                  </a:lnTo>
                  <a:lnTo>
                    <a:pt x="922" y="418"/>
                  </a:lnTo>
                  <a:lnTo>
                    <a:pt x="924" y="416"/>
                  </a:lnTo>
                  <a:lnTo>
                    <a:pt x="924" y="424"/>
                  </a:lnTo>
                  <a:lnTo>
                    <a:pt x="926" y="420"/>
                  </a:lnTo>
                  <a:lnTo>
                    <a:pt x="938" y="414"/>
                  </a:lnTo>
                  <a:lnTo>
                    <a:pt x="942" y="406"/>
                  </a:lnTo>
                  <a:lnTo>
                    <a:pt x="946" y="410"/>
                  </a:lnTo>
                  <a:lnTo>
                    <a:pt x="946" y="416"/>
                  </a:lnTo>
                  <a:lnTo>
                    <a:pt x="948" y="410"/>
                  </a:lnTo>
                  <a:lnTo>
                    <a:pt x="946" y="404"/>
                  </a:lnTo>
                  <a:lnTo>
                    <a:pt x="948" y="406"/>
                  </a:lnTo>
                  <a:lnTo>
                    <a:pt x="950" y="404"/>
                  </a:lnTo>
                  <a:lnTo>
                    <a:pt x="950" y="402"/>
                  </a:lnTo>
                  <a:lnTo>
                    <a:pt x="952" y="402"/>
                  </a:lnTo>
                  <a:lnTo>
                    <a:pt x="952" y="398"/>
                  </a:lnTo>
                  <a:lnTo>
                    <a:pt x="950" y="396"/>
                  </a:lnTo>
                  <a:lnTo>
                    <a:pt x="952" y="396"/>
                  </a:lnTo>
                  <a:lnTo>
                    <a:pt x="956" y="390"/>
                  </a:lnTo>
                  <a:lnTo>
                    <a:pt x="952" y="384"/>
                  </a:lnTo>
                  <a:lnTo>
                    <a:pt x="962" y="370"/>
                  </a:lnTo>
                  <a:lnTo>
                    <a:pt x="966" y="370"/>
                  </a:lnTo>
                  <a:lnTo>
                    <a:pt x="968" y="376"/>
                  </a:lnTo>
                  <a:lnTo>
                    <a:pt x="966" y="380"/>
                  </a:lnTo>
                  <a:lnTo>
                    <a:pt x="970" y="380"/>
                  </a:lnTo>
                  <a:lnTo>
                    <a:pt x="970" y="386"/>
                  </a:lnTo>
                  <a:lnTo>
                    <a:pt x="972" y="386"/>
                  </a:lnTo>
                  <a:lnTo>
                    <a:pt x="970" y="388"/>
                  </a:lnTo>
                  <a:lnTo>
                    <a:pt x="976" y="390"/>
                  </a:lnTo>
                  <a:lnTo>
                    <a:pt x="972" y="392"/>
                  </a:lnTo>
                  <a:lnTo>
                    <a:pt x="976" y="396"/>
                  </a:lnTo>
                  <a:lnTo>
                    <a:pt x="978" y="394"/>
                  </a:lnTo>
                  <a:lnTo>
                    <a:pt x="978" y="396"/>
                  </a:lnTo>
                  <a:lnTo>
                    <a:pt x="980" y="396"/>
                  </a:lnTo>
                  <a:lnTo>
                    <a:pt x="980" y="398"/>
                  </a:lnTo>
                  <a:lnTo>
                    <a:pt x="972" y="400"/>
                  </a:lnTo>
                  <a:lnTo>
                    <a:pt x="970" y="402"/>
                  </a:lnTo>
                  <a:lnTo>
                    <a:pt x="982" y="400"/>
                  </a:lnTo>
                  <a:lnTo>
                    <a:pt x="982" y="408"/>
                  </a:lnTo>
                  <a:lnTo>
                    <a:pt x="986" y="408"/>
                  </a:lnTo>
                  <a:lnTo>
                    <a:pt x="984" y="410"/>
                  </a:lnTo>
                  <a:lnTo>
                    <a:pt x="988" y="410"/>
                  </a:lnTo>
                  <a:lnTo>
                    <a:pt x="978" y="414"/>
                  </a:lnTo>
                  <a:lnTo>
                    <a:pt x="990" y="414"/>
                  </a:lnTo>
                  <a:lnTo>
                    <a:pt x="990" y="418"/>
                  </a:lnTo>
                  <a:lnTo>
                    <a:pt x="982" y="426"/>
                  </a:lnTo>
                  <a:lnTo>
                    <a:pt x="990" y="422"/>
                  </a:lnTo>
                  <a:lnTo>
                    <a:pt x="994" y="426"/>
                  </a:lnTo>
                  <a:lnTo>
                    <a:pt x="990" y="430"/>
                  </a:lnTo>
                  <a:lnTo>
                    <a:pt x="994" y="428"/>
                  </a:lnTo>
                  <a:lnTo>
                    <a:pt x="1000" y="436"/>
                  </a:lnTo>
                  <a:lnTo>
                    <a:pt x="992" y="440"/>
                  </a:lnTo>
                  <a:lnTo>
                    <a:pt x="998" y="440"/>
                  </a:lnTo>
                  <a:lnTo>
                    <a:pt x="1000" y="444"/>
                  </a:lnTo>
                  <a:lnTo>
                    <a:pt x="1004" y="446"/>
                  </a:lnTo>
                  <a:lnTo>
                    <a:pt x="1006" y="450"/>
                  </a:lnTo>
                  <a:lnTo>
                    <a:pt x="1000" y="454"/>
                  </a:lnTo>
                  <a:lnTo>
                    <a:pt x="1002" y="456"/>
                  </a:lnTo>
                  <a:lnTo>
                    <a:pt x="994" y="454"/>
                  </a:lnTo>
                  <a:lnTo>
                    <a:pt x="992" y="456"/>
                  </a:lnTo>
                  <a:lnTo>
                    <a:pt x="996" y="456"/>
                  </a:lnTo>
                  <a:lnTo>
                    <a:pt x="986" y="458"/>
                  </a:lnTo>
                  <a:lnTo>
                    <a:pt x="1000" y="460"/>
                  </a:lnTo>
                  <a:lnTo>
                    <a:pt x="998" y="462"/>
                  </a:lnTo>
                  <a:lnTo>
                    <a:pt x="1002" y="466"/>
                  </a:lnTo>
                  <a:lnTo>
                    <a:pt x="1000" y="466"/>
                  </a:lnTo>
                  <a:lnTo>
                    <a:pt x="998" y="468"/>
                  </a:lnTo>
                  <a:lnTo>
                    <a:pt x="1006" y="468"/>
                  </a:lnTo>
                  <a:lnTo>
                    <a:pt x="1008" y="474"/>
                  </a:lnTo>
                  <a:lnTo>
                    <a:pt x="1006" y="474"/>
                  </a:lnTo>
                  <a:lnTo>
                    <a:pt x="1014" y="476"/>
                  </a:lnTo>
                  <a:lnTo>
                    <a:pt x="1016" y="480"/>
                  </a:lnTo>
                  <a:lnTo>
                    <a:pt x="1018" y="478"/>
                  </a:lnTo>
                  <a:lnTo>
                    <a:pt x="1020" y="486"/>
                  </a:lnTo>
                  <a:lnTo>
                    <a:pt x="1018" y="488"/>
                  </a:lnTo>
                  <a:lnTo>
                    <a:pt x="1020" y="488"/>
                  </a:lnTo>
                  <a:lnTo>
                    <a:pt x="1024" y="490"/>
                  </a:lnTo>
                  <a:lnTo>
                    <a:pt x="1026" y="488"/>
                  </a:lnTo>
                  <a:lnTo>
                    <a:pt x="1030" y="490"/>
                  </a:lnTo>
                  <a:lnTo>
                    <a:pt x="1026" y="498"/>
                  </a:lnTo>
                  <a:lnTo>
                    <a:pt x="1034" y="490"/>
                  </a:lnTo>
                  <a:lnTo>
                    <a:pt x="1034" y="494"/>
                  </a:lnTo>
                  <a:lnTo>
                    <a:pt x="1036" y="492"/>
                  </a:lnTo>
                  <a:lnTo>
                    <a:pt x="1038" y="498"/>
                  </a:lnTo>
                  <a:lnTo>
                    <a:pt x="1044" y="500"/>
                  </a:lnTo>
                  <a:lnTo>
                    <a:pt x="1048" y="496"/>
                  </a:lnTo>
                  <a:lnTo>
                    <a:pt x="1048" y="500"/>
                  </a:lnTo>
                  <a:lnTo>
                    <a:pt x="1056" y="504"/>
                  </a:lnTo>
                  <a:lnTo>
                    <a:pt x="1054" y="508"/>
                  </a:lnTo>
                  <a:lnTo>
                    <a:pt x="1030" y="514"/>
                  </a:lnTo>
                  <a:lnTo>
                    <a:pt x="1028" y="516"/>
                  </a:lnTo>
                  <a:lnTo>
                    <a:pt x="1032" y="516"/>
                  </a:lnTo>
                  <a:lnTo>
                    <a:pt x="1040" y="514"/>
                  </a:lnTo>
                  <a:lnTo>
                    <a:pt x="1024" y="520"/>
                  </a:lnTo>
                  <a:lnTo>
                    <a:pt x="1022" y="524"/>
                  </a:lnTo>
                  <a:lnTo>
                    <a:pt x="1012" y="520"/>
                  </a:lnTo>
                  <a:lnTo>
                    <a:pt x="1010" y="520"/>
                  </a:lnTo>
                  <a:lnTo>
                    <a:pt x="1010" y="522"/>
                  </a:lnTo>
                  <a:lnTo>
                    <a:pt x="1020" y="526"/>
                  </a:lnTo>
                  <a:lnTo>
                    <a:pt x="1018" y="532"/>
                  </a:lnTo>
                  <a:lnTo>
                    <a:pt x="1040" y="516"/>
                  </a:lnTo>
                  <a:lnTo>
                    <a:pt x="1052" y="514"/>
                  </a:lnTo>
                  <a:lnTo>
                    <a:pt x="1042" y="514"/>
                  </a:lnTo>
                  <a:lnTo>
                    <a:pt x="1058" y="512"/>
                  </a:lnTo>
                  <a:lnTo>
                    <a:pt x="1058" y="530"/>
                  </a:lnTo>
                  <a:lnTo>
                    <a:pt x="1062" y="522"/>
                  </a:lnTo>
                  <a:lnTo>
                    <a:pt x="1074" y="526"/>
                  </a:lnTo>
                  <a:lnTo>
                    <a:pt x="1074" y="528"/>
                  </a:lnTo>
                  <a:lnTo>
                    <a:pt x="1078" y="534"/>
                  </a:lnTo>
                  <a:lnTo>
                    <a:pt x="1074" y="536"/>
                  </a:lnTo>
                  <a:lnTo>
                    <a:pt x="1070" y="534"/>
                  </a:lnTo>
                  <a:lnTo>
                    <a:pt x="1074" y="538"/>
                  </a:lnTo>
                  <a:lnTo>
                    <a:pt x="1076" y="546"/>
                  </a:lnTo>
                  <a:lnTo>
                    <a:pt x="1074" y="546"/>
                  </a:lnTo>
                  <a:lnTo>
                    <a:pt x="1078" y="548"/>
                  </a:lnTo>
                  <a:lnTo>
                    <a:pt x="1078" y="550"/>
                  </a:lnTo>
                  <a:lnTo>
                    <a:pt x="1074" y="550"/>
                  </a:lnTo>
                  <a:lnTo>
                    <a:pt x="1078" y="556"/>
                  </a:lnTo>
                  <a:lnTo>
                    <a:pt x="1066" y="568"/>
                  </a:lnTo>
                  <a:lnTo>
                    <a:pt x="1044" y="572"/>
                  </a:lnTo>
                  <a:lnTo>
                    <a:pt x="1022" y="594"/>
                  </a:lnTo>
                  <a:lnTo>
                    <a:pt x="1020" y="592"/>
                  </a:lnTo>
                  <a:lnTo>
                    <a:pt x="1022" y="590"/>
                  </a:lnTo>
                  <a:lnTo>
                    <a:pt x="1018" y="594"/>
                  </a:lnTo>
                  <a:lnTo>
                    <a:pt x="1004" y="596"/>
                  </a:lnTo>
                  <a:lnTo>
                    <a:pt x="1000" y="594"/>
                  </a:lnTo>
                  <a:lnTo>
                    <a:pt x="966" y="592"/>
                  </a:lnTo>
                  <a:lnTo>
                    <a:pt x="948" y="592"/>
                  </a:lnTo>
                  <a:lnTo>
                    <a:pt x="940" y="596"/>
                  </a:lnTo>
                  <a:lnTo>
                    <a:pt x="934" y="602"/>
                  </a:lnTo>
                  <a:lnTo>
                    <a:pt x="930" y="610"/>
                  </a:lnTo>
                  <a:lnTo>
                    <a:pt x="922" y="612"/>
                  </a:lnTo>
                  <a:lnTo>
                    <a:pt x="910" y="620"/>
                  </a:lnTo>
                  <a:lnTo>
                    <a:pt x="904" y="630"/>
                  </a:lnTo>
                  <a:lnTo>
                    <a:pt x="900" y="634"/>
                  </a:lnTo>
                  <a:lnTo>
                    <a:pt x="900" y="638"/>
                  </a:lnTo>
                  <a:lnTo>
                    <a:pt x="894" y="646"/>
                  </a:lnTo>
                  <a:lnTo>
                    <a:pt x="882" y="658"/>
                  </a:lnTo>
                  <a:lnTo>
                    <a:pt x="888" y="656"/>
                  </a:lnTo>
                  <a:lnTo>
                    <a:pt x="902" y="638"/>
                  </a:lnTo>
                  <a:lnTo>
                    <a:pt x="918" y="626"/>
                  </a:lnTo>
                  <a:lnTo>
                    <a:pt x="940" y="614"/>
                  </a:lnTo>
                  <a:lnTo>
                    <a:pt x="960" y="614"/>
                  </a:lnTo>
                  <a:lnTo>
                    <a:pt x="968" y="618"/>
                  </a:lnTo>
                  <a:lnTo>
                    <a:pt x="970" y="626"/>
                  </a:lnTo>
                  <a:lnTo>
                    <a:pt x="958" y="636"/>
                  </a:lnTo>
                  <a:lnTo>
                    <a:pt x="950" y="634"/>
                  </a:lnTo>
                  <a:lnTo>
                    <a:pt x="940" y="636"/>
                  </a:lnTo>
                  <a:lnTo>
                    <a:pt x="950" y="638"/>
                  </a:lnTo>
                  <a:lnTo>
                    <a:pt x="952" y="642"/>
                  </a:lnTo>
                  <a:lnTo>
                    <a:pt x="958" y="638"/>
                  </a:lnTo>
                  <a:lnTo>
                    <a:pt x="962" y="642"/>
                  </a:lnTo>
                  <a:lnTo>
                    <a:pt x="960" y="650"/>
                  </a:lnTo>
                  <a:lnTo>
                    <a:pt x="956" y="654"/>
                  </a:lnTo>
                  <a:lnTo>
                    <a:pt x="962" y="654"/>
                  </a:lnTo>
                  <a:lnTo>
                    <a:pt x="964" y="664"/>
                  </a:lnTo>
                  <a:lnTo>
                    <a:pt x="966" y="668"/>
                  </a:lnTo>
                  <a:lnTo>
                    <a:pt x="976" y="672"/>
                  </a:lnTo>
                  <a:lnTo>
                    <a:pt x="974" y="674"/>
                  </a:lnTo>
                  <a:lnTo>
                    <a:pt x="988" y="680"/>
                  </a:lnTo>
                  <a:lnTo>
                    <a:pt x="998" y="676"/>
                  </a:lnTo>
                  <a:lnTo>
                    <a:pt x="1000" y="680"/>
                  </a:lnTo>
                  <a:lnTo>
                    <a:pt x="1006" y="680"/>
                  </a:lnTo>
                  <a:lnTo>
                    <a:pt x="1006" y="682"/>
                  </a:lnTo>
                  <a:lnTo>
                    <a:pt x="1006" y="678"/>
                  </a:lnTo>
                  <a:lnTo>
                    <a:pt x="1006" y="684"/>
                  </a:lnTo>
                  <a:lnTo>
                    <a:pt x="1010" y="686"/>
                  </a:lnTo>
                  <a:lnTo>
                    <a:pt x="1004" y="688"/>
                  </a:lnTo>
                  <a:lnTo>
                    <a:pt x="988" y="696"/>
                  </a:lnTo>
                  <a:lnTo>
                    <a:pt x="980" y="698"/>
                  </a:lnTo>
                  <a:lnTo>
                    <a:pt x="978" y="696"/>
                  </a:lnTo>
                  <a:lnTo>
                    <a:pt x="978" y="700"/>
                  </a:lnTo>
                  <a:lnTo>
                    <a:pt x="976" y="700"/>
                  </a:lnTo>
                  <a:lnTo>
                    <a:pt x="974" y="698"/>
                  </a:lnTo>
                  <a:lnTo>
                    <a:pt x="972" y="700"/>
                  </a:lnTo>
                  <a:lnTo>
                    <a:pt x="972" y="698"/>
                  </a:lnTo>
                  <a:lnTo>
                    <a:pt x="970" y="704"/>
                  </a:lnTo>
                  <a:lnTo>
                    <a:pt x="960" y="714"/>
                  </a:lnTo>
                  <a:lnTo>
                    <a:pt x="956" y="714"/>
                  </a:lnTo>
                  <a:lnTo>
                    <a:pt x="954" y="718"/>
                  </a:lnTo>
                  <a:lnTo>
                    <a:pt x="952" y="718"/>
                  </a:lnTo>
                  <a:lnTo>
                    <a:pt x="946" y="710"/>
                  </a:lnTo>
                  <a:lnTo>
                    <a:pt x="946" y="704"/>
                  </a:lnTo>
                  <a:lnTo>
                    <a:pt x="950" y="698"/>
                  </a:lnTo>
                  <a:lnTo>
                    <a:pt x="946" y="702"/>
                  </a:lnTo>
                  <a:lnTo>
                    <a:pt x="946" y="700"/>
                  </a:lnTo>
                  <a:lnTo>
                    <a:pt x="968" y="686"/>
                  </a:lnTo>
                  <a:lnTo>
                    <a:pt x="970" y="690"/>
                  </a:lnTo>
                  <a:lnTo>
                    <a:pt x="980" y="684"/>
                  </a:lnTo>
                  <a:lnTo>
                    <a:pt x="968" y="684"/>
                  </a:lnTo>
                  <a:lnTo>
                    <a:pt x="962" y="686"/>
                  </a:lnTo>
                  <a:lnTo>
                    <a:pt x="962" y="682"/>
                  </a:lnTo>
                  <a:lnTo>
                    <a:pt x="968" y="676"/>
                  </a:lnTo>
                  <a:lnTo>
                    <a:pt x="966" y="676"/>
                  </a:lnTo>
                  <a:lnTo>
                    <a:pt x="964" y="680"/>
                  </a:lnTo>
                  <a:lnTo>
                    <a:pt x="952" y="686"/>
                  </a:lnTo>
                  <a:lnTo>
                    <a:pt x="938" y="690"/>
                  </a:lnTo>
                  <a:lnTo>
                    <a:pt x="930" y="688"/>
                  </a:lnTo>
                  <a:lnTo>
                    <a:pt x="928" y="686"/>
                  </a:lnTo>
                  <a:lnTo>
                    <a:pt x="928" y="682"/>
                  </a:lnTo>
                  <a:lnTo>
                    <a:pt x="924" y="680"/>
                  </a:lnTo>
                  <a:lnTo>
                    <a:pt x="924" y="656"/>
                  </a:lnTo>
                  <a:lnTo>
                    <a:pt x="918" y="650"/>
                  </a:lnTo>
                  <a:lnTo>
                    <a:pt x="912" y="652"/>
                  </a:lnTo>
                  <a:lnTo>
                    <a:pt x="904" y="648"/>
                  </a:lnTo>
                  <a:lnTo>
                    <a:pt x="896" y="658"/>
                  </a:lnTo>
                  <a:lnTo>
                    <a:pt x="888" y="686"/>
                  </a:lnTo>
                  <a:lnTo>
                    <a:pt x="878" y="688"/>
                  </a:lnTo>
                  <a:lnTo>
                    <a:pt x="876" y="692"/>
                  </a:lnTo>
                  <a:lnTo>
                    <a:pt x="832" y="692"/>
                  </a:lnTo>
                  <a:lnTo>
                    <a:pt x="820" y="704"/>
                  </a:lnTo>
                  <a:lnTo>
                    <a:pt x="808" y="708"/>
                  </a:lnTo>
                  <a:lnTo>
                    <a:pt x="806" y="706"/>
                  </a:lnTo>
                  <a:lnTo>
                    <a:pt x="808" y="712"/>
                  </a:lnTo>
                  <a:lnTo>
                    <a:pt x="794" y="710"/>
                  </a:lnTo>
                  <a:lnTo>
                    <a:pt x="778" y="716"/>
                  </a:lnTo>
                  <a:lnTo>
                    <a:pt x="772" y="722"/>
                  </a:lnTo>
                  <a:lnTo>
                    <a:pt x="782" y="722"/>
                  </a:lnTo>
                  <a:lnTo>
                    <a:pt x="784" y="730"/>
                  </a:lnTo>
                  <a:lnTo>
                    <a:pt x="774" y="730"/>
                  </a:lnTo>
                  <a:lnTo>
                    <a:pt x="764" y="734"/>
                  </a:lnTo>
                  <a:lnTo>
                    <a:pt x="756" y="732"/>
                  </a:lnTo>
                  <a:lnTo>
                    <a:pt x="750" y="734"/>
                  </a:lnTo>
                  <a:lnTo>
                    <a:pt x="740" y="744"/>
                  </a:lnTo>
                  <a:lnTo>
                    <a:pt x="730" y="744"/>
                  </a:lnTo>
                  <a:lnTo>
                    <a:pt x="734" y="738"/>
                  </a:lnTo>
                  <a:lnTo>
                    <a:pt x="738" y="738"/>
                  </a:lnTo>
                  <a:lnTo>
                    <a:pt x="738" y="734"/>
                  </a:lnTo>
                  <a:lnTo>
                    <a:pt x="740" y="726"/>
                  </a:lnTo>
                  <a:lnTo>
                    <a:pt x="748" y="720"/>
                  </a:lnTo>
                  <a:lnTo>
                    <a:pt x="748" y="706"/>
                  </a:lnTo>
                  <a:lnTo>
                    <a:pt x="752" y="698"/>
                  </a:lnTo>
                  <a:lnTo>
                    <a:pt x="750" y="688"/>
                  </a:lnTo>
                  <a:lnTo>
                    <a:pt x="754" y="688"/>
                  </a:lnTo>
                  <a:lnTo>
                    <a:pt x="756" y="694"/>
                  </a:lnTo>
                  <a:lnTo>
                    <a:pt x="758" y="692"/>
                  </a:lnTo>
                  <a:lnTo>
                    <a:pt x="758" y="698"/>
                  </a:lnTo>
                  <a:lnTo>
                    <a:pt x="760" y="696"/>
                  </a:lnTo>
                  <a:lnTo>
                    <a:pt x="762" y="700"/>
                  </a:lnTo>
                  <a:lnTo>
                    <a:pt x="768" y="700"/>
                  </a:lnTo>
                  <a:lnTo>
                    <a:pt x="770" y="694"/>
                  </a:lnTo>
                  <a:lnTo>
                    <a:pt x="774" y="694"/>
                  </a:lnTo>
                  <a:lnTo>
                    <a:pt x="770" y="690"/>
                  </a:lnTo>
                  <a:lnTo>
                    <a:pt x="770" y="686"/>
                  </a:lnTo>
                  <a:lnTo>
                    <a:pt x="766" y="684"/>
                  </a:lnTo>
                  <a:lnTo>
                    <a:pt x="760" y="676"/>
                  </a:lnTo>
                  <a:lnTo>
                    <a:pt x="734" y="670"/>
                  </a:lnTo>
                  <a:lnTo>
                    <a:pt x="732" y="672"/>
                  </a:lnTo>
                  <a:lnTo>
                    <a:pt x="722" y="668"/>
                  </a:lnTo>
                  <a:lnTo>
                    <a:pt x="718" y="668"/>
                  </a:lnTo>
                  <a:lnTo>
                    <a:pt x="716" y="664"/>
                  </a:lnTo>
                  <a:lnTo>
                    <a:pt x="714" y="666"/>
                  </a:lnTo>
                  <a:lnTo>
                    <a:pt x="714" y="658"/>
                  </a:lnTo>
                  <a:lnTo>
                    <a:pt x="710" y="656"/>
                  </a:lnTo>
                  <a:lnTo>
                    <a:pt x="712" y="650"/>
                  </a:lnTo>
                  <a:lnTo>
                    <a:pt x="706" y="644"/>
                  </a:lnTo>
                  <a:lnTo>
                    <a:pt x="708" y="638"/>
                  </a:lnTo>
                  <a:lnTo>
                    <a:pt x="698" y="638"/>
                  </a:lnTo>
                  <a:lnTo>
                    <a:pt x="694" y="636"/>
                  </a:lnTo>
                  <a:lnTo>
                    <a:pt x="688" y="624"/>
                  </a:lnTo>
                  <a:lnTo>
                    <a:pt x="680" y="622"/>
                  </a:lnTo>
                  <a:lnTo>
                    <a:pt x="680" y="632"/>
                  </a:lnTo>
                  <a:lnTo>
                    <a:pt x="676" y="620"/>
                  </a:lnTo>
                  <a:lnTo>
                    <a:pt x="668" y="618"/>
                  </a:lnTo>
                  <a:lnTo>
                    <a:pt x="666" y="624"/>
                  </a:lnTo>
                  <a:lnTo>
                    <a:pt x="664" y="628"/>
                  </a:lnTo>
                  <a:lnTo>
                    <a:pt x="662" y="628"/>
                  </a:lnTo>
                  <a:lnTo>
                    <a:pt x="664" y="622"/>
                  </a:lnTo>
                  <a:lnTo>
                    <a:pt x="660" y="630"/>
                  </a:lnTo>
                  <a:lnTo>
                    <a:pt x="658" y="630"/>
                  </a:lnTo>
                  <a:lnTo>
                    <a:pt x="658" y="626"/>
                  </a:lnTo>
                  <a:lnTo>
                    <a:pt x="652" y="636"/>
                  </a:lnTo>
                  <a:lnTo>
                    <a:pt x="648" y="638"/>
                  </a:lnTo>
                  <a:lnTo>
                    <a:pt x="632" y="634"/>
                  </a:lnTo>
                  <a:lnTo>
                    <a:pt x="626" y="636"/>
                  </a:lnTo>
                  <a:lnTo>
                    <a:pt x="608" y="626"/>
                  </a:lnTo>
                  <a:lnTo>
                    <a:pt x="598" y="626"/>
                  </a:lnTo>
                  <a:lnTo>
                    <a:pt x="592" y="624"/>
                  </a:lnTo>
                  <a:lnTo>
                    <a:pt x="586" y="624"/>
                  </a:lnTo>
                  <a:lnTo>
                    <a:pt x="582" y="610"/>
                  </a:lnTo>
                  <a:lnTo>
                    <a:pt x="578" y="610"/>
                  </a:lnTo>
                  <a:lnTo>
                    <a:pt x="578" y="618"/>
                  </a:lnTo>
                  <a:lnTo>
                    <a:pt x="230" y="618"/>
                  </a:lnTo>
                  <a:lnTo>
                    <a:pt x="228" y="616"/>
                  </a:lnTo>
                  <a:lnTo>
                    <a:pt x="232" y="614"/>
                  </a:lnTo>
                  <a:lnTo>
                    <a:pt x="226" y="612"/>
                  </a:lnTo>
                  <a:lnTo>
                    <a:pt x="226" y="604"/>
                  </a:lnTo>
                  <a:lnTo>
                    <a:pt x="220" y="610"/>
                  </a:lnTo>
                  <a:lnTo>
                    <a:pt x="216" y="598"/>
                  </a:lnTo>
                  <a:lnTo>
                    <a:pt x="216" y="602"/>
                  </a:lnTo>
                  <a:lnTo>
                    <a:pt x="214" y="600"/>
                  </a:lnTo>
                  <a:lnTo>
                    <a:pt x="212" y="602"/>
                  </a:lnTo>
                  <a:lnTo>
                    <a:pt x="206" y="600"/>
                  </a:lnTo>
                  <a:lnTo>
                    <a:pt x="204" y="596"/>
                  </a:lnTo>
                  <a:lnTo>
                    <a:pt x="206" y="594"/>
                  </a:lnTo>
                  <a:lnTo>
                    <a:pt x="206" y="590"/>
                  </a:lnTo>
                  <a:lnTo>
                    <a:pt x="204" y="592"/>
                  </a:lnTo>
                  <a:lnTo>
                    <a:pt x="202" y="588"/>
                  </a:lnTo>
                  <a:lnTo>
                    <a:pt x="184" y="588"/>
                  </a:lnTo>
                  <a:lnTo>
                    <a:pt x="190" y="584"/>
                  </a:lnTo>
                  <a:lnTo>
                    <a:pt x="184" y="582"/>
                  </a:lnTo>
                  <a:lnTo>
                    <a:pt x="188" y="580"/>
                  </a:lnTo>
                  <a:lnTo>
                    <a:pt x="186" y="580"/>
                  </a:lnTo>
                  <a:lnTo>
                    <a:pt x="176" y="578"/>
                  </a:lnTo>
                  <a:lnTo>
                    <a:pt x="176" y="580"/>
                  </a:lnTo>
                  <a:lnTo>
                    <a:pt x="170" y="578"/>
                  </a:lnTo>
                  <a:lnTo>
                    <a:pt x="168" y="574"/>
                  </a:lnTo>
                  <a:lnTo>
                    <a:pt x="172" y="572"/>
                  </a:lnTo>
                  <a:lnTo>
                    <a:pt x="168" y="570"/>
                  </a:lnTo>
                  <a:lnTo>
                    <a:pt x="174" y="568"/>
                  </a:lnTo>
                  <a:lnTo>
                    <a:pt x="170" y="568"/>
                  </a:lnTo>
                  <a:lnTo>
                    <a:pt x="172" y="566"/>
                  </a:lnTo>
                  <a:lnTo>
                    <a:pt x="170" y="564"/>
                  </a:lnTo>
                  <a:lnTo>
                    <a:pt x="166" y="566"/>
                  </a:lnTo>
                  <a:lnTo>
                    <a:pt x="164" y="550"/>
                  </a:lnTo>
                  <a:lnTo>
                    <a:pt x="160" y="550"/>
                  </a:lnTo>
                  <a:lnTo>
                    <a:pt x="160" y="548"/>
                  </a:lnTo>
                  <a:lnTo>
                    <a:pt x="154" y="548"/>
                  </a:lnTo>
                  <a:lnTo>
                    <a:pt x="150" y="538"/>
                  </a:lnTo>
                  <a:lnTo>
                    <a:pt x="152" y="528"/>
                  </a:lnTo>
                  <a:lnTo>
                    <a:pt x="148" y="528"/>
                  </a:lnTo>
                  <a:lnTo>
                    <a:pt x="138" y="518"/>
                  </a:lnTo>
                  <a:lnTo>
                    <a:pt x="140" y="512"/>
                  </a:lnTo>
                  <a:lnTo>
                    <a:pt x="136" y="512"/>
                  </a:lnTo>
                  <a:lnTo>
                    <a:pt x="134" y="508"/>
                  </a:lnTo>
                  <a:lnTo>
                    <a:pt x="134" y="502"/>
                  </a:lnTo>
                  <a:lnTo>
                    <a:pt x="138" y="494"/>
                  </a:lnTo>
                  <a:lnTo>
                    <a:pt x="138" y="474"/>
                  </a:lnTo>
                  <a:lnTo>
                    <a:pt x="126" y="464"/>
                  </a:lnTo>
                  <a:lnTo>
                    <a:pt x="114" y="458"/>
                  </a:lnTo>
                  <a:lnTo>
                    <a:pt x="90" y="410"/>
                  </a:lnTo>
                  <a:lnTo>
                    <a:pt x="84" y="406"/>
                  </a:lnTo>
                  <a:lnTo>
                    <a:pt x="72" y="384"/>
                  </a:lnTo>
                  <a:lnTo>
                    <a:pt x="68" y="384"/>
                  </a:lnTo>
                  <a:lnTo>
                    <a:pt x="58" y="388"/>
                  </a:lnTo>
                  <a:lnTo>
                    <a:pt x="54" y="398"/>
                  </a:lnTo>
                  <a:lnTo>
                    <a:pt x="44" y="404"/>
                  </a:lnTo>
                  <a:lnTo>
                    <a:pt x="40" y="396"/>
                  </a:lnTo>
                  <a:lnTo>
                    <a:pt x="38" y="39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6" name="Freeform 960"/>
            <p:cNvSpPr>
              <a:spLocks/>
            </p:cNvSpPr>
            <p:nvPr/>
          </p:nvSpPr>
          <p:spPr bwMode="auto">
            <a:xfrm>
              <a:off x="3285" y="2963"/>
              <a:ext cx="29" cy="21"/>
            </a:xfrm>
            <a:custGeom>
              <a:avLst/>
              <a:gdLst>
                <a:gd name="T0" fmla="*/ 0 w 24"/>
                <a:gd name="T1" fmla="*/ 18 h 18"/>
                <a:gd name="T2" fmla="*/ 2 w 24"/>
                <a:gd name="T3" fmla="*/ 16 h 18"/>
                <a:gd name="T4" fmla="*/ 4 w 24"/>
                <a:gd name="T5" fmla="*/ 14 h 18"/>
                <a:gd name="T6" fmla="*/ 4 w 24"/>
                <a:gd name="T7" fmla="*/ 12 h 18"/>
                <a:gd name="T8" fmla="*/ 4 w 24"/>
                <a:gd name="T9" fmla="*/ 10 h 18"/>
                <a:gd name="T10" fmla="*/ 6 w 24"/>
                <a:gd name="T11" fmla="*/ 8 h 18"/>
                <a:gd name="T12" fmla="*/ 8 w 24"/>
                <a:gd name="T13" fmla="*/ 6 h 18"/>
                <a:gd name="T14" fmla="*/ 8 w 24"/>
                <a:gd name="T15" fmla="*/ 6 h 18"/>
                <a:gd name="T16" fmla="*/ 10 w 24"/>
                <a:gd name="T17" fmla="*/ 4 h 18"/>
                <a:gd name="T18" fmla="*/ 12 w 24"/>
                <a:gd name="T19" fmla="*/ 4 h 18"/>
                <a:gd name="T20" fmla="*/ 14 w 24"/>
                <a:gd name="T21" fmla="*/ 2 h 18"/>
                <a:gd name="T22" fmla="*/ 16 w 24"/>
                <a:gd name="T23" fmla="*/ 0 h 18"/>
                <a:gd name="T24" fmla="*/ 22 w 24"/>
                <a:gd name="T25" fmla="*/ 0 h 18"/>
                <a:gd name="T26" fmla="*/ 24 w 24"/>
                <a:gd name="T27" fmla="*/ 2 h 18"/>
                <a:gd name="T28" fmla="*/ 24 w 24"/>
                <a:gd name="T29" fmla="*/ 2 h 18"/>
                <a:gd name="T30" fmla="*/ 22 w 24"/>
                <a:gd name="T31" fmla="*/ 4 h 18"/>
                <a:gd name="T32" fmla="*/ 18 w 24"/>
                <a:gd name="T33" fmla="*/ 4 h 18"/>
                <a:gd name="T34" fmla="*/ 18 w 24"/>
                <a:gd name="T35" fmla="*/ 4 h 18"/>
                <a:gd name="T36" fmla="*/ 16 w 24"/>
                <a:gd name="T37" fmla="*/ 4 h 18"/>
                <a:gd name="T38" fmla="*/ 14 w 24"/>
                <a:gd name="T39" fmla="*/ 6 h 18"/>
                <a:gd name="T40" fmla="*/ 14 w 24"/>
                <a:gd name="T41" fmla="*/ 6 h 18"/>
                <a:gd name="T42" fmla="*/ 14 w 24"/>
                <a:gd name="T43" fmla="*/ 8 h 18"/>
                <a:gd name="T44" fmla="*/ 12 w 24"/>
                <a:gd name="T45" fmla="*/ 8 h 18"/>
                <a:gd name="T46" fmla="*/ 10 w 24"/>
                <a:gd name="T47" fmla="*/ 8 h 18"/>
                <a:gd name="T48" fmla="*/ 10 w 24"/>
                <a:gd name="T49" fmla="*/ 10 h 18"/>
                <a:gd name="T50" fmla="*/ 8 w 24"/>
                <a:gd name="T51" fmla="*/ 12 h 18"/>
                <a:gd name="T52" fmla="*/ 6 w 24"/>
                <a:gd name="T53" fmla="*/ 14 h 18"/>
                <a:gd name="T54" fmla="*/ 4 w 24"/>
                <a:gd name="T55" fmla="*/ 14 h 18"/>
                <a:gd name="T56" fmla="*/ 2 w 24"/>
                <a:gd name="T57" fmla="*/ 16 h 18"/>
                <a:gd name="T58" fmla="*/ 2 w 24"/>
                <a:gd name="T59" fmla="*/ 18 h 18"/>
                <a:gd name="T60" fmla="*/ 0 w 24"/>
                <a:gd name="T61" fmla="*/ 18 h 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
                <a:gd name="T94" fmla="*/ 0 h 18"/>
                <a:gd name="T95" fmla="*/ 24 w 24"/>
                <a:gd name="T96" fmla="*/ 18 h 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 h="18">
                  <a:moveTo>
                    <a:pt x="0" y="18"/>
                  </a:moveTo>
                  <a:lnTo>
                    <a:pt x="2" y="16"/>
                  </a:lnTo>
                  <a:lnTo>
                    <a:pt x="4" y="14"/>
                  </a:lnTo>
                  <a:lnTo>
                    <a:pt x="4" y="12"/>
                  </a:lnTo>
                  <a:lnTo>
                    <a:pt x="4" y="10"/>
                  </a:lnTo>
                  <a:lnTo>
                    <a:pt x="6" y="8"/>
                  </a:lnTo>
                  <a:lnTo>
                    <a:pt x="8" y="6"/>
                  </a:lnTo>
                  <a:lnTo>
                    <a:pt x="10" y="4"/>
                  </a:lnTo>
                  <a:lnTo>
                    <a:pt x="12" y="4"/>
                  </a:lnTo>
                  <a:lnTo>
                    <a:pt x="14" y="2"/>
                  </a:lnTo>
                  <a:lnTo>
                    <a:pt x="16" y="0"/>
                  </a:lnTo>
                  <a:lnTo>
                    <a:pt x="22" y="0"/>
                  </a:lnTo>
                  <a:lnTo>
                    <a:pt x="24" y="2"/>
                  </a:lnTo>
                  <a:lnTo>
                    <a:pt x="22" y="4"/>
                  </a:lnTo>
                  <a:lnTo>
                    <a:pt x="18" y="4"/>
                  </a:lnTo>
                  <a:lnTo>
                    <a:pt x="16" y="4"/>
                  </a:lnTo>
                  <a:lnTo>
                    <a:pt x="14" y="6"/>
                  </a:lnTo>
                  <a:lnTo>
                    <a:pt x="14" y="8"/>
                  </a:lnTo>
                  <a:lnTo>
                    <a:pt x="12" y="8"/>
                  </a:lnTo>
                  <a:lnTo>
                    <a:pt x="10" y="8"/>
                  </a:lnTo>
                  <a:lnTo>
                    <a:pt x="10" y="10"/>
                  </a:lnTo>
                  <a:lnTo>
                    <a:pt x="8" y="12"/>
                  </a:lnTo>
                  <a:lnTo>
                    <a:pt x="6" y="14"/>
                  </a:lnTo>
                  <a:lnTo>
                    <a:pt x="4" y="14"/>
                  </a:lnTo>
                  <a:lnTo>
                    <a:pt x="2" y="16"/>
                  </a:lnTo>
                  <a:lnTo>
                    <a:pt x="2" y="18"/>
                  </a:lnTo>
                  <a:lnTo>
                    <a:pt x="0" y="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7" name="Freeform 961"/>
            <p:cNvSpPr>
              <a:spLocks/>
            </p:cNvSpPr>
            <p:nvPr/>
          </p:nvSpPr>
          <p:spPr bwMode="auto">
            <a:xfrm>
              <a:off x="3390" y="2858"/>
              <a:ext cx="19" cy="72"/>
            </a:xfrm>
            <a:custGeom>
              <a:avLst/>
              <a:gdLst>
                <a:gd name="T0" fmla="*/ 12 w 16"/>
                <a:gd name="T1" fmla="*/ 52 h 62"/>
                <a:gd name="T2" fmla="*/ 12 w 16"/>
                <a:gd name="T3" fmla="*/ 54 h 62"/>
                <a:gd name="T4" fmla="*/ 14 w 16"/>
                <a:gd name="T5" fmla="*/ 56 h 62"/>
                <a:gd name="T6" fmla="*/ 16 w 16"/>
                <a:gd name="T7" fmla="*/ 62 h 62"/>
                <a:gd name="T8" fmla="*/ 16 w 16"/>
                <a:gd name="T9" fmla="*/ 62 h 62"/>
                <a:gd name="T10" fmla="*/ 14 w 16"/>
                <a:gd name="T11" fmla="*/ 60 h 62"/>
                <a:gd name="T12" fmla="*/ 14 w 16"/>
                <a:gd name="T13" fmla="*/ 60 h 62"/>
                <a:gd name="T14" fmla="*/ 12 w 16"/>
                <a:gd name="T15" fmla="*/ 58 h 62"/>
                <a:gd name="T16" fmla="*/ 12 w 16"/>
                <a:gd name="T17" fmla="*/ 60 h 62"/>
                <a:gd name="T18" fmla="*/ 10 w 16"/>
                <a:gd name="T19" fmla="*/ 60 h 62"/>
                <a:gd name="T20" fmla="*/ 8 w 16"/>
                <a:gd name="T21" fmla="*/ 60 h 62"/>
                <a:gd name="T22" fmla="*/ 8 w 16"/>
                <a:gd name="T23" fmla="*/ 58 h 62"/>
                <a:gd name="T24" fmla="*/ 8 w 16"/>
                <a:gd name="T25" fmla="*/ 54 h 62"/>
                <a:gd name="T26" fmla="*/ 6 w 16"/>
                <a:gd name="T27" fmla="*/ 52 h 62"/>
                <a:gd name="T28" fmla="*/ 6 w 16"/>
                <a:gd name="T29" fmla="*/ 46 h 62"/>
                <a:gd name="T30" fmla="*/ 4 w 16"/>
                <a:gd name="T31" fmla="*/ 42 h 62"/>
                <a:gd name="T32" fmla="*/ 2 w 16"/>
                <a:gd name="T33" fmla="*/ 36 h 62"/>
                <a:gd name="T34" fmla="*/ 2 w 16"/>
                <a:gd name="T35" fmla="*/ 34 h 62"/>
                <a:gd name="T36" fmla="*/ 4 w 16"/>
                <a:gd name="T37" fmla="*/ 30 h 62"/>
                <a:gd name="T38" fmla="*/ 4 w 16"/>
                <a:gd name="T39" fmla="*/ 28 h 62"/>
                <a:gd name="T40" fmla="*/ 4 w 16"/>
                <a:gd name="T41" fmla="*/ 14 h 62"/>
                <a:gd name="T42" fmla="*/ 4 w 16"/>
                <a:gd name="T43" fmla="*/ 12 h 62"/>
                <a:gd name="T44" fmla="*/ 4 w 16"/>
                <a:gd name="T45" fmla="*/ 10 h 62"/>
                <a:gd name="T46" fmla="*/ 2 w 16"/>
                <a:gd name="T47" fmla="*/ 8 h 62"/>
                <a:gd name="T48" fmla="*/ 0 w 16"/>
                <a:gd name="T49" fmla="*/ 6 h 62"/>
                <a:gd name="T50" fmla="*/ 0 w 16"/>
                <a:gd name="T51" fmla="*/ 2 h 62"/>
                <a:gd name="T52" fmla="*/ 2 w 16"/>
                <a:gd name="T53" fmla="*/ 0 h 62"/>
                <a:gd name="T54" fmla="*/ 4 w 16"/>
                <a:gd name="T55" fmla="*/ 2 h 62"/>
                <a:gd name="T56" fmla="*/ 6 w 16"/>
                <a:gd name="T57" fmla="*/ 4 h 62"/>
                <a:gd name="T58" fmla="*/ 8 w 16"/>
                <a:gd name="T59" fmla="*/ 6 h 62"/>
                <a:gd name="T60" fmla="*/ 10 w 16"/>
                <a:gd name="T61" fmla="*/ 14 h 62"/>
                <a:gd name="T62" fmla="*/ 10 w 16"/>
                <a:gd name="T63" fmla="*/ 16 h 62"/>
                <a:gd name="T64" fmla="*/ 10 w 16"/>
                <a:gd name="T65" fmla="*/ 20 h 62"/>
                <a:gd name="T66" fmla="*/ 12 w 16"/>
                <a:gd name="T67" fmla="*/ 24 h 62"/>
                <a:gd name="T68" fmla="*/ 14 w 16"/>
                <a:gd name="T69" fmla="*/ 26 h 62"/>
                <a:gd name="T70" fmla="*/ 12 w 16"/>
                <a:gd name="T71" fmla="*/ 30 h 62"/>
                <a:gd name="T72" fmla="*/ 10 w 16"/>
                <a:gd name="T73" fmla="*/ 34 h 62"/>
                <a:gd name="T74" fmla="*/ 10 w 16"/>
                <a:gd name="T75" fmla="*/ 38 h 62"/>
                <a:gd name="T76" fmla="*/ 10 w 16"/>
                <a:gd name="T77" fmla="*/ 40 h 62"/>
                <a:gd name="T78" fmla="*/ 10 w 16"/>
                <a:gd name="T79" fmla="*/ 40 h 62"/>
                <a:gd name="T80" fmla="*/ 12 w 16"/>
                <a:gd name="T81" fmla="*/ 48 h 62"/>
                <a:gd name="T82" fmla="*/ 12 w 16"/>
                <a:gd name="T83" fmla="*/ 52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62"/>
                <a:gd name="T128" fmla="*/ 16 w 16"/>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62">
                  <a:moveTo>
                    <a:pt x="12" y="52"/>
                  </a:moveTo>
                  <a:lnTo>
                    <a:pt x="12" y="54"/>
                  </a:lnTo>
                  <a:lnTo>
                    <a:pt x="14" y="56"/>
                  </a:lnTo>
                  <a:lnTo>
                    <a:pt x="16" y="62"/>
                  </a:lnTo>
                  <a:lnTo>
                    <a:pt x="14" y="60"/>
                  </a:lnTo>
                  <a:lnTo>
                    <a:pt x="12" y="58"/>
                  </a:lnTo>
                  <a:lnTo>
                    <a:pt x="12" y="60"/>
                  </a:lnTo>
                  <a:lnTo>
                    <a:pt x="10" y="60"/>
                  </a:lnTo>
                  <a:lnTo>
                    <a:pt x="8" y="60"/>
                  </a:lnTo>
                  <a:lnTo>
                    <a:pt x="8" y="58"/>
                  </a:lnTo>
                  <a:lnTo>
                    <a:pt x="8" y="54"/>
                  </a:lnTo>
                  <a:lnTo>
                    <a:pt x="6" y="52"/>
                  </a:lnTo>
                  <a:lnTo>
                    <a:pt x="6" y="46"/>
                  </a:lnTo>
                  <a:lnTo>
                    <a:pt x="4" y="42"/>
                  </a:lnTo>
                  <a:lnTo>
                    <a:pt x="2" y="36"/>
                  </a:lnTo>
                  <a:lnTo>
                    <a:pt x="2" y="34"/>
                  </a:lnTo>
                  <a:lnTo>
                    <a:pt x="4" y="30"/>
                  </a:lnTo>
                  <a:lnTo>
                    <a:pt x="4" y="28"/>
                  </a:lnTo>
                  <a:lnTo>
                    <a:pt x="4" y="14"/>
                  </a:lnTo>
                  <a:lnTo>
                    <a:pt x="4" y="12"/>
                  </a:lnTo>
                  <a:lnTo>
                    <a:pt x="4" y="10"/>
                  </a:lnTo>
                  <a:lnTo>
                    <a:pt x="2" y="8"/>
                  </a:lnTo>
                  <a:lnTo>
                    <a:pt x="0" y="6"/>
                  </a:lnTo>
                  <a:lnTo>
                    <a:pt x="0" y="2"/>
                  </a:lnTo>
                  <a:lnTo>
                    <a:pt x="2" y="0"/>
                  </a:lnTo>
                  <a:lnTo>
                    <a:pt x="4" y="2"/>
                  </a:lnTo>
                  <a:lnTo>
                    <a:pt x="6" y="4"/>
                  </a:lnTo>
                  <a:lnTo>
                    <a:pt x="8" y="6"/>
                  </a:lnTo>
                  <a:lnTo>
                    <a:pt x="10" y="14"/>
                  </a:lnTo>
                  <a:lnTo>
                    <a:pt x="10" y="16"/>
                  </a:lnTo>
                  <a:lnTo>
                    <a:pt x="10" y="20"/>
                  </a:lnTo>
                  <a:lnTo>
                    <a:pt x="12" y="24"/>
                  </a:lnTo>
                  <a:lnTo>
                    <a:pt x="14" y="26"/>
                  </a:lnTo>
                  <a:lnTo>
                    <a:pt x="12" y="30"/>
                  </a:lnTo>
                  <a:lnTo>
                    <a:pt x="10" y="34"/>
                  </a:lnTo>
                  <a:lnTo>
                    <a:pt x="10" y="38"/>
                  </a:lnTo>
                  <a:lnTo>
                    <a:pt x="10" y="40"/>
                  </a:lnTo>
                  <a:lnTo>
                    <a:pt x="12" y="48"/>
                  </a:lnTo>
                  <a:lnTo>
                    <a:pt x="12" y="5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8" name="Freeform 962"/>
            <p:cNvSpPr>
              <a:spLocks/>
            </p:cNvSpPr>
            <p:nvPr/>
          </p:nvSpPr>
          <p:spPr bwMode="auto">
            <a:xfrm>
              <a:off x="3421" y="2653"/>
              <a:ext cx="12" cy="30"/>
            </a:xfrm>
            <a:custGeom>
              <a:avLst/>
              <a:gdLst>
                <a:gd name="T0" fmla="*/ 2 w 10"/>
                <a:gd name="T1" fmla="*/ 0 h 26"/>
                <a:gd name="T2" fmla="*/ 4 w 10"/>
                <a:gd name="T3" fmla="*/ 4 h 26"/>
                <a:gd name="T4" fmla="*/ 4 w 10"/>
                <a:gd name="T5" fmla="*/ 6 h 26"/>
                <a:gd name="T6" fmla="*/ 6 w 10"/>
                <a:gd name="T7" fmla="*/ 10 h 26"/>
                <a:gd name="T8" fmla="*/ 4 w 10"/>
                <a:gd name="T9" fmla="*/ 10 h 26"/>
                <a:gd name="T10" fmla="*/ 6 w 10"/>
                <a:gd name="T11" fmla="*/ 18 h 26"/>
                <a:gd name="T12" fmla="*/ 6 w 10"/>
                <a:gd name="T13" fmla="*/ 20 h 26"/>
                <a:gd name="T14" fmla="*/ 10 w 10"/>
                <a:gd name="T15" fmla="*/ 22 h 26"/>
                <a:gd name="T16" fmla="*/ 10 w 10"/>
                <a:gd name="T17" fmla="*/ 26 h 26"/>
                <a:gd name="T18" fmla="*/ 8 w 10"/>
                <a:gd name="T19" fmla="*/ 26 h 26"/>
                <a:gd name="T20" fmla="*/ 8 w 10"/>
                <a:gd name="T21" fmla="*/ 22 h 26"/>
                <a:gd name="T22" fmla="*/ 4 w 10"/>
                <a:gd name="T23" fmla="*/ 18 h 26"/>
                <a:gd name="T24" fmla="*/ 2 w 10"/>
                <a:gd name="T25" fmla="*/ 16 h 26"/>
                <a:gd name="T26" fmla="*/ 0 w 10"/>
                <a:gd name="T27" fmla="*/ 12 h 26"/>
                <a:gd name="T28" fmla="*/ 0 w 10"/>
                <a:gd name="T29" fmla="*/ 10 h 26"/>
                <a:gd name="T30" fmla="*/ 0 w 10"/>
                <a:gd name="T31" fmla="*/ 8 h 26"/>
                <a:gd name="T32" fmla="*/ 0 w 10"/>
                <a:gd name="T33" fmla="*/ 4 h 26"/>
                <a:gd name="T34" fmla="*/ 0 w 10"/>
                <a:gd name="T35" fmla="*/ 0 h 26"/>
                <a:gd name="T36" fmla="*/ 2 w 10"/>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6"/>
                <a:gd name="T59" fmla="*/ 10 w 1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6">
                  <a:moveTo>
                    <a:pt x="2" y="0"/>
                  </a:moveTo>
                  <a:lnTo>
                    <a:pt x="4" y="4"/>
                  </a:lnTo>
                  <a:lnTo>
                    <a:pt x="4" y="6"/>
                  </a:lnTo>
                  <a:lnTo>
                    <a:pt x="6" y="10"/>
                  </a:lnTo>
                  <a:lnTo>
                    <a:pt x="4" y="10"/>
                  </a:lnTo>
                  <a:lnTo>
                    <a:pt x="6" y="18"/>
                  </a:lnTo>
                  <a:lnTo>
                    <a:pt x="6" y="20"/>
                  </a:lnTo>
                  <a:lnTo>
                    <a:pt x="10" y="22"/>
                  </a:lnTo>
                  <a:lnTo>
                    <a:pt x="10" y="26"/>
                  </a:lnTo>
                  <a:lnTo>
                    <a:pt x="8" y="26"/>
                  </a:lnTo>
                  <a:lnTo>
                    <a:pt x="8" y="22"/>
                  </a:lnTo>
                  <a:lnTo>
                    <a:pt x="4" y="18"/>
                  </a:lnTo>
                  <a:lnTo>
                    <a:pt x="2" y="16"/>
                  </a:lnTo>
                  <a:lnTo>
                    <a:pt x="0" y="12"/>
                  </a:lnTo>
                  <a:lnTo>
                    <a:pt x="0" y="10"/>
                  </a:lnTo>
                  <a:lnTo>
                    <a:pt x="0" y="8"/>
                  </a:lnTo>
                  <a:lnTo>
                    <a:pt x="0" y="4"/>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29" name="Freeform 963"/>
            <p:cNvSpPr>
              <a:spLocks/>
            </p:cNvSpPr>
            <p:nvPr/>
          </p:nvSpPr>
          <p:spPr bwMode="auto">
            <a:xfrm>
              <a:off x="2856" y="2585"/>
              <a:ext cx="28" cy="42"/>
            </a:xfrm>
            <a:custGeom>
              <a:avLst/>
              <a:gdLst>
                <a:gd name="T0" fmla="*/ 22 w 24"/>
                <a:gd name="T1" fmla="*/ 22 h 36"/>
                <a:gd name="T2" fmla="*/ 18 w 24"/>
                <a:gd name="T3" fmla="*/ 20 h 36"/>
                <a:gd name="T4" fmla="*/ 20 w 24"/>
                <a:gd name="T5" fmla="*/ 20 h 36"/>
                <a:gd name="T6" fmla="*/ 16 w 24"/>
                <a:gd name="T7" fmla="*/ 20 h 36"/>
                <a:gd name="T8" fmla="*/ 12 w 24"/>
                <a:gd name="T9" fmla="*/ 20 h 36"/>
                <a:gd name="T10" fmla="*/ 18 w 24"/>
                <a:gd name="T11" fmla="*/ 16 h 36"/>
                <a:gd name="T12" fmla="*/ 18 w 24"/>
                <a:gd name="T13" fmla="*/ 14 h 36"/>
                <a:gd name="T14" fmla="*/ 16 w 24"/>
                <a:gd name="T15" fmla="*/ 14 h 36"/>
                <a:gd name="T16" fmla="*/ 14 w 24"/>
                <a:gd name="T17" fmla="*/ 12 h 36"/>
                <a:gd name="T18" fmla="*/ 10 w 24"/>
                <a:gd name="T19" fmla="*/ 14 h 36"/>
                <a:gd name="T20" fmla="*/ 12 w 24"/>
                <a:gd name="T21" fmla="*/ 12 h 36"/>
                <a:gd name="T22" fmla="*/ 10 w 24"/>
                <a:gd name="T23" fmla="*/ 10 h 36"/>
                <a:gd name="T24" fmla="*/ 8 w 24"/>
                <a:gd name="T25" fmla="*/ 6 h 36"/>
                <a:gd name="T26" fmla="*/ 6 w 24"/>
                <a:gd name="T27" fmla="*/ 6 h 36"/>
                <a:gd name="T28" fmla="*/ 4 w 24"/>
                <a:gd name="T29" fmla="*/ 6 h 36"/>
                <a:gd name="T30" fmla="*/ 0 w 24"/>
                <a:gd name="T31" fmla="*/ 4 h 36"/>
                <a:gd name="T32" fmla="*/ 8 w 24"/>
                <a:gd name="T33" fmla="*/ 4 h 36"/>
                <a:gd name="T34" fmla="*/ 4 w 24"/>
                <a:gd name="T35" fmla="*/ 0 h 36"/>
                <a:gd name="T36" fmla="*/ 6 w 24"/>
                <a:gd name="T37" fmla="*/ 2 h 36"/>
                <a:gd name="T38" fmla="*/ 10 w 24"/>
                <a:gd name="T39" fmla="*/ 4 h 36"/>
                <a:gd name="T40" fmla="*/ 12 w 24"/>
                <a:gd name="T41" fmla="*/ 6 h 36"/>
                <a:gd name="T42" fmla="*/ 12 w 24"/>
                <a:gd name="T43" fmla="*/ 8 h 36"/>
                <a:gd name="T44" fmla="*/ 16 w 24"/>
                <a:gd name="T45" fmla="*/ 12 h 36"/>
                <a:gd name="T46" fmla="*/ 18 w 24"/>
                <a:gd name="T47" fmla="*/ 12 h 36"/>
                <a:gd name="T48" fmla="*/ 20 w 24"/>
                <a:gd name="T49" fmla="*/ 16 h 36"/>
                <a:gd name="T50" fmla="*/ 22 w 24"/>
                <a:gd name="T51" fmla="*/ 12 h 36"/>
                <a:gd name="T52" fmla="*/ 22 w 24"/>
                <a:gd name="T53" fmla="*/ 10 h 36"/>
                <a:gd name="T54" fmla="*/ 22 w 24"/>
                <a:gd name="T55" fmla="*/ 8 h 36"/>
                <a:gd name="T56" fmla="*/ 22 w 24"/>
                <a:gd name="T57" fmla="*/ 6 h 36"/>
                <a:gd name="T58" fmla="*/ 22 w 24"/>
                <a:gd name="T59" fmla="*/ 8 h 36"/>
                <a:gd name="T60" fmla="*/ 24 w 24"/>
                <a:gd name="T61" fmla="*/ 12 h 36"/>
                <a:gd name="T62" fmla="*/ 22 w 24"/>
                <a:gd name="T63" fmla="*/ 14 h 36"/>
                <a:gd name="T64" fmla="*/ 24 w 24"/>
                <a:gd name="T65" fmla="*/ 20 h 36"/>
                <a:gd name="T66" fmla="*/ 24 w 24"/>
                <a:gd name="T67" fmla="*/ 24 h 36"/>
                <a:gd name="T68" fmla="*/ 24 w 24"/>
                <a:gd name="T69" fmla="*/ 30 h 36"/>
                <a:gd name="T70" fmla="*/ 22 w 24"/>
                <a:gd name="T71" fmla="*/ 34 h 36"/>
                <a:gd name="T72" fmla="*/ 22 w 24"/>
                <a:gd name="T73" fmla="*/ 34 h 36"/>
                <a:gd name="T74" fmla="*/ 20 w 24"/>
                <a:gd name="T75" fmla="*/ 36 h 36"/>
                <a:gd name="T76" fmla="*/ 14 w 24"/>
                <a:gd name="T77" fmla="*/ 30 h 36"/>
                <a:gd name="T78" fmla="*/ 10 w 24"/>
                <a:gd name="T79" fmla="*/ 26 h 36"/>
                <a:gd name="T80" fmla="*/ 14 w 24"/>
                <a:gd name="T81" fmla="*/ 28 h 36"/>
                <a:gd name="T82" fmla="*/ 16 w 24"/>
                <a:gd name="T83" fmla="*/ 30 h 36"/>
                <a:gd name="T84" fmla="*/ 18 w 24"/>
                <a:gd name="T85" fmla="*/ 30 h 36"/>
                <a:gd name="T86" fmla="*/ 20 w 24"/>
                <a:gd name="T87" fmla="*/ 30 h 36"/>
                <a:gd name="T88" fmla="*/ 22 w 24"/>
                <a:gd name="T89" fmla="*/ 30 h 36"/>
                <a:gd name="T90" fmla="*/ 22 w 24"/>
                <a:gd name="T91" fmla="*/ 28 h 36"/>
                <a:gd name="T92" fmla="*/ 18 w 24"/>
                <a:gd name="T93" fmla="*/ 24 h 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36"/>
                <a:gd name="T143" fmla="*/ 24 w 24"/>
                <a:gd name="T144" fmla="*/ 36 h 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36">
                  <a:moveTo>
                    <a:pt x="20" y="24"/>
                  </a:moveTo>
                  <a:lnTo>
                    <a:pt x="22" y="24"/>
                  </a:lnTo>
                  <a:lnTo>
                    <a:pt x="22" y="22"/>
                  </a:lnTo>
                  <a:lnTo>
                    <a:pt x="20" y="22"/>
                  </a:lnTo>
                  <a:lnTo>
                    <a:pt x="20" y="20"/>
                  </a:lnTo>
                  <a:lnTo>
                    <a:pt x="18" y="20"/>
                  </a:lnTo>
                  <a:lnTo>
                    <a:pt x="20" y="20"/>
                  </a:lnTo>
                  <a:lnTo>
                    <a:pt x="20" y="18"/>
                  </a:lnTo>
                  <a:lnTo>
                    <a:pt x="18" y="18"/>
                  </a:lnTo>
                  <a:lnTo>
                    <a:pt x="16" y="20"/>
                  </a:lnTo>
                  <a:lnTo>
                    <a:pt x="14" y="20"/>
                  </a:lnTo>
                  <a:lnTo>
                    <a:pt x="12" y="20"/>
                  </a:lnTo>
                  <a:lnTo>
                    <a:pt x="16" y="18"/>
                  </a:lnTo>
                  <a:lnTo>
                    <a:pt x="18" y="16"/>
                  </a:lnTo>
                  <a:lnTo>
                    <a:pt x="18" y="14"/>
                  </a:lnTo>
                  <a:lnTo>
                    <a:pt x="16" y="14"/>
                  </a:lnTo>
                  <a:lnTo>
                    <a:pt x="14" y="14"/>
                  </a:lnTo>
                  <a:lnTo>
                    <a:pt x="16" y="14"/>
                  </a:lnTo>
                  <a:lnTo>
                    <a:pt x="16" y="12"/>
                  </a:lnTo>
                  <a:lnTo>
                    <a:pt x="14" y="14"/>
                  </a:lnTo>
                  <a:lnTo>
                    <a:pt x="14" y="12"/>
                  </a:lnTo>
                  <a:lnTo>
                    <a:pt x="12" y="12"/>
                  </a:lnTo>
                  <a:lnTo>
                    <a:pt x="10" y="14"/>
                  </a:lnTo>
                  <a:lnTo>
                    <a:pt x="10" y="12"/>
                  </a:lnTo>
                  <a:lnTo>
                    <a:pt x="12" y="12"/>
                  </a:lnTo>
                  <a:lnTo>
                    <a:pt x="10" y="10"/>
                  </a:lnTo>
                  <a:lnTo>
                    <a:pt x="10" y="8"/>
                  </a:lnTo>
                  <a:lnTo>
                    <a:pt x="10" y="6"/>
                  </a:lnTo>
                  <a:lnTo>
                    <a:pt x="8" y="6"/>
                  </a:lnTo>
                  <a:lnTo>
                    <a:pt x="6" y="6"/>
                  </a:lnTo>
                  <a:lnTo>
                    <a:pt x="4" y="6"/>
                  </a:lnTo>
                  <a:lnTo>
                    <a:pt x="2" y="6"/>
                  </a:lnTo>
                  <a:lnTo>
                    <a:pt x="0" y="4"/>
                  </a:lnTo>
                  <a:lnTo>
                    <a:pt x="4" y="4"/>
                  </a:lnTo>
                  <a:lnTo>
                    <a:pt x="8" y="4"/>
                  </a:lnTo>
                  <a:lnTo>
                    <a:pt x="6" y="2"/>
                  </a:lnTo>
                  <a:lnTo>
                    <a:pt x="6" y="0"/>
                  </a:lnTo>
                  <a:lnTo>
                    <a:pt x="4" y="0"/>
                  </a:lnTo>
                  <a:lnTo>
                    <a:pt x="6" y="0"/>
                  </a:lnTo>
                  <a:lnTo>
                    <a:pt x="6" y="2"/>
                  </a:lnTo>
                  <a:lnTo>
                    <a:pt x="10" y="6"/>
                  </a:lnTo>
                  <a:lnTo>
                    <a:pt x="10" y="4"/>
                  </a:lnTo>
                  <a:lnTo>
                    <a:pt x="12" y="4"/>
                  </a:lnTo>
                  <a:lnTo>
                    <a:pt x="12" y="6"/>
                  </a:lnTo>
                  <a:lnTo>
                    <a:pt x="10" y="8"/>
                  </a:lnTo>
                  <a:lnTo>
                    <a:pt x="12" y="8"/>
                  </a:lnTo>
                  <a:lnTo>
                    <a:pt x="14" y="10"/>
                  </a:lnTo>
                  <a:lnTo>
                    <a:pt x="16" y="12"/>
                  </a:lnTo>
                  <a:lnTo>
                    <a:pt x="16" y="10"/>
                  </a:lnTo>
                  <a:lnTo>
                    <a:pt x="18" y="10"/>
                  </a:lnTo>
                  <a:lnTo>
                    <a:pt x="18" y="12"/>
                  </a:lnTo>
                  <a:lnTo>
                    <a:pt x="16" y="12"/>
                  </a:lnTo>
                  <a:lnTo>
                    <a:pt x="18" y="14"/>
                  </a:lnTo>
                  <a:lnTo>
                    <a:pt x="20" y="16"/>
                  </a:lnTo>
                  <a:lnTo>
                    <a:pt x="22" y="16"/>
                  </a:lnTo>
                  <a:lnTo>
                    <a:pt x="22" y="12"/>
                  </a:lnTo>
                  <a:lnTo>
                    <a:pt x="22" y="10"/>
                  </a:lnTo>
                  <a:lnTo>
                    <a:pt x="20" y="8"/>
                  </a:lnTo>
                  <a:lnTo>
                    <a:pt x="22" y="8"/>
                  </a:lnTo>
                  <a:lnTo>
                    <a:pt x="22" y="6"/>
                  </a:lnTo>
                  <a:lnTo>
                    <a:pt x="22" y="8"/>
                  </a:lnTo>
                  <a:lnTo>
                    <a:pt x="24" y="8"/>
                  </a:lnTo>
                  <a:lnTo>
                    <a:pt x="24" y="10"/>
                  </a:lnTo>
                  <a:lnTo>
                    <a:pt x="24" y="12"/>
                  </a:lnTo>
                  <a:lnTo>
                    <a:pt x="22" y="12"/>
                  </a:lnTo>
                  <a:lnTo>
                    <a:pt x="22" y="14"/>
                  </a:lnTo>
                  <a:lnTo>
                    <a:pt x="24" y="16"/>
                  </a:lnTo>
                  <a:lnTo>
                    <a:pt x="24" y="18"/>
                  </a:lnTo>
                  <a:lnTo>
                    <a:pt x="24" y="20"/>
                  </a:lnTo>
                  <a:lnTo>
                    <a:pt x="24" y="24"/>
                  </a:lnTo>
                  <a:lnTo>
                    <a:pt x="24" y="26"/>
                  </a:lnTo>
                  <a:lnTo>
                    <a:pt x="24" y="28"/>
                  </a:lnTo>
                  <a:lnTo>
                    <a:pt x="24" y="30"/>
                  </a:lnTo>
                  <a:lnTo>
                    <a:pt x="22" y="32"/>
                  </a:lnTo>
                  <a:lnTo>
                    <a:pt x="22" y="34"/>
                  </a:lnTo>
                  <a:lnTo>
                    <a:pt x="20" y="34"/>
                  </a:lnTo>
                  <a:lnTo>
                    <a:pt x="22" y="34"/>
                  </a:lnTo>
                  <a:lnTo>
                    <a:pt x="20" y="34"/>
                  </a:lnTo>
                  <a:lnTo>
                    <a:pt x="20" y="36"/>
                  </a:lnTo>
                  <a:lnTo>
                    <a:pt x="20" y="34"/>
                  </a:lnTo>
                  <a:lnTo>
                    <a:pt x="18" y="32"/>
                  </a:lnTo>
                  <a:lnTo>
                    <a:pt x="14" y="30"/>
                  </a:lnTo>
                  <a:lnTo>
                    <a:pt x="12" y="30"/>
                  </a:lnTo>
                  <a:lnTo>
                    <a:pt x="10" y="28"/>
                  </a:lnTo>
                  <a:lnTo>
                    <a:pt x="10" y="26"/>
                  </a:lnTo>
                  <a:lnTo>
                    <a:pt x="12" y="28"/>
                  </a:lnTo>
                  <a:lnTo>
                    <a:pt x="14" y="28"/>
                  </a:lnTo>
                  <a:lnTo>
                    <a:pt x="14" y="30"/>
                  </a:lnTo>
                  <a:lnTo>
                    <a:pt x="16" y="28"/>
                  </a:lnTo>
                  <a:lnTo>
                    <a:pt x="16" y="30"/>
                  </a:lnTo>
                  <a:lnTo>
                    <a:pt x="18" y="30"/>
                  </a:lnTo>
                  <a:lnTo>
                    <a:pt x="20" y="30"/>
                  </a:lnTo>
                  <a:lnTo>
                    <a:pt x="22" y="30"/>
                  </a:lnTo>
                  <a:lnTo>
                    <a:pt x="20" y="30"/>
                  </a:lnTo>
                  <a:lnTo>
                    <a:pt x="20" y="28"/>
                  </a:lnTo>
                  <a:lnTo>
                    <a:pt x="22" y="28"/>
                  </a:lnTo>
                  <a:lnTo>
                    <a:pt x="20" y="28"/>
                  </a:lnTo>
                  <a:lnTo>
                    <a:pt x="22" y="24"/>
                  </a:lnTo>
                  <a:lnTo>
                    <a:pt x="18" y="24"/>
                  </a:lnTo>
                  <a:lnTo>
                    <a:pt x="20" y="2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0" name="Freeform 964"/>
            <p:cNvSpPr>
              <a:spLocks/>
            </p:cNvSpPr>
            <p:nvPr/>
          </p:nvSpPr>
          <p:spPr bwMode="auto">
            <a:xfrm>
              <a:off x="3357" y="2713"/>
              <a:ext cx="47" cy="47"/>
            </a:xfrm>
            <a:custGeom>
              <a:avLst/>
              <a:gdLst>
                <a:gd name="T0" fmla="*/ 0 w 40"/>
                <a:gd name="T1" fmla="*/ 14 h 40"/>
                <a:gd name="T2" fmla="*/ 4 w 40"/>
                <a:gd name="T3" fmla="*/ 6 h 40"/>
                <a:gd name="T4" fmla="*/ 10 w 40"/>
                <a:gd name="T5" fmla="*/ 2 h 40"/>
                <a:gd name="T6" fmla="*/ 12 w 40"/>
                <a:gd name="T7" fmla="*/ 2 h 40"/>
                <a:gd name="T8" fmla="*/ 14 w 40"/>
                <a:gd name="T9" fmla="*/ 2 h 40"/>
                <a:gd name="T10" fmla="*/ 18 w 40"/>
                <a:gd name="T11" fmla="*/ 4 h 40"/>
                <a:gd name="T12" fmla="*/ 24 w 40"/>
                <a:gd name="T13" fmla="*/ 2 h 40"/>
                <a:gd name="T14" fmla="*/ 28 w 40"/>
                <a:gd name="T15" fmla="*/ 2 h 40"/>
                <a:gd name="T16" fmla="*/ 30 w 40"/>
                <a:gd name="T17" fmla="*/ 4 h 40"/>
                <a:gd name="T18" fmla="*/ 32 w 40"/>
                <a:gd name="T19" fmla="*/ 8 h 40"/>
                <a:gd name="T20" fmla="*/ 40 w 40"/>
                <a:gd name="T21" fmla="*/ 8 h 40"/>
                <a:gd name="T22" fmla="*/ 36 w 40"/>
                <a:gd name="T23" fmla="*/ 10 h 40"/>
                <a:gd name="T24" fmla="*/ 32 w 40"/>
                <a:gd name="T25" fmla="*/ 10 h 40"/>
                <a:gd name="T26" fmla="*/ 32 w 40"/>
                <a:gd name="T27" fmla="*/ 16 h 40"/>
                <a:gd name="T28" fmla="*/ 30 w 40"/>
                <a:gd name="T29" fmla="*/ 18 h 40"/>
                <a:gd name="T30" fmla="*/ 30 w 40"/>
                <a:gd name="T31" fmla="*/ 20 h 40"/>
                <a:gd name="T32" fmla="*/ 28 w 40"/>
                <a:gd name="T33" fmla="*/ 22 h 40"/>
                <a:gd name="T34" fmla="*/ 26 w 40"/>
                <a:gd name="T35" fmla="*/ 24 h 40"/>
                <a:gd name="T36" fmla="*/ 24 w 40"/>
                <a:gd name="T37" fmla="*/ 26 h 40"/>
                <a:gd name="T38" fmla="*/ 24 w 40"/>
                <a:gd name="T39" fmla="*/ 28 h 40"/>
                <a:gd name="T40" fmla="*/ 22 w 40"/>
                <a:gd name="T41" fmla="*/ 30 h 40"/>
                <a:gd name="T42" fmla="*/ 26 w 40"/>
                <a:gd name="T43" fmla="*/ 32 h 40"/>
                <a:gd name="T44" fmla="*/ 24 w 40"/>
                <a:gd name="T45" fmla="*/ 34 h 40"/>
                <a:gd name="T46" fmla="*/ 18 w 40"/>
                <a:gd name="T47" fmla="*/ 36 h 40"/>
                <a:gd name="T48" fmla="*/ 16 w 40"/>
                <a:gd name="T49" fmla="*/ 40 h 40"/>
                <a:gd name="T50" fmla="*/ 14 w 40"/>
                <a:gd name="T51" fmla="*/ 36 h 40"/>
                <a:gd name="T52" fmla="*/ 12 w 40"/>
                <a:gd name="T53" fmla="*/ 36 h 40"/>
                <a:gd name="T54" fmla="*/ 6 w 40"/>
                <a:gd name="T55" fmla="*/ 34 h 40"/>
                <a:gd name="T56" fmla="*/ 6 w 40"/>
                <a:gd name="T57" fmla="*/ 36 h 40"/>
                <a:gd name="T58" fmla="*/ 2 w 40"/>
                <a:gd name="T59" fmla="*/ 38 h 40"/>
                <a:gd name="T60" fmla="*/ 2 w 40"/>
                <a:gd name="T61" fmla="*/ 34 h 40"/>
                <a:gd name="T62" fmla="*/ 2 w 40"/>
                <a:gd name="T63" fmla="*/ 24 h 40"/>
                <a:gd name="T64" fmla="*/ 2 w 40"/>
                <a:gd name="T65" fmla="*/ 16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2" y="16"/>
                  </a:moveTo>
                  <a:lnTo>
                    <a:pt x="0" y="14"/>
                  </a:lnTo>
                  <a:lnTo>
                    <a:pt x="4" y="8"/>
                  </a:lnTo>
                  <a:lnTo>
                    <a:pt x="4" y="6"/>
                  </a:lnTo>
                  <a:lnTo>
                    <a:pt x="8" y="4"/>
                  </a:lnTo>
                  <a:lnTo>
                    <a:pt x="10" y="2"/>
                  </a:lnTo>
                  <a:lnTo>
                    <a:pt x="10" y="4"/>
                  </a:lnTo>
                  <a:lnTo>
                    <a:pt x="12" y="2"/>
                  </a:lnTo>
                  <a:lnTo>
                    <a:pt x="14" y="2"/>
                  </a:lnTo>
                  <a:lnTo>
                    <a:pt x="16" y="2"/>
                  </a:lnTo>
                  <a:lnTo>
                    <a:pt x="18" y="4"/>
                  </a:lnTo>
                  <a:lnTo>
                    <a:pt x="20" y="0"/>
                  </a:lnTo>
                  <a:lnTo>
                    <a:pt x="24" y="2"/>
                  </a:lnTo>
                  <a:lnTo>
                    <a:pt x="26" y="0"/>
                  </a:lnTo>
                  <a:lnTo>
                    <a:pt x="28" y="2"/>
                  </a:lnTo>
                  <a:lnTo>
                    <a:pt x="30" y="2"/>
                  </a:lnTo>
                  <a:lnTo>
                    <a:pt x="30" y="4"/>
                  </a:lnTo>
                  <a:lnTo>
                    <a:pt x="30" y="6"/>
                  </a:lnTo>
                  <a:lnTo>
                    <a:pt x="32" y="8"/>
                  </a:lnTo>
                  <a:lnTo>
                    <a:pt x="38" y="8"/>
                  </a:lnTo>
                  <a:lnTo>
                    <a:pt x="40" y="8"/>
                  </a:lnTo>
                  <a:lnTo>
                    <a:pt x="36" y="10"/>
                  </a:lnTo>
                  <a:lnTo>
                    <a:pt x="34" y="10"/>
                  </a:lnTo>
                  <a:lnTo>
                    <a:pt x="32" y="10"/>
                  </a:lnTo>
                  <a:lnTo>
                    <a:pt x="30" y="14"/>
                  </a:lnTo>
                  <a:lnTo>
                    <a:pt x="32" y="16"/>
                  </a:lnTo>
                  <a:lnTo>
                    <a:pt x="30" y="16"/>
                  </a:lnTo>
                  <a:lnTo>
                    <a:pt x="30" y="18"/>
                  </a:lnTo>
                  <a:lnTo>
                    <a:pt x="30" y="20"/>
                  </a:lnTo>
                  <a:lnTo>
                    <a:pt x="28" y="20"/>
                  </a:lnTo>
                  <a:lnTo>
                    <a:pt x="28" y="22"/>
                  </a:lnTo>
                  <a:lnTo>
                    <a:pt x="26" y="22"/>
                  </a:lnTo>
                  <a:lnTo>
                    <a:pt x="26" y="24"/>
                  </a:lnTo>
                  <a:lnTo>
                    <a:pt x="26" y="26"/>
                  </a:lnTo>
                  <a:lnTo>
                    <a:pt x="24" y="26"/>
                  </a:lnTo>
                  <a:lnTo>
                    <a:pt x="22" y="28"/>
                  </a:lnTo>
                  <a:lnTo>
                    <a:pt x="24" y="28"/>
                  </a:lnTo>
                  <a:lnTo>
                    <a:pt x="20" y="30"/>
                  </a:lnTo>
                  <a:lnTo>
                    <a:pt x="22" y="30"/>
                  </a:lnTo>
                  <a:lnTo>
                    <a:pt x="26" y="30"/>
                  </a:lnTo>
                  <a:lnTo>
                    <a:pt x="26" y="32"/>
                  </a:lnTo>
                  <a:lnTo>
                    <a:pt x="24" y="34"/>
                  </a:lnTo>
                  <a:lnTo>
                    <a:pt x="22" y="34"/>
                  </a:lnTo>
                  <a:lnTo>
                    <a:pt x="18" y="36"/>
                  </a:lnTo>
                  <a:lnTo>
                    <a:pt x="16" y="38"/>
                  </a:lnTo>
                  <a:lnTo>
                    <a:pt x="16" y="40"/>
                  </a:lnTo>
                  <a:lnTo>
                    <a:pt x="14" y="36"/>
                  </a:lnTo>
                  <a:lnTo>
                    <a:pt x="12" y="36"/>
                  </a:lnTo>
                  <a:lnTo>
                    <a:pt x="8" y="32"/>
                  </a:lnTo>
                  <a:lnTo>
                    <a:pt x="6" y="34"/>
                  </a:lnTo>
                  <a:lnTo>
                    <a:pt x="6" y="36"/>
                  </a:lnTo>
                  <a:lnTo>
                    <a:pt x="4" y="38"/>
                  </a:lnTo>
                  <a:lnTo>
                    <a:pt x="2" y="38"/>
                  </a:lnTo>
                  <a:lnTo>
                    <a:pt x="2" y="36"/>
                  </a:lnTo>
                  <a:lnTo>
                    <a:pt x="2" y="34"/>
                  </a:lnTo>
                  <a:lnTo>
                    <a:pt x="0" y="30"/>
                  </a:lnTo>
                  <a:lnTo>
                    <a:pt x="2" y="24"/>
                  </a:lnTo>
                  <a:lnTo>
                    <a:pt x="2" y="22"/>
                  </a:lnTo>
                  <a:lnTo>
                    <a:pt x="2" y="1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1" name="Freeform 965"/>
            <p:cNvSpPr>
              <a:spLocks/>
            </p:cNvSpPr>
            <p:nvPr/>
          </p:nvSpPr>
          <p:spPr bwMode="auto">
            <a:xfrm>
              <a:off x="3338" y="2685"/>
              <a:ext cx="14" cy="17"/>
            </a:xfrm>
            <a:custGeom>
              <a:avLst/>
              <a:gdLst>
                <a:gd name="T0" fmla="*/ 2 w 12"/>
                <a:gd name="T1" fmla="*/ 12 h 14"/>
                <a:gd name="T2" fmla="*/ 2 w 12"/>
                <a:gd name="T3" fmla="*/ 14 h 14"/>
                <a:gd name="T4" fmla="*/ 2 w 12"/>
                <a:gd name="T5" fmla="*/ 14 h 14"/>
                <a:gd name="T6" fmla="*/ 4 w 12"/>
                <a:gd name="T7" fmla="*/ 14 h 14"/>
                <a:gd name="T8" fmla="*/ 8 w 12"/>
                <a:gd name="T9" fmla="*/ 8 h 14"/>
                <a:gd name="T10" fmla="*/ 12 w 12"/>
                <a:gd name="T11" fmla="*/ 6 h 14"/>
                <a:gd name="T12" fmla="*/ 12 w 12"/>
                <a:gd name="T13" fmla="*/ 4 h 14"/>
                <a:gd name="T14" fmla="*/ 12 w 12"/>
                <a:gd name="T15" fmla="*/ 0 h 14"/>
                <a:gd name="T16" fmla="*/ 12 w 12"/>
                <a:gd name="T17" fmla="*/ 0 h 14"/>
                <a:gd name="T18" fmla="*/ 12 w 12"/>
                <a:gd name="T19" fmla="*/ 0 h 14"/>
                <a:gd name="T20" fmla="*/ 12 w 12"/>
                <a:gd name="T21" fmla="*/ 0 h 14"/>
                <a:gd name="T22" fmla="*/ 4 w 12"/>
                <a:gd name="T23" fmla="*/ 6 h 14"/>
                <a:gd name="T24" fmla="*/ 2 w 12"/>
                <a:gd name="T25" fmla="*/ 8 h 14"/>
                <a:gd name="T26" fmla="*/ 0 w 12"/>
                <a:gd name="T27" fmla="*/ 10 h 14"/>
                <a:gd name="T28" fmla="*/ 0 w 12"/>
                <a:gd name="T29" fmla="*/ 12 h 14"/>
                <a:gd name="T30" fmla="*/ 2 w 12"/>
                <a:gd name="T31" fmla="*/ 1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4"/>
                <a:gd name="T50" fmla="*/ 12 w 12"/>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4">
                  <a:moveTo>
                    <a:pt x="2" y="12"/>
                  </a:moveTo>
                  <a:lnTo>
                    <a:pt x="2" y="14"/>
                  </a:lnTo>
                  <a:lnTo>
                    <a:pt x="4" y="14"/>
                  </a:lnTo>
                  <a:lnTo>
                    <a:pt x="8" y="8"/>
                  </a:lnTo>
                  <a:lnTo>
                    <a:pt x="12" y="6"/>
                  </a:lnTo>
                  <a:lnTo>
                    <a:pt x="12" y="4"/>
                  </a:lnTo>
                  <a:lnTo>
                    <a:pt x="12" y="0"/>
                  </a:lnTo>
                  <a:lnTo>
                    <a:pt x="4" y="6"/>
                  </a:lnTo>
                  <a:lnTo>
                    <a:pt x="2" y="8"/>
                  </a:lnTo>
                  <a:lnTo>
                    <a:pt x="0" y="10"/>
                  </a:lnTo>
                  <a:lnTo>
                    <a:pt x="0" y="12"/>
                  </a:lnTo>
                  <a:lnTo>
                    <a:pt x="2" y="1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2" name="Freeform 966"/>
            <p:cNvSpPr>
              <a:spLocks/>
            </p:cNvSpPr>
            <p:nvPr/>
          </p:nvSpPr>
          <p:spPr bwMode="auto">
            <a:xfrm>
              <a:off x="3319" y="2767"/>
              <a:ext cx="31" cy="79"/>
            </a:xfrm>
            <a:custGeom>
              <a:avLst/>
              <a:gdLst>
                <a:gd name="T0" fmla="*/ 18 w 26"/>
                <a:gd name="T1" fmla="*/ 60 h 68"/>
                <a:gd name="T2" fmla="*/ 16 w 26"/>
                <a:gd name="T3" fmla="*/ 52 h 68"/>
                <a:gd name="T4" fmla="*/ 14 w 26"/>
                <a:gd name="T5" fmla="*/ 50 h 68"/>
                <a:gd name="T6" fmla="*/ 10 w 26"/>
                <a:gd name="T7" fmla="*/ 48 h 68"/>
                <a:gd name="T8" fmla="*/ 8 w 26"/>
                <a:gd name="T9" fmla="*/ 46 h 68"/>
                <a:gd name="T10" fmla="*/ 6 w 26"/>
                <a:gd name="T11" fmla="*/ 44 h 68"/>
                <a:gd name="T12" fmla="*/ 4 w 26"/>
                <a:gd name="T13" fmla="*/ 40 h 68"/>
                <a:gd name="T14" fmla="*/ 4 w 26"/>
                <a:gd name="T15" fmla="*/ 38 h 68"/>
                <a:gd name="T16" fmla="*/ 2 w 26"/>
                <a:gd name="T17" fmla="*/ 34 h 68"/>
                <a:gd name="T18" fmla="*/ 2 w 26"/>
                <a:gd name="T19" fmla="*/ 30 h 68"/>
                <a:gd name="T20" fmla="*/ 0 w 26"/>
                <a:gd name="T21" fmla="*/ 22 h 68"/>
                <a:gd name="T22" fmla="*/ 0 w 26"/>
                <a:gd name="T23" fmla="*/ 18 h 68"/>
                <a:gd name="T24" fmla="*/ 2 w 26"/>
                <a:gd name="T25" fmla="*/ 14 h 68"/>
                <a:gd name="T26" fmla="*/ 2 w 26"/>
                <a:gd name="T27" fmla="*/ 10 h 68"/>
                <a:gd name="T28" fmla="*/ 0 w 26"/>
                <a:gd name="T29" fmla="*/ 12 h 68"/>
                <a:gd name="T30" fmla="*/ 0 w 26"/>
                <a:gd name="T31" fmla="*/ 8 h 68"/>
                <a:gd name="T32" fmla="*/ 2 w 26"/>
                <a:gd name="T33" fmla="*/ 0 h 68"/>
                <a:gd name="T34" fmla="*/ 4 w 26"/>
                <a:gd name="T35" fmla="*/ 2 h 68"/>
                <a:gd name="T36" fmla="*/ 4 w 26"/>
                <a:gd name="T37" fmla="*/ 10 h 68"/>
                <a:gd name="T38" fmla="*/ 6 w 26"/>
                <a:gd name="T39" fmla="*/ 12 h 68"/>
                <a:gd name="T40" fmla="*/ 6 w 26"/>
                <a:gd name="T41" fmla="*/ 20 h 68"/>
                <a:gd name="T42" fmla="*/ 8 w 26"/>
                <a:gd name="T43" fmla="*/ 22 h 68"/>
                <a:gd name="T44" fmla="*/ 8 w 26"/>
                <a:gd name="T45" fmla="*/ 26 h 68"/>
                <a:gd name="T46" fmla="*/ 10 w 26"/>
                <a:gd name="T47" fmla="*/ 32 h 68"/>
                <a:gd name="T48" fmla="*/ 10 w 26"/>
                <a:gd name="T49" fmla="*/ 34 h 68"/>
                <a:gd name="T50" fmla="*/ 8 w 26"/>
                <a:gd name="T51" fmla="*/ 36 h 68"/>
                <a:gd name="T52" fmla="*/ 8 w 26"/>
                <a:gd name="T53" fmla="*/ 38 h 68"/>
                <a:gd name="T54" fmla="*/ 14 w 26"/>
                <a:gd name="T55" fmla="*/ 42 h 68"/>
                <a:gd name="T56" fmla="*/ 18 w 26"/>
                <a:gd name="T57" fmla="*/ 46 h 68"/>
                <a:gd name="T58" fmla="*/ 18 w 26"/>
                <a:gd name="T59" fmla="*/ 50 h 68"/>
                <a:gd name="T60" fmla="*/ 20 w 26"/>
                <a:gd name="T61" fmla="*/ 56 h 68"/>
                <a:gd name="T62" fmla="*/ 26 w 26"/>
                <a:gd name="T63" fmla="*/ 66 h 68"/>
                <a:gd name="T64" fmla="*/ 24 w 26"/>
                <a:gd name="T65" fmla="*/ 68 h 68"/>
                <a:gd name="T66" fmla="*/ 20 w 26"/>
                <a:gd name="T67" fmla="*/ 66 h 68"/>
                <a:gd name="T68" fmla="*/ 18 w 26"/>
                <a:gd name="T69" fmla="*/ 66 h 68"/>
                <a:gd name="T70" fmla="*/ 18 w 26"/>
                <a:gd name="T71" fmla="*/ 62 h 68"/>
                <a:gd name="T72" fmla="*/ 18 w 26"/>
                <a:gd name="T73" fmla="*/ 6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68"/>
                <a:gd name="T113" fmla="*/ 26 w 26"/>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68">
                  <a:moveTo>
                    <a:pt x="18" y="60"/>
                  </a:moveTo>
                  <a:lnTo>
                    <a:pt x="16" y="52"/>
                  </a:lnTo>
                  <a:lnTo>
                    <a:pt x="14" y="50"/>
                  </a:lnTo>
                  <a:lnTo>
                    <a:pt x="10" y="48"/>
                  </a:lnTo>
                  <a:lnTo>
                    <a:pt x="8" y="46"/>
                  </a:lnTo>
                  <a:lnTo>
                    <a:pt x="6" y="44"/>
                  </a:lnTo>
                  <a:lnTo>
                    <a:pt x="4" y="40"/>
                  </a:lnTo>
                  <a:lnTo>
                    <a:pt x="4" y="38"/>
                  </a:lnTo>
                  <a:lnTo>
                    <a:pt x="2" y="34"/>
                  </a:lnTo>
                  <a:lnTo>
                    <a:pt x="2" y="30"/>
                  </a:lnTo>
                  <a:lnTo>
                    <a:pt x="0" y="22"/>
                  </a:lnTo>
                  <a:lnTo>
                    <a:pt x="0" y="18"/>
                  </a:lnTo>
                  <a:lnTo>
                    <a:pt x="2" y="14"/>
                  </a:lnTo>
                  <a:lnTo>
                    <a:pt x="2" y="10"/>
                  </a:lnTo>
                  <a:lnTo>
                    <a:pt x="0" y="12"/>
                  </a:lnTo>
                  <a:lnTo>
                    <a:pt x="0" y="8"/>
                  </a:lnTo>
                  <a:lnTo>
                    <a:pt x="2" y="0"/>
                  </a:lnTo>
                  <a:lnTo>
                    <a:pt x="4" y="2"/>
                  </a:lnTo>
                  <a:lnTo>
                    <a:pt x="4" y="10"/>
                  </a:lnTo>
                  <a:lnTo>
                    <a:pt x="6" y="12"/>
                  </a:lnTo>
                  <a:lnTo>
                    <a:pt x="6" y="20"/>
                  </a:lnTo>
                  <a:lnTo>
                    <a:pt x="8" y="22"/>
                  </a:lnTo>
                  <a:lnTo>
                    <a:pt x="8" y="26"/>
                  </a:lnTo>
                  <a:lnTo>
                    <a:pt x="10" y="32"/>
                  </a:lnTo>
                  <a:lnTo>
                    <a:pt x="10" y="34"/>
                  </a:lnTo>
                  <a:lnTo>
                    <a:pt x="8" y="36"/>
                  </a:lnTo>
                  <a:lnTo>
                    <a:pt x="8" y="38"/>
                  </a:lnTo>
                  <a:lnTo>
                    <a:pt x="14" y="42"/>
                  </a:lnTo>
                  <a:lnTo>
                    <a:pt x="18" y="46"/>
                  </a:lnTo>
                  <a:lnTo>
                    <a:pt x="18" y="50"/>
                  </a:lnTo>
                  <a:lnTo>
                    <a:pt x="20" y="56"/>
                  </a:lnTo>
                  <a:lnTo>
                    <a:pt x="26" y="66"/>
                  </a:lnTo>
                  <a:lnTo>
                    <a:pt x="24" y="68"/>
                  </a:lnTo>
                  <a:lnTo>
                    <a:pt x="20" y="66"/>
                  </a:lnTo>
                  <a:lnTo>
                    <a:pt x="18" y="66"/>
                  </a:lnTo>
                  <a:lnTo>
                    <a:pt x="18" y="62"/>
                  </a:lnTo>
                  <a:lnTo>
                    <a:pt x="18" y="6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3" name="Freeform 967"/>
            <p:cNvSpPr>
              <a:spLocks/>
            </p:cNvSpPr>
            <p:nvPr/>
          </p:nvSpPr>
          <p:spPr bwMode="auto">
            <a:xfrm>
              <a:off x="994" y="1380"/>
              <a:ext cx="117" cy="82"/>
            </a:xfrm>
            <a:custGeom>
              <a:avLst/>
              <a:gdLst>
                <a:gd name="T0" fmla="*/ 60 w 98"/>
                <a:gd name="T1" fmla="*/ 6 h 70"/>
                <a:gd name="T2" fmla="*/ 50 w 98"/>
                <a:gd name="T3" fmla="*/ 8 h 70"/>
                <a:gd name="T4" fmla="*/ 42 w 98"/>
                <a:gd name="T5" fmla="*/ 14 h 70"/>
                <a:gd name="T6" fmla="*/ 34 w 98"/>
                <a:gd name="T7" fmla="*/ 16 h 70"/>
                <a:gd name="T8" fmla="*/ 26 w 98"/>
                <a:gd name="T9" fmla="*/ 18 h 70"/>
                <a:gd name="T10" fmla="*/ 16 w 98"/>
                <a:gd name="T11" fmla="*/ 22 h 70"/>
                <a:gd name="T12" fmla="*/ 8 w 98"/>
                <a:gd name="T13" fmla="*/ 22 h 70"/>
                <a:gd name="T14" fmla="*/ 2 w 98"/>
                <a:gd name="T15" fmla="*/ 22 h 70"/>
                <a:gd name="T16" fmla="*/ 4 w 98"/>
                <a:gd name="T17" fmla="*/ 32 h 70"/>
                <a:gd name="T18" fmla="*/ 6 w 98"/>
                <a:gd name="T19" fmla="*/ 28 h 70"/>
                <a:gd name="T20" fmla="*/ 14 w 98"/>
                <a:gd name="T21" fmla="*/ 30 h 70"/>
                <a:gd name="T22" fmla="*/ 26 w 98"/>
                <a:gd name="T23" fmla="*/ 30 h 70"/>
                <a:gd name="T24" fmla="*/ 26 w 98"/>
                <a:gd name="T25" fmla="*/ 24 h 70"/>
                <a:gd name="T26" fmla="*/ 44 w 98"/>
                <a:gd name="T27" fmla="*/ 28 h 70"/>
                <a:gd name="T28" fmla="*/ 48 w 98"/>
                <a:gd name="T29" fmla="*/ 34 h 70"/>
                <a:gd name="T30" fmla="*/ 36 w 98"/>
                <a:gd name="T31" fmla="*/ 32 h 70"/>
                <a:gd name="T32" fmla="*/ 38 w 98"/>
                <a:gd name="T33" fmla="*/ 38 h 70"/>
                <a:gd name="T34" fmla="*/ 30 w 98"/>
                <a:gd name="T35" fmla="*/ 46 h 70"/>
                <a:gd name="T36" fmla="*/ 28 w 98"/>
                <a:gd name="T37" fmla="*/ 56 h 70"/>
                <a:gd name="T38" fmla="*/ 22 w 98"/>
                <a:gd name="T39" fmla="*/ 58 h 70"/>
                <a:gd name="T40" fmla="*/ 32 w 98"/>
                <a:gd name="T41" fmla="*/ 64 h 70"/>
                <a:gd name="T42" fmla="*/ 44 w 98"/>
                <a:gd name="T43" fmla="*/ 60 h 70"/>
                <a:gd name="T44" fmla="*/ 46 w 98"/>
                <a:gd name="T45" fmla="*/ 52 h 70"/>
                <a:gd name="T46" fmla="*/ 60 w 98"/>
                <a:gd name="T47" fmla="*/ 46 h 70"/>
                <a:gd name="T48" fmla="*/ 54 w 98"/>
                <a:gd name="T49" fmla="*/ 58 h 70"/>
                <a:gd name="T50" fmla="*/ 50 w 98"/>
                <a:gd name="T51" fmla="*/ 64 h 70"/>
                <a:gd name="T52" fmla="*/ 48 w 98"/>
                <a:gd name="T53" fmla="*/ 68 h 70"/>
                <a:gd name="T54" fmla="*/ 58 w 98"/>
                <a:gd name="T55" fmla="*/ 64 h 70"/>
                <a:gd name="T56" fmla="*/ 66 w 98"/>
                <a:gd name="T57" fmla="*/ 54 h 70"/>
                <a:gd name="T58" fmla="*/ 72 w 98"/>
                <a:gd name="T59" fmla="*/ 50 h 70"/>
                <a:gd name="T60" fmla="*/ 70 w 98"/>
                <a:gd name="T61" fmla="*/ 42 h 70"/>
                <a:gd name="T62" fmla="*/ 76 w 98"/>
                <a:gd name="T63" fmla="*/ 38 h 70"/>
                <a:gd name="T64" fmla="*/ 84 w 98"/>
                <a:gd name="T65" fmla="*/ 44 h 70"/>
                <a:gd name="T66" fmla="*/ 90 w 98"/>
                <a:gd name="T67" fmla="*/ 40 h 70"/>
                <a:gd name="T68" fmla="*/ 90 w 98"/>
                <a:gd name="T69" fmla="*/ 36 h 70"/>
                <a:gd name="T70" fmla="*/ 92 w 98"/>
                <a:gd name="T71" fmla="*/ 30 h 70"/>
                <a:gd name="T72" fmla="*/ 94 w 98"/>
                <a:gd name="T73" fmla="*/ 22 h 70"/>
                <a:gd name="T74" fmla="*/ 98 w 98"/>
                <a:gd name="T75" fmla="*/ 16 h 70"/>
                <a:gd name="T76" fmla="*/ 94 w 98"/>
                <a:gd name="T77" fmla="*/ 16 h 70"/>
                <a:gd name="T78" fmla="*/ 96 w 98"/>
                <a:gd name="T79" fmla="*/ 12 h 70"/>
                <a:gd name="T80" fmla="*/ 88 w 98"/>
                <a:gd name="T81" fmla="*/ 18 h 70"/>
                <a:gd name="T82" fmla="*/ 80 w 98"/>
                <a:gd name="T83" fmla="*/ 22 h 70"/>
                <a:gd name="T84" fmla="*/ 70 w 98"/>
                <a:gd name="T85" fmla="*/ 20 h 70"/>
                <a:gd name="T86" fmla="*/ 62 w 98"/>
                <a:gd name="T87" fmla="*/ 20 h 70"/>
                <a:gd name="T88" fmla="*/ 62 w 98"/>
                <a:gd name="T89" fmla="*/ 14 h 70"/>
                <a:gd name="T90" fmla="*/ 74 w 98"/>
                <a:gd name="T91" fmla="*/ 6 h 70"/>
                <a:gd name="T92" fmla="*/ 76 w 98"/>
                <a:gd name="T93" fmla="*/ 4 h 70"/>
                <a:gd name="T94" fmla="*/ 72 w 98"/>
                <a:gd name="T95" fmla="*/ 0 h 70"/>
                <a:gd name="T96" fmla="*/ 66 w 98"/>
                <a:gd name="T97" fmla="*/ 0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
                <a:gd name="T148" fmla="*/ 0 h 70"/>
                <a:gd name="T149" fmla="*/ 98 w 98"/>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 h="70">
                  <a:moveTo>
                    <a:pt x="66" y="0"/>
                  </a:moveTo>
                  <a:lnTo>
                    <a:pt x="64" y="0"/>
                  </a:lnTo>
                  <a:lnTo>
                    <a:pt x="62" y="4"/>
                  </a:lnTo>
                  <a:lnTo>
                    <a:pt x="60" y="6"/>
                  </a:lnTo>
                  <a:lnTo>
                    <a:pt x="58" y="6"/>
                  </a:lnTo>
                  <a:lnTo>
                    <a:pt x="52" y="6"/>
                  </a:lnTo>
                  <a:lnTo>
                    <a:pt x="52" y="8"/>
                  </a:lnTo>
                  <a:lnTo>
                    <a:pt x="50" y="8"/>
                  </a:lnTo>
                  <a:lnTo>
                    <a:pt x="48" y="12"/>
                  </a:lnTo>
                  <a:lnTo>
                    <a:pt x="46" y="12"/>
                  </a:lnTo>
                  <a:lnTo>
                    <a:pt x="44" y="12"/>
                  </a:lnTo>
                  <a:lnTo>
                    <a:pt x="42" y="14"/>
                  </a:lnTo>
                  <a:lnTo>
                    <a:pt x="40" y="14"/>
                  </a:lnTo>
                  <a:lnTo>
                    <a:pt x="38" y="16"/>
                  </a:lnTo>
                  <a:lnTo>
                    <a:pt x="36" y="14"/>
                  </a:lnTo>
                  <a:lnTo>
                    <a:pt x="34" y="16"/>
                  </a:lnTo>
                  <a:lnTo>
                    <a:pt x="30" y="16"/>
                  </a:lnTo>
                  <a:lnTo>
                    <a:pt x="28" y="18"/>
                  </a:lnTo>
                  <a:lnTo>
                    <a:pt x="26" y="18"/>
                  </a:lnTo>
                  <a:lnTo>
                    <a:pt x="26" y="14"/>
                  </a:lnTo>
                  <a:lnTo>
                    <a:pt x="22" y="18"/>
                  </a:lnTo>
                  <a:lnTo>
                    <a:pt x="20" y="18"/>
                  </a:lnTo>
                  <a:lnTo>
                    <a:pt x="16" y="22"/>
                  </a:lnTo>
                  <a:lnTo>
                    <a:pt x="14" y="22"/>
                  </a:lnTo>
                  <a:lnTo>
                    <a:pt x="12" y="20"/>
                  </a:lnTo>
                  <a:lnTo>
                    <a:pt x="10" y="20"/>
                  </a:lnTo>
                  <a:lnTo>
                    <a:pt x="8" y="22"/>
                  </a:lnTo>
                  <a:lnTo>
                    <a:pt x="6" y="22"/>
                  </a:lnTo>
                  <a:lnTo>
                    <a:pt x="4" y="24"/>
                  </a:lnTo>
                  <a:lnTo>
                    <a:pt x="2" y="22"/>
                  </a:lnTo>
                  <a:lnTo>
                    <a:pt x="0" y="28"/>
                  </a:lnTo>
                  <a:lnTo>
                    <a:pt x="0" y="32"/>
                  </a:lnTo>
                  <a:lnTo>
                    <a:pt x="4" y="34"/>
                  </a:lnTo>
                  <a:lnTo>
                    <a:pt x="4" y="32"/>
                  </a:lnTo>
                  <a:lnTo>
                    <a:pt x="6" y="32"/>
                  </a:lnTo>
                  <a:lnTo>
                    <a:pt x="6" y="30"/>
                  </a:lnTo>
                  <a:lnTo>
                    <a:pt x="6" y="28"/>
                  </a:lnTo>
                  <a:lnTo>
                    <a:pt x="8" y="28"/>
                  </a:lnTo>
                  <a:lnTo>
                    <a:pt x="12" y="26"/>
                  </a:lnTo>
                  <a:lnTo>
                    <a:pt x="12" y="28"/>
                  </a:lnTo>
                  <a:lnTo>
                    <a:pt x="14" y="30"/>
                  </a:lnTo>
                  <a:lnTo>
                    <a:pt x="18" y="30"/>
                  </a:lnTo>
                  <a:lnTo>
                    <a:pt x="22" y="26"/>
                  </a:lnTo>
                  <a:lnTo>
                    <a:pt x="24" y="28"/>
                  </a:lnTo>
                  <a:lnTo>
                    <a:pt x="26" y="30"/>
                  </a:lnTo>
                  <a:lnTo>
                    <a:pt x="26" y="28"/>
                  </a:lnTo>
                  <a:lnTo>
                    <a:pt x="26" y="26"/>
                  </a:lnTo>
                  <a:lnTo>
                    <a:pt x="26" y="24"/>
                  </a:lnTo>
                  <a:lnTo>
                    <a:pt x="30" y="26"/>
                  </a:lnTo>
                  <a:lnTo>
                    <a:pt x="38" y="26"/>
                  </a:lnTo>
                  <a:lnTo>
                    <a:pt x="40" y="26"/>
                  </a:lnTo>
                  <a:lnTo>
                    <a:pt x="44" y="28"/>
                  </a:lnTo>
                  <a:lnTo>
                    <a:pt x="44" y="30"/>
                  </a:lnTo>
                  <a:lnTo>
                    <a:pt x="48" y="30"/>
                  </a:lnTo>
                  <a:lnTo>
                    <a:pt x="50" y="32"/>
                  </a:lnTo>
                  <a:lnTo>
                    <a:pt x="48" y="34"/>
                  </a:lnTo>
                  <a:lnTo>
                    <a:pt x="44" y="34"/>
                  </a:lnTo>
                  <a:lnTo>
                    <a:pt x="40" y="34"/>
                  </a:lnTo>
                  <a:lnTo>
                    <a:pt x="36" y="32"/>
                  </a:lnTo>
                  <a:lnTo>
                    <a:pt x="34" y="32"/>
                  </a:lnTo>
                  <a:lnTo>
                    <a:pt x="34" y="36"/>
                  </a:lnTo>
                  <a:lnTo>
                    <a:pt x="36" y="36"/>
                  </a:lnTo>
                  <a:lnTo>
                    <a:pt x="38" y="38"/>
                  </a:lnTo>
                  <a:lnTo>
                    <a:pt x="36" y="44"/>
                  </a:lnTo>
                  <a:lnTo>
                    <a:pt x="34" y="46"/>
                  </a:lnTo>
                  <a:lnTo>
                    <a:pt x="32" y="46"/>
                  </a:lnTo>
                  <a:lnTo>
                    <a:pt x="30" y="46"/>
                  </a:lnTo>
                  <a:lnTo>
                    <a:pt x="30" y="48"/>
                  </a:lnTo>
                  <a:lnTo>
                    <a:pt x="30" y="52"/>
                  </a:lnTo>
                  <a:lnTo>
                    <a:pt x="30" y="54"/>
                  </a:lnTo>
                  <a:lnTo>
                    <a:pt x="28" y="56"/>
                  </a:lnTo>
                  <a:lnTo>
                    <a:pt x="22" y="56"/>
                  </a:lnTo>
                  <a:lnTo>
                    <a:pt x="22" y="58"/>
                  </a:lnTo>
                  <a:lnTo>
                    <a:pt x="22" y="60"/>
                  </a:lnTo>
                  <a:lnTo>
                    <a:pt x="24" y="60"/>
                  </a:lnTo>
                  <a:lnTo>
                    <a:pt x="28" y="62"/>
                  </a:lnTo>
                  <a:lnTo>
                    <a:pt x="32" y="64"/>
                  </a:lnTo>
                  <a:lnTo>
                    <a:pt x="36" y="62"/>
                  </a:lnTo>
                  <a:lnTo>
                    <a:pt x="38" y="64"/>
                  </a:lnTo>
                  <a:lnTo>
                    <a:pt x="40" y="64"/>
                  </a:lnTo>
                  <a:lnTo>
                    <a:pt x="44" y="60"/>
                  </a:lnTo>
                  <a:lnTo>
                    <a:pt x="44" y="56"/>
                  </a:lnTo>
                  <a:lnTo>
                    <a:pt x="46" y="54"/>
                  </a:lnTo>
                  <a:lnTo>
                    <a:pt x="46" y="52"/>
                  </a:lnTo>
                  <a:lnTo>
                    <a:pt x="54" y="46"/>
                  </a:lnTo>
                  <a:lnTo>
                    <a:pt x="56" y="44"/>
                  </a:lnTo>
                  <a:lnTo>
                    <a:pt x="58" y="44"/>
                  </a:lnTo>
                  <a:lnTo>
                    <a:pt x="60" y="46"/>
                  </a:lnTo>
                  <a:lnTo>
                    <a:pt x="60" y="50"/>
                  </a:lnTo>
                  <a:lnTo>
                    <a:pt x="58" y="56"/>
                  </a:lnTo>
                  <a:lnTo>
                    <a:pt x="56" y="58"/>
                  </a:lnTo>
                  <a:lnTo>
                    <a:pt x="54" y="58"/>
                  </a:lnTo>
                  <a:lnTo>
                    <a:pt x="54" y="60"/>
                  </a:lnTo>
                  <a:lnTo>
                    <a:pt x="54" y="62"/>
                  </a:lnTo>
                  <a:lnTo>
                    <a:pt x="52" y="62"/>
                  </a:lnTo>
                  <a:lnTo>
                    <a:pt x="50" y="64"/>
                  </a:lnTo>
                  <a:lnTo>
                    <a:pt x="48" y="64"/>
                  </a:lnTo>
                  <a:lnTo>
                    <a:pt x="46" y="66"/>
                  </a:lnTo>
                  <a:lnTo>
                    <a:pt x="48" y="68"/>
                  </a:lnTo>
                  <a:lnTo>
                    <a:pt x="48" y="70"/>
                  </a:lnTo>
                  <a:lnTo>
                    <a:pt x="52" y="66"/>
                  </a:lnTo>
                  <a:lnTo>
                    <a:pt x="56" y="64"/>
                  </a:lnTo>
                  <a:lnTo>
                    <a:pt x="58" y="64"/>
                  </a:lnTo>
                  <a:lnTo>
                    <a:pt x="60" y="60"/>
                  </a:lnTo>
                  <a:lnTo>
                    <a:pt x="62" y="58"/>
                  </a:lnTo>
                  <a:lnTo>
                    <a:pt x="66" y="56"/>
                  </a:lnTo>
                  <a:lnTo>
                    <a:pt x="66" y="54"/>
                  </a:lnTo>
                  <a:lnTo>
                    <a:pt x="68" y="52"/>
                  </a:lnTo>
                  <a:lnTo>
                    <a:pt x="72" y="54"/>
                  </a:lnTo>
                  <a:lnTo>
                    <a:pt x="72" y="52"/>
                  </a:lnTo>
                  <a:lnTo>
                    <a:pt x="72" y="50"/>
                  </a:lnTo>
                  <a:lnTo>
                    <a:pt x="66" y="48"/>
                  </a:lnTo>
                  <a:lnTo>
                    <a:pt x="66" y="46"/>
                  </a:lnTo>
                  <a:lnTo>
                    <a:pt x="70" y="42"/>
                  </a:lnTo>
                  <a:lnTo>
                    <a:pt x="70" y="40"/>
                  </a:lnTo>
                  <a:lnTo>
                    <a:pt x="74" y="40"/>
                  </a:lnTo>
                  <a:lnTo>
                    <a:pt x="76" y="38"/>
                  </a:lnTo>
                  <a:lnTo>
                    <a:pt x="80" y="40"/>
                  </a:lnTo>
                  <a:lnTo>
                    <a:pt x="82" y="42"/>
                  </a:lnTo>
                  <a:lnTo>
                    <a:pt x="84" y="44"/>
                  </a:lnTo>
                  <a:lnTo>
                    <a:pt x="92" y="42"/>
                  </a:lnTo>
                  <a:lnTo>
                    <a:pt x="92" y="40"/>
                  </a:lnTo>
                  <a:lnTo>
                    <a:pt x="90" y="40"/>
                  </a:lnTo>
                  <a:lnTo>
                    <a:pt x="86" y="42"/>
                  </a:lnTo>
                  <a:lnTo>
                    <a:pt x="84" y="42"/>
                  </a:lnTo>
                  <a:lnTo>
                    <a:pt x="86" y="40"/>
                  </a:lnTo>
                  <a:lnTo>
                    <a:pt x="90" y="36"/>
                  </a:lnTo>
                  <a:lnTo>
                    <a:pt x="88" y="34"/>
                  </a:lnTo>
                  <a:lnTo>
                    <a:pt x="92" y="32"/>
                  </a:lnTo>
                  <a:lnTo>
                    <a:pt x="92" y="30"/>
                  </a:lnTo>
                  <a:lnTo>
                    <a:pt x="96" y="26"/>
                  </a:lnTo>
                  <a:lnTo>
                    <a:pt x="96" y="24"/>
                  </a:lnTo>
                  <a:lnTo>
                    <a:pt x="94" y="24"/>
                  </a:lnTo>
                  <a:lnTo>
                    <a:pt x="94" y="22"/>
                  </a:lnTo>
                  <a:lnTo>
                    <a:pt x="96" y="22"/>
                  </a:lnTo>
                  <a:lnTo>
                    <a:pt x="96" y="20"/>
                  </a:lnTo>
                  <a:lnTo>
                    <a:pt x="98" y="18"/>
                  </a:lnTo>
                  <a:lnTo>
                    <a:pt x="98" y="16"/>
                  </a:lnTo>
                  <a:lnTo>
                    <a:pt x="96" y="18"/>
                  </a:lnTo>
                  <a:lnTo>
                    <a:pt x="94" y="18"/>
                  </a:lnTo>
                  <a:lnTo>
                    <a:pt x="94" y="16"/>
                  </a:lnTo>
                  <a:lnTo>
                    <a:pt x="94" y="14"/>
                  </a:lnTo>
                  <a:lnTo>
                    <a:pt x="96" y="12"/>
                  </a:lnTo>
                  <a:lnTo>
                    <a:pt x="94" y="12"/>
                  </a:lnTo>
                  <a:lnTo>
                    <a:pt x="92" y="12"/>
                  </a:lnTo>
                  <a:lnTo>
                    <a:pt x="88" y="16"/>
                  </a:lnTo>
                  <a:lnTo>
                    <a:pt x="88" y="18"/>
                  </a:lnTo>
                  <a:lnTo>
                    <a:pt x="86" y="20"/>
                  </a:lnTo>
                  <a:lnTo>
                    <a:pt x="84" y="22"/>
                  </a:lnTo>
                  <a:lnTo>
                    <a:pt x="80" y="22"/>
                  </a:lnTo>
                  <a:lnTo>
                    <a:pt x="78" y="22"/>
                  </a:lnTo>
                  <a:lnTo>
                    <a:pt x="74" y="22"/>
                  </a:lnTo>
                  <a:lnTo>
                    <a:pt x="70" y="22"/>
                  </a:lnTo>
                  <a:lnTo>
                    <a:pt x="70" y="20"/>
                  </a:lnTo>
                  <a:lnTo>
                    <a:pt x="68" y="20"/>
                  </a:lnTo>
                  <a:lnTo>
                    <a:pt x="66" y="20"/>
                  </a:lnTo>
                  <a:lnTo>
                    <a:pt x="64" y="20"/>
                  </a:lnTo>
                  <a:lnTo>
                    <a:pt x="62" y="20"/>
                  </a:lnTo>
                  <a:lnTo>
                    <a:pt x="60" y="20"/>
                  </a:lnTo>
                  <a:lnTo>
                    <a:pt x="60" y="18"/>
                  </a:lnTo>
                  <a:lnTo>
                    <a:pt x="62" y="18"/>
                  </a:lnTo>
                  <a:lnTo>
                    <a:pt x="62" y="14"/>
                  </a:lnTo>
                  <a:lnTo>
                    <a:pt x="64" y="14"/>
                  </a:lnTo>
                  <a:lnTo>
                    <a:pt x="64" y="12"/>
                  </a:lnTo>
                  <a:lnTo>
                    <a:pt x="70" y="10"/>
                  </a:lnTo>
                  <a:lnTo>
                    <a:pt x="74" y="6"/>
                  </a:lnTo>
                  <a:lnTo>
                    <a:pt x="76" y="6"/>
                  </a:lnTo>
                  <a:lnTo>
                    <a:pt x="78" y="4"/>
                  </a:lnTo>
                  <a:lnTo>
                    <a:pt x="76" y="4"/>
                  </a:lnTo>
                  <a:lnTo>
                    <a:pt x="74" y="2"/>
                  </a:lnTo>
                  <a:lnTo>
                    <a:pt x="72" y="2"/>
                  </a:lnTo>
                  <a:lnTo>
                    <a:pt x="72" y="0"/>
                  </a:lnTo>
                  <a:lnTo>
                    <a:pt x="70" y="0"/>
                  </a:lnTo>
                  <a:lnTo>
                    <a:pt x="70" y="2"/>
                  </a:lnTo>
                  <a:lnTo>
                    <a:pt x="68" y="2"/>
                  </a:lnTo>
                  <a:lnTo>
                    <a:pt x="6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4" name="Freeform 968"/>
            <p:cNvSpPr>
              <a:spLocks/>
            </p:cNvSpPr>
            <p:nvPr/>
          </p:nvSpPr>
          <p:spPr bwMode="auto">
            <a:xfrm>
              <a:off x="1092" y="1518"/>
              <a:ext cx="143" cy="70"/>
            </a:xfrm>
            <a:custGeom>
              <a:avLst/>
              <a:gdLst>
                <a:gd name="T0" fmla="*/ 36 w 120"/>
                <a:gd name="T1" fmla="*/ 4 h 60"/>
                <a:gd name="T2" fmla="*/ 46 w 120"/>
                <a:gd name="T3" fmla="*/ 12 h 60"/>
                <a:gd name="T4" fmla="*/ 52 w 120"/>
                <a:gd name="T5" fmla="*/ 16 h 60"/>
                <a:gd name="T6" fmla="*/ 54 w 120"/>
                <a:gd name="T7" fmla="*/ 8 h 60"/>
                <a:gd name="T8" fmla="*/ 58 w 120"/>
                <a:gd name="T9" fmla="*/ 12 h 60"/>
                <a:gd name="T10" fmla="*/ 62 w 120"/>
                <a:gd name="T11" fmla="*/ 24 h 60"/>
                <a:gd name="T12" fmla="*/ 66 w 120"/>
                <a:gd name="T13" fmla="*/ 18 h 60"/>
                <a:gd name="T14" fmla="*/ 66 w 120"/>
                <a:gd name="T15" fmla="*/ 24 h 60"/>
                <a:gd name="T16" fmla="*/ 70 w 120"/>
                <a:gd name="T17" fmla="*/ 26 h 60"/>
                <a:gd name="T18" fmla="*/ 82 w 120"/>
                <a:gd name="T19" fmla="*/ 20 h 60"/>
                <a:gd name="T20" fmla="*/ 86 w 120"/>
                <a:gd name="T21" fmla="*/ 12 h 60"/>
                <a:gd name="T22" fmla="*/ 104 w 120"/>
                <a:gd name="T23" fmla="*/ 2 h 60"/>
                <a:gd name="T24" fmla="*/ 120 w 120"/>
                <a:gd name="T25" fmla="*/ 10 h 60"/>
                <a:gd name="T26" fmla="*/ 116 w 120"/>
                <a:gd name="T27" fmla="*/ 12 h 60"/>
                <a:gd name="T28" fmla="*/ 102 w 120"/>
                <a:gd name="T29" fmla="*/ 8 h 60"/>
                <a:gd name="T30" fmla="*/ 108 w 120"/>
                <a:gd name="T31" fmla="*/ 10 h 60"/>
                <a:gd name="T32" fmla="*/ 106 w 120"/>
                <a:gd name="T33" fmla="*/ 12 h 60"/>
                <a:gd name="T34" fmla="*/ 112 w 120"/>
                <a:gd name="T35" fmla="*/ 14 h 60"/>
                <a:gd name="T36" fmla="*/ 106 w 120"/>
                <a:gd name="T37" fmla="*/ 14 h 60"/>
                <a:gd name="T38" fmla="*/ 102 w 120"/>
                <a:gd name="T39" fmla="*/ 16 h 60"/>
                <a:gd name="T40" fmla="*/ 98 w 120"/>
                <a:gd name="T41" fmla="*/ 20 h 60"/>
                <a:gd name="T42" fmla="*/ 88 w 120"/>
                <a:gd name="T43" fmla="*/ 26 h 60"/>
                <a:gd name="T44" fmla="*/ 84 w 120"/>
                <a:gd name="T45" fmla="*/ 34 h 60"/>
                <a:gd name="T46" fmla="*/ 74 w 120"/>
                <a:gd name="T47" fmla="*/ 42 h 60"/>
                <a:gd name="T48" fmla="*/ 68 w 120"/>
                <a:gd name="T49" fmla="*/ 42 h 60"/>
                <a:gd name="T50" fmla="*/ 64 w 120"/>
                <a:gd name="T51" fmla="*/ 46 h 60"/>
                <a:gd name="T52" fmla="*/ 60 w 120"/>
                <a:gd name="T53" fmla="*/ 54 h 60"/>
                <a:gd name="T54" fmla="*/ 52 w 120"/>
                <a:gd name="T55" fmla="*/ 54 h 60"/>
                <a:gd name="T56" fmla="*/ 38 w 120"/>
                <a:gd name="T57" fmla="*/ 58 h 60"/>
                <a:gd name="T58" fmla="*/ 30 w 120"/>
                <a:gd name="T59" fmla="*/ 58 h 60"/>
                <a:gd name="T60" fmla="*/ 20 w 120"/>
                <a:gd name="T61" fmla="*/ 52 h 60"/>
                <a:gd name="T62" fmla="*/ 16 w 120"/>
                <a:gd name="T63" fmla="*/ 50 h 60"/>
                <a:gd name="T64" fmla="*/ 10 w 120"/>
                <a:gd name="T65" fmla="*/ 44 h 60"/>
                <a:gd name="T66" fmla="*/ 6 w 120"/>
                <a:gd name="T67" fmla="*/ 44 h 60"/>
                <a:gd name="T68" fmla="*/ 2 w 120"/>
                <a:gd name="T69" fmla="*/ 46 h 60"/>
                <a:gd name="T70" fmla="*/ 4 w 120"/>
                <a:gd name="T71" fmla="*/ 40 h 60"/>
                <a:gd name="T72" fmla="*/ 12 w 120"/>
                <a:gd name="T73" fmla="*/ 42 h 60"/>
                <a:gd name="T74" fmla="*/ 26 w 120"/>
                <a:gd name="T75" fmla="*/ 46 h 60"/>
                <a:gd name="T76" fmla="*/ 30 w 120"/>
                <a:gd name="T77" fmla="*/ 46 h 60"/>
                <a:gd name="T78" fmla="*/ 36 w 120"/>
                <a:gd name="T79" fmla="*/ 48 h 60"/>
                <a:gd name="T80" fmla="*/ 38 w 120"/>
                <a:gd name="T81" fmla="*/ 44 h 60"/>
                <a:gd name="T82" fmla="*/ 38 w 120"/>
                <a:gd name="T83" fmla="*/ 42 h 60"/>
                <a:gd name="T84" fmla="*/ 42 w 120"/>
                <a:gd name="T85" fmla="*/ 42 h 60"/>
                <a:gd name="T86" fmla="*/ 44 w 120"/>
                <a:gd name="T87" fmla="*/ 38 h 60"/>
                <a:gd name="T88" fmla="*/ 44 w 120"/>
                <a:gd name="T89" fmla="*/ 34 h 60"/>
                <a:gd name="T90" fmla="*/ 50 w 120"/>
                <a:gd name="T91" fmla="*/ 32 h 60"/>
                <a:gd name="T92" fmla="*/ 50 w 120"/>
                <a:gd name="T93" fmla="*/ 30 h 60"/>
                <a:gd name="T94" fmla="*/ 50 w 120"/>
                <a:gd name="T95" fmla="*/ 28 h 60"/>
                <a:gd name="T96" fmla="*/ 52 w 120"/>
                <a:gd name="T97" fmla="*/ 26 h 60"/>
                <a:gd name="T98" fmla="*/ 48 w 120"/>
                <a:gd name="T99" fmla="*/ 24 h 60"/>
                <a:gd name="T100" fmla="*/ 46 w 120"/>
                <a:gd name="T101" fmla="*/ 22 h 60"/>
                <a:gd name="T102" fmla="*/ 42 w 120"/>
                <a:gd name="T103" fmla="*/ 14 h 60"/>
                <a:gd name="T104" fmla="*/ 32 w 120"/>
                <a:gd name="T105" fmla="*/ 8 h 60"/>
                <a:gd name="T106" fmla="*/ 30 w 120"/>
                <a:gd name="T107" fmla="*/ 4 h 60"/>
                <a:gd name="T108" fmla="*/ 32 w 120"/>
                <a:gd name="T109" fmla="*/ 2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60"/>
                <a:gd name="T167" fmla="*/ 120 w 120"/>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60">
                  <a:moveTo>
                    <a:pt x="36" y="0"/>
                  </a:moveTo>
                  <a:lnTo>
                    <a:pt x="38" y="0"/>
                  </a:lnTo>
                  <a:lnTo>
                    <a:pt x="36" y="4"/>
                  </a:lnTo>
                  <a:lnTo>
                    <a:pt x="38" y="8"/>
                  </a:lnTo>
                  <a:lnTo>
                    <a:pt x="44" y="12"/>
                  </a:lnTo>
                  <a:lnTo>
                    <a:pt x="46" y="12"/>
                  </a:lnTo>
                  <a:lnTo>
                    <a:pt x="48" y="16"/>
                  </a:lnTo>
                  <a:lnTo>
                    <a:pt x="52" y="18"/>
                  </a:lnTo>
                  <a:lnTo>
                    <a:pt x="52" y="16"/>
                  </a:lnTo>
                  <a:lnTo>
                    <a:pt x="54" y="14"/>
                  </a:lnTo>
                  <a:lnTo>
                    <a:pt x="54" y="8"/>
                  </a:lnTo>
                  <a:lnTo>
                    <a:pt x="54" y="6"/>
                  </a:lnTo>
                  <a:lnTo>
                    <a:pt x="58" y="12"/>
                  </a:lnTo>
                  <a:lnTo>
                    <a:pt x="56" y="16"/>
                  </a:lnTo>
                  <a:lnTo>
                    <a:pt x="60" y="22"/>
                  </a:lnTo>
                  <a:lnTo>
                    <a:pt x="62" y="24"/>
                  </a:lnTo>
                  <a:lnTo>
                    <a:pt x="64" y="24"/>
                  </a:lnTo>
                  <a:lnTo>
                    <a:pt x="66" y="18"/>
                  </a:lnTo>
                  <a:lnTo>
                    <a:pt x="66" y="20"/>
                  </a:lnTo>
                  <a:lnTo>
                    <a:pt x="66" y="24"/>
                  </a:lnTo>
                  <a:lnTo>
                    <a:pt x="66" y="26"/>
                  </a:lnTo>
                  <a:lnTo>
                    <a:pt x="68" y="26"/>
                  </a:lnTo>
                  <a:lnTo>
                    <a:pt x="70" y="26"/>
                  </a:lnTo>
                  <a:lnTo>
                    <a:pt x="78" y="24"/>
                  </a:lnTo>
                  <a:lnTo>
                    <a:pt x="80" y="22"/>
                  </a:lnTo>
                  <a:lnTo>
                    <a:pt x="82" y="20"/>
                  </a:lnTo>
                  <a:lnTo>
                    <a:pt x="84" y="18"/>
                  </a:lnTo>
                  <a:lnTo>
                    <a:pt x="86" y="16"/>
                  </a:lnTo>
                  <a:lnTo>
                    <a:pt x="86" y="12"/>
                  </a:lnTo>
                  <a:lnTo>
                    <a:pt x="90" y="8"/>
                  </a:lnTo>
                  <a:lnTo>
                    <a:pt x="100" y="4"/>
                  </a:lnTo>
                  <a:lnTo>
                    <a:pt x="104" y="2"/>
                  </a:lnTo>
                  <a:lnTo>
                    <a:pt x="116" y="6"/>
                  </a:lnTo>
                  <a:lnTo>
                    <a:pt x="120" y="6"/>
                  </a:lnTo>
                  <a:lnTo>
                    <a:pt x="120" y="10"/>
                  </a:lnTo>
                  <a:lnTo>
                    <a:pt x="116" y="14"/>
                  </a:lnTo>
                  <a:lnTo>
                    <a:pt x="116" y="12"/>
                  </a:lnTo>
                  <a:lnTo>
                    <a:pt x="110" y="8"/>
                  </a:lnTo>
                  <a:lnTo>
                    <a:pt x="106" y="8"/>
                  </a:lnTo>
                  <a:lnTo>
                    <a:pt x="102" y="8"/>
                  </a:lnTo>
                  <a:lnTo>
                    <a:pt x="108" y="10"/>
                  </a:lnTo>
                  <a:lnTo>
                    <a:pt x="104" y="10"/>
                  </a:lnTo>
                  <a:lnTo>
                    <a:pt x="106" y="12"/>
                  </a:lnTo>
                  <a:lnTo>
                    <a:pt x="108" y="12"/>
                  </a:lnTo>
                  <a:lnTo>
                    <a:pt x="110" y="12"/>
                  </a:lnTo>
                  <a:lnTo>
                    <a:pt x="112" y="14"/>
                  </a:lnTo>
                  <a:lnTo>
                    <a:pt x="112" y="16"/>
                  </a:lnTo>
                  <a:lnTo>
                    <a:pt x="108" y="14"/>
                  </a:lnTo>
                  <a:lnTo>
                    <a:pt x="106" y="14"/>
                  </a:lnTo>
                  <a:lnTo>
                    <a:pt x="104" y="16"/>
                  </a:lnTo>
                  <a:lnTo>
                    <a:pt x="102" y="16"/>
                  </a:lnTo>
                  <a:lnTo>
                    <a:pt x="98" y="16"/>
                  </a:lnTo>
                  <a:lnTo>
                    <a:pt x="96" y="14"/>
                  </a:lnTo>
                  <a:lnTo>
                    <a:pt x="98" y="20"/>
                  </a:lnTo>
                  <a:lnTo>
                    <a:pt x="94" y="20"/>
                  </a:lnTo>
                  <a:lnTo>
                    <a:pt x="92" y="22"/>
                  </a:lnTo>
                  <a:lnTo>
                    <a:pt x="88" y="26"/>
                  </a:lnTo>
                  <a:lnTo>
                    <a:pt x="88" y="24"/>
                  </a:lnTo>
                  <a:lnTo>
                    <a:pt x="86" y="30"/>
                  </a:lnTo>
                  <a:lnTo>
                    <a:pt x="84" y="34"/>
                  </a:lnTo>
                  <a:lnTo>
                    <a:pt x="78" y="40"/>
                  </a:lnTo>
                  <a:lnTo>
                    <a:pt x="76" y="40"/>
                  </a:lnTo>
                  <a:lnTo>
                    <a:pt x="74" y="42"/>
                  </a:lnTo>
                  <a:lnTo>
                    <a:pt x="72" y="42"/>
                  </a:lnTo>
                  <a:lnTo>
                    <a:pt x="70" y="42"/>
                  </a:lnTo>
                  <a:lnTo>
                    <a:pt x="68" y="42"/>
                  </a:lnTo>
                  <a:lnTo>
                    <a:pt x="68" y="44"/>
                  </a:lnTo>
                  <a:lnTo>
                    <a:pt x="66" y="46"/>
                  </a:lnTo>
                  <a:lnTo>
                    <a:pt x="64" y="46"/>
                  </a:lnTo>
                  <a:lnTo>
                    <a:pt x="62" y="46"/>
                  </a:lnTo>
                  <a:lnTo>
                    <a:pt x="62" y="52"/>
                  </a:lnTo>
                  <a:lnTo>
                    <a:pt x="60" y="54"/>
                  </a:lnTo>
                  <a:lnTo>
                    <a:pt x="58" y="54"/>
                  </a:lnTo>
                  <a:lnTo>
                    <a:pt x="54" y="52"/>
                  </a:lnTo>
                  <a:lnTo>
                    <a:pt x="52" y="54"/>
                  </a:lnTo>
                  <a:lnTo>
                    <a:pt x="48" y="56"/>
                  </a:lnTo>
                  <a:lnTo>
                    <a:pt x="40" y="58"/>
                  </a:lnTo>
                  <a:lnTo>
                    <a:pt x="38" y="58"/>
                  </a:lnTo>
                  <a:lnTo>
                    <a:pt x="36" y="58"/>
                  </a:lnTo>
                  <a:lnTo>
                    <a:pt x="30" y="60"/>
                  </a:lnTo>
                  <a:lnTo>
                    <a:pt x="30" y="58"/>
                  </a:lnTo>
                  <a:lnTo>
                    <a:pt x="28" y="56"/>
                  </a:lnTo>
                  <a:lnTo>
                    <a:pt x="26" y="54"/>
                  </a:lnTo>
                  <a:lnTo>
                    <a:pt x="20" y="52"/>
                  </a:lnTo>
                  <a:lnTo>
                    <a:pt x="18" y="50"/>
                  </a:lnTo>
                  <a:lnTo>
                    <a:pt x="16" y="50"/>
                  </a:lnTo>
                  <a:lnTo>
                    <a:pt x="12" y="46"/>
                  </a:lnTo>
                  <a:lnTo>
                    <a:pt x="12" y="44"/>
                  </a:lnTo>
                  <a:lnTo>
                    <a:pt x="10" y="44"/>
                  </a:lnTo>
                  <a:lnTo>
                    <a:pt x="8" y="44"/>
                  </a:lnTo>
                  <a:lnTo>
                    <a:pt x="6" y="44"/>
                  </a:lnTo>
                  <a:lnTo>
                    <a:pt x="6" y="46"/>
                  </a:lnTo>
                  <a:lnTo>
                    <a:pt x="8" y="48"/>
                  </a:lnTo>
                  <a:lnTo>
                    <a:pt x="2" y="46"/>
                  </a:lnTo>
                  <a:lnTo>
                    <a:pt x="0" y="46"/>
                  </a:lnTo>
                  <a:lnTo>
                    <a:pt x="0" y="44"/>
                  </a:lnTo>
                  <a:lnTo>
                    <a:pt x="4" y="40"/>
                  </a:lnTo>
                  <a:lnTo>
                    <a:pt x="6" y="38"/>
                  </a:lnTo>
                  <a:lnTo>
                    <a:pt x="8" y="40"/>
                  </a:lnTo>
                  <a:lnTo>
                    <a:pt x="12" y="42"/>
                  </a:lnTo>
                  <a:lnTo>
                    <a:pt x="18" y="46"/>
                  </a:lnTo>
                  <a:lnTo>
                    <a:pt x="22" y="46"/>
                  </a:lnTo>
                  <a:lnTo>
                    <a:pt x="26" y="46"/>
                  </a:lnTo>
                  <a:lnTo>
                    <a:pt x="26" y="44"/>
                  </a:lnTo>
                  <a:lnTo>
                    <a:pt x="28" y="44"/>
                  </a:lnTo>
                  <a:lnTo>
                    <a:pt x="30" y="46"/>
                  </a:lnTo>
                  <a:lnTo>
                    <a:pt x="32" y="48"/>
                  </a:lnTo>
                  <a:lnTo>
                    <a:pt x="34" y="48"/>
                  </a:lnTo>
                  <a:lnTo>
                    <a:pt x="36" y="48"/>
                  </a:lnTo>
                  <a:lnTo>
                    <a:pt x="36" y="46"/>
                  </a:lnTo>
                  <a:lnTo>
                    <a:pt x="38" y="46"/>
                  </a:lnTo>
                  <a:lnTo>
                    <a:pt x="38" y="44"/>
                  </a:lnTo>
                  <a:lnTo>
                    <a:pt x="36" y="44"/>
                  </a:lnTo>
                  <a:lnTo>
                    <a:pt x="36" y="42"/>
                  </a:lnTo>
                  <a:lnTo>
                    <a:pt x="38" y="42"/>
                  </a:lnTo>
                  <a:lnTo>
                    <a:pt x="40" y="42"/>
                  </a:lnTo>
                  <a:lnTo>
                    <a:pt x="40" y="44"/>
                  </a:lnTo>
                  <a:lnTo>
                    <a:pt x="42" y="42"/>
                  </a:lnTo>
                  <a:lnTo>
                    <a:pt x="42" y="40"/>
                  </a:lnTo>
                  <a:lnTo>
                    <a:pt x="42" y="38"/>
                  </a:lnTo>
                  <a:lnTo>
                    <a:pt x="44" y="38"/>
                  </a:lnTo>
                  <a:lnTo>
                    <a:pt x="44" y="36"/>
                  </a:lnTo>
                  <a:lnTo>
                    <a:pt x="44" y="34"/>
                  </a:lnTo>
                  <a:lnTo>
                    <a:pt x="44" y="32"/>
                  </a:lnTo>
                  <a:lnTo>
                    <a:pt x="50" y="32"/>
                  </a:lnTo>
                  <a:lnTo>
                    <a:pt x="52" y="32"/>
                  </a:lnTo>
                  <a:lnTo>
                    <a:pt x="50" y="30"/>
                  </a:lnTo>
                  <a:lnTo>
                    <a:pt x="50" y="28"/>
                  </a:lnTo>
                  <a:lnTo>
                    <a:pt x="52" y="28"/>
                  </a:lnTo>
                  <a:lnTo>
                    <a:pt x="52" y="26"/>
                  </a:lnTo>
                  <a:lnTo>
                    <a:pt x="50" y="26"/>
                  </a:lnTo>
                  <a:lnTo>
                    <a:pt x="46" y="26"/>
                  </a:lnTo>
                  <a:lnTo>
                    <a:pt x="48" y="24"/>
                  </a:lnTo>
                  <a:lnTo>
                    <a:pt x="48" y="22"/>
                  </a:lnTo>
                  <a:lnTo>
                    <a:pt x="46" y="22"/>
                  </a:lnTo>
                  <a:lnTo>
                    <a:pt x="44" y="20"/>
                  </a:lnTo>
                  <a:lnTo>
                    <a:pt x="44" y="18"/>
                  </a:lnTo>
                  <a:lnTo>
                    <a:pt x="42" y="14"/>
                  </a:lnTo>
                  <a:lnTo>
                    <a:pt x="38" y="14"/>
                  </a:lnTo>
                  <a:lnTo>
                    <a:pt x="36" y="10"/>
                  </a:lnTo>
                  <a:lnTo>
                    <a:pt x="32" y="8"/>
                  </a:lnTo>
                  <a:lnTo>
                    <a:pt x="34" y="6"/>
                  </a:lnTo>
                  <a:lnTo>
                    <a:pt x="32" y="4"/>
                  </a:lnTo>
                  <a:lnTo>
                    <a:pt x="30" y="4"/>
                  </a:lnTo>
                  <a:lnTo>
                    <a:pt x="28" y="0"/>
                  </a:lnTo>
                  <a:lnTo>
                    <a:pt x="30" y="0"/>
                  </a:lnTo>
                  <a:lnTo>
                    <a:pt x="32" y="2"/>
                  </a:lnTo>
                  <a:lnTo>
                    <a:pt x="34" y="2"/>
                  </a:lnTo>
                  <a:lnTo>
                    <a:pt x="36"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5" name="Freeform 969"/>
            <p:cNvSpPr>
              <a:spLocks/>
            </p:cNvSpPr>
            <p:nvPr/>
          </p:nvSpPr>
          <p:spPr bwMode="auto">
            <a:xfrm>
              <a:off x="1175" y="1551"/>
              <a:ext cx="15" cy="9"/>
            </a:xfrm>
            <a:custGeom>
              <a:avLst/>
              <a:gdLst>
                <a:gd name="T0" fmla="*/ 0 w 12"/>
                <a:gd name="T1" fmla="*/ 4 h 8"/>
                <a:gd name="T2" fmla="*/ 2 w 12"/>
                <a:gd name="T3" fmla="*/ 4 h 8"/>
                <a:gd name="T4" fmla="*/ 4 w 12"/>
                <a:gd name="T5" fmla="*/ 4 h 8"/>
                <a:gd name="T6" fmla="*/ 8 w 12"/>
                <a:gd name="T7" fmla="*/ 2 h 8"/>
                <a:gd name="T8" fmla="*/ 12 w 12"/>
                <a:gd name="T9" fmla="*/ 0 h 8"/>
                <a:gd name="T10" fmla="*/ 12 w 12"/>
                <a:gd name="T11" fmla="*/ 0 h 8"/>
                <a:gd name="T12" fmla="*/ 12 w 12"/>
                <a:gd name="T13" fmla="*/ 2 h 8"/>
                <a:gd name="T14" fmla="*/ 10 w 12"/>
                <a:gd name="T15" fmla="*/ 4 h 8"/>
                <a:gd name="T16" fmla="*/ 12 w 12"/>
                <a:gd name="T17" fmla="*/ 4 h 8"/>
                <a:gd name="T18" fmla="*/ 12 w 12"/>
                <a:gd name="T19" fmla="*/ 6 h 8"/>
                <a:gd name="T20" fmla="*/ 10 w 12"/>
                <a:gd name="T21" fmla="*/ 6 h 8"/>
                <a:gd name="T22" fmla="*/ 8 w 12"/>
                <a:gd name="T23" fmla="*/ 6 h 8"/>
                <a:gd name="T24" fmla="*/ 8 w 12"/>
                <a:gd name="T25" fmla="*/ 8 h 8"/>
                <a:gd name="T26" fmla="*/ 6 w 12"/>
                <a:gd name="T27" fmla="*/ 6 h 8"/>
                <a:gd name="T28" fmla="*/ 4 w 12"/>
                <a:gd name="T29" fmla="*/ 6 h 8"/>
                <a:gd name="T30" fmla="*/ 4 w 12"/>
                <a:gd name="T31" fmla="*/ 6 h 8"/>
                <a:gd name="T32" fmla="*/ 0 w 12"/>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0" y="4"/>
                  </a:moveTo>
                  <a:lnTo>
                    <a:pt x="2" y="4"/>
                  </a:lnTo>
                  <a:lnTo>
                    <a:pt x="4" y="4"/>
                  </a:lnTo>
                  <a:lnTo>
                    <a:pt x="8" y="2"/>
                  </a:lnTo>
                  <a:lnTo>
                    <a:pt x="12" y="0"/>
                  </a:lnTo>
                  <a:lnTo>
                    <a:pt x="12" y="2"/>
                  </a:lnTo>
                  <a:lnTo>
                    <a:pt x="10" y="4"/>
                  </a:lnTo>
                  <a:lnTo>
                    <a:pt x="12" y="4"/>
                  </a:lnTo>
                  <a:lnTo>
                    <a:pt x="12" y="6"/>
                  </a:lnTo>
                  <a:lnTo>
                    <a:pt x="10" y="6"/>
                  </a:lnTo>
                  <a:lnTo>
                    <a:pt x="8" y="6"/>
                  </a:lnTo>
                  <a:lnTo>
                    <a:pt x="8" y="8"/>
                  </a:lnTo>
                  <a:lnTo>
                    <a:pt x="6" y="6"/>
                  </a:lnTo>
                  <a:lnTo>
                    <a:pt x="4" y="6"/>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6" name="Freeform 970"/>
            <p:cNvSpPr>
              <a:spLocks/>
            </p:cNvSpPr>
            <p:nvPr/>
          </p:nvSpPr>
          <p:spPr bwMode="auto">
            <a:xfrm>
              <a:off x="1123" y="1574"/>
              <a:ext cx="7" cy="7"/>
            </a:xfrm>
            <a:custGeom>
              <a:avLst/>
              <a:gdLst>
                <a:gd name="T0" fmla="*/ 2 w 6"/>
                <a:gd name="T1" fmla="*/ 0 h 6"/>
                <a:gd name="T2" fmla="*/ 2 w 6"/>
                <a:gd name="T3" fmla="*/ 0 h 6"/>
                <a:gd name="T4" fmla="*/ 2 w 6"/>
                <a:gd name="T5" fmla="*/ 2 h 6"/>
                <a:gd name="T6" fmla="*/ 6 w 6"/>
                <a:gd name="T7" fmla="*/ 4 h 6"/>
                <a:gd name="T8" fmla="*/ 6 w 6"/>
                <a:gd name="T9" fmla="*/ 6 h 6"/>
                <a:gd name="T10" fmla="*/ 4 w 6"/>
                <a:gd name="T11" fmla="*/ 6 h 6"/>
                <a:gd name="T12" fmla="*/ 4 w 6"/>
                <a:gd name="T13" fmla="*/ 6 h 6"/>
                <a:gd name="T14" fmla="*/ 0 w 6"/>
                <a:gd name="T15" fmla="*/ 4 h 6"/>
                <a:gd name="T16" fmla="*/ 2 w 6"/>
                <a:gd name="T17" fmla="*/ 0 h 6"/>
                <a:gd name="T18" fmla="*/ 2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2" y="0"/>
                  </a:moveTo>
                  <a:lnTo>
                    <a:pt x="2" y="0"/>
                  </a:lnTo>
                  <a:lnTo>
                    <a:pt x="2" y="2"/>
                  </a:lnTo>
                  <a:lnTo>
                    <a:pt x="6" y="4"/>
                  </a:lnTo>
                  <a:lnTo>
                    <a:pt x="6" y="6"/>
                  </a:lnTo>
                  <a:lnTo>
                    <a:pt x="4" y="6"/>
                  </a:lnTo>
                  <a:lnTo>
                    <a:pt x="0" y="4"/>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7" name="Freeform 971"/>
            <p:cNvSpPr>
              <a:spLocks/>
            </p:cNvSpPr>
            <p:nvPr/>
          </p:nvSpPr>
          <p:spPr bwMode="auto">
            <a:xfrm>
              <a:off x="1197" y="1527"/>
              <a:ext cx="16" cy="10"/>
            </a:xfrm>
            <a:custGeom>
              <a:avLst/>
              <a:gdLst>
                <a:gd name="T0" fmla="*/ 6 w 14"/>
                <a:gd name="T1" fmla="*/ 2 h 8"/>
                <a:gd name="T2" fmla="*/ 8 w 14"/>
                <a:gd name="T3" fmla="*/ 2 h 8"/>
                <a:gd name="T4" fmla="*/ 10 w 14"/>
                <a:gd name="T5" fmla="*/ 0 h 8"/>
                <a:gd name="T6" fmla="*/ 12 w 14"/>
                <a:gd name="T7" fmla="*/ 2 h 8"/>
                <a:gd name="T8" fmla="*/ 14 w 14"/>
                <a:gd name="T9" fmla="*/ 2 h 8"/>
                <a:gd name="T10" fmla="*/ 14 w 14"/>
                <a:gd name="T11" fmla="*/ 4 h 8"/>
                <a:gd name="T12" fmla="*/ 10 w 14"/>
                <a:gd name="T13" fmla="*/ 4 h 8"/>
                <a:gd name="T14" fmla="*/ 8 w 14"/>
                <a:gd name="T15" fmla="*/ 4 h 8"/>
                <a:gd name="T16" fmla="*/ 8 w 14"/>
                <a:gd name="T17" fmla="*/ 4 h 8"/>
                <a:gd name="T18" fmla="*/ 6 w 14"/>
                <a:gd name="T19" fmla="*/ 4 h 8"/>
                <a:gd name="T20" fmla="*/ 6 w 14"/>
                <a:gd name="T21" fmla="*/ 4 h 8"/>
                <a:gd name="T22" fmla="*/ 2 w 14"/>
                <a:gd name="T23" fmla="*/ 6 h 8"/>
                <a:gd name="T24" fmla="*/ 0 w 14"/>
                <a:gd name="T25" fmla="*/ 8 h 8"/>
                <a:gd name="T26" fmla="*/ 0 w 14"/>
                <a:gd name="T27" fmla="*/ 6 h 8"/>
                <a:gd name="T28" fmla="*/ 2 w 14"/>
                <a:gd name="T29" fmla="*/ 2 h 8"/>
                <a:gd name="T30" fmla="*/ 4 w 14"/>
                <a:gd name="T31" fmla="*/ 2 h 8"/>
                <a:gd name="T32" fmla="*/ 6 w 14"/>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8"/>
                <a:gd name="T53" fmla="*/ 14 w 14"/>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8">
                  <a:moveTo>
                    <a:pt x="6" y="2"/>
                  </a:moveTo>
                  <a:lnTo>
                    <a:pt x="8" y="2"/>
                  </a:lnTo>
                  <a:lnTo>
                    <a:pt x="10" y="0"/>
                  </a:lnTo>
                  <a:lnTo>
                    <a:pt x="12" y="2"/>
                  </a:lnTo>
                  <a:lnTo>
                    <a:pt x="14" y="2"/>
                  </a:lnTo>
                  <a:lnTo>
                    <a:pt x="14" y="4"/>
                  </a:lnTo>
                  <a:lnTo>
                    <a:pt x="10" y="4"/>
                  </a:lnTo>
                  <a:lnTo>
                    <a:pt x="8" y="4"/>
                  </a:lnTo>
                  <a:lnTo>
                    <a:pt x="6" y="4"/>
                  </a:lnTo>
                  <a:lnTo>
                    <a:pt x="2" y="6"/>
                  </a:lnTo>
                  <a:lnTo>
                    <a:pt x="0" y="8"/>
                  </a:lnTo>
                  <a:lnTo>
                    <a:pt x="0" y="6"/>
                  </a:lnTo>
                  <a:lnTo>
                    <a:pt x="2" y="2"/>
                  </a:lnTo>
                  <a:lnTo>
                    <a:pt x="4" y="2"/>
                  </a:lnTo>
                  <a:lnTo>
                    <a:pt x="6"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8" name="Freeform 972"/>
            <p:cNvSpPr>
              <a:spLocks/>
            </p:cNvSpPr>
            <p:nvPr/>
          </p:nvSpPr>
          <p:spPr bwMode="auto">
            <a:xfrm>
              <a:off x="1204" y="1614"/>
              <a:ext cx="74" cy="37"/>
            </a:xfrm>
            <a:custGeom>
              <a:avLst/>
              <a:gdLst>
                <a:gd name="T0" fmla="*/ 0 w 62"/>
                <a:gd name="T1" fmla="*/ 30 h 32"/>
                <a:gd name="T2" fmla="*/ 2 w 62"/>
                <a:gd name="T3" fmla="*/ 26 h 32"/>
                <a:gd name="T4" fmla="*/ 6 w 62"/>
                <a:gd name="T5" fmla="*/ 24 h 32"/>
                <a:gd name="T6" fmla="*/ 10 w 62"/>
                <a:gd name="T7" fmla="*/ 18 h 32"/>
                <a:gd name="T8" fmla="*/ 18 w 62"/>
                <a:gd name="T9" fmla="*/ 10 h 32"/>
                <a:gd name="T10" fmla="*/ 24 w 62"/>
                <a:gd name="T11" fmla="*/ 4 h 32"/>
                <a:gd name="T12" fmla="*/ 24 w 62"/>
                <a:gd name="T13" fmla="*/ 4 h 32"/>
                <a:gd name="T14" fmla="*/ 24 w 62"/>
                <a:gd name="T15" fmla="*/ 2 h 32"/>
                <a:gd name="T16" fmla="*/ 28 w 62"/>
                <a:gd name="T17" fmla="*/ 0 h 32"/>
                <a:gd name="T18" fmla="*/ 34 w 62"/>
                <a:gd name="T19" fmla="*/ 0 h 32"/>
                <a:gd name="T20" fmla="*/ 34 w 62"/>
                <a:gd name="T21" fmla="*/ 2 h 32"/>
                <a:gd name="T22" fmla="*/ 32 w 62"/>
                <a:gd name="T23" fmla="*/ 4 h 32"/>
                <a:gd name="T24" fmla="*/ 26 w 62"/>
                <a:gd name="T25" fmla="*/ 6 h 32"/>
                <a:gd name="T26" fmla="*/ 26 w 62"/>
                <a:gd name="T27" fmla="*/ 10 h 32"/>
                <a:gd name="T28" fmla="*/ 28 w 62"/>
                <a:gd name="T29" fmla="*/ 10 h 32"/>
                <a:gd name="T30" fmla="*/ 34 w 62"/>
                <a:gd name="T31" fmla="*/ 10 h 32"/>
                <a:gd name="T32" fmla="*/ 30 w 62"/>
                <a:gd name="T33" fmla="*/ 14 h 32"/>
                <a:gd name="T34" fmla="*/ 36 w 62"/>
                <a:gd name="T35" fmla="*/ 12 h 32"/>
                <a:gd name="T36" fmla="*/ 44 w 62"/>
                <a:gd name="T37" fmla="*/ 10 h 32"/>
                <a:gd name="T38" fmla="*/ 44 w 62"/>
                <a:gd name="T39" fmla="*/ 12 h 32"/>
                <a:gd name="T40" fmla="*/ 46 w 62"/>
                <a:gd name="T41" fmla="*/ 14 h 32"/>
                <a:gd name="T42" fmla="*/ 56 w 62"/>
                <a:gd name="T43" fmla="*/ 14 h 32"/>
                <a:gd name="T44" fmla="*/ 60 w 62"/>
                <a:gd name="T45" fmla="*/ 16 h 32"/>
                <a:gd name="T46" fmla="*/ 54 w 62"/>
                <a:gd name="T47" fmla="*/ 16 h 32"/>
                <a:gd name="T48" fmla="*/ 46 w 62"/>
                <a:gd name="T49" fmla="*/ 16 h 32"/>
                <a:gd name="T50" fmla="*/ 44 w 62"/>
                <a:gd name="T51" fmla="*/ 16 h 32"/>
                <a:gd name="T52" fmla="*/ 38 w 62"/>
                <a:gd name="T53" fmla="*/ 20 h 32"/>
                <a:gd name="T54" fmla="*/ 28 w 62"/>
                <a:gd name="T55" fmla="*/ 20 h 32"/>
                <a:gd name="T56" fmla="*/ 20 w 62"/>
                <a:gd name="T57" fmla="*/ 22 h 32"/>
                <a:gd name="T58" fmla="*/ 12 w 62"/>
                <a:gd name="T59" fmla="*/ 24 h 32"/>
                <a:gd name="T60" fmla="*/ 14 w 62"/>
                <a:gd name="T61" fmla="*/ 30 h 32"/>
                <a:gd name="T62" fmla="*/ 10 w 62"/>
                <a:gd name="T63" fmla="*/ 30 h 32"/>
                <a:gd name="T64" fmla="*/ 8 w 62"/>
                <a:gd name="T65" fmla="*/ 32 h 32"/>
                <a:gd name="T66" fmla="*/ 2 w 62"/>
                <a:gd name="T67" fmla="*/ 3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32"/>
                <a:gd name="T104" fmla="*/ 62 w 62"/>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32">
                  <a:moveTo>
                    <a:pt x="0" y="30"/>
                  </a:moveTo>
                  <a:lnTo>
                    <a:pt x="0" y="30"/>
                  </a:lnTo>
                  <a:lnTo>
                    <a:pt x="2" y="26"/>
                  </a:lnTo>
                  <a:lnTo>
                    <a:pt x="4" y="26"/>
                  </a:lnTo>
                  <a:lnTo>
                    <a:pt x="6" y="24"/>
                  </a:lnTo>
                  <a:lnTo>
                    <a:pt x="8" y="20"/>
                  </a:lnTo>
                  <a:lnTo>
                    <a:pt x="10" y="18"/>
                  </a:lnTo>
                  <a:lnTo>
                    <a:pt x="12" y="18"/>
                  </a:lnTo>
                  <a:lnTo>
                    <a:pt x="18" y="10"/>
                  </a:lnTo>
                  <a:lnTo>
                    <a:pt x="18" y="6"/>
                  </a:lnTo>
                  <a:lnTo>
                    <a:pt x="24" y="4"/>
                  </a:lnTo>
                  <a:lnTo>
                    <a:pt x="22" y="2"/>
                  </a:lnTo>
                  <a:lnTo>
                    <a:pt x="24" y="2"/>
                  </a:lnTo>
                  <a:lnTo>
                    <a:pt x="24" y="0"/>
                  </a:lnTo>
                  <a:lnTo>
                    <a:pt x="28" y="0"/>
                  </a:lnTo>
                  <a:lnTo>
                    <a:pt x="30" y="0"/>
                  </a:lnTo>
                  <a:lnTo>
                    <a:pt x="34" y="0"/>
                  </a:lnTo>
                  <a:lnTo>
                    <a:pt x="34" y="2"/>
                  </a:lnTo>
                  <a:lnTo>
                    <a:pt x="32" y="2"/>
                  </a:lnTo>
                  <a:lnTo>
                    <a:pt x="32" y="4"/>
                  </a:lnTo>
                  <a:lnTo>
                    <a:pt x="30" y="4"/>
                  </a:lnTo>
                  <a:lnTo>
                    <a:pt x="26" y="6"/>
                  </a:lnTo>
                  <a:lnTo>
                    <a:pt x="26" y="8"/>
                  </a:lnTo>
                  <a:lnTo>
                    <a:pt x="26" y="10"/>
                  </a:lnTo>
                  <a:lnTo>
                    <a:pt x="28" y="10"/>
                  </a:lnTo>
                  <a:lnTo>
                    <a:pt x="32" y="8"/>
                  </a:lnTo>
                  <a:lnTo>
                    <a:pt x="34" y="10"/>
                  </a:lnTo>
                  <a:lnTo>
                    <a:pt x="32" y="10"/>
                  </a:lnTo>
                  <a:lnTo>
                    <a:pt x="30" y="14"/>
                  </a:lnTo>
                  <a:lnTo>
                    <a:pt x="32" y="14"/>
                  </a:lnTo>
                  <a:lnTo>
                    <a:pt x="36" y="12"/>
                  </a:lnTo>
                  <a:lnTo>
                    <a:pt x="42" y="12"/>
                  </a:lnTo>
                  <a:lnTo>
                    <a:pt x="44" y="10"/>
                  </a:lnTo>
                  <a:lnTo>
                    <a:pt x="46" y="12"/>
                  </a:lnTo>
                  <a:lnTo>
                    <a:pt x="44" y="12"/>
                  </a:lnTo>
                  <a:lnTo>
                    <a:pt x="46" y="12"/>
                  </a:lnTo>
                  <a:lnTo>
                    <a:pt x="46" y="14"/>
                  </a:lnTo>
                  <a:lnTo>
                    <a:pt x="48" y="14"/>
                  </a:lnTo>
                  <a:lnTo>
                    <a:pt x="56" y="14"/>
                  </a:lnTo>
                  <a:lnTo>
                    <a:pt x="62" y="16"/>
                  </a:lnTo>
                  <a:lnTo>
                    <a:pt x="60" y="16"/>
                  </a:lnTo>
                  <a:lnTo>
                    <a:pt x="58" y="16"/>
                  </a:lnTo>
                  <a:lnTo>
                    <a:pt x="54" y="16"/>
                  </a:lnTo>
                  <a:lnTo>
                    <a:pt x="52" y="16"/>
                  </a:lnTo>
                  <a:lnTo>
                    <a:pt x="46" y="16"/>
                  </a:lnTo>
                  <a:lnTo>
                    <a:pt x="44" y="16"/>
                  </a:lnTo>
                  <a:lnTo>
                    <a:pt x="42" y="18"/>
                  </a:lnTo>
                  <a:lnTo>
                    <a:pt x="38" y="20"/>
                  </a:lnTo>
                  <a:lnTo>
                    <a:pt x="36" y="20"/>
                  </a:lnTo>
                  <a:lnTo>
                    <a:pt x="28" y="20"/>
                  </a:lnTo>
                  <a:lnTo>
                    <a:pt x="26" y="20"/>
                  </a:lnTo>
                  <a:lnTo>
                    <a:pt x="20" y="22"/>
                  </a:lnTo>
                  <a:lnTo>
                    <a:pt x="16" y="24"/>
                  </a:lnTo>
                  <a:lnTo>
                    <a:pt x="12" y="24"/>
                  </a:lnTo>
                  <a:lnTo>
                    <a:pt x="12" y="28"/>
                  </a:lnTo>
                  <a:lnTo>
                    <a:pt x="14" y="30"/>
                  </a:lnTo>
                  <a:lnTo>
                    <a:pt x="12" y="30"/>
                  </a:lnTo>
                  <a:lnTo>
                    <a:pt x="10" y="30"/>
                  </a:lnTo>
                  <a:lnTo>
                    <a:pt x="8" y="32"/>
                  </a:lnTo>
                  <a:lnTo>
                    <a:pt x="4" y="32"/>
                  </a:lnTo>
                  <a:lnTo>
                    <a:pt x="2" y="30"/>
                  </a:lnTo>
                  <a:lnTo>
                    <a:pt x="0" y="3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39" name="Freeform 973"/>
            <p:cNvSpPr>
              <a:spLocks/>
            </p:cNvSpPr>
            <p:nvPr/>
          </p:nvSpPr>
          <p:spPr bwMode="auto">
            <a:xfrm>
              <a:off x="1385" y="1763"/>
              <a:ext cx="46" cy="98"/>
            </a:xfrm>
            <a:custGeom>
              <a:avLst/>
              <a:gdLst>
                <a:gd name="T0" fmla="*/ 16 w 38"/>
                <a:gd name="T1" fmla="*/ 2 h 84"/>
                <a:gd name="T2" fmla="*/ 18 w 38"/>
                <a:gd name="T3" fmla="*/ 4 h 84"/>
                <a:gd name="T4" fmla="*/ 14 w 38"/>
                <a:gd name="T5" fmla="*/ 10 h 84"/>
                <a:gd name="T6" fmla="*/ 18 w 38"/>
                <a:gd name="T7" fmla="*/ 8 h 84"/>
                <a:gd name="T8" fmla="*/ 20 w 38"/>
                <a:gd name="T9" fmla="*/ 10 h 84"/>
                <a:gd name="T10" fmla="*/ 18 w 38"/>
                <a:gd name="T11" fmla="*/ 10 h 84"/>
                <a:gd name="T12" fmla="*/ 18 w 38"/>
                <a:gd name="T13" fmla="*/ 16 h 84"/>
                <a:gd name="T14" fmla="*/ 20 w 38"/>
                <a:gd name="T15" fmla="*/ 22 h 84"/>
                <a:gd name="T16" fmla="*/ 22 w 38"/>
                <a:gd name="T17" fmla="*/ 28 h 84"/>
                <a:gd name="T18" fmla="*/ 24 w 38"/>
                <a:gd name="T19" fmla="*/ 32 h 84"/>
                <a:gd name="T20" fmla="*/ 24 w 38"/>
                <a:gd name="T21" fmla="*/ 36 h 84"/>
                <a:gd name="T22" fmla="*/ 28 w 38"/>
                <a:gd name="T23" fmla="*/ 48 h 84"/>
                <a:gd name="T24" fmla="*/ 30 w 38"/>
                <a:gd name="T25" fmla="*/ 54 h 84"/>
                <a:gd name="T26" fmla="*/ 38 w 38"/>
                <a:gd name="T27" fmla="*/ 66 h 84"/>
                <a:gd name="T28" fmla="*/ 38 w 38"/>
                <a:gd name="T29" fmla="*/ 70 h 84"/>
                <a:gd name="T30" fmla="*/ 38 w 38"/>
                <a:gd name="T31" fmla="*/ 74 h 84"/>
                <a:gd name="T32" fmla="*/ 34 w 38"/>
                <a:gd name="T33" fmla="*/ 78 h 84"/>
                <a:gd name="T34" fmla="*/ 32 w 38"/>
                <a:gd name="T35" fmla="*/ 84 h 84"/>
                <a:gd name="T36" fmla="*/ 28 w 38"/>
                <a:gd name="T37" fmla="*/ 78 h 84"/>
                <a:gd name="T38" fmla="*/ 32 w 38"/>
                <a:gd name="T39" fmla="*/ 66 h 84"/>
                <a:gd name="T40" fmla="*/ 32 w 38"/>
                <a:gd name="T41" fmla="*/ 66 h 84"/>
                <a:gd name="T42" fmla="*/ 30 w 38"/>
                <a:gd name="T43" fmla="*/ 64 h 84"/>
                <a:gd name="T44" fmla="*/ 32 w 38"/>
                <a:gd name="T45" fmla="*/ 58 h 84"/>
                <a:gd name="T46" fmla="*/ 28 w 38"/>
                <a:gd name="T47" fmla="*/ 56 h 84"/>
                <a:gd name="T48" fmla="*/ 26 w 38"/>
                <a:gd name="T49" fmla="*/ 62 h 84"/>
                <a:gd name="T50" fmla="*/ 24 w 38"/>
                <a:gd name="T51" fmla="*/ 58 h 84"/>
                <a:gd name="T52" fmla="*/ 20 w 38"/>
                <a:gd name="T53" fmla="*/ 50 h 84"/>
                <a:gd name="T54" fmla="*/ 20 w 38"/>
                <a:gd name="T55" fmla="*/ 48 h 84"/>
                <a:gd name="T56" fmla="*/ 18 w 38"/>
                <a:gd name="T57" fmla="*/ 52 h 84"/>
                <a:gd name="T58" fmla="*/ 14 w 38"/>
                <a:gd name="T59" fmla="*/ 52 h 84"/>
                <a:gd name="T60" fmla="*/ 14 w 38"/>
                <a:gd name="T61" fmla="*/ 44 h 84"/>
                <a:gd name="T62" fmla="*/ 10 w 38"/>
                <a:gd name="T63" fmla="*/ 42 h 84"/>
                <a:gd name="T64" fmla="*/ 8 w 38"/>
                <a:gd name="T65" fmla="*/ 40 h 84"/>
                <a:gd name="T66" fmla="*/ 6 w 38"/>
                <a:gd name="T67" fmla="*/ 36 h 84"/>
                <a:gd name="T68" fmla="*/ 6 w 38"/>
                <a:gd name="T69" fmla="*/ 32 h 84"/>
                <a:gd name="T70" fmla="*/ 10 w 38"/>
                <a:gd name="T71" fmla="*/ 30 h 84"/>
                <a:gd name="T72" fmla="*/ 2 w 38"/>
                <a:gd name="T73" fmla="*/ 28 h 84"/>
                <a:gd name="T74" fmla="*/ 0 w 38"/>
                <a:gd name="T75" fmla="*/ 26 h 84"/>
                <a:gd name="T76" fmla="*/ 0 w 38"/>
                <a:gd name="T77" fmla="*/ 20 h 84"/>
                <a:gd name="T78" fmla="*/ 2 w 38"/>
                <a:gd name="T79" fmla="*/ 14 h 84"/>
                <a:gd name="T80" fmla="*/ 4 w 38"/>
                <a:gd name="T81" fmla="*/ 12 h 84"/>
                <a:gd name="T82" fmla="*/ 6 w 38"/>
                <a:gd name="T83" fmla="*/ 12 h 84"/>
                <a:gd name="T84" fmla="*/ 10 w 38"/>
                <a:gd name="T85" fmla="*/ 14 h 84"/>
                <a:gd name="T86" fmla="*/ 16 w 38"/>
                <a:gd name="T87" fmla="*/ 16 h 84"/>
                <a:gd name="T88" fmla="*/ 16 w 38"/>
                <a:gd name="T89" fmla="*/ 14 h 84"/>
                <a:gd name="T90" fmla="*/ 12 w 38"/>
                <a:gd name="T91" fmla="*/ 10 h 84"/>
                <a:gd name="T92" fmla="*/ 14 w 38"/>
                <a:gd name="T93" fmla="*/ 4 h 84"/>
                <a:gd name="T94" fmla="*/ 12 w 38"/>
                <a:gd name="T95" fmla="*/ 4 h 84"/>
                <a:gd name="T96" fmla="*/ 10 w 38"/>
                <a:gd name="T97" fmla="*/ 4 h 84"/>
                <a:gd name="T98" fmla="*/ 8 w 38"/>
                <a:gd name="T99" fmla="*/ 2 h 84"/>
                <a:gd name="T100" fmla="*/ 14 w 38"/>
                <a:gd name="T101" fmla="*/ 0 h 84"/>
                <a:gd name="T102" fmla="*/ 14 w 38"/>
                <a:gd name="T103" fmla="*/ 2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84"/>
                <a:gd name="T158" fmla="*/ 38 w 38"/>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84">
                  <a:moveTo>
                    <a:pt x="14" y="2"/>
                  </a:moveTo>
                  <a:lnTo>
                    <a:pt x="16" y="2"/>
                  </a:lnTo>
                  <a:lnTo>
                    <a:pt x="18" y="4"/>
                  </a:lnTo>
                  <a:lnTo>
                    <a:pt x="16" y="6"/>
                  </a:lnTo>
                  <a:lnTo>
                    <a:pt x="14" y="10"/>
                  </a:lnTo>
                  <a:lnTo>
                    <a:pt x="16" y="10"/>
                  </a:lnTo>
                  <a:lnTo>
                    <a:pt x="18" y="8"/>
                  </a:lnTo>
                  <a:lnTo>
                    <a:pt x="20" y="8"/>
                  </a:lnTo>
                  <a:lnTo>
                    <a:pt x="20" y="10"/>
                  </a:lnTo>
                  <a:lnTo>
                    <a:pt x="18" y="10"/>
                  </a:lnTo>
                  <a:lnTo>
                    <a:pt x="18" y="14"/>
                  </a:lnTo>
                  <a:lnTo>
                    <a:pt x="18" y="16"/>
                  </a:lnTo>
                  <a:lnTo>
                    <a:pt x="20" y="18"/>
                  </a:lnTo>
                  <a:lnTo>
                    <a:pt x="20" y="22"/>
                  </a:lnTo>
                  <a:lnTo>
                    <a:pt x="20" y="26"/>
                  </a:lnTo>
                  <a:lnTo>
                    <a:pt x="22" y="28"/>
                  </a:lnTo>
                  <a:lnTo>
                    <a:pt x="24" y="30"/>
                  </a:lnTo>
                  <a:lnTo>
                    <a:pt x="24" y="32"/>
                  </a:lnTo>
                  <a:lnTo>
                    <a:pt x="24" y="34"/>
                  </a:lnTo>
                  <a:lnTo>
                    <a:pt x="24" y="36"/>
                  </a:lnTo>
                  <a:lnTo>
                    <a:pt x="26" y="42"/>
                  </a:lnTo>
                  <a:lnTo>
                    <a:pt x="28" y="48"/>
                  </a:lnTo>
                  <a:lnTo>
                    <a:pt x="30" y="52"/>
                  </a:lnTo>
                  <a:lnTo>
                    <a:pt x="30" y="54"/>
                  </a:lnTo>
                  <a:lnTo>
                    <a:pt x="36" y="62"/>
                  </a:lnTo>
                  <a:lnTo>
                    <a:pt x="38" y="66"/>
                  </a:lnTo>
                  <a:lnTo>
                    <a:pt x="38" y="68"/>
                  </a:lnTo>
                  <a:lnTo>
                    <a:pt x="38" y="70"/>
                  </a:lnTo>
                  <a:lnTo>
                    <a:pt x="36" y="70"/>
                  </a:lnTo>
                  <a:lnTo>
                    <a:pt x="38" y="74"/>
                  </a:lnTo>
                  <a:lnTo>
                    <a:pt x="36" y="80"/>
                  </a:lnTo>
                  <a:lnTo>
                    <a:pt x="34" y="78"/>
                  </a:lnTo>
                  <a:lnTo>
                    <a:pt x="32" y="82"/>
                  </a:lnTo>
                  <a:lnTo>
                    <a:pt x="32" y="84"/>
                  </a:lnTo>
                  <a:lnTo>
                    <a:pt x="30" y="84"/>
                  </a:lnTo>
                  <a:lnTo>
                    <a:pt x="28" y="78"/>
                  </a:lnTo>
                  <a:lnTo>
                    <a:pt x="30" y="70"/>
                  </a:lnTo>
                  <a:lnTo>
                    <a:pt x="32" y="66"/>
                  </a:lnTo>
                  <a:lnTo>
                    <a:pt x="30" y="68"/>
                  </a:lnTo>
                  <a:lnTo>
                    <a:pt x="30" y="64"/>
                  </a:lnTo>
                  <a:lnTo>
                    <a:pt x="32" y="60"/>
                  </a:lnTo>
                  <a:lnTo>
                    <a:pt x="32" y="58"/>
                  </a:lnTo>
                  <a:lnTo>
                    <a:pt x="30" y="56"/>
                  </a:lnTo>
                  <a:lnTo>
                    <a:pt x="28" y="56"/>
                  </a:lnTo>
                  <a:lnTo>
                    <a:pt x="28" y="58"/>
                  </a:lnTo>
                  <a:lnTo>
                    <a:pt x="26" y="62"/>
                  </a:lnTo>
                  <a:lnTo>
                    <a:pt x="24" y="58"/>
                  </a:lnTo>
                  <a:lnTo>
                    <a:pt x="24" y="54"/>
                  </a:lnTo>
                  <a:lnTo>
                    <a:pt x="20" y="50"/>
                  </a:lnTo>
                  <a:lnTo>
                    <a:pt x="20" y="48"/>
                  </a:lnTo>
                  <a:lnTo>
                    <a:pt x="18" y="48"/>
                  </a:lnTo>
                  <a:lnTo>
                    <a:pt x="18" y="52"/>
                  </a:lnTo>
                  <a:lnTo>
                    <a:pt x="18" y="54"/>
                  </a:lnTo>
                  <a:lnTo>
                    <a:pt x="14" y="52"/>
                  </a:lnTo>
                  <a:lnTo>
                    <a:pt x="14" y="50"/>
                  </a:lnTo>
                  <a:lnTo>
                    <a:pt x="14" y="44"/>
                  </a:lnTo>
                  <a:lnTo>
                    <a:pt x="12" y="44"/>
                  </a:lnTo>
                  <a:lnTo>
                    <a:pt x="10" y="42"/>
                  </a:lnTo>
                  <a:lnTo>
                    <a:pt x="8" y="40"/>
                  </a:lnTo>
                  <a:lnTo>
                    <a:pt x="6" y="38"/>
                  </a:lnTo>
                  <a:lnTo>
                    <a:pt x="6" y="36"/>
                  </a:lnTo>
                  <a:lnTo>
                    <a:pt x="4" y="32"/>
                  </a:lnTo>
                  <a:lnTo>
                    <a:pt x="6" y="32"/>
                  </a:lnTo>
                  <a:lnTo>
                    <a:pt x="8" y="30"/>
                  </a:lnTo>
                  <a:lnTo>
                    <a:pt x="10" y="30"/>
                  </a:lnTo>
                  <a:lnTo>
                    <a:pt x="4" y="30"/>
                  </a:lnTo>
                  <a:lnTo>
                    <a:pt x="2" y="28"/>
                  </a:lnTo>
                  <a:lnTo>
                    <a:pt x="0" y="26"/>
                  </a:lnTo>
                  <a:lnTo>
                    <a:pt x="0" y="22"/>
                  </a:lnTo>
                  <a:lnTo>
                    <a:pt x="0" y="20"/>
                  </a:lnTo>
                  <a:lnTo>
                    <a:pt x="2" y="18"/>
                  </a:lnTo>
                  <a:lnTo>
                    <a:pt x="2" y="14"/>
                  </a:lnTo>
                  <a:lnTo>
                    <a:pt x="4" y="14"/>
                  </a:lnTo>
                  <a:lnTo>
                    <a:pt x="4" y="12"/>
                  </a:lnTo>
                  <a:lnTo>
                    <a:pt x="6" y="12"/>
                  </a:lnTo>
                  <a:lnTo>
                    <a:pt x="6" y="14"/>
                  </a:lnTo>
                  <a:lnTo>
                    <a:pt x="10" y="14"/>
                  </a:lnTo>
                  <a:lnTo>
                    <a:pt x="12" y="14"/>
                  </a:lnTo>
                  <a:lnTo>
                    <a:pt x="16" y="16"/>
                  </a:lnTo>
                  <a:lnTo>
                    <a:pt x="16" y="14"/>
                  </a:lnTo>
                  <a:lnTo>
                    <a:pt x="14" y="12"/>
                  </a:lnTo>
                  <a:lnTo>
                    <a:pt x="12" y="10"/>
                  </a:lnTo>
                  <a:lnTo>
                    <a:pt x="12" y="8"/>
                  </a:lnTo>
                  <a:lnTo>
                    <a:pt x="14" y="4"/>
                  </a:lnTo>
                  <a:lnTo>
                    <a:pt x="14" y="6"/>
                  </a:lnTo>
                  <a:lnTo>
                    <a:pt x="12" y="4"/>
                  </a:lnTo>
                  <a:lnTo>
                    <a:pt x="12" y="2"/>
                  </a:lnTo>
                  <a:lnTo>
                    <a:pt x="10" y="4"/>
                  </a:lnTo>
                  <a:lnTo>
                    <a:pt x="8" y="4"/>
                  </a:lnTo>
                  <a:lnTo>
                    <a:pt x="8" y="2"/>
                  </a:lnTo>
                  <a:lnTo>
                    <a:pt x="12" y="0"/>
                  </a:lnTo>
                  <a:lnTo>
                    <a:pt x="14" y="0"/>
                  </a:lnTo>
                  <a:lnTo>
                    <a:pt x="14" y="2"/>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0" name="Freeform 974"/>
            <p:cNvSpPr>
              <a:spLocks/>
            </p:cNvSpPr>
            <p:nvPr/>
          </p:nvSpPr>
          <p:spPr bwMode="auto">
            <a:xfrm>
              <a:off x="1175" y="2043"/>
              <a:ext cx="19" cy="21"/>
            </a:xfrm>
            <a:custGeom>
              <a:avLst/>
              <a:gdLst>
                <a:gd name="T0" fmla="*/ 0 w 16"/>
                <a:gd name="T1" fmla="*/ 0 h 18"/>
                <a:gd name="T2" fmla="*/ 2 w 16"/>
                <a:gd name="T3" fmla="*/ 2 h 18"/>
                <a:gd name="T4" fmla="*/ 4 w 16"/>
                <a:gd name="T5" fmla="*/ 0 h 18"/>
                <a:gd name="T6" fmla="*/ 4 w 16"/>
                <a:gd name="T7" fmla="*/ 2 h 18"/>
                <a:gd name="T8" fmla="*/ 6 w 16"/>
                <a:gd name="T9" fmla="*/ 2 h 18"/>
                <a:gd name="T10" fmla="*/ 6 w 16"/>
                <a:gd name="T11" fmla="*/ 2 h 18"/>
                <a:gd name="T12" fmla="*/ 6 w 16"/>
                <a:gd name="T13" fmla="*/ 6 h 18"/>
                <a:gd name="T14" fmla="*/ 6 w 16"/>
                <a:gd name="T15" fmla="*/ 6 h 18"/>
                <a:gd name="T16" fmla="*/ 6 w 16"/>
                <a:gd name="T17" fmla="*/ 6 h 18"/>
                <a:gd name="T18" fmla="*/ 8 w 16"/>
                <a:gd name="T19" fmla="*/ 8 h 18"/>
                <a:gd name="T20" fmla="*/ 10 w 16"/>
                <a:gd name="T21" fmla="*/ 8 h 18"/>
                <a:gd name="T22" fmla="*/ 10 w 16"/>
                <a:gd name="T23" fmla="*/ 4 h 18"/>
                <a:gd name="T24" fmla="*/ 10 w 16"/>
                <a:gd name="T25" fmla="*/ 4 h 18"/>
                <a:gd name="T26" fmla="*/ 12 w 16"/>
                <a:gd name="T27" fmla="*/ 4 h 18"/>
                <a:gd name="T28" fmla="*/ 12 w 16"/>
                <a:gd name="T29" fmla="*/ 4 h 18"/>
                <a:gd name="T30" fmla="*/ 14 w 16"/>
                <a:gd name="T31" fmla="*/ 4 h 18"/>
                <a:gd name="T32" fmla="*/ 14 w 16"/>
                <a:gd name="T33" fmla="*/ 4 h 18"/>
                <a:gd name="T34" fmla="*/ 14 w 16"/>
                <a:gd name="T35" fmla="*/ 6 h 18"/>
                <a:gd name="T36" fmla="*/ 14 w 16"/>
                <a:gd name="T37" fmla="*/ 6 h 18"/>
                <a:gd name="T38" fmla="*/ 12 w 16"/>
                <a:gd name="T39" fmla="*/ 8 h 18"/>
                <a:gd name="T40" fmla="*/ 12 w 16"/>
                <a:gd name="T41" fmla="*/ 10 h 18"/>
                <a:gd name="T42" fmla="*/ 14 w 16"/>
                <a:gd name="T43" fmla="*/ 12 h 18"/>
                <a:gd name="T44" fmla="*/ 14 w 16"/>
                <a:gd name="T45" fmla="*/ 12 h 18"/>
                <a:gd name="T46" fmla="*/ 16 w 16"/>
                <a:gd name="T47" fmla="*/ 14 h 18"/>
                <a:gd name="T48" fmla="*/ 16 w 16"/>
                <a:gd name="T49" fmla="*/ 14 h 18"/>
                <a:gd name="T50" fmla="*/ 14 w 16"/>
                <a:gd name="T51" fmla="*/ 16 h 18"/>
                <a:gd name="T52" fmla="*/ 14 w 16"/>
                <a:gd name="T53" fmla="*/ 16 h 18"/>
                <a:gd name="T54" fmla="*/ 14 w 16"/>
                <a:gd name="T55" fmla="*/ 18 h 18"/>
                <a:gd name="T56" fmla="*/ 12 w 16"/>
                <a:gd name="T57" fmla="*/ 18 h 18"/>
                <a:gd name="T58" fmla="*/ 10 w 16"/>
                <a:gd name="T59" fmla="*/ 14 h 18"/>
                <a:gd name="T60" fmla="*/ 8 w 16"/>
                <a:gd name="T61" fmla="*/ 16 h 18"/>
                <a:gd name="T62" fmla="*/ 8 w 16"/>
                <a:gd name="T63" fmla="*/ 14 h 18"/>
                <a:gd name="T64" fmla="*/ 6 w 16"/>
                <a:gd name="T65" fmla="*/ 12 h 18"/>
                <a:gd name="T66" fmla="*/ 4 w 16"/>
                <a:gd name="T67" fmla="*/ 10 h 18"/>
                <a:gd name="T68" fmla="*/ 4 w 16"/>
                <a:gd name="T69" fmla="*/ 10 h 18"/>
                <a:gd name="T70" fmla="*/ 4 w 16"/>
                <a:gd name="T71" fmla="*/ 8 h 18"/>
                <a:gd name="T72" fmla="*/ 4 w 16"/>
                <a:gd name="T73" fmla="*/ 6 h 18"/>
                <a:gd name="T74" fmla="*/ 2 w 16"/>
                <a:gd name="T75" fmla="*/ 4 h 18"/>
                <a:gd name="T76" fmla="*/ 0 w 16"/>
                <a:gd name="T77" fmla="*/ 0 h 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
                <a:gd name="T118" fmla="*/ 0 h 18"/>
                <a:gd name="T119" fmla="*/ 16 w 16"/>
                <a:gd name="T120" fmla="*/ 18 h 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 h="18">
                  <a:moveTo>
                    <a:pt x="0" y="0"/>
                  </a:moveTo>
                  <a:lnTo>
                    <a:pt x="2" y="2"/>
                  </a:lnTo>
                  <a:lnTo>
                    <a:pt x="4" y="0"/>
                  </a:lnTo>
                  <a:lnTo>
                    <a:pt x="4" y="2"/>
                  </a:lnTo>
                  <a:lnTo>
                    <a:pt x="6" y="2"/>
                  </a:lnTo>
                  <a:lnTo>
                    <a:pt x="6" y="6"/>
                  </a:lnTo>
                  <a:lnTo>
                    <a:pt x="8" y="8"/>
                  </a:lnTo>
                  <a:lnTo>
                    <a:pt x="10" y="8"/>
                  </a:lnTo>
                  <a:lnTo>
                    <a:pt x="10" y="4"/>
                  </a:lnTo>
                  <a:lnTo>
                    <a:pt x="12" y="4"/>
                  </a:lnTo>
                  <a:lnTo>
                    <a:pt x="14" y="4"/>
                  </a:lnTo>
                  <a:lnTo>
                    <a:pt x="14" y="6"/>
                  </a:lnTo>
                  <a:lnTo>
                    <a:pt x="12" y="8"/>
                  </a:lnTo>
                  <a:lnTo>
                    <a:pt x="12" y="10"/>
                  </a:lnTo>
                  <a:lnTo>
                    <a:pt x="14" y="12"/>
                  </a:lnTo>
                  <a:lnTo>
                    <a:pt x="16" y="14"/>
                  </a:lnTo>
                  <a:lnTo>
                    <a:pt x="14" y="16"/>
                  </a:lnTo>
                  <a:lnTo>
                    <a:pt x="14" y="18"/>
                  </a:lnTo>
                  <a:lnTo>
                    <a:pt x="12" y="18"/>
                  </a:lnTo>
                  <a:lnTo>
                    <a:pt x="10" y="14"/>
                  </a:lnTo>
                  <a:lnTo>
                    <a:pt x="8" y="16"/>
                  </a:lnTo>
                  <a:lnTo>
                    <a:pt x="8" y="14"/>
                  </a:lnTo>
                  <a:lnTo>
                    <a:pt x="6" y="12"/>
                  </a:lnTo>
                  <a:lnTo>
                    <a:pt x="4" y="10"/>
                  </a:lnTo>
                  <a:lnTo>
                    <a:pt x="4" y="8"/>
                  </a:lnTo>
                  <a:lnTo>
                    <a:pt x="4" y="6"/>
                  </a:lnTo>
                  <a:lnTo>
                    <a:pt x="2" y="4"/>
                  </a:lnTo>
                  <a:lnTo>
                    <a:pt x="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1" name="Freeform 975"/>
            <p:cNvSpPr>
              <a:spLocks/>
            </p:cNvSpPr>
            <p:nvPr/>
          </p:nvSpPr>
          <p:spPr bwMode="auto">
            <a:xfrm>
              <a:off x="1493" y="1892"/>
              <a:ext cx="186" cy="154"/>
            </a:xfrm>
            <a:custGeom>
              <a:avLst/>
              <a:gdLst>
                <a:gd name="T0" fmla="*/ 134 w 156"/>
                <a:gd name="T1" fmla="*/ 80 h 132"/>
                <a:gd name="T2" fmla="*/ 140 w 156"/>
                <a:gd name="T3" fmla="*/ 74 h 132"/>
                <a:gd name="T4" fmla="*/ 150 w 156"/>
                <a:gd name="T5" fmla="*/ 82 h 132"/>
                <a:gd name="T6" fmla="*/ 152 w 156"/>
                <a:gd name="T7" fmla="*/ 68 h 132"/>
                <a:gd name="T8" fmla="*/ 114 w 156"/>
                <a:gd name="T9" fmla="*/ 54 h 132"/>
                <a:gd name="T10" fmla="*/ 96 w 156"/>
                <a:gd name="T11" fmla="*/ 48 h 132"/>
                <a:gd name="T12" fmla="*/ 88 w 156"/>
                <a:gd name="T13" fmla="*/ 26 h 132"/>
                <a:gd name="T14" fmla="*/ 70 w 156"/>
                <a:gd name="T15" fmla="*/ 6 h 132"/>
                <a:gd name="T16" fmla="*/ 50 w 156"/>
                <a:gd name="T17" fmla="*/ 0 h 132"/>
                <a:gd name="T18" fmla="*/ 46 w 156"/>
                <a:gd name="T19" fmla="*/ 4 h 132"/>
                <a:gd name="T20" fmla="*/ 34 w 156"/>
                <a:gd name="T21" fmla="*/ 18 h 132"/>
                <a:gd name="T22" fmla="*/ 10 w 156"/>
                <a:gd name="T23" fmla="*/ 34 h 132"/>
                <a:gd name="T24" fmla="*/ 6 w 156"/>
                <a:gd name="T25" fmla="*/ 44 h 132"/>
                <a:gd name="T26" fmla="*/ 14 w 156"/>
                <a:gd name="T27" fmla="*/ 46 h 132"/>
                <a:gd name="T28" fmla="*/ 24 w 156"/>
                <a:gd name="T29" fmla="*/ 46 h 132"/>
                <a:gd name="T30" fmla="*/ 42 w 156"/>
                <a:gd name="T31" fmla="*/ 34 h 132"/>
                <a:gd name="T32" fmla="*/ 54 w 156"/>
                <a:gd name="T33" fmla="*/ 30 h 132"/>
                <a:gd name="T34" fmla="*/ 46 w 156"/>
                <a:gd name="T35" fmla="*/ 36 h 132"/>
                <a:gd name="T36" fmla="*/ 48 w 156"/>
                <a:gd name="T37" fmla="*/ 40 h 132"/>
                <a:gd name="T38" fmla="*/ 60 w 156"/>
                <a:gd name="T39" fmla="*/ 48 h 132"/>
                <a:gd name="T40" fmla="*/ 70 w 156"/>
                <a:gd name="T41" fmla="*/ 46 h 132"/>
                <a:gd name="T42" fmla="*/ 84 w 156"/>
                <a:gd name="T43" fmla="*/ 44 h 132"/>
                <a:gd name="T44" fmla="*/ 88 w 156"/>
                <a:gd name="T45" fmla="*/ 46 h 132"/>
                <a:gd name="T46" fmla="*/ 98 w 156"/>
                <a:gd name="T47" fmla="*/ 50 h 132"/>
                <a:gd name="T48" fmla="*/ 102 w 156"/>
                <a:gd name="T49" fmla="*/ 56 h 132"/>
                <a:gd name="T50" fmla="*/ 96 w 156"/>
                <a:gd name="T51" fmla="*/ 56 h 132"/>
                <a:gd name="T52" fmla="*/ 92 w 156"/>
                <a:gd name="T53" fmla="*/ 58 h 132"/>
                <a:gd name="T54" fmla="*/ 82 w 156"/>
                <a:gd name="T55" fmla="*/ 56 h 132"/>
                <a:gd name="T56" fmla="*/ 70 w 156"/>
                <a:gd name="T57" fmla="*/ 62 h 132"/>
                <a:gd name="T58" fmla="*/ 64 w 156"/>
                <a:gd name="T59" fmla="*/ 60 h 132"/>
                <a:gd name="T60" fmla="*/ 54 w 156"/>
                <a:gd name="T61" fmla="*/ 76 h 132"/>
                <a:gd name="T62" fmla="*/ 58 w 156"/>
                <a:gd name="T63" fmla="*/ 76 h 132"/>
                <a:gd name="T64" fmla="*/ 60 w 156"/>
                <a:gd name="T65" fmla="*/ 76 h 132"/>
                <a:gd name="T66" fmla="*/ 54 w 156"/>
                <a:gd name="T67" fmla="*/ 94 h 132"/>
                <a:gd name="T68" fmla="*/ 52 w 156"/>
                <a:gd name="T69" fmla="*/ 110 h 132"/>
                <a:gd name="T70" fmla="*/ 56 w 156"/>
                <a:gd name="T71" fmla="*/ 130 h 132"/>
                <a:gd name="T72" fmla="*/ 68 w 156"/>
                <a:gd name="T73" fmla="*/ 128 h 132"/>
                <a:gd name="T74" fmla="*/ 74 w 156"/>
                <a:gd name="T75" fmla="*/ 108 h 132"/>
                <a:gd name="T76" fmla="*/ 70 w 156"/>
                <a:gd name="T77" fmla="*/ 92 h 132"/>
                <a:gd name="T78" fmla="*/ 72 w 156"/>
                <a:gd name="T79" fmla="*/ 82 h 132"/>
                <a:gd name="T80" fmla="*/ 78 w 156"/>
                <a:gd name="T81" fmla="*/ 74 h 132"/>
                <a:gd name="T82" fmla="*/ 80 w 156"/>
                <a:gd name="T83" fmla="*/ 76 h 132"/>
                <a:gd name="T84" fmla="*/ 86 w 156"/>
                <a:gd name="T85" fmla="*/ 68 h 132"/>
                <a:gd name="T86" fmla="*/ 88 w 156"/>
                <a:gd name="T87" fmla="*/ 64 h 132"/>
                <a:gd name="T88" fmla="*/ 94 w 156"/>
                <a:gd name="T89" fmla="*/ 62 h 132"/>
                <a:gd name="T90" fmla="*/ 102 w 156"/>
                <a:gd name="T91" fmla="*/ 66 h 132"/>
                <a:gd name="T92" fmla="*/ 108 w 156"/>
                <a:gd name="T93" fmla="*/ 74 h 132"/>
                <a:gd name="T94" fmla="*/ 104 w 156"/>
                <a:gd name="T95" fmla="*/ 92 h 132"/>
                <a:gd name="T96" fmla="*/ 106 w 156"/>
                <a:gd name="T97" fmla="*/ 98 h 132"/>
                <a:gd name="T98" fmla="*/ 116 w 156"/>
                <a:gd name="T99" fmla="*/ 90 h 132"/>
                <a:gd name="T100" fmla="*/ 122 w 156"/>
                <a:gd name="T101" fmla="*/ 108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
                <a:gd name="T154" fmla="*/ 0 h 132"/>
                <a:gd name="T155" fmla="*/ 156 w 156"/>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 h="132">
                  <a:moveTo>
                    <a:pt x="122" y="108"/>
                  </a:moveTo>
                  <a:lnTo>
                    <a:pt x="130" y="102"/>
                  </a:lnTo>
                  <a:lnTo>
                    <a:pt x="130" y="88"/>
                  </a:lnTo>
                  <a:lnTo>
                    <a:pt x="134" y="80"/>
                  </a:lnTo>
                  <a:lnTo>
                    <a:pt x="132" y="70"/>
                  </a:lnTo>
                  <a:lnTo>
                    <a:pt x="136" y="70"/>
                  </a:lnTo>
                  <a:lnTo>
                    <a:pt x="138" y="76"/>
                  </a:lnTo>
                  <a:lnTo>
                    <a:pt x="140" y="74"/>
                  </a:lnTo>
                  <a:lnTo>
                    <a:pt x="140" y="80"/>
                  </a:lnTo>
                  <a:lnTo>
                    <a:pt x="142" y="78"/>
                  </a:lnTo>
                  <a:lnTo>
                    <a:pt x="144" y="82"/>
                  </a:lnTo>
                  <a:lnTo>
                    <a:pt x="150" y="82"/>
                  </a:lnTo>
                  <a:lnTo>
                    <a:pt x="152" y="76"/>
                  </a:lnTo>
                  <a:lnTo>
                    <a:pt x="156" y="76"/>
                  </a:lnTo>
                  <a:lnTo>
                    <a:pt x="152" y="72"/>
                  </a:lnTo>
                  <a:lnTo>
                    <a:pt x="152" y="68"/>
                  </a:lnTo>
                  <a:lnTo>
                    <a:pt x="148" y="66"/>
                  </a:lnTo>
                  <a:lnTo>
                    <a:pt x="142" y="58"/>
                  </a:lnTo>
                  <a:lnTo>
                    <a:pt x="116" y="52"/>
                  </a:lnTo>
                  <a:lnTo>
                    <a:pt x="114" y="54"/>
                  </a:lnTo>
                  <a:lnTo>
                    <a:pt x="104" y="50"/>
                  </a:lnTo>
                  <a:lnTo>
                    <a:pt x="100" y="50"/>
                  </a:lnTo>
                  <a:lnTo>
                    <a:pt x="98" y="46"/>
                  </a:lnTo>
                  <a:lnTo>
                    <a:pt x="96" y="48"/>
                  </a:lnTo>
                  <a:lnTo>
                    <a:pt x="96" y="40"/>
                  </a:lnTo>
                  <a:lnTo>
                    <a:pt x="92" y="38"/>
                  </a:lnTo>
                  <a:lnTo>
                    <a:pt x="94" y="32"/>
                  </a:lnTo>
                  <a:lnTo>
                    <a:pt x="88" y="26"/>
                  </a:lnTo>
                  <a:lnTo>
                    <a:pt x="90" y="20"/>
                  </a:lnTo>
                  <a:lnTo>
                    <a:pt x="80" y="20"/>
                  </a:lnTo>
                  <a:lnTo>
                    <a:pt x="76" y="18"/>
                  </a:lnTo>
                  <a:lnTo>
                    <a:pt x="70" y="6"/>
                  </a:lnTo>
                  <a:lnTo>
                    <a:pt x="62" y="4"/>
                  </a:lnTo>
                  <a:lnTo>
                    <a:pt x="62" y="14"/>
                  </a:lnTo>
                  <a:lnTo>
                    <a:pt x="58" y="2"/>
                  </a:lnTo>
                  <a:lnTo>
                    <a:pt x="50" y="0"/>
                  </a:lnTo>
                  <a:lnTo>
                    <a:pt x="48" y="6"/>
                  </a:lnTo>
                  <a:lnTo>
                    <a:pt x="46" y="10"/>
                  </a:lnTo>
                  <a:lnTo>
                    <a:pt x="44" y="10"/>
                  </a:lnTo>
                  <a:lnTo>
                    <a:pt x="46" y="4"/>
                  </a:lnTo>
                  <a:lnTo>
                    <a:pt x="42" y="12"/>
                  </a:lnTo>
                  <a:lnTo>
                    <a:pt x="40" y="12"/>
                  </a:lnTo>
                  <a:lnTo>
                    <a:pt x="40" y="8"/>
                  </a:lnTo>
                  <a:lnTo>
                    <a:pt x="34" y="18"/>
                  </a:lnTo>
                  <a:lnTo>
                    <a:pt x="30" y="20"/>
                  </a:lnTo>
                  <a:lnTo>
                    <a:pt x="24" y="24"/>
                  </a:lnTo>
                  <a:lnTo>
                    <a:pt x="20" y="26"/>
                  </a:lnTo>
                  <a:lnTo>
                    <a:pt x="10" y="34"/>
                  </a:lnTo>
                  <a:lnTo>
                    <a:pt x="0" y="44"/>
                  </a:lnTo>
                  <a:lnTo>
                    <a:pt x="2" y="46"/>
                  </a:lnTo>
                  <a:lnTo>
                    <a:pt x="6" y="44"/>
                  </a:lnTo>
                  <a:lnTo>
                    <a:pt x="14" y="40"/>
                  </a:lnTo>
                  <a:lnTo>
                    <a:pt x="16" y="42"/>
                  </a:lnTo>
                  <a:lnTo>
                    <a:pt x="14" y="46"/>
                  </a:lnTo>
                  <a:lnTo>
                    <a:pt x="16" y="44"/>
                  </a:lnTo>
                  <a:lnTo>
                    <a:pt x="20" y="46"/>
                  </a:lnTo>
                  <a:lnTo>
                    <a:pt x="24" y="46"/>
                  </a:lnTo>
                  <a:lnTo>
                    <a:pt x="28" y="42"/>
                  </a:lnTo>
                  <a:lnTo>
                    <a:pt x="34" y="40"/>
                  </a:lnTo>
                  <a:lnTo>
                    <a:pt x="38" y="36"/>
                  </a:lnTo>
                  <a:lnTo>
                    <a:pt x="42" y="34"/>
                  </a:lnTo>
                  <a:lnTo>
                    <a:pt x="46" y="32"/>
                  </a:lnTo>
                  <a:lnTo>
                    <a:pt x="50" y="30"/>
                  </a:lnTo>
                  <a:lnTo>
                    <a:pt x="52" y="28"/>
                  </a:lnTo>
                  <a:lnTo>
                    <a:pt x="54" y="30"/>
                  </a:lnTo>
                  <a:lnTo>
                    <a:pt x="52" y="32"/>
                  </a:lnTo>
                  <a:lnTo>
                    <a:pt x="48" y="36"/>
                  </a:lnTo>
                  <a:lnTo>
                    <a:pt x="46" y="36"/>
                  </a:lnTo>
                  <a:lnTo>
                    <a:pt x="44" y="38"/>
                  </a:lnTo>
                  <a:lnTo>
                    <a:pt x="44" y="42"/>
                  </a:lnTo>
                  <a:lnTo>
                    <a:pt x="46" y="40"/>
                  </a:lnTo>
                  <a:lnTo>
                    <a:pt x="48" y="40"/>
                  </a:lnTo>
                  <a:lnTo>
                    <a:pt x="52" y="40"/>
                  </a:lnTo>
                  <a:lnTo>
                    <a:pt x="56" y="42"/>
                  </a:lnTo>
                  <a:lnTo>
                    <a:pt x="56" y="44"/>
                  </a:lnTo>
                  <a:lnTo>
                    <a:pt x="60" y="48"/>
                  </a:lnTo>
                  <a:lnTo>
                    <a:pt x="62" y="46"/>
                  </a:lnTo>
                  <a:lnTo>
                    <a:pt x="68" y="48"/>
                  </a:lnTo>
                  <a:lnTo>
                    <a:pt x="70" y="46"/>
                  </a:lnTo>
                  <a:lnTo>
                    <a:pt x="72" y="46"/>
                  </a:lnTo>
                  <a:lnTo>
                    <a:pt x="74" y="44"/>
                  </a:lnTo>
                  <a:lnTo>
                    <a:pt x="82" y="44"/>
                  </a:lnTo>
                  <a:lnTo>
                    <a:pt x="84" y="44"/>
                  </a:lnTo>
                  <a:lnTo>
                    <a:pt x="86" y="42"/>
                  </a:lnTo>
                  <a:lnTo>
                    <a:pt x="88" y="42"/>
                  </a:lnTo>
                  <a:lnTo>
                    <a:pt x="88" y="44"/>
                  </a:lnTo>
                  <a:lnTo>
                    <a:pt x="88" y="46"/>
                  </a:lnTo>
                  <a:lnTo>
                    <a:pt x="90" y="48"/>
                  </a:lnTo>
                  <a:lnTo>
                    <a:pt x="92" y="48"/>
                  </a:lnTo>
                  <a:lnTo>
                    <a:pt x="96" y="48"/>
                  </a:lnTo>
                  <a:lnTo>
                    <a:pt x="98" y="50"/>
                  </a:lnTo>
                  <a:lnTo>
                    <a:pt x="98" y="52"/>
                  </a:lnTo>
                  <a:lnTo>
                    <a:pt x="100" y="54"/>
                  </a:lnTo>
                  <a:lnTo>
                    <a:pt x="102" y="56"/>
                  </a:lnTo>
                  <a:lnTo>
                    <a:pt x="100" y="56"/>
                  </a:lnTo>
                  <a:lnTo>
                    <a:pt x="96" y="58"/>
                  </a:lnTo>
                  <a:lnTo>
                    <a:pt x="96" y="56"/>
                  </a:lnTo>
                  <a:lnTo>
                    <a:pt x="94" y="56"/>
                  </a:lnTo>
                  <a:lnTo>
                    <a:pt x="94" y="58"/>
                  </a:lnTo>
                  <a:lnTo>
                    <a:pt x="92" y="58"/>
                  </a:lnTo>
                  <a:lnTo>
                    <a:pt x="90" y="56"/>
                  </a:lnTo>
                  <a:lnTo>
                    <a:pt x="88" y="56"/>
                  </a:lnTo>
                  <a:lnTo>
                    <a:pt x="84" y="54"/>
                  </a:lnTo>
                  <a:lnTo>
                    <a:pt x="82" y="56"/>
                  </a:lnTo>
                  <a:lnTo>
                    <a:pt x="80" y="58"/>
                  </a:lnTo>
                  <a:lnTo>
                    <a:pt x="76" y="58"/>
                  </a:lnTo>
                  <a:lnTo>
                    <a:pt x="74" y="58"/>
                  </a:lnTo>
                  <a:lnTo>
                    <a:pt x="70" y="62"/>
                  </a:lnTo>
                  <a:lnTo>
                    <a:pt x="68" y="62"/>
                  </a:lnTo>
                  <a:lnTo>
                    <a:pt x="68" y="58"/>
                  </a:lnTo>
                  <a:lnTo>
                    <a:pt x="66" y="60"/>
                  </a:lnTo>
                  <a:lnTo>
                    <a:pt x="64" y="60"/>
                  </a:lnTo>
                  <a:lnTo>
                    <a:pt x="62" y="64"/>
                  </a:lnTo>
                  <a:lnTo>
                    <a:pt x="54" y="74"/>
                  </a:lnTo>
                  <a:lnTo>
                    <a:pt x="54" y="76"/>
                  </a:lnTo>
                  <a:lnTo>
                    <a:pt x="52" y="80"/>
                  </a:lnTo>
                  <a:lnTo>
                    <a:pt x="52" y="82"/>
                  </a:lnTo>
                  <a:lnTo>
                    <a:pt x="56" y="78"/>
                  </a:lnTo>
                  <a:lnTo>
                    <a:pt x="58" y="76"/>
                  </a:lnTo>
                  <a:lnTo>
                    <a:pt x="58" y="74"/>
                  </a:lnTo>
                  <a:lnTo>
                    <a:pt x="62" y="70"/>
                  </a:lnTo>
                  <a:lnTo>
                    <a:pt x="62" y="72"/>
                  </a:lnTo>
                  <a:lnTo>
                    <a:pt x="60" y="76"/>
                  </a:lnTo>
                  <a:lnTo>
                    <a:pt x="58" y="80"/>
                  </a:lnTo>
                  <a:lnTo>
                    <a:pt x="58" y="82"/>
                  </a:lnTo>
                  <a:lnTo>
                    <a:pt x="56" y="88"/>
                  </a:lnTo>
                  <a:lnTo>
                    <a:pt x="54" y="94"/>
                  </a:lnTo>
                  <a:lnTo>
                    <a:pt x="54" y="98"/>
                  </a:lnTo>
                  <a:lnTo>
                    <a:pt x="52" y="102"/>
                  </a:lnTo>
                  <a:lnTo>
                    <a:pt x="52" y="106"/>
                  </a:lnTo>
                  <a:lnTo>
                    <a:pt x="52" y="110"/>
                  </a:lnTo>
                  <a:lnTo>
                    <a:pt x="54" y="114"/>
                  </a:lnTo>
                  <a:lnTo>
                    <a:pt x="54" y="122"/>
                  </a:lnTo>
                  <a:lnTo>
                    <a:pt x="56" y="130"/>
                  </a:lnTo>
                  <a:lnTo>
                    <a:pt x="58" y="132"/>
                  </a:lnTo>
                  <a:lnTo>
                    <a:pt x="60" y="132"/>
                  </a:lnTo>
                  <a:lnTo>
                    <a:pt x="62" y="132"/>
                  </a:lnTo>
                  <a:lnTo>
                    <a:pt x="68" y="128"/>
                  </a:lnTo>
                  <a:lnTo>
                    <a:pt x="68" y="126"/>
                  </a:lnTo>
                  <a:lnTo>
                    <a:pt x="70" y="122"/>
                  </a:lnTo>
                  <a:lnTo>
                    <a:pt x="72" y="116"/>
                  </a:lnTo>
                  <a:lnTo>
                    <a:pt x="74" y="108"/>
                  </a:lnTo>
                  <a:lnTo>
                    <a:pt x="72" y="106"/>
                  </a:lnTo>
                  <a:lnTo>
                    <a:pt x="70" y="102"/>
                  </a:lnTo>
                  <a:lnTo>
                    <a:pt x="70" y="98"/>
                  </a:lnTo>
                  <a:lnTo>
                    <a:pt x="70" y="92"/>
                  </a:lnTo>
                  <a:lnTo>
                    <a:pt x="72" y="88"/>
                  </a:lnTo>
                  <a:lnTo>
                    <a:pt x="72" y="86"/>
                  </a:lnTo>
                  <a:lnTo>
                    <a:pt x="72" y="82"/>
                  </a:lnTo>
                  <a:lnTo>
                    <a:pt x="72" y="80"/>
                  </a:lnTo>
                  <a:lnTo>
                    <a:pt x="74" y="78"/>
                  </a:lnTo>
                  <a:lnTo>
                    <a:pt x="74" y="76"/>
                  </a:lnTo>
                  <a:lnTo>
                    <a:pt x="78" y="74"/>
                  </a:lnTo>
                  <a:lnTo>
                    <a:pt x="78" y="72"/>
                  </a:lnTo>
                  <a:lnTo>
                    <a:pt x="80" y="72"/>
                  </a:lnTo>
                  <a:lnTo>
                    <a:pt x="80" y="74"/>
                  </a:lnTo>
                  <a:lnTo>
                    <a:pt x="80" y="76"/>
                  </a:lnTo>
                  <a:lnTo>
                    <a:pt x="82" y="76"/>
                  </a:lnTo>
                  <a:lnTo>
                    <a:pt x="84" y="70"/>
                  </a:lnTo>
                  <a:lnTo>
                    <a:pt x="86" y="68"/>
                  </a:lnTo>
                  <a:lnTo>
                    <a:pt x="88" y="68"/>
                  </a:lnTo>
                  <a:lnTo>
                    <a:pt x="90" y="66"/>
                  </a:lnTo>
                  <a:lnTo>
                    <a:pt x="88" y="66"/>
                  </a:lnTo>
                  <a:lnTo>
                    <a:pt x="88" y="64"/>
                  </a:lnTo>
                  <a:lnTo>
                    <a:pt x="88" y="62"/>
                  </a:lnTo>
                  <a:lnTo>
                    <a:pt x="92" y="62"/>
                  </a:lnTo>
                  <a:lnTo>
                    <a:pt x="94" y="62"/>
                  </a:lnTo>
                  <a:lnTo>
                    <a:pt x="96" y="62"/>
                  </a:lnTo>
                  <a:lnTo>
                    <a:pt x="98" y="62"/>
                  </a:lnTo>
                  <a:lnTo>
                    <a:pt x="102" y="66"/>
                  </a:lnTo>
                  <a:lnTo>
                    <a:pt x="106" y="68"/>
                  </a:lnTo>
                  <a:lnTo>
                    <a:pt x="108" y="70"/>
                  </a:lnTo>
                  <a:lnTo>
                    <a:pt x="110" y="72"/>
                  </a:lnTo>
                  <a:lnTo>
                    <a:pt x="108" y="74"/>
                  </a:lnTo>
                  <a:lnTo>
                    <a:pt x="110" y="82"/>
                  </a:lnTo>
                  <a:lnTo>
                    <a:pt x="110" y="84"/>
                  </a:lnTo>
                  <a:lnTo>
                    <a:pt x="108" y="90"/>
                  </a:lnTo>
                  <a:lnTo>
                    <a:pt x="104" y="92"/>
                  </a:lnTo>
                  <a:lnTo>
                    <a:pt x="102" y="96"/>
                  </a:lnTo>
                  <a:lnTo>
                    <a:pt x="102" y="98"/>
                  </a:lnTo>
                  <a:lnTo>
                    <a:pt x="104" y="98"/>
                  </a:lnTo>
                  <a:lnTo>
                    <a:pt x="106" y="98"/>
                  </a:lnTo>
                  <a:lnTo>
                    <a:pt x="108" y="96"/>
                  </a:lnTo>
                  <a:lnTo>
                    <a:pt x="110" y="92"/>
                  </a:lnTo>
                  <a:lnTo>
                    <a:pt x="114" y="90"/>
                  </a:lnTo>
                  <a:lnTo>
                    <a:pt x="116" y="90"/>
                  </a:lnTo>
                  <a:lnTo>
                    <a:pt x="118" y="94"/>
                  </a:lnTo>
                  <a:lnTo>
                    <a:pt x="118" y="98"/>
                  </a:lnTo>
                  <a:lnTo>
                    <a:pt x="120" y="104"/>
                  </a:lnTo>
                  <a:lnTo>
                    <a:pt x="122" y="10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2" name="Freeform 976"/>
            <p:cNvSpPr>
              <a:spLocks/>
            </p:cNvSpPr>
            <p:nvPr/>
          </p:nvSpPr>
          <p:spPr bwMode="auto">
            <a:xfrm>
              <a:off x="1631" y="2027"/>
              <a:ext cx="5" cy="5"/>
            </a:xfrm>
            <a:custGeom>
              <a:avLst/>
              <a:gdLst>
                <a:gd name="T0" fmla="*/ 0 w 4"/>
                <a:gd name="T1" fmla="*/ 4 h 4"/>
                <a:gd name="T2" fmla="*/ 4 w 4"/>
                <a:gd name="T3" fmla="*/ 4 h 4"/>
                <a:gd name="T4" fmla="*/ 4 w 4"/>
                <a:gd name="T5" fmla="*/ 0 h 4"/>
                <a:gd name="T6" fmla="*/ 0 w 4"/>
                <a:gd name="T7" fmla="*/ 0 h 4"/>
                <a:gd name="T8" fmla="*/ 0 w 4"/>
                <a:gd name="T9" fmla="*/ 0 h 4"/>
                <a:gd name="T10" fmla="*/ 0 w 4"/>
                <a:gd name="T11" fmla="*/ 2 h 4"/>
                <a:gd name="T12" fmla="*/ 0 w 4"/>
                <a:gd name="T13" fmla="*/ 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4"/>
                  </a:moveTo>
                  <a:lnTo>
                    <a:pt x="4" y="4"/>
                  </a:lnTo>
                  <a:lnTo>
                    <a:pt x="4" y="0"/>
                  </a:lnTo>
                  <a:lnTo>
                    <a:pt x="0" y="0"/>
                  </a:lnTo>
                  <a:lnTo>
                    <a:pt x="0" y="2"/>
                  </a:lnTo>
                  <a:lnTo>
                    <a:pt x="0" y="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3" name="Freeform 977"/>
            <p:cNvSpPr>
              <a:spLocks/>
            </p:cNvSpPr>
            <p:nvPr/>
          </p:nvSpPr>
          <p:spPr bwMode="auto">
            <a:xfrm>
              <a:off x="1622" y="2022"/>
              <a:ext cx="69" cy="28"/>
            </a:xfrm>
            <a:custGeom>
              <a:avLst/>
              <a:gdLst>
                <a:gd name="T0" fmla="*/ 4 w 58"/>
                <a:gd name="T1" fmla="*/ 14 h 24"/>
                <a:gd name="T2" fmla="*/ 14 w 58"/>
                <a:gd name="T3" fmla="*/ 14 h 24"/>
                <a:gd name="T4" fmla="*/ 24 w 58"/>
                <a:gd name="T5" fmla="*/ 4 h 24"/>
                <a:gd name="T6" fmla="*/ 30 w 58"/>
                <a:gd name="T7" fmla="*/ 2 h 24"/>
                <a:gd name="T8" fmla="*/ 38 w 58"/>
                <a:gd name="T9" fmla="*/ 4 h 24"/>
                <a:gd name="T10" fmla="*/ 48 w 58"/>
                <a:gd name="T11" fmla="*/ 0 h 24"/>
                <a:gd name="T12" fmla="*/ 58 w 58"/>
                <a:gd name="T13" fmla="*/ 0 h 24"/>
                <a:gd name="T14" fmla="*/ 56 w 58"/>
                <a:gd name="T15" fmla="*/ 2 h 24"/>
                <a:gd name="T16" fmla="*/ 54 w 58"/>
                <a:gd name="T17" fmla="*/ 4 h 24"/>
                <a:gd name="T18" fmla="*/ 52 w 58"/>
                <a:gd name="T19" fmla="*/ 4 h 24"/>
                <a:gd name="T20" fmla="*/ 50 w 58"/>
                <a:gd name="T21" fmla="*/ 6 h 24"/>
                <a:gd name="T22" fmla="*/ 44 w 58"/>
                <a:gd name="T23" fmla="*/ 10 h 24"/>
                <a:gd name="T24" fmla="*/ 42 w 58"/>
                <a:gd name="T25" fmla="*/ 12 h 24"/>
                <a:gd name="T26" fmla="*/ 40 w 58"/>
                <a:gd name="T27" fmla="*/ 12 h 24"/>
                <a:gd name="T28" fmla="*/ 30 w 58"/>
                <a:gd name="T29" fmla="*/ 16 h 24"/>
                <a:gd name="T30" fmla="*/ 22 w 58"/>
                <a:gd name="T31" fmla="*/ 22 h 24"/>
                <a:gd name="T32" fmla="*/ 18 w 58"/>
                <a:gd name="T33" fmla="*/ 22 h 24"/>
                <a:gd name="T34" fmla="*/ 14 w 58"/>
                <a:gd name="T35" fmla="*/ 24 h 24"/>
                <a:gd name="T36" fmla="*/ 8 w 58"/>
                <a:gd name="T37" fmla="*/ 22 h 24"/>
                <a:gd name="T38" fmla="*/ 8 w 58"/>
                <a:gd name="T39" fmla="*/ 22 h 24"/>
                <a:gd name="T40" fmla="*/ 6 w 58"/>
                <a:gd name="T41" fmla="*/ 22 h 24"/>
                <a:gd name="T42" fmla="*/ 6 w 58"/>
                <a:gd name="T43" fmla="*/ 22 h 24"/>
                <a:gd name="T44" fmla="*/ 4 w 58"/>
                <a:gd name="T45" fmla="*/ 20 h 24"/>
                <a:gd name="T46" fmla="*/ 0 w 58"/>
                <a:gd name="T47" fmla="*/ 18 h 24"/>
                <a:gd name="T48" fmla="*/ 4 w 58"/>
                <a:gd name="T49" fmla="*/ 14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24"/>
                <a:gd name="T77" fmla="*/ 58 w 58"/>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24">
                  <a:moveTo>
                    <a:pt x="4" y="14"/>
                  </a:moveTo>
                  <a:lnTo>
                    <a:pt x="14" y="14"/>
                  </a:lnTo>
                  <a:lnTo>
                    <a:pt x="24" y="4"/>
                  </a:lnTo>
                  <a:lnTo>
                    <a:pt x="30" y="2"/>
                  </a:lnTo>
                  <a:lnTo>
                    <a:pt x="38" y="4"/>
                  </a:lnTo>
                  <a:lnTo>
                    <a:pt x="48" y="0"/>
                  </a:lnTo>
                  <a:lnTo>
                    <a:pt x="58" y="0"/>
                  </a:lnTo>
                  <a:lnTo>
                    <a:pt x="56" y="2"/>
                  </a:lnTo>
                  <a:lnTo>
                    <a:pt x="54" y="4"/>
                  </a:lnTo>
                  <a:lnTo>
                    <a:pt x="52" y="4"/>
                  </a:lnTo>
                  <a:lnTo>
                    <a:pt x="50" y="6"/>
                  </a:lnTo>
                  <a:lnTo>
                    <a:pt x="44" y="10"/>
                  </a:lnTo>
                  <a:lnTo>
                    <a:pt x="42" y="12"/>
                  </a:lnTo>
                  <a:lnTo>
                    <a:pt x="40" y="12"/>
                  </a:lnTo>
                  <a:lnTo>
                    <a:pt x="30" y="16"/>
                  </a:lnTo>
                  <a:lnTo>
                    <a:pt x="22" y="22"/>
                  </a:lnTo>
                  <a:lnTo>
                    <a:pt x="18" y="22"/>
                  </a:lnTo>
                  <a:lnTo>
                    <a:pt x="14" y="24"/>
                  </a:lnTo>
                  <a:lnTo>
                    <a:pt x="8" y="22"/>
                  </a:lnTo>
                  <a:lnTo>
                    <a:pt x="6" y="22"/>
                  </a:lnTo>
                  <a:lnTo>
                    <a:pt x="4" y="20"/>
                  </a:lnTo>
                  <a:lnTo>
                    <a:pt x="0" y="18"/>
                  </a:lnTo>
                  <a:lnTo>
                    <a:pt x="4" y="14"/>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4" name="Freeform 978"/>
            <p:cNvSpPr>
              <a:spLocks/>
            </p:cNvSpPr>
            <p:nvPr/>
          </p:nvSpPr>
          <p:spPr bwMode="auto">
            <a:xfrm>
              <a:off x="1676" y="1992"/>
              <a:ext cx="58" cy="21"/>
            </a:xfrm>
            <a:custGeom>
              <a:avLst/>
              <a:gdLst>
                <a:gd name="T0" fmla="*/ 10 w 48"/>
                <a:gd name="T1" fmla="*/ 18 h 18"/>
                <a:gd name="T2" fmla="*/ 0 w 48"/>
                <a:gd name="T3" fmla="*/ 18 h 18"/>
                <a:gd name="T4" fmla="*/ 6 w 48"/>
                <a:gd name="T5" fmla="*/ 12 h 18"/>
                <a:gd name="T6" fmla="*/ 22 w 48"/>
                <a:gd name="T7" fmla="*/ 6 h 18"/>
                <a:gd name="T8" fmla="*/ 36 w 48"/>
                <a:gd name="T9" fmla="*/ 8 h 18"/>
                <a:gd name="T10" fmla="*/ 34 w 48"/>
                <a:gd name="T11" fmla="*/ 2 h 18"/>
                <a:gd name="T12" fmla="*/ 36 w 48"/>
                <a:gd name="T13" fmla="*/ 4 h 18"/>
                <a:gd name="T14" fmla="*/ 48 w 48"/>
                <a:gd name="T15" fmla="*/ 0 h 18"/>
                <a:gd name="T16" fmla="*/ 46 w 48"/>
                <a:gd name="T17" fmla="*/ 2 h 18"/>
                <a:gd name="T18" fmla="*/ 44 w 48"/>
                <a:gd name="T19" fmla="*/ 4 h 18"/>
                <a:gd name="T20" fmla="*/ 44 w 48"/>
                <a:gd name="T21" fmla="*/ 4 h 18"/>
                <a:gd name="T22" fmla="*/ 46 w 48"/>
                <a:gd name="T23" fmla="*/ 4 h 18"/>
                <a:gd name="T24" fmla="*/ 48 w 48"/>
                <a:gd name="T25" fmla="*/ 6 h 18"/>
                <a:gd name="T26" fmla="*/ 48 w 48"/>
                <a:gd name="T27" fmla="*/ 6 h 18"/>
                <a:gd name="T28" fmla="*/ 46 w 48"/>
                <a:gd name="T29" fmla="*/ 8 h 18"/>
                <a:gd name="T30" fmla="*/ 46 w 48"/>
                <a:gd name="T31" fmla="*/ 6 h 18"/>
                <a:gd name="T32" fmla="*/ 46 w 48"/>
                <a:gd name="T33" fmla="*/ 8 h 18"/>
                <a:gd name="T34" fmla="*/ 46 w 48"/>
                <a:gd name="T35" fmla="*/ 10 h 18"/>
                <a:gd name="T36" fmla="*/ 46 w 48"/>
                <a:gd name="T37" fmla="*/ 12 h 18"/>
                <a:gd name="T38" fmla="*/ 46 w 48"/>
                <a:gd name="T39" fmla="*/ 14 h 18"/>
                <a:gd name="T40" fmla="*/ 42 w 48"/>
                <a:gd name="T41" fmla="*/ 14 h 18"/>
                <a:gd name="T42" fmla="*/ 38 w 48"/>
                <a:gd name="T43" fmla="*/ 16 h 18"/>
                <a:gd name="T44" fmla="*/ 36 w 48"/>
                <a:gd name="T45" fmla="*/ 18 h 18"/>
                <a:gd name="T46" fmla="*/ 32 w 48"/>
                <a:gd name="T47" fmla="*/ 18 h 18"/>
                <a:gd name="T48" fmla="*/ 32 w 48"/>
                <a:gd name="T49" fmla="*/ 18 h 18"/>
                <a:gd name="T50" fmla="*/ 28 w 48"/>
                <a:gd name="T51" fmla="*/ 18 h 18"/>
                <a:gd name="T52" fmla="*/ 26 w 48"/>
                <a:gd name="T53" fmla="*/ 16 h 18"/>
                <a:gd name="T54" fmla="*/ 24 w 48"/>
                <a:gd name="T55" fmla="*/ 16 h 18"/>
                <a:gd name="T56" fmla="*/ 22 w 48"/>
                <a:gd name="T57" fmla="*/ 16 h 18"/>
                <a:gd name="T58" fmla="*/ 18 w 48"/>
                <a:gd name="T59" fmla="*/ 16 h 18"/>
                <a:gd name="T60" fmla="*/ 12 w 48"/>
                <a:gd name="T61" fmla="*/ 18 h 18"/>
                <a:gd name="T62" fmla="*/ 10 w 48"/>
                <a:gd name="T63" fmla="*/ 18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18"/>
                <a:gd name="T98" fmla="*/ 48 w 48"/>
                <a:gd name="T99" fmla="*/ 18 h 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18">
                  <a:moveTo>
                    <a:pt x="10" y="18"/>
                  </a:moveTo>
                  <a:lnTo>
                    <a:pt x="0" y="18"/>
                  </a:lnTo>
                  <a:lnTo>
                    <a:pt x="6" y="12"/>
                  </a:lnTo>
                  <a:lnTo>
                    <a:pt x="22" y="6"/>
                  </a:lnTo>
                  <a:lnTo>
                    <a:pt x="36" y="8"/>
                  </a:lnTo>
                  <a:lnTo>
                    <a:pt x="34" y="2"/>
                  </a:lnTo>
                  <a:lnTo>
                    <a:pt x="36" y="4"/>
                  </a:lnTo>
                  <a:lnTo>
                    <a:pt x="48" y="0"/>
                  </a:lnTo>
                  <a:lnTo>
                    <a:pt x="46" y="2"/>
                  </a:lnTo>
                  <a:lnTo>
                    <a:pt x="44" y="4"/>
                  </a:lnTo>
                  <a:lnTo>
                    <a:pt x="46" y="4"/>
                  </a:lnTo>
                  <a:lnTo>
                    <a:pt x="48" y="6"/>
                  </a:lnTo>
                  <a:lnTo>
                    <a:pt x="46" y="8"/>
                  </a:lnTo>
                  <a:lnTo>
                    <a:pt x="46" y="6"/>
                  </a:lnTo>
                  <a:lnTo>
                    <a:pt x="46" y="8"/>
                  </a:lnTo>
                  <a:lnTo>
                    <a:pt x="46" y="10"/>
                  </a:lnTo>
                  <a:lnTo>
                    <a:pt x="46" y="12"/>
                  </a:lnTo>
                  <a:lnTo>
                    <a:pt x="46" y="14"/>
                  </a:lnTo>
                  <a:lnTo>
                    <a:pt x="42" y="14"/>
                  </a:lnTo>
                  <a:lnTo>
                    <a:pt x="38" y="16"/>
                  </a:lnTo>
                  <a:lnTo>
                    <a:pt x="36" y="18"/>
                  </a:lnTo>
                  <a:lnTo>
                    <a:pt x="32" y="18"/>
                  </a:lnTo>
                  <a:lnTo>
                    <a:pt x="28" y="18"/>
                  </a:lnTo>
                  <a:lnTo>
                    <a:pt x="26" y="16"/>
                  </a:lnTo>
                  <a:lnTo>
                    <a:pt x="24" y="16"/>
                  </a:lnTo>
                  <a:lnTo>
                    <a:pt x="22" y="16"/>
                  </a:lnTo>
                  <a:lnTo>
                    <a:pt x="18" y="16"/>
                  </a:lnTo>
                  <a:lnTo>
                    <a:pt x="12" y="18"/>
                  </a:lnTo>
                  <a:lnTo>
                    <a:pt x="10" y="18"/>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5" name="Freeform 979"/>
            <p:cNvSpPr>
              <a:spLocks/>
            </p:cNvSpPr>
            <p:nvPr/>
          </p:nvSpPr>
          <p:spPr bwMode="auto">
            <a:xfrm>
              <a:off x="1586" y="2541"/>
              <a:ext cx="14" cy="14"/>
            </a:xfrm>
            <a:custGeom>
              <a:avLst/>
              <a:gdLst>
                <a:gd name="T0" fmla="*/ 2 w 12"/>
                <a:gd name="T1" fmla="*/ 0 h 12"/>
                <a:gd name="T2" fmla="*/ 4 w 12"/>
                <a:gd name="T3" fmla="*/ 0 h 12"/>
                <a:gd name="T4" fmla="*/ 8 w 12"/>
                <a:gd name="T5" fmla="*/ 2 h 12"/>
                <a:gd name="T6" fmla="*/ 10 w 12"/>
                <a:gd name="T7" fmla="*/ 6 h 12"/>
                <a:gd name="T8" fmla="*/ 12 w 12"/>
                <a:gd name="T9" fmla="*/ 8 h 12"/>
                <a:gd name="T10" fmla="*/ 12 w 12"/>
                <a:gd name="T11" fmla="*/ 10 h 12"/>
                <a:gd name="T12" fmla="*/ 12 w 12"/>
                <a:gd name="T13" fmla="*/ 12 h 12"/>
                <a:gd name="T14" fmla="*/ 10 w 12"/>
                <a:gd name="T15" fmla="*/ 12 h 12"/>
                <a:gd name="T16" fmla="*/ 10 w 12"/>
                <a:gd name="T17" fmla="*/ 12 h 12"/>
                <a:gd name="T18" fmla="*/ 8 w 12"/>
                <a:gd name="T19" fmla="*/ 12 h 12"/>
                <a:gd name="T20" fmla="*/ 2 w 12"/>
                <a:gd name="T21" fmla="*/ 8 h 12"/>
                <a:gd name="T22" fmla="*/ 0 w 12"/>
                <a:gd name="T23" fmla="*/ 4 h 12"/>
                <a:gd name="T24" fmla="*/ 0 w 12"/>
                <a:gd name="T25" fmla="*/ 2 h 12"/>
                <a:gd name="T26" fmla="*/ 0 w 12"/>
                <a:gd name="T27" fmla="*/ 0 h 12"/>
                <a:gd name="T28" fmla="*/ 2 w 12"/>
                <a:gd name="T29" fmla="*/ 0 h 12"/>
                <a:gd name="T30" fmla="*/ 2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2" y="0"/>
                  </a:moveTo>
                  <a:lnTo>
                    <a:pt x="4" y="0"/>
                  </a:lnTo>
                  <a:lnTo>
                    <a:pt x="8" y="2"/>
                  </a:lnTo>
                  <a:lnTo>
                    <a:pt x="10" y="6"/>
                  </a:lnTo>
                  <a:lnTo>
                    <a:pt x="12" y="8"/>
                  </a:lnTo>
                  <a:lnTo>
                    <a:pt x="12" y="10"/>
                  </a:lnTo>
                  <a:lnTo>
                    <a:pt x="12" y="12"/>
                  </a:lnTo>
                  <a:lnTo>
                    <a:pt x="10" y="12"/>
                  </a:lnTo>
                  <a:lnTo>
                    <a:pt x="8" y="12"/>
                  </a:lnTo>
                  <a:lnTo>
                    <a:pt x="2" y="8"/>
                  </a:lnTo>
                  <a:lnTo>
                    <a:pt x="0" y="4"/>
                  </a:lnTo>
                  <a:lnTo>
                    <a:pt x="0" y="2"/>
                  </a:lnTo>
                  <a:lnTo>
                    <a:pt x="0" y="0"/>
                  </a:lnTo>
                  <a:lnTo>
                    <a:pt x="2"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6" name="Freeform 980"/>
            <p:cNvSpPr>
              <a:spLocks/>
            </p:cNvSpPr>
            <p:nvPr/>
          </p:nvSpPr>
          <p:spPr bwMode="auto">
            <a:xfrm>
              <a:off x="1824" y="2944"/>
              <a:ext cx="20" cy="17"/>
            </a:xfrm>
            <a:custGeom>
              <a:avLst/>
              <a:gdLst>
                <a:gd name="T0" fmla="*/ 4 w 16"/>
                <a:gd name="T1" fmla="*/ 0 h 14"/>
                <a:gd name="T2" fmla="*/ 4 w 16"/>
                <a:gd name="T3" fmla="*/ 0 h 14"/>
                <a:gd name="T4" fmla="*/ 8 w 16"/>
                <a:gd name="T5" fmla="*/ 2 h 14"/>
                <a:gd name="T6" fmla="*/ 10 w 16"/>
                <a:gd name="T7" fmla="*/ 6 h 14"/>
                <a:gd name="T8" fmla="*/ 12 w 16"/>
                <a:gd name="T9" fmla="*/ 6 h 14"/>
                <a:gd name="T10" fmla="*/ 16 w 16"/>
                <a:gd name="T11" fmla="*/ 6 h 14"/>
                <a:gd name="T12" fmla="*/ 16 w 16"/>
                <a:gd name="T13" fmla="*/ 8 h 14"/>
                <a:gd name="T14" fmla="*/ 16 w 16"/>
                <a:gd name="T15" fmla="*/ 10 h 14"/>
                <a:gd name="T16" fmla="*/ 16 w 16"/>
                <a:gd name="T17" fmla="*/ 12 h 14"/>
                <a:gd name="T18" fmla="*/ 16 w 16"/>
                <a:gd name="T19" fmla="*/ 14 h 14"/>
                <a:gd name="T20" fmla="*/ 12 w 16"/>
                <a:gd name="T21" fmla="*/ 14 h 14"/>
                <a:gd name="T22" fmla="*/ 12 w 16"/>
                <a:gd name="T23" fmla="*/ 12 h 14"/>
                <a:gd name="T24" fmla="*/ 14 w 16"/>
                <a:gd name="T25" fmla="*/ 12 h 14"/>
                <a:gd name="T26" fmla="*/ 14 w 16"/>
                <a:gd name="T27" fmla="*/ 12 h 14"/>
                <a:gd name="T28" fmla="*/ 12 w 16"/>
                <a:gd name="T29" fmla="*/ 10 h 14"/>
                <a:gd name="T30" fmla="*/ 10 w 16"/>
                <a:gd name="T31" fmla="*/ 12 h 14"/>
                <a:gd name="T32" fmla="*/ 8 w 16"/>
                <a:gd name="T33" fmla="*/ 12 h 14"/>
                <a:gd name="T34" fmla="*/ 4 w 16"/>
                <a:gd name="T35" fmla="*/ 8 h 14"/>
                <a:gd name="T36" fmla="*/ 0 w 16"/>
                <a:gd name="T37" fmla="*/ 6 h 14"/>
                <a:gd name="T38" fmla="*/ 0 w 16"/>
                <a:gd name="T39" fmla="*/ 4 h 14"/>
                <a:gd name="T40" fmla="*/ 0 w 16"/>
                <a:gd name="T41" fmla="*/ 2 h 14"/>
                <a:gd name="T42" fmla="*/ 2 w 16"/>
                <a:gd name="T43" fmla="*/ 0 h 14"/>
                <a:gd name="T44" fmla="*/ 2 w 16"/>
                <a:gd name="T45" fmla="*/ 0 h 14"/>
                <a:gd name="T46" fmla="*/ 4 w 16"/>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4"/>
                <a:gd name="T74" fmla="*/ 16 w 16"/>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4">
                  <a:moveTo>
                    <a:pt x="4" y="0"/>
                  </a:moveTo>
                  <a:lnTo>
                    <a:pt x="4" y="0"/>
                  </a:lnTo>
                  <a:lnTo>
                    <a:pt x="8" y="2"/>
                  </a:lnTo>
                  <a:lnTo>
                    <a:pt x="10" y="6"/>
                  </a:lnTo>
                  <a:lnTo>
                    <a:pt x="12" y="6"/>
                  </a:lnTo>
                  <a:lnTo>
                    <a:pt x="16" y="6"/>
                  </a:lnTo>
                  <a:lnTo>
                    <a:pt x="16" y="8"/>
                  </a:lnTo>
                  <a:lnTo>
                    <a:pt x="16" y="10"/>
                  </a:lnTo>
                  <a:lnTo>
                    <a:pt x="16" y="12"/>
                  </a:lnTo>
                  <a:lnTo>
                    <a:pt x="16" y="14"/>
                  </a:lnTo>
                  <a:lnTo>
                    <a:pt x="12" y="14"/>
                  </a:lnTo>
                  <a:lnTo>
                    <a:pt x="12" y="12"/>
                  </a:lnTo>
                  <a:lnTo>
                    <a:pt x="14" y="12"/>
                  </a:lnTo>
                  <a:lnTo>
                    <a:pt x="12" y="10"/>
                  </a:lnTo>
                  <a:lnTo>
                    <a:pt x="10" y="12"/>
                  </a:lnTo>
                  <a:lnTo>
                    <a:pt x="8" y="12"/>
                  </a:lnTo>
                  <a:lnTo>
                    <a:pt x="4" y="8"/>
                  </a:lnTo>
                  <a:lnTo>
                    <a:pt x="0" y="6"/>
                  </a:lnTo>
                  <a:lnTo>
                    <a:pt x="0" y="4"/>
                  </a:lnTo>
                  <a:lnTo>
                    <a:pt x="0" y="2"/>
                  </a:lnTo>
                  <a:lnTo>
                    <a:pt x="2" y="0"/>
                  </a:lnTo>
                  <a:lnTo>
                    <a:pt x="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7" name="Freeform 981"/>
            <p:cNvSpPr>
              <a:spLocks/>
            </p:cNvSpPr>
            <p:nvPr/>
          </p:nvSpPr>
          <p:spPr bwMode="auto">
            <a:xfrm>
              <a:off x="3333" y="1560"/>
              <a:ext cx="40" cy="54"/>
            </a:xfrm>
            <a:custGeom>
              <a:avLst/>
              <a:gdLst>
                <a:gd name="T0" fmla="*/ 10 w 34"/>
                <a:gd name="T1" fmla="*/ 0 h 46"/>
                <a:gd name="T2" fmla="*/ 10 w 34"/>
                <a:gd name="T3" fmla="*/ 0 h 46"/>
                <a:gd name="T4" fmla="*/ 14 w 34"/>
                <a:gd name="T5" fmla="*/ 0 h 46"/>
                <a:gd name="T6" fmla="*/ 16 w 34"/>
                <a:gd name="T7" fmla="*/ 2 h 46"/>
                <a:gd name="T8" fmla="*/ 22 w 34"/>
                <a:gd name="T9" fmla="*/ 10 h 46"/>
                <a:gd name="T10" fmla="*/ 26 w 34"/>
                <a:gd name="T11" fmla="*/ 12 h 46"/>
                <a:gd name="T12" fmla="*/ 28 w 34"/>
                <a:gd name="T13" fmla="*/ 12 h 46"/>
                <a:gd name="T14" fmla="*/ 30 w 34"/>
                <a:gd name="T15" fmla="*/ 16 h 46"/>
                <a:gd name="T16" fmla="*/ 32 w 34"/>
                <a:gd name="T17" fmla="*/ 20 h 46"/>
                <a:gd name="T18" fmla="*/ 34 w 34"/>
                <a:gd name="T19" fmla="*/ 22 h 46"/>
                <a:gd name="T20" fmla="*/ 34 w 34"/>
                <a:gd name="T21" fmla="*/ 24 h 46"/>
                <a:gd name="T22" fmla="*/ 34 w 34"/>
                <a:gd name="T23" fmla="*/ 26 h 46"/>
                <a:gd name="T24" fmla="*/ 34 w 34"/>
                <a:gd name="T25" fmla="*/ 30 h 46"/>
                <a:gd name="T26" fmla="*/ 32 w 34"/>
                <a:gd name="T27" fmla="*/ 30 h 46"/>
                <a:gd name="T28" fmla="*/ 32 w 34"/>
                <a:gd name="T29" fmla="*/ 34 h 46"/>
                <a:gd name="T30" fmla="*/ 28 w 34"/>
                <a:gd name="T31" fmla="*/ 40 h 46"/>
                <a:gd name="T32" fmla="*/ 26 w 34"/>
                <a:gd name="T33" fmla="*/ 40 h 46"/>
                <a:gd name="T34" fmla="*/ 26 w 34"/>
                <a:gd name="T35" fmla="*/ 38 h 46"/>
                <a:gd name="T36" fmla="*/ 24 w 34"/>
                <a:gd name="T37" fmla="*/ 38 h 46"/>
                <a:gd name="T38" fmla="*/ 22 w 34"/>
                <a:gd name="T39" fmla="*/ 38 h 46"/>
                <a:gd name="T40" fmla="*/ 18 w 34"/>
                <a:gd name="T41" fmla="*/ 40 h 46"/>
                <a:gd name="T42" fmla="*/ 16 w 34"/>
                <a:gd name="T43" fmla="*/ 42 h 46"/>
                <a:gd name="T44" fmla="*/ 16 w 34"/>
                <a:gd name="T45" fmla="*/ 44 h 46"/>
                <a:gd name="T46" fmla="*/ 16 w 34"/>
                <a:gd name="T47" fmla="*/ 46 h 46"/>
                <a:gd name="T48" fmla="*/ 12 w 34"/>
                <a:gd name="T49" fmla="*/ 46 h 46"/>
                <a:gd name="T50" fmla="*/ 12 w 34"/>
                <a:gd name="T51" fmla="*/ 46 h 46"/>
                <a:gd name="T52" fmla="*/ 10 w 34"/>
                <a:gd name="T53" fmla="*/ 40 h 46"/>
                <a:gd name="T54" fmla="*/ 10 w 34"/>
                <a:gd name="T55" fmla="*/ 34 h 46"/>
                <a:gd name="T56" fmla="*/ 8 w 34"/>
                <a:gd name="T57" fmla="*/ 30 h 46"/>
                <a:gd name="T58" fmla="*/ 4 w 34"/>
                <a:gd name="T59" fmla="*/ 24 h 46"/>
                <a:gd name="T60" fmla="*/ 4 w 34"/>
                <a:gd name="T61" fmla="*/ 22 h 46"/>
                <a:gd name="T62" fmla="*/ 2 w 34"/>
                <a:gd name="T63" fmla="*/ 18 h 46"/>
                <a:gd name="T64" fmla="*/ 2 w 34"/>
                <a:gd name="T65" fmla="*/ 18 h 46"/>
                <a:gd name="T66" fmla="*/ 0 w 34"/>
                <a:gd name="T67" fmla="*/ 16 h 46"/>
                <a:gd name="T68" fmla="*/ 0 w 34"/>
                <a:gd name="T69" fmla="*/ 16 h 46"/>
                <a:gd name="T70" fmla="*/ 0 w 34"/>
                <a:gd name="T71" fmla="*/ 10 h 46"/>
                <a:gd name="T72" fmla="*/ 0 w 34"/>
                <a:gd name="T73" fmla="*/ 6 h 46"/>
                <a:gd name="T74" fmla="*/ 2 w 34"/>
                <a:gd name="T75" fmla="*/ 4 h 46"/>
                <a:gd name="T76" fmla="*/ 4 w 34"/>
                <a:gd name="T77" fmla="*/ 4 h 46"/>
                <a:gd name="T78" fmla="*/ 4 w 34"/>
                <a:gd name="T79" fmla="*/ 2 h 46"/>
                <a:gd name="T80" fmla="*/ 6 w 34"/>
                <a:gd name="T81" fmla="*/ 0 h 46"/>
                <a:gd name="T82" fmla="*/ 8 w 34"/>
                <a:gd name="T83" fmla="*/ 0 h 46"/>
                <a:gd name="T84" fmla="*/ 10 w 34"/>
                <a:gd name="T85" fmla="*/ 0 h 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6"/>
                <a:gd name="T131" fmla="*/ 34 w 34"/>
                <a:gd name="T132" fmla="*/ 46 h 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6">
                  <a:moveTo>
                    <a:pt x="10" y="0"/>
                  </a:moveTo>
                  <a:lnTo>
                    <a:pt x="10" y="0"/>
                  </a:lnTo>
                  <a:lnTo>
                    <a:pt x="14" y="0"/>
                  </a:lnTo>
                  <a:lnTo>
                    <a:pt x="16" y="2"/>
                  </a:lnTo>
                  <a:lnTo>
                    <a:pt x="22" y="10"/>
                  </a:lnTo>
                  <a:lnTo>
                    <a:pt x="26" y="12"/>
                  </a:lnTo>
                  <a:lnTo>
                    <a:pt x="28" y="12"/>
                  </a:lnTo>
                  <a:lnTo>
                    <a:pt x="30" y="16"/>
                  </a:lnTo>
                  <a:lnTo>
                    <a:pt x="32" y="20"/>
                  </a:lnTo>
                  <a:lnTo>
                    <a:pt x="34" y="22"/>
                  </a:lnTo>
                  <a:lnTo>
                    <a:pt x="34" y="24"/>
                  </a:lnTo>
                  <a:lnTo>
                    <a:pt x="34" y="26"/>
                  </a:lnTo>
                  <a:lnTo>
                    <a:pt x="34" y="30"/>
                  </a:lnTo>
                  <a:lnTo>
                    <a:pt x="32" y="30"/>
                  </a:lnTo>
                  <a:lnTo>
                    <a:pt x="32" y="34"/>
                  </a:lnTo>
                  <a:lnTo>
                    <a:pt x="28" y="40"/>
                  </a:lnTo>
                  <a:lnTo>
                    <a:pt x="26" y="40"/>
                  </a:lnTo>
                  <a:lnTo>
                    <a:pt x="26" y="38"/>
                  </a:lnTo>
                  <a:lnTo>
                    <a:pt x="24" y="38"/>
                  </a:lnTo>
                  <a:lnTo>
                    <a:pt x="22" y="38"/>
                  </a:lnTo>
                  <a:lnTo>
                    <a:pt x="18" y="40"/>
                  </a:lnTo>
                  <a:lnTo>
                    <a:pt x="16" y="42"/>
                  </a:lnTo>
                  <a:lnTo>
                    <a:pt x="16" y="44"/>
                  </a:lnTo>
                  <a:lnTo>
                    <a:pt x="16" y="46"/>
                  </a:lnTo>
                  <a:lnTo>
                    <a:pt x="12" y="46"/>
                  </a:lnTo>
                  <a:lnTo>
                    <a:pt x="10" y="40"/>
                  </a:lnTo>
                  <a:lnTo>
                    <a:pt x="10" y="34"/>
                  </a:lnTo>
                  <a:lnTo>
                    <a:pt x="8" y="30"/>
                  </a:lnTo>
                  <a:lnTo>
                    <a:pt x="4" y="24"/>
                  </a:lnTo>
                  <a:lnTo>
                    <a:pt x="4" y="22"/>
                  </a:lnTo>
                  <a:lnTo>
                    <a:pt x="2" y="18"/>
                  </a:lnTo>
                  <a:lnTo>
                    <a:pt x="0" y="16"/>
                  </a:lnTo>
                  <a:lnTo>
                    <a:pt x="0" y="10"/>
                  </a:lnTo>
                  <a:lnTo>
                    <a:pt x="0" y="6"/>
                  </a:lnTo>
                  <a:lnTo>
                    <a:pt x="2" y="4"/>
                  </a:lnTo>
                  <a:lnTo>
                    <a:pt x="4" y="4"/>
                  </a:lnTo>
                  <a:lnTo>
                    <a:pt x="4" y="2"/>
                  </a:lnTo>
                  <a:lnTo>
                    <a:pt x="6" y="0"/>
                  </a:lnTo>
                  <a:lnTo>
                    <a:pt x="8" y="0"/>
                  </a:lnTo>
                  <a:lnTo>
                    <a:pt x="1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8" name="Freeform 982"/>
            <p:cNvSpPr>
              <a:spLocks/>
            </p:cNvSpPr>
            <p:nvPr/>
          </p:nvSpPr>
          <p:spPr bwMode="auto">
            <a:xfrm>
              <a:off x="4443" y="1731"/>
              <a:ext cx="90" cy="107"/>
            </a:xfrm>
            <a:custGeom>
              <a:avLst/>
              <a:gdLst>
                <a:gd name="T0" fmla="*/ 74 w 76"/>
                <a:gd name="T1" fmla="*/ 0 h 92"/>
                <a:gd name="T2" fmla="*/ 76 w 76"/>
                <a:gd name="T3" fmla="*/ 2 h 92"/>
                <a:gd name="T4" fmla="*/ 76 w 76"/>
                <a:gd name="T5" fmla="*/ 4 h 92"/>
                <a:gd name="T6" fmla="*/ 76 w 76"/>
                <a:gd name="T7" fmla="*/ 8 h 92"/>
                <a:gd name="T8" fmla="*/ 74 w 76"/>
                <a:gd name="T9" fmla="*/ 12 h 92"/>
                <a:gd name="T10" fmla="*/ 74 w 76"/>
                <a:gd name="T11" fmla="*/ 20 h 92"/>
                <a:gd name="T12" fmla="*/ 72 w 76"/>
                <a:gd name="T13" fmla="*/ 30 h 92"/>
                <a:gd name="T14" fmla="*/ 72 w 76"/>
                <a:gd name="T15" fmla="*/ 34 h 92"/>
                <a:gd name="T16" fmla="*/ 70 w 76"/>
                <a:gd name="T17" fmla="*/ 40 h 92"/>
                <a:gd name="T18" fmla="*/ 66 w 76"/>
                <a:gd name="T19" fmla="*/ 46 h 92"/>
                <a:gd name="T20" fmla="*/ 66 w 76"/>
                <a:gd name="T21" fmla="*/ 42 h 92"/>
                <a:gd name="T22" fmla="*/ 64 w 76"/>
                <a:gd name="T23" fmla="*/ 44 h 92"/>
                <a:gd name="T24" fmla="*/ 60 w 76"/>
                <a:gd name="T25" fmla="*/ 48 h 92"/>
                <a:gd name="T26" fmla="*/ 62 w 76"/>
                <a:gd name="T27" fmla="*/ 50 h 92"/>
                <a:gd name="T28" fmla="*/ 64 w 76"/>
                <a:gd name="T29" fmla="*/ 48 h 92"/>
                <a:gd name="T30" fmla="*/ 64 w 76"/>
                <a:gd name="T31" fmla="*/ 52 h 92"/>
                <a:gd name="T32" fmla="*/ 62 w 76"/>
                <a:gd name="T33" fmla="*/ 54 h 92"/>
                <a:gd name="T34" fmla="*/ 58 w 76"/>
                <a:gd name="T35" fmla="*/ 56 h 92"/>
                <a:gd name="T36" fmla="*/ 56 w 76"/>
                <a:gd name="T37" fmla="*/ 62 h 92"/>
                <a:gd name="T38" fmla="*/ 54 w 76"/>
                <a:gd name="T39" fmla="*/ 64 h 92"/>
                <a:gd name="T40" fmla="*/ 46 w 76"/>
                <a:gd name="T41" fmla="*/ 66 h 92"/>
                <a:gd name="T42" fmla="*/ 42 w 76"/>
                <a:gd name="T43" fmla="*/ 68 h 92"/>
                <a:gd name="T44" fmla="*/ 40 w 76"/>
                <a:gd name="T45" fmla="*/ 72 h 92"/>
                <a:gd name="T46" fmla="*/ 38 w 76"/>
                <a:gd name="T47" fmla="*/ 72 h 92"/>
                <a:gd name="T48" fmla="*/ 34 w 76"/>
                <a:gd name="T49" fmla="*/ 74 h 92"/>
                <a:gd name="T50" fmla="*/ 32 w 76"/>
                <a:gd name="T51" fmla="*/ 78 h 92"/>
                <a:gd name="T52" fmla="*/ 28 w 76"/>
                <a:gd name="T53" fmla="*/ 84 h 92"/>
                <a:gd name="T54" fmla="*/ 24 w 76"/>
                <a:gd name="T55" fmla="*/ 88 h 92"/>
                <a:gd name="T56" fmla="*/ 18 w 76"/>
                <a:gd name="T57" fmla="*/ 90 h 92"/>
                <a:gd name="T58" fmla="*/ 12 w 76"/>
                <a:gd name="T59" fmla="*/ 92 h 92"/>
                <a:gd name="T60" fmla="*/ 4 w 76"/>
                <a:gd name="T61" fmla="*/ 90 h 92"/>
                <a:gd name="T62" fmla="*/ 0 w 76"/>
                <a:gd name="T63" fmla="*/ 88 h 92"/>
                <a:gd name="T64" fmla="*/ 0 w 76"/>
                <a:gd name="T65" fmla="*/ 86 h 92"/>
                <a:gd name="T66" fmla="*/ 10 w 76"/>
                <a:gd name="T67" fmla="*/ 84 h 92"/>
                <a:gd name="T68" fmla="*/ 12 w 76"/>
                <a:gd name="T69" fmla="*/ 84 h 92"/>
                <a:gd name="T70" fmla="*/ 14 w 76"/>
                <a:gd name="T71" fmla="*/ 82 h 92"/>
                <a:gd name="T72" fmla="*/ 18 w 76"/>
                <a:gd name="T73" fmla="*/ 82 h 92"/>
                <a:gd name="T74" fmla="*/ 22 w 76"/>
                <a:gd name="T75" fmla="*/ 80 h 92"/>
                <a:gd name="T76" fmla="*/ 26 w 76"/>
                <a:gd name="T77" fmla="*/ 72 h 92"/>
                <a:gd name="T78" fmla="*/ 30 w 76"/>
                <a:gd name="T79" fmla="*/ 68 h 92"/>
                <a:gd name="T80" fmla="*/ 36 w 76"/>
                <a:gd name="T81" fmla="*/ 62 h 92"/>
                <a:gd name="T82" fmla="*/ 40 w 76"/>
                <a:gd name="T83" fmla="*/ 60 h 92"/>
                <a:gd name="T84" fmla="*/ 46 w 76"/>
                <a:gd name="T85" fmla="*/ 58 h 92"/>
                <a:gd name="T86" fmla="*/ 48 w 76"/>
                <a:gd name="T87" fmla="*/ 54 h 92"/>
                <a:gd name="T88" fmla="*/ 50 w 76"/>
                <a:gd name="T89" fmla="*/ 52 h 92"/>
                <a:gd name="T90" fmla="*/ 44 w 76"/>
                <a:gd name="T91" fmla="*/ 58 h 92"/>
                <a:gd name="T92" fmla="*/ 40 w 76"/>
                <a:gd name="T93" fmla="*/ 58 h 92"/>
                <a:gd name="T94" fmla="*/ 42 w 76"/>
                <a:gd name="T95" fmla="*/ 54 h 92"/>
                <a:gd name="T96" fmla="*/ 46 w 76"/>
                <a:gd name="T97" fmla="*/ 52 h 92"/>
                <a:gd name="T98" fmla="*/ 54 w 76"/>
                <a:gd name="T99" fmla="*/ 40 h 92"/>
                <a:gd name="T100" fmla="*/ 56 w 76"/>
                <a:gd name="T101" fmla="*/ 36 h 92"/>
                <a:gd name="T102" fmla="*/ 62 w 76"/>
                <a:gd name="T103" fmla="*/ 28 h 92"/>
                <a:gd name="T104" fmla="*/ 62 w 76"/>
                <a:gd name="T105" fmla="*/ 22 h 92"/>
                <a:gd name="T106" fmla="*/ 68 w 76"/>
                <a:gd name="T107" fmla="*/ 10 h 92"/>
                <a:gd name="T108" fmla="*/ 70 w 76"/>
                <a:gd name="T109" fmla="*/ 4 h 92"/>
                <a:gd name="T110" fmla="*/ 70 w 76"/>
                <a:gd name="T111" fmla="*/ 2 h 92"/>
                <a:gd name="T112" fmla="*/ 72 w 76"/>
                <a:gd name="T113" fmla="*/ 0 h 92"/>
                <a:gd name="T114" fmla="*/ 74 w 76"/>
                <a:gd name="T115" fmla="*/ 0 h 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92"/>
                <a:gd name="T176" fmla="*/ 76 w 76"/>
                <a:gd name="T177" fmla="*/ 92 h 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92">
                  <a:moveTo>
                    <a:pt x="74" y="0"/>
                  </a:moveTo>
                  <a:lnTo>
                    <a:pt x="76" y="2"/>
                  </a:lnTo>
                  <a:lnTo>
                    <a:pt x="76" y="4"/>
                  </a:lnTo>
                  <a:lnTo>
                    <a:pt x="76" y="8"/>
                  </a:lnTo>
                  <a:lnTo>
                    <a:pt x="74" y="12"/>
                  </a:lnTo>
                  <a:lnTo>
                    <a:pt x="74" y="20"/>
                  </a:lnTo>
                  <a:lnTo>
                    <a:pt x="72" y="30"/>
                  </a:lnTo>
                  <a:lnTo>
                    <a:pt x="72" y="34"/>
                  </a:lnTo>
                  <a:lnTo>
                    <a:pt x="70" y="40"/>
                  </a:lnTo>
                  <a:lnTo>
                    <a:pt x="66" y="46"/>
                  </a:lnTo>
                  <a:lnTo>
                    <a:pt x="66" y="42"/>
                  </a:lnTo>
                  <a:lnTo>
                    <a:pt x="64" y="44"/>
                  </a:lnTo>
                  <a:lnTo>
                    <a:pt x="60" y="48"/>
                  </a:lnTo>
                  <a:lnTo>
                    <a:pt x="62" y="50"/>
                  </a:lnTo>
                  <a:lnTo>
                    <a:pt x="64" y="48"/>
                  </a:lnTo>
                  <a:lnTo>
                    <a:pt x="64" y="52"/>
                  </a:lnTo>
                  <a:lnTo>
                    <a:pt x="62" y="54"/>
                  </a:lnTo>
                  <a:lnTo>
                    <a:pt x="58" y="56"/>
                  </a:lnTo>
                  <a:lnTo>
                    <a:pt x="56" y="62"/>
                  </a:lnTo>
                  <a:lnTo>
                    <a:pt x="54" y="64"/>
                  </a:lnTo>
                  <a:lnTo>
                    <a:pt x="46" y="66"/>
                  </a:lnTo>
                  <a:lnTo>
                    <a:pt x="42" y="68"/>
                  </a:lnTo>
                  <a:lnTo>
                    <a:pt x="40" y="72"/>
                  </a:lnTo>
                  <a:lnTo>
                    <a:pt x="38" y="72"/>
                  </a:lnTo>
                  <a:lnTo>
                    <a:pt x="34" y="74"/>
                  </a:lnTo>
                  <a:lnTo>
                    <a:pt x="32" y="78"/>
                  </a:lnTo>
                  <a:lnTo>
                    <a:pt x="28" y="84"/>
                  </a:lnTo>
                  <a:lnTo>
                    <a:pt x="24" y="88"/>
                  </a:lnTo>
                  <a:lnTo>
                    <a:pt x="18" y="90"/>
                  </a:lnTo>
                  <a:lnTo>
                    <a:pt x="12" y="92"/>
                  </a:lnTo>
                  <a:lnTo>
                    <a:pt x="4" y="90"/>
                  </a:lnTo>
                  <a:lnTo>
                    <a:pt x="0" y="88"/>
                  </a:lnTo>
                  <a:lnTo>
                    <a:pt x="0" y="86"/>
                  </a:lnTo>
                  <a:lnTo>
                    <a:pt x="10" y="84"/>
                  </a:lnTo>
                  <a:lnTo>
                    <a:pt x="12" y="84"/>
                  </a:lnTo>
                  <a:lnTo>
                    <a:pt x="14" y="82"/>
                  </a:lnTo>
                  <a:lnTo>
                    <a:pt x="18" y="82"/>
                  </a:lnTo>
                  <a:lnTo>
                    <a:pt x="22" y="80"/>
                  </a:lnTo>
                  <a:lnTo>
                    <a:pt x="26" y="72"/>
                  </a:lnTo>
                  <a:lnTo>
                    <a:pt x="30" y="68"/>
                  </a:lnTo>
                  <a:lnTo>
                    <a:pt x="36" y="62"/>
                  </a:lnTo>
                  <a:lnTo>
                    <a:pt x="40" y="60"/>
                  </a:lnTo>
                  <a:lnTo>
                    <a:pt x="46" y="58"/>
                  </a:lnTo>
                  <a:lnTo>
                    <a:pt x="48" y="54"/>
                  </a:lnTo>
                  <a:lnTo>
                    <a:pt x="50" y="52"/>
                  </a:lnTo>
                  <a:lnTo>
                    <a:pt x="44" y="58"/>
                  </a:lnTo>
                  <a:lnTo>
                    <a:pt x="40" y="58"/>
                  </a:lnTo>
                  <a:lnTo>
                    <a:pt x="42" y="54"/>
                  </a:lnTo>
                  <a:lnTo>
                    <a:pt x="46" y="52"/>
                  </a:lnTo>
                  <a:lnTo>
                    <a:pt x="54" y="40"/>
                  </a:lnTo>
                  <a:lnTo>
                    <a:pt x="56" y="36"/>
                  </a:lnTo>
                  <a:lnTo>
                    <a:pt x="62" y="28"/>
                  </a:lnTo>
                  <a:lnTo>
                    <a:pt x="62" y="22"/>
                  </a:lnTo>
                  <a:lnTo>
                    <a:pt x="68" y="10"/>
                  </a:lnTo>
                  <a:lnTo>
                    <a:pt x="70" y="4"/>
                  </a:lnTo>
                  <a:lnTo>
                    <a:pt x="70" y="2"/>
                  </a:lnTo>
                  <a:lnTo>
                    <a:pt x="72" y="0"/>
                  </a:lnTo>
                  <a:lnTo>
                    <a:pt x="74"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49" name="Freeform 983"/>
            <p:cNvSpPr>
              <a:spLocks/>
            </p:cNvSpPr>
            <p:nvPr/>
          </p:nvSpPr>
          <p:spPr bwMode="auto">
            <a:xfrm>
              <a:off x="3984" y="1938"/>
              <a:ext cx="86" cy="45"/>
            </a:xfrm>
            <a:custGeom>
              <a:avLst/>
              <a:gdLst>
                <a:gd name="T0" fmla="*/ 20 w 72"/>
                <a:gd name="T1" fmla="*/ 0 h 38"/>
                <a:gd name="T2" fmla="*/ 22 w 72"/>
                <a:gd name="T3" fmla="*/ 2 h 38"/>
                <a:gd name="T4" fmla="*/ 30 w 72"/>
                <a:gd name="T5" fmla="*/ 2 h 38"/>
                <a:gd name="T6" fmla="*/ 34 w 72"/>
                <a:gd name="T7" fmla="*/ 2 h 38"/>
                <a:gd name="T8" fmla="*/ 38 w 72"/>
                <a:gd name="T9" fmla="*/ 4 h 38"/>
                <a:gd name="T10" fmla="*/ 42 w 72"/>
                <a:gd name="T11" fmla="*/ 4 h 38"/>
                <a:gd name="T12" fmla="*/ 46 w 72"/>
                <a:gd name="T13" fmla="*/ 4 h 38"/>
                <a:gd name="T14" fmla="*/ 50 w 72"/>
                <a:gd name="T15" fmla="*/ 6 h 38"/>
                <a:gd name="T16" fmla="*/ 52 w 72"/>
                <a:gd name="T17" fmla="*/ 4 h 38"/>
                <a:gd name="T18" fmla="*/ 56 w 72"/>
                <a:gd name="T19" fmla="*/ 4 h 38"/>
                <a:gd name="T20" fmla="*/ 62 w 72"/>
                <a:gd name="T21" fmla="*/ 6 h 38"/>
                <a:gd name="T22" fmla="*/ 66 w 72"/>
                <a:gd name="T23" fmla="*/ 2 h 38"/>
                <a:gd name="T24" fmla="*/ 68 w 72"/>
                <a:gd name="T25" fmla="*/ 2 h 38"/>
                <a:gd name="T26" fmla="*/ 70 w 72"/>
                <a:gd name="T27" fmla="*/ 2 h 38"/>
                <a:gd name="T28" fmla="*/ 72 w 72"/>
                <a:gd name="T29" fmla="*/ 2 h 38"/>
                <a:gd name="T30" fmla="*/ 72 w 72"/>
                <a:gd name="T31" fmla="*/ 6 h 38"/>
                <a:gd name="T32" fmla="*/ 70 w 72"/>
                <a:gd name="T33" fmla="*/ 8 h 38"/>
                <a:gd name="T34" fmla="*/ 68 w 72"/>
                <a:gd name="T35" fmla="*/ 8 h 38"/>
                <a:gd name="T36" fmla="*/ 66 w 72"/>
                <a:gd name="T37" fmla="*/ 8 h 38"/>
                <a:gd name="T38" fmla="*/ 62 w 72"/>
                <a:gd name="T39" fmla="*/ 10 h 38"/>
                <a:gd name="T40" fmla="*/ 58 w 72"/>
                <a:gd name="T41" fmla="*/ 10 h 38"/>
                <a:gd name="T42" fmla="*/ 50 w 72"/>
                <a:gd name="T43" fmla="*/ 8 h 38"/>
                <a:gd name="T44" fmla="*/ 46 w 72"/>
                <a:gd name="T45" fmla="*/ 8 h 38"/>
                <a:gd name="T46" fmla="*/ 34 w 72"/>
                <a:gd name="T47" fmla="*/ 6 h 38"/>
                <a:gd name="T48" fmla="*/ 32 w 72"/>
                <a:gd name="T49" fmla="*/ 6 h 38"/>
                <a:gd name="T50" fmla="*/ 28 w 72"/>
                <a:gd name="T51" fmla="*/ 6 h 38"/>
                <a:gd name="T52" fmla="*/ 26 w 72"/>
                <a:gd name="T53" fmla="*/ 6 h 38"/>
                <a:gd name="T54" fmla="*/ 26 w 72"/>
                <a:gd name="T55" fmla="*/ 4 h 38"/>
                <a:gd name="T56" fmla="*/ 24 w 72"/>
                <a:gd name="T57" fmla="*/ 4 h 38"/>
                <a:gd name="T58" fmla="*/ 24 w 72"/>
                <a:gd name="T59" fmla="*/ 6 h 38"/>
                <a:gd name="T60" fmla="*/ 22 w 72"/>
                <a:gd name="T61" fmla="*/ 8 h 38"/>
                <a:gd name="T62" fmla="*/ 20 w 72"/>
                <a:gd name="T63" fmla="*/ 8 h 38"/>
                <a:gd name="T64" fmla="*/ 18 w 72"/>
                <a:gd name="T65" fmla="*/ 10 h 38"/>
                <a:gd name="T66" fmla="*/ 16 w 72"/>
                <a:gd name="T67" fmla="*/ 14 h 38"/>
                <a:gd name="T68" fmla="*/ 14 w 72"/>
                <a:gd name="T69" fmla="*/ 16 h 38"/>
                <a:gd name="T70" fmla="*/ 12 w 72"/>
                <a:gd name="T71" fmla="*/ 16 h 38"/>
                <a:gd name="T72" fmla="*/ 8 w 72"/>
                <a:gd name="T73" fmla="*/ 26 h 38"/>
                <a:gd name="T74" fmla="*/ 8 w 72"/>
                <a:gd name="T75" fmla="*/ 30 h 38"/>
                <a:gd name="T76" fmla="*/ 10 w 72"/>
                <a:gd name="T77" fmla="*/ 34 h 38"/>
                <a:gd name="T78" fmla="*/ 12 w 72"/>
                <a:gd name="T79" fmla="*/ 38 h 38"/>
                <a:gd name="T80" fmla="*/ 10 w 72"/>
                <a:gd name="T81" fmla="*/ 36 h 38"/>
                <a:gd name="T82" fmla="*/ 4 w 72"/>
                <a:gd name="T83" fmla="*/ 28 h 38"/>
                <a:gd name="T84" fmla="*/ 2 w 72"/>
                <a:gd name="T85" fmla="*/ 26 h 38"/>
                <a:gd name="T86" fmla="*/ 0 w 72"/>
                <a:gd name="T87" fmla="*/ 22 h 38"/>
                <a:gd name="T88" fmla="*/ 0 w 72"/>
                <a:gd name="T89" fmla="*/ 18 h 38"/>
                <a:gd name="T90" fmla="*/ 2 w 72"/>
                <a:gd name="T91" fmla="*/ 14 h 38"/>
                <a:gd name="T92" fmla="*/ 6 w 72"/>
                <a:gd name="T93" fmla="*/ 14 h 38"/>
                <a:gd name="T94" fmla="*/ 6 w 72"/>
                <a:gd name="T95" fmla="*/ 10 h 38"/>
                <a:gd name="T96" fmla="*/ 10 w 72"/>
                <a:gd name="T97" fmla="*/ 8 h 38"/>
                <a:gd name="T98" fmla="*/ 14 w 72"/>
                <a:gd name="T99" fmla="*/ 2 h 38"/>
                <a:gd name="T100" fmla="*/ 18 w 72"/>
                <a:gd name="T101" fmla="*/ 2 h 38"/>
                <a:gd name="T102" fmla="*/ 20 w 72"/>
                <a:gd name="T103" fmla="*/ 0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
                <a:gd name="T157" fmla="*/ 0 h 38"/>
                <a:gd name="T158" fmla="*/ 72 w 72"/>
                <a:gd name="T159" fmla="*/ 38 h 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 h="38">
                  <a:moveTo>
                    <a:pt x="20" y="0"/>
                  </a:moveTo>
                  <a:lnTo>
                    <a:pt x="22" y="2"/>
                  </a:lnTo>
                  <a:lnTo>
                    <a:pt x="30" y="2"/>
                  </a:lnTo>
                  <a:lnTo>
                    <a:pt x="34" y="2"/>
                  </a:lnTo>
                  <a:lnTo>
                    <a:pt x="38" y="4"/>
                  </a:lnTo>
                  <a:lnTo>
                    <a:pt x="42" y="4"/>
                  </a:lnTo>
                  <a:lnTo>
                    <a:pt x="46" y="4"/>
                  </a:lnTo>
                  <a:lnTo>
                    <a:pt x="50" y="6"/>
                  </a:lnTo>
                  <a:lnTo>
                    <a:pt x="52" y="4"/>
                  </a:lnTo>
                  <a:lnTo>
                    <a:pt x="56" y="4"/>
                  </a:lnTo>
                  <a:lnTo>
                    <a:pt x="62" y="6"/>
                  </a:lnTo>
                  <a:lnTo>
                    <a:pt x="66" y="2"/>
                  </a:lnTo>
                  <a:lnTo>
                    <a:pt x="68" y="2"/>
                  </a:lnTo>
                  <a:lnTo>
                    <a:pt x="70" y="2"/>
                  </a:lnTo>
                  <a:lnTo>
                    <a:pt x="72" y="2"/>
                  </a:lnTo>
                  <a:lnTo>
                    <a:pt x="72" y="6"/>
                  </a:lnTo>
                  <a:lnTo>
                    <a:pt x="70" y="8"/>
                  </a:lnTo>
                  <a:lnTo>
                    <a:pt x="68" y="8"/>
                  </a:lnTo>
                  <a:lnTo>
                    <a:pt x="66" y="8"/>
                  </a:lnTo>
                  <a:lnTo>
                    <a:pt x="62" y="10"/>
                  </a:lnTo>
                  <a:lnTo>
                    <a:pt x="58" y="10"/>
                  </a:lnTo>
                  <a:lnTo>
                    <a:pt x="50" y="8"/>
                  </a:lnTo>
                  <a:lnTo>
                    <a:pt x="46" y="8"/>
                  </a:lnTo>
                  <a:lnTo>
                    <a:pt x="34" y="6"/>
                  </a:lnTo>
                  <a:lnTo>
                    <a:pt x="32" y="6"/>
                  </a:lnTo>
                  <a:lnTo>
                    <a:pt x="28" y="6"/>
                  </a:lnTo>
                  <a:lnTo>
                    <a:pt x="26" y="6"/>
                  </a:lnTo>
                  <a:lnTo>
                    <a:pt x="26" y="4"/>
                  </a:lnTo>
                  <a:lnTo>
                    <a:pt x="24" y="4"/>
                  </a:lnTo>
                  <a:lnTo>
                    <a:pt x="24" y="6"/>
                  </a:lnTo>
                  <a:lnTo>
                    <a:pt x="22" y="8"/>
                  </a:lnTo>
                  <a:lnTo>
                    <a:pt x="20" y="8"/>
                  </a:lnTo>
                  <a:lnTo>
                    <a:pt x="18" y="10"/>
                  </a:lnTo>
                  <a:lnTo>
                    <a:pt x="16" y="14"/>
                  </a:lnTo>
                  <a:lnTo>
                    <a:pt x="14" y="16"/>
                  </a:lnTo>
                  <a:lnTo>
                    <a:pt x="12" y="16"/>
                  </a:lnTo>
                  <a:lnTo>
                    <a:pt x="8" y="26"/>
                  </a:lnTo>
                  <a:lnTo>
                    <a:pt x="8" y="30"/>
                  </a:lnTo>
                  <a:lnTo>
                    <a:pt x="10" y="34"/>
                  </a:lnTo>
                  <a:lnTo>
                    <a:pt x="12" y="38"/>
                  </a:lnTo>
                  <a:lnTo>
                    <a:pt x="10" y="36"/>
                  </a:lnTo>
                  <a:lnTo>
                    <a:pt x="4" y="28"/>
                  </a:lnTo>
                  <a:lnTo>
                    <a:pt x="2" y="26"/>
                  </a:lnTo>
                  <a:lnTo>
                    <a:pt x="0" y="22"/>
                  </a:lnTo>
                  <a:lnTo>
                    <a:pt x="0" y="18"/>
                  </a:lnTo>
                  <a:lnTo>
                    <a:pt x="2" y="14"/>
                  </a:lnTo>
                  <a:lnTo>
                    <a:pt x="6" y="14"/>
                  </a:lnTo>
                  <a:lnTo>
                    <a:pt x="6" y="10"/>
                  </a:lnTo>
                  <a:lnTo>
                    <a:pt x="10" y="8"/>
                  </a:lnTo>
                  <a:lnTo>
                    <a:pt x="14" y="2"/>
                  </a:lnTo>
                  <a:lnTo>
                    <a:pt x="18" y="2"/>
                  </a:lnTo>
                  <a:lnTo>
                    <a:pt x="20" y="0"/>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sp>
          <p:nvSpPr>
            <p:cNvPr id="12250" name="Freeform 984"/>
            <p:cNvSpPr>
              <a:spLocks/>
            </p:cNvSpPr>
            <p:nvPr/>
          </p:nvSpPr>
          <p:spPr bwMode="auto">
            <a:xfrm>
              <a:off x="3755" y="1941"/>
              <a:ext cx="55" cy="65"/>
            </a:xfrm>
            <a:custGeom>
              <a:avLst/>
              <a:gdLst>
                <a:gd name="T0" fmla="*/ 22 w 46"/>
                <a:gd name="T1" fmla="*/ 56 h 56"/>
                <a:gd name="T2" fmla="*/ 28 w 46"/>
                <a:gd name="T3" fmla="*/ 56 h 56"/>
                <a:gd name="T4" fmla="*/ 30 w 46"/>
                <a:gd name="T5" fmla="*/ 52 h 56"/>
                <a:gd name="T6" fmla="*/ 32 w 46"/>
                <a:gd name="T7" fmla="*/ 52 h 56"/>
                <a:gd name="T8" fmla="*/ 32 w 46"/>
                <a:gd name="T9" fmla="*/ 48 h 56"/>
                <a:gd name="T10" fmla="*/ 34 w 46"/>
                <a:gd name="T11" fmla="*/ 46 h 56"/>
                <a:gd name="T12" fmla="*/ 36 w 46"/>
                <a:gd name="T13" fmla="*/ 44 h 56"/>
                <a:gd name="T14" fmla="*/ 36 w 46"/>
                <a:gd name="T15" fmla="*/ 42 h 56"/>
                <a:gd name="T16" fmla="*/ 38 w 46"/>
                <a:gd name="T17" fmla="*/ 38 h 56"/>
                <a:gd name="T18" fmla="*/ 42 w 46"/>
                <a:gd name="T19" fmla="*/ 36 h 56"/>
                <a:gd name="T20" fmla="*/ 44 w 46"/>
                <a:gd name="T21" fmla="*/ 36 h 56"/>
                <a:gd name="T22" fmla="*/ 46 w 46"/>
                <a:gd name="T23" fmla="*/ 32 h 56"/>
                <a:gd name="T24" fmla="*/ 44 w 46"/>
                <a:gd name="T25" fmla="*/ 30 h 56"/>
                <a:gd name="T26" fmla="*/ 42 w 46"/>
                <a:gd name="T27" fmla="*/ 24 h 56"/>
                <a:gd name="T28" fmla="*/ 40 w 46"/>
                <a:gd name="T29" fmla="*/ 22 h 56"/>
                <a:gd name="T30" fmla="*/ 38 w 46"/>
                <a:gd name="T31" fmla="*/ 20 h 56"/>
                <a:gd name="T32" fmla="*/ 36 w 46"/>
                <a:gd name="T33" fmla="*/ 18 h 56"/>
                <a:gd name="T34" fmla="*/ 36 w 46"/>
                <a:gd name="T35" fmla="*/ 12 h 56"/>
                <a:gd name="T36" fmla="*/ 40 w 46"/>
                <a:gd name="T37" fmla="*/ 6 h 56"/>
                <a:gd name="T38" fmla="*/ 44 w 46"/>
                <a:gd name="T39" fmla="*/ 0 h 56"/>
                <a:gd name="T40" fmla="*/ 44 w 46"/>
                <a:gd name="T41" fmla="*/ 0 h 56"/>
                <a:gd name="T42" fmla="*/ 42 w 46"/>
                <a:gd name="T43" fmla="*/ 0 h 56"/>
                <a:gd name="T44" fmla="*/ 38 w 46"/>
                <a:gd name="T45" fmla="*/ 2 h 56"/>
                <a:gd name="T46" fmla="*/ 36 w 46"/>
                <a:gd name="T47" fmla="*/ 4 h 56"/>
                <a:gd name="T48" fmla="*/ 34 w 46"/>
                <a:gd name="T49" fmla="*/ 6 h 56"/>
                <a:gd name="T50" fmla="*/ 34 w 46"/>
                <a:gd name="T51" fmla="*/ 0 h 56"/>
                <a:gd name="T52" fmla="*/ 32 w 46"/>
                <a:gd name="T53" fmla="*/ 0 h 56"/>
                <a:gd name="T54" fmla="*/ 30 w 46"/>
                <a:gd name="T55" fmla="*/ 4 h 56"/>
                <a:gd name="T56" fmla="*/ 30 w 46"/>
                <a:gd name="T57" fmla="*/ 4 h 56"/>
                <a:gd name="T58" fmla="*/ 26 w 46"/>
                <a:gd name="T59" fmla="*/ 2 h 56"/>
                <a:gd name="T60" fmla="*/ 26 w 46"/>
                <a:gd name="T61" fmla="*/ 6 h 56"/>
                <a:gd name="T62" fmla="*/ 26 w 46"/>
                <a:gd name="T63" fmla="*/ 8 h 56"/>
                <a:gd name="T64" fmla="*/ 26 w 46"/>
                <a:gd name="T65" fmla="*/ 8 h 56"/>
                <a:gd name="T66" fmla="*/ 30 w 46"/>
                <a:gd name="T67" fmla="*/ 8 h 56"/>
                <a:gd name="T68" fmla="*/ 34 w 46"/>
                <a:gd name="T69" fmla="*/ 8 h 56"/>
                <a:gd name="T70" fmla="*/ 34 w 46"/>
                <a:gd name="T71" fmla="*/ 10 h 56"/>
                <a:gd name="T72" fmla="*/ 30 w 46"/>
                <a:gd name="T73" fmla="*/ 12 h 56"/>
                <a:gd name="T74" fmla="*/ 30 w 46"/>
                <a:gd name="T75" fmla="*/ 10 h 56"/>
                <a:gd name="T76" fmla="*/ 28 w 46"/>
                <a:gd name="T77" fmla="*/ 10 h 56"/>
                <a:gd name="T78" fmla="*/ 26 w 46"/>
                <a:gd name="T79" fmla="*/ 10 h 56"/>
                <a:gd name="T80" fmla="*/ 24 w 46"/>
                <a:gd name="T81" fmla="*/ 12 h 56"/>
                <a:gd name="T82" fmla="*/ 22 w 46"/>
                <a:gd name="T83" fmla="*/ 8 h 56"/>
                <a:gd name="T84" fmla="*/ 22 w 46"/>
                <a:gd name="T85" fmla="*/ 8 h 56"/>
                <a:gd name="T86" fmla="*/ 20 w 46"/>
                <a:gd name="T87" fmla="*/ 8 h 56"/>
                <a:gd name="T88" fmla="*/ 18 w 46"/>
                <a:gd name="T89" fmla="*/ 14 h 56"/>
                <a:gd name="T90" fmla="*/ 18 w 46"/>
                <a:gd name="T91" fmla="*/ 16 h 56"/>
                <a:gd name="T92" fmla="*/ 16 w 46"/>
                <a:gd name="T93" fmla="*/ 16 h 56"/>
                <a:gd name="T94" fmla="*/ 16 w 46"/>
                <a:gd name="T95" fmla="*/ 14 h 56"/>
                <a:gd name="T96" fmla="*/ 8 w 46"/>
                <a:gd name="T97" fmla="*/ 16 h 56"/>
                <a:gd name="T98" fmla="*/ 4 w 46"/>
                <a:gd name="T99" fmla="*/ 26 h 56"/>
                <a:gd name="T100" fmla="*/ 0 w 46"/>
                <a:gd name="T101" fmla="*/ 32 h 56"/>
                <a:gd name="T102" fmla="*/ 0 w 46"/>
                <a:gd name="T103" fmla="*/ 40 h 56"/>
                <a:gd name="T104" fmla="*/ 2 w 46"/>
                <a:gd name="T105" fmla="*/ 48 h 56"/>
                <a:gd name="T106" fmla="*/ 4 w 46"/>
                <a:gd name="T107" fmla="*/ 54 h 56"/>
                <a:gd name="T108" fmla="*/ 4 w 46"/>
                <a:gd name="T109" fmla="*/ 54 h 56"/>
                <a:gd name="T110" fmla="*/ 6 w 46"/>
                <a:gd name="T111" fmla="*/ 54 h 56"/>
                <a:gd name="T112" fmla="*/ 8 w 46"/>
                <a:gd name="T113" fmla="*/ 54 h 56"/>
                <a:gd name="T114" fmla="*/ 12 w 46"/>
                <a:gd name="T115" fmla="*/ 54 h 56"/>
                <a:gd name="T116" fmla="*/ 14 w 46"/>
                <a:gd name="T117" fmla="*/ 54 h 56"/>
                <a:gd name="T118" fmla="*/ 16 w 46"/>
                <a:gd name="T119" fmla="*/ 54 h 56"/>
                <a:gd name="T120" fmla="*/ 18 w 46"/>
                <a:gd name="T121" fmla="*/ 54 h 56"/>
                <a:gd name="T122" fmla="*/ 20 w 46"/>
                <a:gd name="T123" fmla="*/ 56 h 56"/>
                <a:gd name="T124" fmla="*/ 22 w 46"/>
                <a:gd name="T125" fmla="*/ 56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56"/>
                <a:gd name="T191" fmla="*/ 46 w 46"/>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56">
                  <a:moveTo>
                    <a:pt x="22" y="56"/>
                  </a:moveTo>
                  <a:lnTo>
                    <a:pt x="28" y="56"/>
                  </a:lnTo>
                  <a:lnTo>
                    <a:pt x="30" y="52"/>
                  </a:lnTo>
                  <a:lnTo>
                    <a:pt x="32" y="52"/>
                  </a:lnTo>
                  <a:lnTo>
                    <a:pt x="32" y="48"/>
                  </a:lnTo>
                  <a:lnTo>
                    <a:pt x="34" y="46"/>
                  </a:lnTo>
                  <a:lnTo>
                    <a:pt x="36" y="44"/>
                  </a:lnTo>
                  <a:lnTo>
                    <a:pt x="36" y="42"/>
                  </a:lnTo>
                  <a:lnTo>
                    <a:pt x="38" y="38"/>
                  </a:lnTo>
                  <a:lnTo>
                    <a:pt x="42" y="36"/>
                  </a:lnTo>
                  <a:lnTo>
                    <a:pt x="44" y="36"/>
                  </a:lnTo>
                  <a:lnTo>
                    <a:pt x="46" y="32"/>
                  </a:lnTo>
                  <a:lnTo>
                    <a:pt x="44" y="30"/>
                  </a:lnTo>
                  <a:lnTo>
                    <a:pt x="42" y="24"/>
                  </a:lnTo>
                  <a:lnTo>
                    <a:pt x="40" y="22"/>
                  </a:lnTo>
                  <a:lnTo>
                    <a:pt x="38" y="20"/>
                  </a:lnTo>
                  <a:lnTo>
                    <a:pt x="36" y="18"/>
                  </a:lnTo>
                  <a:lnTo>
                    <a:pt x="36" y="12"/>
                  </a:lnTo>
                  <a:lnTo>
                    <a:pt x="40" y="6"/>
                  </a:lnTo>
                  <a:lnTo>
                    <a:pt x="44" y="0"/>
                  </a:lnTo>
                  <a:lnTo>
                    <a:pt x="42" y="0"/>
                  </a:lnTo>
                  <a:lnTo>
                    <a:pt x="38" y="2"/>
                  </a:lnTo>
                  <a:lnTo>
                    <a:pt x="36" y="4"/>
                  </a:lnTo>
                  <a:lnTo>
                    <a:pt x="34" y="6"/>
                  </a:lnTo>
                  <a:lnTo>
                    <a:pt x="34" y="0"/>
                  </a:lnTo>
                  <a:lnTo>
                    <a:pt x="32" y="0"/>
                  </a:lnTo>
                  <a:lnTo>
                    <a:pt x="30" y="4"/>
                  </a:lnTo>
                  <a:lnTo>
                    <a:pt x="26" y="2"/>
                  </a:lnTo>
                  <a:lnTo>
                    <a:pt x="26" y="6"/>
                  </a:lnTo>
                  <a:lnTo>
                    <a:pt x="26" y="8"/>
                  </a:lnTo>
                  <a:lnTo>
                    <a:pt x="30" y="8"/>
                  </a:lnTo>
                  <a:lnTo>
                    <a:pt x="34" y="8"/>
                  </a:lnTo>
                  <a:lnTo>
                    <a:pt x="34" y="10"/>
                  </a:lnTo>
                  <a:lnTo>
                    <a:pt x="30" y="12"/>
                  </a:lnTo>
                  <a:lnTo>
                    <a:pt x="30" y="10"/>
                  </a:lnTo>
                  <a:lnTo>
                    <a:pt x="28" y="10"/>
                  </a:lnTo>
                  <a:lnTo>
                    <a:pt x="26" y="10"/>
                  </a:lnTo>
                  <a:lnTo>
                    <a:pt x="24" y="12"/>
                  </a:lnTo>
                  <a:lnTo>
                    <a:pt x="22" y="8"/>
                  </a:lnTo>
                  <a:lnTo>
                    <a:pt x="20" y="8"/>
                  </a:lnTo>
                  <a:lnTo>
                    <a:pt x="18" y="14"/>
                  </a:lnTo>
                  <a:lnTo>
                    <a:pt x="18" y="16"/>
                  </a:lnTo>
                  <a:lnTo>
                    <a:pt x="16" y="16"/>
                  </a:lnTo>
                  <a:lnTo>
                    <a:pt x="16" y="14"/>
                  </a:lnTo>
                  <a:lnTo>
                    <a:pt x="8" y="16"/>
                  </a:lnTo>
                  <a:lnTo>
                    <a:pt x="4" y="26"/>
                  </a:lnTo>
                  <a:lnTo>
                    <a:pt x="0" y="32"/>
                  </a:lnTo>
                  <a:lnTo>
                    <a:pt x="0" y="40"/>
                  </a:lnTo>
                  <a:lnTo>
                    <a:pt x="2" y="48"/>
                  </a:lnTo>
                  <a:lnTo>
                    <a:pt x="4" y="54"/>
                  </a:lnTo>
                  <a:lnTo>
                    <a:pt x="6" y="54"/>
                  </a:lnTo>
                  <a:lnTo>
                    <a:pt x="8" y="54"/>
                  </a:lnTo>
                  <a:lnTo>
                    <a:pt x="12" y="54"/>
                  </a:lnTo>
                  <a:lnTo>
                    <a:pt x="14" y="54"/>
                  </a:lnTo>
                  <a:lnTo>
                    <a:pt x="16" y="54"/>
                  </a:lnTo>
                  <a:lnTo>
                    <a:pt x="18" y="54"/>
                  </a:lnTo>
                  <a:lnTo>
                    <a:pt x="20" y="56"/>
                  </a:lnTo>
                  <a:lnTo>
                    <a:pt x="22" y="56"/>
                  </a:lnTo>
                  <a:close/>
                </a:path>
              </a:pathLst>
            </a:custGeom>
            <a:solidFill>
              <a:srgbClr val="C0C0C0">
                <a:alpha val="18823"/>
              </a:srgbClr>
            </a:solidFill>
            <a:ln w="3175">
              <a:solidFill>
                <a:srgbClr val="000000"/>
              </a:solidFill>
              <a:round/>
              <a:headEnd/>
              <a:tailEnd/>
            </a:ln>
          </p:spPr>
          <p:txBody>
            <a:bodyPr/>
            <a:lstStyle/>
            <a:p>
              <a:pPr eaLnBrk="0" hangingPunct="0"/>
              <a:endParaRPr lang="en-US"/>
            </a:p>
          </p:txBody>
        </p:sp>
      </p:grpSp>
      <p:sp>
        <p:nvSpPr>
          <p:cNvPr id="11267" name="Text Box 985"/>
          <p:cNvSpPr txBox="1">
            <a:spLocks noChangeArrowheads="1"/>
          </p:cNvSpPr>
          <p:nvPr/>
        </p:nvSpPr>
        <p:spPr bwMode="auto">
          <a:xfrm>
            <a:off x="533400" y="104775"/>
            <a:ext cx="8077200" cy="847725"/>
          </a:xfrm>
          <a:prstGeom prst="rect">
            <a:avLst/>
          </a:prstGeom>
          <a:noFill/>
          <a:ln w="9525">
            <a:noFill/>
            <a:miter lim="800000"/>
            <a:headEnd/>
            <a:tailEnd/>
          </a:ln>
        </p:spPr>
        <p:txBody>
          <a:bodyPr>
            <a:spAutoFit/>
          </a:bodyPr>
          <a:lstStyle/>
          <a:p>
            <a:pPr algn="ctr">
              <a:lnSpc>
                <a:spcPct val="95000"/>
              </a:lnSpc>
              <a:spcBef>
                <a:spcPct val="40000"/>
              </a:spcBef>
            </a:pPr>
            <a:r>
              <a:rPr lang="en-US" sz="2600">
                <a:solidFill>
                  <a:srgbClr val="FFFF00"/>
                </a:solidFill>
                <a:latin typeface="Lucida Sans Unicode" pitchFamily="34" charset="0"/>
              </a:rPr>
              <a:t>Selected Emerging Infectious Disease Challenges</a:t>
            </a:r>
            <a:br>
              <a:rPr lang="en-US" sz="2600">
                <a:solidFill>
                  <a:srgbClr val="FFFF00"/>
                </a:solidFill>
                <a:latin typeface="Lucida Sans Unicode" pitchFamily="34" charset="0"/>
              </a:rPr>
            </a:br>
            <a:endParaRPr lang="en-US" sz="2600">
              <a:solidFill>
                <a:srgbClr val="FFFF00"/>
              </a:solidFill>
              <a:latin typeface="Lucida Sans Unicode" pitchFamily="34" charset="0"/>
            </a:endParaRPr>
          </a:p>
        </p:txBody>
      </p:sp>
      <p:sp>
        <p:nvSpPr>
          <p:cNvPr id="11268" name="Text Box 986"/>
          <p:cNvSpPr txBox="1">
            <a:spLocks noChangeArrowheads="1"/>
          </p:cNvSpPr>
          <p:nvPr/>
        </p:nvSpPr>
        <p:spPr bwMode="auto">
          <a:xfrm>
            <a:off x="342900" y="968375"/>
            <a:ext cx="8458200" cy="5813425"/>
          </a:xfrm>
          <a:prstGeom prst="rect">
            <a:avLst/>
          </a:prstGeom>
          <a:noFill/>
          <a:ln w="9525">
            <a:noFill/>
            <a:miter lim="800000"/>
            <a:headEnd/>
            <a:tailEnd/>
          </a:ln>
        </p:spPr>
        <p:txBody>
          <a:bodyPr>
            <a:spAutoFit/>
          </a:bodyPr>
          <a:lstStyle/>
          <a:p>
            <a:pPr algn="ctr">
              <a:lnSpc>
                <a:spcPct val="105000"/>
              </a:lnSpc>
              <a:spcBef>
                <a:spcPct val="50000"/>
              </a:spcBef>
            </a:pPr>
            <a:r>
              <a:rPr lang="en-US" sz="2100">
                <a:solidFill>
                  <a:srgbClr val="FFFF00"/>
                </a:solidFill>
                <a:latin typeface="Lucida Sans Unicode" pitchFamily="34" charset="0"/>
              </a:rPr>
              <a:t>Hantavirus pulmonary syndrome</a:t>
            </a:r>
            <a:br>
              <a:rPr lang="en-US" sz="2100">
                <a:solidFill>
                  <a:srgbClr val="FFFF00"/>
                </a:solidFill>
                <a:latin typeface="Lucida Sans Unicode" pitchFamily="34" charset="0"/>
              </a:rPr>
            </a:br>
            <a:r>
              <a:rPr lang="en-US" sz="2100">
                <a:solidFill>
                  <a:srgbClr val="FFFF00"/>
                </a:solidFill>
                <a:latin typeface="Lucida Sans Unicode" pitchFamily="34" charset="0"/>
              </a:rPr>
              <a:t>Plague</a:t>
            </a:r>
            <a:br>
              <a:rPr lang="en-US" sz="2100">
                <a:solidFill>
                  <a:srgbClr val="FFFF00"/>
                </a:solidFill>
                <a:latin typeface="Lucida Sans Unicode" pitchFamily="34" charset="0"/>
              </a:rPr>
            </a:br>
            <a:r>
              <a:rPr lang="en-US" sz="2100">
                <a:solidFill>
                  <a:srgbClr val="FFFF00"/>
                </a:solidFill>
                <a:latin typeface="Lucida Sans Unicode" pitchFamily="34" charset="0"/>
              </a:rPr>
              <a:t>Ebola hemorrhagic fever</a:t>
            </a:r>
            <a:br>
              <a:rPr lang="en-US" sz="2100">
                <a:solidFill>
                  <a:srgbClr val="FFFF00"/>
                </a:solidFill>
                <a:latin typeface="Lucida Sans Unicode" pitchFamily="34" charset="0"/>
              </a:rPr>
            </a:br>
            <a:r>
              <a:rPr lang="en-US" sz="2100">
                <a:solidFill>
                  <a:srgbClr val="FFFF00"/>
                </a:solidFill>
                <a:latin typeface="Lucida Sans Unicode" pitchFamily="34" charset="0"/>
              </a:rPr>
              <a:t>New variant Creutzfeldt-Jakob disease</a:t>
            </a:r>
            <a:br>
              <a:rPr lang="en-US" sz="2100">
                <a:solidFill>
                  <a:srgbClr val="FFFF00"/>
                </a:solidFill>
                <a:latin typeface="Lucida Sans Unicode" pitchFamily="34" charset="0"/>
              </a:rPr>
            </a:br>
            <a:r>
              <a:rPr lang="en-US" sz="2100">
                <a:solidFill>
                  <a:srgbClr val="FFFF00"/>
                </a:solidFill>
                <a:latin typeface="Lucida Sans Unicode" pitchFamily="34" charset="0"/>
              </a:rPr>
              <a:t>Cyclospora</a:t>
            </a:r>
            <a:br>
              <a:rPr lang="en-US" sz="2100">
                <a:solidFill>
                  <a:srgbClr val="FFFF00"/>
                </a:solidFill>
                <a:latin typeface="Lucida Sans Unicode" pitchFamily="34" charset="0"/>
              </a:rPr>
            </a:br>
            <a:r>
              <a:rPr lang="en-US" sz="2100">
                <a:solidFill>
                  <a:srgbClr val="FFFF00"/>
                </a:solidFill>
                <a:latin typeface="Lucida Sans Unicode" pitchFamily="34" charset="0"/>
              </a:rPr>
              <a:t>H5N1 influenza</a:t>
            </a:r>
            <a:br>
              <a:rPr lang="en-US" sz="2100">
                <a:solidFill>
                  <a:srgbClr val="FFFF00"/>
                </a:solidFill>
                <a:latin typeface="Lucida Sans Unicode" pitchFamily="34" charset="0"/>
              </a:rPr>
            </a:br>
            <a:r>
              <a:rPr lang="en-US" sz="2100">
                <a:solidFill>
                  <a:srgbClr val="FFFF00"/>
                </a:solidFill>
                <a:latin typeface="Lucida Sans Unicode" pitchFamily="34" charset="0"/>
              </a:rPr>
              <a:t>Nipah virus encephalitis</a:t>
            </a:r>
            <a:br>
              <a:rPr lang="en-US" sz="2100">
                <a:solidFill>
                  <a:srgbClr val="FFFF00"/>
                </a:solidFill>
                <a:latin typeface="Lucida Sans Unicode" pitchFamily="34" charset="0"/>
              </a:rPr>
            </a:br>
            <a:r>
              <a:rPr lang="en-US" sz="2100">
                <a:solidFill>
                  <a:srgbClr val="FFFF00"/>
                </a:solidFill>
                <a:latin typeface="Lucida Sans Unicode" pitchFamily="34" charset="0"/>
              </a:rPr>
              <a:t>West Nile virus neuroinvasive disease</a:t>
            </a:r>
            <a:br>
              <a:rPr lang="en-US" sz="2100">
                <a:solidFill>
                  <a:srgbClr val="FFFF00"/>
                </a:solidFill>
                <a:latin typeface="Lucida Sans Unicode" pitchFamily="34" charset="0"/>
              </a:rPr>
            </a:br>
            <a:r>
              <a:rPr lang="en-US" sz="2100">
                <a:solidFill>
                  <a:srgbClr val="FFFF00"/>
                </a:solidFill>
                <a:latin typeface="Lucida Sans Unicode" pitchFamily="34" charset="0"/>
              </a:rPr>
              <a:t>Rift Valley fever</a:t>
            </a:r>
            <a:br>
              <a:rPr lang="en-US" sz="2100">
                <a:solidFill>
                  <a:srgbClr val="FFFF00"/>
                </a:solidFill>
                <a:latin typeface="Lucida Sans Unicode" pitchFamily="34" charset="0"/>
              </a:rPr>
            </a:br>
            <a:r>
              <a:rPr lang="en-US" sz="2100">
                <a:solidFill>
                  <a:srgbClr val="FFFF00"/>
                </a:solidFill>
                <a:latin typeface="Lucida Sans Unicode" pitchFamily="34" charset="0"/>
              </a:rPr>
              <a:t>Anthrax</a:t>
            </a:r>
            <a:br>
              <a:rPr lang="en-US" sz="2100">
                <a:solidFill>
                  <a:srgbClr val="FFFF00"/>
                </a:solidFill>
                <a:latin typeface="Lucida Sans Unicode" pitchFamily="34" charset="0"/>
              </a:rPr>
            </a:br>
            <a:r>
              <a:rPr lang="en-US" sz="2100">
                <a:solidFill>
                  <a:srgbClr val="FFFF00"/>
                </a:solidFill>
                <a:latin typeface="Lucida Sans Unicode" pitchFamily="34" charset="0"/>
              </a:rPr>
              <a:t>Vancomycin-resistant </a:t>
            </a:r>
            <a:r>
              <a:rPr lang="en-US" sz="2100" i="1">
                <a:solidFill>
                  <a:srgbClr val="FFFF00"/>
                </a:solidFill>
                <a:latin typeface="Lucida Sans Unicode" pitchFamily="34" charset="0"/>
              </a:rPr>
              <a:t>S. aureus</a:t>
            </a:r>
            <a:br>
              <a:rPr lang="en-US" sz="2100" i="1">
                <a:solidFill>
                  <a:srgbClr val="FFFF00"/>
                </a:solidFill>
                <a:latin typeface="Lucida Sans Unicode" pitchFamily="34" charset="0"/>
              </a:rPr>
            </a:br>
            <a:r>
              <a:rPr lang="en-US" sz="2100">
                <a:solidFill>
                  <a:srgbClr val="FFFF00"/>
                </a:solidFill>
                <a:latin typeface="Lucida Sans Unicode" pitchFamily="34" charset="0"/>
              </a:rPr>
              <a:t>SARS</a:t>
            </a:r>
            <a:br>
              <a:rPr lang="en-US" sz="2100">
                <a:solidFill>
                  <a:srgbClr val="FFFF00"/>
                </a:solidFill>
                <a:latin typeface="Lucida Sans Unicode" pitchFamily="34" charset="0"/>
              </a:rPr>
            </a:br>
            <a:r>
              <a:rPr lang="en-US" sz="2100">
                <a:solidFill>
                  <a:srgbClr val="FFFF00"/>
                </a:solidFill>
                <a:latin typeface="Lucida Sans Unicode" pitchFamily="34" charset="0"/>
              </a:rPr>
              <a:t>Monkeypox</a:t>
            </a:r>
            <a:br>
              <a:rPr lang="en-US" sz="2100">
                <a:solidFill>
                  <a:srgbClr val="FFFF00"/>
                </a:solidFill>
                <a:latin typeface="Lucida Sans Unicode" pitchFamily="34" charset="0"/>
              </a:rPr>
            </a:br>
            <a:r>
              <a:rPr lang="en-US" sz="2100">
                <a:solidFill>
                  <a:srgbClr val="FFFF00"/>
                </a:solidFill>
                <a:latin typeface="Lucida Sans Unicode" pitchFamily="34" charset="0"/>
              </a:rPr>
              <a:t>Transplant-associated infections</a:t>
            </a:r>
            <a:br>
              <a:rPr lang="en-US" sz="2100">
                <a:solidFill>
                  <a:srgbClr val="FFFF00"/>
                </a:solidFill>
                <a:latin typeface="Lucida Sans Unicode" pitchFamily="34" charset="0"/>
              </a:rPr>
            </a:br>
            <a:r>
              <a:rPr lang="en-US" sz="2100">
                <a:solidFill>
                  <a:srgbClr val="FFFF00"/>
                </a:solidFill>
                <a:latin typeface="Lucida Sans Unicode" pitchFamily="34" charset="0"/>
              </a:rPr>
              <a:t>Community-associated methicillin-resistant </a:t>
            </a:r>
            <a:r>
              <a:rPr lang="en-US" sz="2100" i="1">
                <a:solidFill>
                  <a:srgbClr val="FFFF00"/>
                </a:solidFill>
                <a:latin typeface="Lucida Sans Unicode" pitchFamily="34" charset="0"/>
              </a:rPr>
              <a:t>S. aureus</a:t>
            </a:r>
            <a:br>
              <a:rPr lang="en-US" sz="2100" i="1">
                <a:solidFill>
                  <a:srgbClr val="FFFF00"/>
                </a:solidFill>
                <a:latin typeface="Lucida Sans Unicode" pitchFamily="34" charset="0"/>
              </a:rPr>
            </a:br>
            <a:r>
              <a:rPr lang="en-US" sz="2100">
                <a:solidFill>
                  <a:srgbClr val="FFFF00"/>
                </a:solidFill>
                <a:latin typeface="Lucida Sans Unicode" pitchFamily="34" charset="0"/>
              </a:rPr>
              <a:t>Poliomyelitis</a:t>
            </a:r>
            <a:br>
              <a:rPr lang="en-US" sz="2100">
                <a:solidFill>
                  <a:srgbClr val="FFFF00"/>
                </a:solidFill>
                <a:latin typeface="Lucida Sans Unicode" pitchFamily="34" charset="0"/>
              </a:rPr>
            </a:br>
            <a:r>
              <a:rPr lang="en-US" sz="2100">
                <a:solidFill>
                  <a:srgbClr val="FFFF00"/>
                </a:solidFill>
                <a:latin typeface="Lucida Sans Unicode" pitchFamily="34" charset="0"/>
              </a:rPr>
              <a:t>Marburg hemorrhagic fever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10484</TotalTime>
  <Words>1433</Words>
  <Application>Microsoft PowerPoint</Application>
  <PresentationFormat>On-screen Show (4:3)</PresentationFormat>
  <Paragraphs>267</Paragraphs>
  <Slides>28</Slides>
  <Notes>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29" baseType="lpstr">
      <vt:lpstr>Ripple</vt:lpstr>
      <vt:lpstr>Slide 1</vt:lpstr>
      <vt:lpstr>Slide 2</vt:lpstr>
      <vt:lpstr>Burden of Disease on Animal and Human Livelihoods</vt:lpstr>
      <vt:lpstr>Livestock 2020 – The Next Food Revolution</vt:lpstr>
      <vt:lpstr>Meeting the Need</vt:lpstr>
      <vt:lpstr>Priority Activities for Enhancing Animal Health Systems in Africa</vt:lpstr>
      <vt:lpstr>Disease Surveillance for Action</vt:lpstr>
      <vt:lpstr>Slide 8</vt:lpstr>
      <vt:lpstr>Slide 9</vt:lpstr>
      <vt:lpstr>Why Diseases Emerge</vt:lpstr>
      <vt:lpstr>Slide 11</vt:lpstr>
      <vt:lpstr>Number and type of emerging infectious disease events by decade, 1940-2000</vt:lpstr>
      <vt:lpstr>Slide 13</vt:lpstr>
      <vt:lpstr>Slide 14</vt:lpstr>
      <vt:lpstr>SARS: Global Outbreak…Local Impact Local Outbreak…Global Impact…</vt:lpstr>
      <vt:lpstr>  Monkeypox First described in primate outbreak in 1958 – so named</vt:lpstr>
      <vt:lpstr>Slide 17</vt:lpstr>
      <vt:lpstr>Slide 18</vt:lpstr>
      <vt:lpstr>Priority Diseases to Address  </vt:lpstr>
      <vt:lpstr>Examples of  Priority Diseases</vt:lpstr>
      <vt:lpstr>Slide 21</vt:lpstr>
      <vt:lpstr>Highly Pathogenic Avian Influenza 2006-Present</vt:lpstr>
      <vt:lpstr>HPAI in Nigeria World Bank Cost Benefit Analysis</vt:lpstr>
      <vt:lpstr>Rift Valley Fever 2005 to Present</vt:lpstr>
      <vt:lpstr>RVF Impact</vt:lpstr>
      <vt:lpstr>Bottlenecks to Control of  Diseases</vt:lpstr>
      <vt:lpstr>Challenges for Animal Health Development  in Africa Become Opportunities</vt:lpstr>
      <vt:lpstr>THANK YOU!</vt:lpstr>
    </vt:vector>
  </TitlesOfParts>
  <Company>Princeton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“One Health”</dc:title>
  <dc:creator>Francois Morel</dc:creator>
  <cp:lastModifiedBy>Gelman</cp:lastModifiedBy>
  <cp:revision>612</cp:revision>
  <dcterms:created xsi:type="dcterms:W3CDTF">2007-07-08T03:13:43Z</dcterms:created>
  <dcterms:modified xsi:type="dcterms:W3CDTF">2008-08-14T16:11:23Z</dcterms:modified>
</cp:coreProperties>
</file>